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5" r:id="rId2"/>
    <p:sldId id="256" r:id="rId3"/>
    <p:sldId id="303" r:id="rId4"/>
    <p:sldId id="301" r:id="rId5"/>
    <p:sldId id="290" r:id="rId6"/>
    <p:sldId id="285" r:id="rId7"/>
    <p:sldId id="286" r:id="rId8"/>
    <p:sldId id="289" r:id="rId9"/>
    <p:sldId id="298" r:id="rId10"/>
    <p:sldId id="305" r:id="rId11"/>
    <p:sldId id="297" r:id="rId12"/>
    <p:sldId id="292" r:id="rId13"/>
    <p:sldId id="295" r:id="rId14"/>
    <p:sldId id="273" r:id="rId15"/>
  </p:sldIdLst>
  <p:sldSz cx="12192000" cy="6858000"/>
  <p:notesSz cx="6858000" cy="91440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8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8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8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800" kern="1200">
        <a:solidFill>
          <a:schemeClr val="tx1"/>
        </a:solidFill>
        <a:latin typeface="Times New Roman" pitchFamily="18" charset="0"/>
        <a:ea typeface="+mn-ea"/>
        <a:cs typeface="Arial" charset="0"/>
      </a:defRPr>
    </a:lvl5pPr>
    <a:lvl6pPr marL="2286000" algn="l" defTabSz="914400" rtl="0" eaLnBrk="1" latinLnBrk="0" hangingPunct="1">
      <a:defRPr sz="2800" kern="1200">
        <a:solidFill>
          <a:schemeClr val="tx1"/>
        </a:solidFill>
        <a:latin typeface="Times New Roman" pitchFamily="18" charset="0"/>
        <a:ea typeface="+mn-ea"/>
        <a:cs typeface="Arial" charset="0"/>
      </a:defRPr>
    </a:lvl6pPr>
    <a:lvl7pPr marL="2743200" algn="l" defTabSz="914400" rtl="0" eaLnBrk="1" latinLnBrk="0" hangingPunct="1">
      <a:defRPr sz="2800" kern="1200">
        <a:solidFill>
          <a:schemeClr val="tx1"/>
        </a:solidFill>
        <a:latin typeface="Times New Roman" pitchFamily="18" charset="0"/>
        <a:ea typeface="+mn-ea"/>
        <a:cs typeface="Arial" charset="0"/>
      </a:defRPr>
    </a:lvl7pPr>
    <a:lvl8pPr marL="3200400" algn="l" defTabSz="914400" rtl="0" eaLnBrk="1" latinLnBrk="0" hangingPunct="1">
      <a:defRPr sz="2800" kern="1200">
        <a:solidFill>
          <a:schemeClr val="tx1"/>
        </a:solidFill>
        <a:latin typeface="Times New Roman" pitchFamily="18" charset="0"/>
        <a:ea typeface="+mn-ea"/>
        <a:cs typeface="Arial" charset="0"/>
      </a:defRPr>
    </a:lvl8pPr>
    <a:lvl9pPr marL="3657600" algn="l" defTabSz="914400" rtl="0" eaLnBrk="1" latinLnBrk="0" hangingPunct="1">
      <a:defRPr sz="28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575C1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9" d="100"/>
          <a:sy n="69" d="100"/>
        </p:scale>
        <p:origin x="-756"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00FDB3E-0212-4183-A165-0A61C96AC6BE}" type="datetimeFigureOut">
              <a:rPr lang="en-US"/>
              <a:pPr>
                <a:defRPr/>
              </a:pPr>
              <a:t>5/14/2017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8218EEE-DA06-4C07-99B2-CA17E00470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Rot="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endParaRPr lang="en-US" altLang="en-US" smtClean="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7938"/>
            <a:ext cx="12192000" cy="6865938"/>
            <a:chOff x="0" y="-8467"/>
            <a:chExt cx="12192000" cy="6866467"/>
          </a:xfrm>
        </p:grpSpPr>
        <p:cxnSp>
          <p:nvCxnSpPr>
            <p:cNvPr id="5" name="Straight Connector 31"/>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570E6117-5733-47C1-AC98-111748D30804}" type="datetimeFigureOut">
              <a:rPr lang="en-US"/>
              <a:pPr>
                <a:defRPr/>
              </a:pPr>
              <a:t>5/14/2017</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48528347-BD96-49F7-94E1-9C06F9586ED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F31533-56F1-41A0-ABB1-6A335E2CEA1F}"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1E9CEB-7EEA-4C21-BF06-5B96681E09C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9"/>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1"/>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endParaRPr lang="en-US" sz="1800" dirty="0">
              <a:solidFill>
                <a:schemeClr val="accent1">
                  <a:lumMod val="60000"/>
                  <a:lumOff val="40000"/>
                </a:schemeClr>
              </a:solidFill>
              <a:latin typeface="Arial"/>
              <a:cs typeface="+mn-cs"/>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06FAE162-EECE-40D6-AF0C-D9CD0726E14E}" type="datetimeFigureOut">
              <a:rPr lang="en-US"/>
              <a:pPr>
                <a:defRPr/>
              </a:pPr>
              <a:t>5/14/2017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4B26FE6E-37BB-48DD-A3A9-1A97AFAA4AB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50179F2-2836-4162-9F63-46FCF9139A7B}"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436408-B987-4191-9403-D731256EC2E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8859B8B5-FF55-4E00-B9A0-C7241FEC8F81}" type="datetimeFigureOut">
              <a:rPr lang="en-US"/>
              <a:pPr>
                <a:defRPr/>
              </a:pPr>
              <a:t>5/14/2017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D2D5E90E-9703-4B34-BECB-3AE9C349634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9BC66BB7-2F49-416B-96E2-418291320C70}" type="datetimeFigureOut">
              <a:rPr lang="en-US"/>
              <a:pPr>
                <a:defRPr/>
              </a:pPr>
              <a:t>5/14/2017</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D3551B66-E4A7-4A35-839A-DC2DA6DCF0A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CA4AC82-D86B-41A3-BD71-EA8B77BFF3B6}"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C9BDE0-5BA0-4B53-92AE-9CB098581C4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0004D1E-EC60-4364-8014-7605B50899EB}"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D0D0CF-422E-4FDD-BE3D-36D1F04AA1F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B7DC60C-8244-42D0-94FE-B37D9F1196F9}"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698974-254E-4B00-8DE1-380B6125755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5BCE6BA-3FFB-495D-8979-8A46D4848408}" type="datetimeFigureOut">
              <a:rPr lang="en-US"/>
              <a:pPr>
                <a:defRPr/>
              </a:pPr>
              <a:t>5/14/2017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EEB6DF-71F8-42AA-B18C-FACD3F55B22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43BFC4C-F2FA-413A-96D4-335A5CEFC3A1}" type="datetimeFigureOut">
              <a:rPr lang="en-US"/>
              <a:pPr>
                <a:defRPr/>
              </a:pPr>
              <a:t>5/14/2017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8995C8-7C10-4066-986C-E637E231E6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CBEACA5-3ABA-4509-910A-A57A73242F44}" type="datetimeFigureOut">
              <a:rPr lang="en-US"/>
              <a:pPr>
                <a:defRPr/>
              </a:pPr>
              <a:t>5/14/2017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BD8667-87B1-489B-86CB-8E2D227B964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1A32660-610A-4DD2-AA6F-8B53A5ABEC3D}" type="datetimeFigureOut">
              <a:rPr lang="en-US"/>
              <a:pPr>
                <a:defRPr/>
              </a:pPr>
              <a:t>5/14/2017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E91CD4D-6E30-4B41-859F-E2D82BD665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4BF4A5-24EC-4177-A680-D4E3F1AADDD4}" type="datetimeFigureOut">
              <a:rPr lang="en-US"/>
              <a:pPr>
                <a:defRPr/>
              </a:pPr>
              <a:t>5/14/2017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7C29E97-055D-4045-A9FE-71DA6FC4903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82C6F7-B4DD-4097-91DF-3230CDBD7F6D}" type="datetimeFigureOut">
              <a:rPr lang="en-US"/>
              <a:pPr>
                <a:defRPr/>
              </a:pPr>
              <a:t>5/14/2017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7DC3C0-4B99-4B29-841F-0E54FB4F009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67EB25B-1263-4A36-939D-2F7497091F0F}" type="datetimeFigureOut">
              <a:rPr lang="en-US"/>
              <a:pPr>
                <a:defRPr/>
              </a:pPr>
              <a:t>5/14/2017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D41BB9-2C0E-4CC0-A799-EDEC35C11C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BCBD544F-49C8-4284-ACF5-737EE34B4478}" type="datetimeFigureOut">
              <a:rPr lang="en-US"/>
              <a:pPr>
                <a:defRPr/>
              </a:pPr>
              <a:t>5/14/2017</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a:solidFill>
                  <a:schemeClr val="accent1"/>
                </a:solidFill>
                <a:latin typeface="+mn-lt"/>
                <a:cs typeface="+mn-cs"/>
              </a:defRPr>
            </a:lvl1pPr>
          </a:lstStyle>
          <a:p>
            <a:pPr>
              <a:defRPr/>
            </a:pPr>
            <a:fld id="{6859206A-A2AB-494D-AB65-68521F21385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8" r:id="rId11"/>
    <p:sldLayoutId id="2147483673" r:id="rId12"/>
    <p:sldLayoutId id="2147483679" r:id="rId13"/>
    <p:sldLayoutId id="2147483674" r:id="rId14"/>
    <p:sldLayoutId id="2147483675" r:id="rId15"/>
    <p:sldLayoutId id="2147483676" r:id="rId16"/>
  </p:sldLayoutIdLst>
  <p:transition spd="slow">
    <p:randomBar dir="vert"/>
  </p:transition>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 Target="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 Target="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 Target="slide9.xml"/><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gif"/><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 Target="slide9.xml"/><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gif"/><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 Target="slide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 Target="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subTitle" idx="4294967295"/>
          </p:nvPr>
        </p:nvSpPr>
        <p:spPr>
          <a:xfrm>
            <a:off x="1828800" y="3886200"/>
            <a:ext cx="8534400" cy="1752600"/>
          </a:xfrm>
        </p:spPr>
        <p:txBody>
          <a:bodyPr/>
          <a:lstStyle/>
          <a:p>
            <a:pPr marL="0" indent="0" algn="ctr" eaLnBrk="1" hangingPunct="1">
              <a:buFont typeface="Wingdings 3" pitchFamily="18" charset="2"/>
              <a:buNone/>
            </a:pPr>
            <a:endParaRPr lang="en-GB" smtClean="0"/>
          </a:p>
        </p:txBody>
      </p:sp>
      <p:pic>
        <p:nvPicPr>
          <p:cNvPr id="19458" name="Picture 3" descr="azure (44)"/>
          <p:cNvPicPr>
            <a:picLocks noChangeAspect="1" noChangeArrowheads="1"/>
          </p:cNvPicPr>
          <p:nvPr/>
        </p:nvPicPr>
        <p:blipFill>
          <a:blip r:embed="rId2"/>
          <a:srcRect/>
          <a:stretch>
            <a:fillRect/>
          </a:stretch>
        </p:blipFill>
        <p:spPr bwMode="auto">
          <a:xfrm>
            <a:off x="0" y="0"/>
            <a:ext cx="12192000" cy="7313613"/>
          </a:xfrm>
          <a:prstGeom prst="rect">
            <a:avLst/>
          </a:prstGeom>
          <a:noFill/>
          <a:ln w="9525">
            <a:noFill/>
            <a:miter lim="800000"/>
            <a:headEnd/>
            <a:tailEnd/>
          </a:ln>
        </p:spPr>
      </p:pic>
      <p:pic>
        <p:nvPicPr>
          <p:cNvPr id="19459" name="Picture 4" descr="Gallion-01-june[1]"/>
          <p:cNvPicPr>
            <a:picLocks noChangeAspect="1" noChangeArrowheads="1" noCrop="1"/>
          </p:cNvPicPr>
          <p:nvPr/>
        </p:nvPicPr>
        <p:blipFill>
          <a:blip r:embed="rId3"/>
          <a:srcRect/>
          <a:stretch>
            <a:fillRect/>
          </a:stretch>
        </p:blipFill>
        <p:spPr bwMode="auto">
          <a:xfrm>
            <a:off x="812800" y="3657600"/>
            <a:ext cx="2641600" cy="1749425"/>
          </a:xfrm>
          <a:prstGeom prst="rect">
            <a:avLst/>
          </a:prstGeom>
          <a:noFill/>
          <a:ln w="9525">
            <a:noFill/>
            <a:miter lim="800000"/>
            <a:headEnd/>
            <a:tailEnd/>
          </a:ln>
        </p:spPr>
      </p:pic>
      <p:pic>
        <p:nvPicPr>
          <p:cNvPr id="19460" name="Picture 5" descr="MD550-01-june[1]"/>
          <p:cNvPicPr>
            <a:picLocks noChangeAspect="1" noChangeArrowheads="1" noCrop="1"/>
          </p:cNvPicPr>
          <p:nvPr/>
        </p:nvPicPr>
        <p:blipFill>
          <a:blip r:embed="rId4"/>
          <a:srcRect/>
          <a:stretch>
            <a:fillRect/>
          </a:stretch>
        </p:blipFill>
        <p:spPr bwMode="auto">
          <a:xfrm>
            <a:off x="7924800" y="0"/>
            <a:ext cx="2692400" cy="1285875"/>
          </a:xfrm>
          <a:prstGeom prst="rect">
            <a:avLst/>
          </a:prstGeom>
          <a:noFill/>
          <a:ln w="9525">
            <a:noFill/>
            <a:miter lim="800000"/>
            <a:headEnd/>
            <a:tailEnd/>
          </a:ln>
        </p:spPr>
      </p:pic>
      <p:pic>
        <p:nvPicPr>
          <p:cNvPr id="19461" name="Picture 6" descr="blumen-pflanzen111"/>
          <p:cNvPicPr>
            <a:picLocks noChangeAspect="1" noChangeArrowheads="1" noCrop="1"/>
          </p:cNvPicPr>
          <p:nvPr/>
        </p:nvPicPr>
        <p:blipFill>
          <a:blip r:embed="rId5"/>
          <a:srcRect/>
          <a:stretch>
            <a:fillRect/>
          </a:stretch>
        </p:blipFill>
        <p:spPr bwMode="auto">
          <a:xfrm>
            <a:off x="4559300" y="2924175"/>
            <a:ext cx="2438400" cy="1895475"/>
          </a:xfrm>
          <a:prstGeom prst="rect">
            <a:avLst/>
          </a:prstGeom>
          <a:noFill/>
          <a:ln w="9525">
            <a:noFill/>
            <a:miter lim="800000"/>
            <a:headEnd/>
            <a:tailEnd/>
          </a:ln>
        </p:spPr>
      </p:pic>
      <p:pic>
        <p:nvPicPr>
          <p:cNvPr id="19462" name="Picture 7" descr="bird-08"/>
          <p:cNvPicPr>
            <a:picLocks noChangeAspect="1" noChangeArrowheads="1" noCrop="1"/>
          </p:cNvPicPr>
          <p:nvPr/>
        </p:nvPicPr>
        <p:blipFill>
          <a:blip r:embed="rId6"/>
          <a:srcRect/>
          <a:stretch>
            <a:fillRect/>
          </a:stretch>
        </p:blipFill>
        <p:spPr bwMode="auto">
          <a:xfrm>
            <a:off x="1524000" y="1905000"/>
            <a:ext cx="1701800" cy="942975"/>
          </a:xfrm>
          <a:prstGeom prst="rect">
            <a:avLst/>
          </a:prstGeom>
          <a:noFill/>
          <a:ln w="9525">
            <a:noFill/>
            <a:miter lim="800000"/>
            <a:headEnd/>
            <a:tailEnd/>
          </a:ln>
        </p:spPr>
      </p:pic>
      <p:pic>
        <p:nvPicPr>
          <p:cNvPr id="19463" name="Picture 8" descr="bird-08"/>
          <p:cNvPicPr>
            <a:picLocks noChangeAspect="1" noChangeArrowheads="1" noCrop="1"/>
          </p:cNvPicPr>
          <p:nvPr/>
        </p:nvPicPr>
        <p:blipFill>
          <a:blip r:embed="rId6"/>
          <a:srcRect/>
          <a:stretch>
            <a:fillRect/>
          </a:stretch>
        </p:blipFill>
        <p:spPr bwMode="auto">
          <a:xfrm>
            <a:off x="2133600" y="2514600"/>
            <a:ext cx="1701800" cy="942975"/>
          </a:xfrm>
          <a:prstGeom prst="rect">
            <a:avLst/>
          </a:prstGeom>
          <a:noFill/>
          <a:ln w="9525">
            <a:noFill/>
            <a:miter lim="800000"/>
            <a:headEnd/>
            <a:tailEnd/>
          </a:ln>
        </p:spPr>
      </p:pic>
      <p:pic>
        <p:nvPicPr>
          <p:cNvPr id="19464" name="Picture 9" descr="bird-08"/>
          <p:cNvPicPr>
            <a:picLocks noChangeAspect="1" noChangeArrowheads="1" noCrop="1"/>
          </p:cNvPicPr>
          <p:nvPr/>
        </p:nvPicPr>
        <p:blipFill>
          <a:blip r:embed="rId6"/>
          <a:srcRect/>
          <a:stretch>
            <a:fillRect/>
          </a:stretch>
        </p:blipFill>
        <p:spPr bwMode="auto">
          <a:xfrm>
            <a:off x="711200" y="2667000"/>
            <a:ext cx="1701800" cy="942975"/>
          </a:xfrm>
          <a:prstGeom prst="rect">
            <a:avLst/>
          </a:prstGeom>
          <a:noFill/>
          <a:ln w="9525">
            <a:noFill/>
            <a:miter lim="800000"/>
            <a:headEnd/>
            <a:tailEnd/>
          </a:ln>
        </p:spPr>
      </p:pic>
      <p:pic>
        <p:nvPicPr>
          <p:cNvPr id="19465" name="Picture 10" descr="24"/>
          <p:cNvPicPr>
            <a:picLocks noChangeAspect="1" noChangeArrowheads="1" noCrop="1"/>
          </p:cNvPicPr>
          <p:nvPr/>
        </p:nvPicPr>
        <p:blipFill>
          <a:blip r:embed="rId7"/>
          <a:srcRect/>
          <a:stretch>
            <a:fillRect/>
          </a:stretch>
        </p:blipFill>
        <p:spPr bwMode="auto">
          <a:xfrm>
            <a:off x="8229600" y="3962400"/>
            <a:ext cx="2133600" cy="639763"/>
          </a:xfrm>
          <a:prstGeom prst="rect">
            <a:avLst/>
          </a:prstGeom>
          <a:noFill/>
          <a:ln w="9525">
            <a:noFill/>
            <a:miter lim="800000"/>
            <a:headEnd/>
            <a:tailEnd/>
          </a:ln>
        </p:spPr>
      </p:pic>
      <p:pic>
        <p:nvPicPr>
          <p:cNvPr id="19466" name="Picture 11" descr="24"/>
          <p:cNvPicPr>
            <a:picLocks noChangeAspect="1" noChangeArrowheads="1" noCrop="1"/>
          </p:cNvPicPr>
          <p:nvPr/>
        </p:nvPicPr>
        <p:blipFill>
          <a:blip r:embed="rId7"/>
          <a:srcRect/>
          <a:stretch>
            <a:fillRect/>
          </a:stretch>
        </p:blipFill>
        <p:spPr bwMode="auto">
          <a:xfrm>
            <a:off x="9652000" y="4114800"/>
            <a:ext cx="2133600" cy="639763"/>
          </a:xfrm>
          <a:prstGeom prst="rect">
            <a:avLst/>
          </a:prstGeom>
          <a:noFill/>
          <a:ln w="9525">
            <a:noFill/>
            <a:miter lim="800000"/>
            <a:headEnd/>
            <a:tailEnd/>
          </a:ln>
        </p:spPr>
      </p:pic>
      <p:pic>
        <p:nvPicPr>
          <p:cNvPr id="19467" name="Picture 12" descr="24"/>
          <p:cNvPicPr>
            <a:picLocks noChangeAspect="1" noChangeArrowheads="1" noCrop="1"/>
          </p:cNvPicPr>
          <p:nvPr/>
        </p:nvPicPr>
        <p:blipFill>
          <a:blip r:embed="rId7"/>
          <a:srcRect/>
          <a:stretch>
            <a:fillRect/>
          </a:stretch>
        </p:blipFill>
        <p:spPr bwMode="auto">
          <a:xfrm>
            <a:off x="7416800" y="4495800"/>
            <a:ext cx="2133600" cy="639763"/>
          </a:xfrm>
          <a:prstGeom prst="rect">
            <a:avLst/>
          </a:prstGeom>
          <a:noFill/>
          <a:ln w="9525">
            <a:noFill/>
            <a:miter lim="800000"/>
            <a:headEnd/>
            <a:tailEnd/>
          </a:ln>
        </p:spPr>
      </p:pic>
      <p:pic>
        <p:nvPicPr>
          <p:cNvPr id="19468" name="Picture 13" descr="24"/>
          <p:cNvPicPr>
            <a:picLocks noChangeAspect="1" noChangeArrowheads="1" noCrop="1"/>
          </p:cNvPicPr>
          <p:nvPr/>
        </p:nvPicPr>
        <p:blipFill>
          <a:blip r:embed="rId7"/>
          <a:srcRect/>
          <a:stretch>
            <a:fillRect/>
          </a:stretch>
        </p:blipFill>
        <p:spPr bwMode="auto">
          <a:xfrm>
            <a:off x="9144000" y="4800600"/>
            <a:ext cx="2133600" cy="639763"/>
          </a:xfrm>
          <a:prstGeom prst="rect">
            <a:avLst/>
          </a:prstGeom>
          <a:noFill/>
          <a:ln w="9525">
            <a:noFill/>
            <a:miter lim="800000"/>
            <a:headEnd/>
            <a:tailEnd/>
          </a:ln>
        </p:spPr>
      </p:pic>
      <p:sp>
        <p:nvSpPr>
          <p:cNvPr id="19469" name="Text Box 14"/>
          <p:cNvSpPr txBox="1">
            <a:spLocks noChangeArrowheads="1"/>
          </p:cNvSpPr>
          <p:nvPr/>
        </p:nvSpPr>
        <p:spPr bwMode="auto">
          <a:xfrm>
            <a:off x="0" y="228600"/>
            <a:ext cx="12192000" cy="884238"/>
          </a:xfrm>
          <a:prstGeom prst="rect">
            <a:avLst/>
          </a:prstGeom>
          <a:noFill/>
          <a:ln w="9525">
            <a:noFill/>
            <a:miter lim="800000"/>
            <a:headEnd/>
            <a:tailEnd/>
          </a:ln>
        </p:spPr>
        <p:txBody>
          <a:bodyPr>
            <a:spAutoFit/>
          </a:bodyPr>
          <a:lstStyle/>
          <a:p>
            <a:pPr eaLnBrk="0" hangingPunct="0">
              <a:spcBef>
                <a:spcPct val="50000"/>
              </a:spcBef>
            </a:pPr>
            <a:r>
              <a:rPr lang="en-US" sz="2400" b="1">
                <a:solidFill>
                  <a:srgbClr val="0000FF"/>
                </a:solidFill>
              </a:rPr>
              <a:t>                 </a:t>
            </a:r>
            <a:r>
              <a:rPr lang="en-US" sz="2400" b="1">
                <a:solidFill>
                  <a:srgbClr val="66FF33"/>
                </a:solidFill>
              </a:rPr>
              <a:t>DAI LOC DEPARTMENT OF EDUCATION AND TRAINING</a:t>
            </a:r>
            <a:r>
              <a:rPr lang="en-US" sz="2400" b="1">
                <a:solidFill>
                  <a:srgbClr val="FF0066"/>
                </a:solidFill>
              </a:rPr>
              <a:t> </a:t>
            </a:r>
          </a:p>
          <a:p>
            <a:pPr eaLnBrk="0" hangingPunct="0"/>
            <a:r>
              <a:rPr lang="en-US" sz="2400" b="1">
                <a:solidFill>
                  <a:srgbClr val="FF0066"/>
                </a:solidFill>
              </a:rPr>
              <a:t>                          </a:t>
            </a:r>
            <a:r>
              <a:rPr lang="en-US" b="1">
                <a:solidFill>
                  <a:srgbClr val="FF0066"/>
                </a:solidFill>
              </a:rPr>
              <a:t>NGUYEN CONG SAU PRIMARY SCHOOL</a:t>
            </a:r>
          </a:p>
        </p:txBody>
      </p:sp>
      <p:sp>
        <p:nvSpPr>
          <p:cNvPr id="19470" name="Rectangle 15"/>
          <p:cNvSpPr>
            <a:spLocks noChangeArrowheads="1"/>
          </p:cNvSpPr>
          <p:nvPr/>
        </p:nvSpPr>
        <p:spPr bwMode="auto">
          <a:xfrm>
            <a:off x="3454400" y="4953000"/>
            <a:ext cx="5283200" cy="519113"/>
          </a:xfrm>
          <a:prstGeom prst="rect">
            <a:avLst/>
          </a:prstGeom>
          <a:noFill/>
          <a:ln w="9525">
            <a:noFill/>
            <a:miter lim="800000"/>
            <a:headEnd/>
            <a:tailEnd/>
          </a:ln>
        </p:spPr>
        <p:txBody>
          <a:bodyPr>
            <a:spAutoFit/>
          </a:bodyPr>
          <a:lstStyle/>
          <a:p>
            <a:pPr eaLnBrk="0" hangingPunct="0"/>
            <a:r>
              <a:rPr lang="en-US" b="1" i="1"/>
              <a:t>Subject: English </a:t>
            </a:r>
            <a:r>
              <a:rPr lang="en-US" u="sng"/>
              <a:t> </a:t>
            </a:r>
          </a:p>
        </p:txBody>
      </p:sp>
      <p:sp>
        <p:nvSpPr>
          <p:cNvPr id="19471" name="Rectangle 16"/>
          <p:cNvSpPr>
            <a:spLocks noChangeArrowheads="1"/>
          </p:cNvSpPr>
          <p:nvPr/>
        </p:nvSpPr>
        <p:spPr bwMode="auto">
          <a:xfrm>
            <a:off x="3556000" y="5486400"/>
            <a:ext cx="3503613" cy="519113"/>
          </a:xfrm>
          <a:prstGeom prst="rect">
            <a:avLst/>
          </a:prstGeom>
          <a:noFill/>
          <a:ln w="9525">
            <a:noFill/>
            <a:miter lim="800000"/>
            <a:headEnd/>
            <a:tailEnd/>
          </a:ln>
        </p:spPr>
        <p:txBody>
          <a:bodyPr>
            <a:spAutoFit/>
          </a:bodyPr>
          <a:lstStyle/>
          <a:p>
            <a:pPr eaLnBrk="0" hangingPunct="0"/>
            <a:r>
              <a:rPr lang="en-US" b="1" i="1"/>
              <a:t>Class:    5B</a:t>
            </a:r>
            <a:endParaRPr lang="en-US" u="sng"/>
          </a:p>
        </p:txBody>
      </p:sp>
      <p:sp>
        <p:nvSpPr>
          <p:cNvPr id="19472" name="Rectangle 17"/>
          <p:cNvSpPr>
            <a:spLocks noChangeArrowheads="1"/>
          </p:cNvSpPr>
          <p:nvPr/>
        </p:nvSpPr>
        <p:spPr bwMode="auto">
          <a:xfrm>
            <a:off x="3454400" y="6019800"/>
            <a:ext cx="5392738" cy="519113"/>
          </a:xfrm>
          <a:prstGeom prst="rect">
            <a:avLst/>
          </a:prstGeom>
          <a:noFill/>
          <a:ln w="9525">
            <a:noFill/>
            <a:miter lim="800000"/>
            <a:headEnd/>
            <a:tailEnd/>
          </a:ln>
        </p:spPr>
        <p:txBody>
          <a:bodyPr wrap="none">
            <a:spAutoFit/>
          </a:bodyPr>
          <a:lstStyle/>
          <a:p>
            <a:pPr eaLnBrk="0" hangingPunct="0"/>
            <a:r>
              <a:rPr lang="en-US" b="1"/>
              <a:t>Teacher: Ngo Hang Thao</a:t>
            </a:r>
          </a:p>
        </p:txBody>
      </p:sp>
      <p:sp>
        <p:nvSpPr>
          <p:cNvPr id="19473" name="WordArt 18"/>
          <p:cNvSpPr>
            <a:spLocks noChangeArrowheads="1" noChangeShapeType="1" noTextEdit="1"/>
          </p:cNvSpPr>
          <p:nvPr/>
        </p:nvSpPr>
        <p:spPr bwMode="auto">
          <a:xfrm>
            <a:off x="2351088" y="1412875"/>
            <a:ext cx="7518400" cy="14478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WELCOME TO OUR CLASS</a:t>
            </a: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8" descr="Picture3">
            <a:hlinkClick r:id="rId2" action="ppaction://hlinksldjump"/>
          </p:cNvPr>
          <p:cNvPicPr>
            <a:picLocks noChangeAspect="1" noChangeArrowheads="1" noCrop="1"/>
          </p:cNvPicPr>
          <p:nvPr/>
        </p:nvPicPr>
        <p:blipFill>
          <a:blip r:embed="rId3"/>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8675" name="Text Box 5"/>
          <p:cNvSpPr txBox="1">
            <a:spLocks noChangeArrowheads="1"/>
          </p:cNvSpPr>
          <p:nvPr/>
        </p:nvSpPr>
        <p:spPr bwMode="auto">
          <a:xfrm>
            <a:off x="4465638" y="0"/>
            <a:ext cx="7726362" cy="6924675"/>
          </a:xfrm>
          <a:prstGeom prst="rect">
            <a:avLst/>
          </a:prstGeom>
          <a:noFill/>
          <a:ln w="9525">
            <a:noFill/>
            <a:miter lim="800000"/>
            <a:headEnd/>
            <a:tailEnd/>
          </a:ln>
        </p:spPr>
        <p:txBody>
          <a:bodyPr>
            <a:spAutoFit/>
          </a:bodyPr>
          <a:lstStyle/>
          <a:p>
            <a:pPr marL="342900" indent="-342900"/>
            <a:r>
              <a:rPr lang="en-US">
                <a:solidFill>
                  <a:srgbClr val="CC0000"/>
                </a:solidFill>
              </a:rPr>
              <a:t>1.What does Linda usually do in the morning?</a:t>
            </a:r>
          </a:p>
          <a:p>
            <a:pPr marL="342900" indent="-342900">
              <a:buFontTx/>
              <a:buAutoNum type="alphaLcPeriod"/>
            </a:pPr>
            <a:r>
              <a:rPr lang="en-US"/>
              <a:t>She does morning exercise.</a:t>
            </a:r>
          </a:p>
          <a:p>
            <a:pPr marL="342900" indent="-342900">
              <a:buFontTx/>
              <a:buAutoNum type="alphaLcPeriod"/>
            </a:pPr>
            <a:r>
              <a:rPr lang="en-US"/>
              <a:t>B. She goes to school.</a:t>
            </a:r>
          </a:p>
          <a:p>
            <a:pPr marL="342900" indent="-342900"/>
            <a:r>
              <a:rPr lang="en-US">
                <a:solidFill>
                  <a:srgbClr val="CC0000"/>
                </a:solidFill>
              </a:rPr>
              <a:t>2. Did she go to school yesterday?</a:t>
            </a:r>
          </a:p>
          <a:p>
            <a:pPr marL="342900" indent="-342900">
              <a:buFontTx/>
              <a:buAutoNum type="alphaLcPeriod"/>
            </a:pPr>
            <a:r>
              <a:rPr lang="en-US"/>
              <a:t>Yes, she did.</a:t>
            </a:r>
          </a:p>
          <a:p>
            <a:pPr marL="342900" indent="-342900">
              <a:buFontTx/>
              <a:buAutoNum type="alphaLcPeriod"/>
            </a:pPr>
            <a:r>
              <a:rPr lang="en-US"/>
              <a:t> No, she didn’t.</a:t>
            </a:r>
          </a:p>
          <a:p>
            <a:pPr marL="342900" indent="-342900"/>
            <a:r>
              <a:rPr lang="en-US">
                <a:solidFill>
                  <a:srgbClr val="CC0000"/>
                </a:solidFill>
              </a:rPr>
              <a:t>3. Where did she go in the morning?</a:t>
            </a:r>
          </a:p>
          <a:p>
            <a:pPr marL="342900" indent="-342900">
              <a:buFontTx/>
              <a:buAutoNum type="alphaLcPeriod"/>
            </a:pPr>
            <a:r>
              <a:rPr lang="en-US"/>
              <a:t>She went shopping.</a:t>
            </a:r>
          </a:p>
          <a:p>
            <a:pPr marL="342900" indent="-342900">
              <a:buFontTx/>
              <a:buAutoNum type="alphaLcPeriod"/>
            </a:pPr>
            <a:r>
              <a:rPr lang="en-US"/>
              <a:t> She went to the countryside.</a:t>
            </a:r>
          </a:p>
          <a:p>
            <a:pPr marL="342900" indent="-342900"/>
            <a:r>
              <a:rPr lang="en-US">
                <a:solidFill>
                  <a:srgbClr val="CC0000"/>
                </a:solidFill>
              </a:rPr>
              <a:t>4. Where do Linda’s grandparents live?</a:t>
            </a:r>
          </a:p>
          <a:p>
            <a:pPr marL="342900" indent="-342900">
              <a:buFontTx/>
              <a:buAutoNum type="alphaLcPeriod"/>
            </a:pPr>
            <a:r>
              <a:rPr lang="en-US"/>
              <a:t>In the city.</a:t>
            </a:r>
          </a:p>
          <a:p>
            <a:pPr marL="342900" indent="-342900">
              <a:buFontTx/>
              <a:buAutoNum type="alphaLcPeriod"/>
            </a:pPr>
            <a:r>
              <a:rPr lang="en-US"/>
              <a:t>In the countryside. </a:t>
            </a:r>
          </a:p>
          <a:p>
            <a:pPr marL="342900" indent="-342900"/>
            <a:r>
              <a:rPr lang="en-US">
                <a:solidFill>
                  <a:srgbClr val="CC0000"/>
                </a:solidFill>
              </a:rPr>
              <a:t>5. When will the family visit Linda’s grandparents?</a:t>
            </a:r>
          </a:p>
          <a:p>
            <a:pPr marL="342900" indent="-342900">
              <a:buFontTx/>
              <a:buAutoNum type="alphaLcPeriod"/>
            </a:pPr>
            <a:r>
              <a:rPr lang="en-US"/>
              <a:t>Next week.</a:t>
            </a:r>
          </a:p>
          <a:p>
            <a:pPr marL="342900" indent="-342900">
              <a:buFontTx/>
              <a:buAutoNum type="alphaLcPeriod"/>
            </a:pPr>
            <a:r>
              <a:rPr lang="en-US"/>
              <a:t>Next month.</a:t>
            </a:r>
          </a:p>
          <a:p>
            <a:pPr marL="342900" indent="-342900"/>
            <a:endParaRPr lang="en-US"/>
          </a:p>
        </p:txBody>
      </p:sp>
      <p:sp>
        <p:nvSpPr>
          <p:cNvPr id="28676" name="Text Box 5"/>
          <p:cNvSpPr txBox="1">
            <a:spLocks noChangeArrowheads="1"/>
          </p:cNvSpPr>
          <p:nvPr/>
        </p:nvSpPr>
        <p:spPr bwMode="auto">
          <a:xfrm>
            <a:off x="0" y="274638"/>
            <a:ext cx="4265613" cy="5934075"/>
          </a:xfrm>
          <a:prstGeom prst="rect">
            <a:avLst/>
          </a:prstGeom>
          <a:noFill/>
          <a:ln w="9525">
            <a:noFill/>
            <a:miter lim="800000"/>
            <a:headEnd/>
            <a:tailEnd/>
          </a:ln>
        </p:spPr>
        <p:txBody>
          <a:bodyPr>
            <a:spAutoFit/>
          </a:bodyPr>
          <a:lstStyle/>
          <a:p>
            <a:r>
              <a:rPr lang="en-US" sz="2400"/>
              <a:t>Linda usually goes to school in the morning. Yesterday, she didn’t go to school because it as Sunday. She went shopping with her mother after breakfast. They shopped for food and drink and a lot of things for the family. In the afternoon, the family visited Linda’s grandprents in the countryside. The grandprents were very happy to see them. The family enjoyed their day in the countryside and went back home in the evening. Next week, they will visit Linda’s grandparent again.</a:t>
            </a: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8" descr="Picture3">
            <a:hlinkClick r:id="rId2" action="ppaction://hlinksldjump"/>
          </p:cNvPr>
          <p:cNvPicPr>
            <a:picLocks noChangeAspect="1" noChangeArrowheads="1" noCrop="1"/>
          </p:cNvPicPr>
          <p:nvPr/>
        </p:nvPicPr>
        <p:blipFill>
          <a:blip r:embed="rId3"/>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9699" name="Text Box 5"/>
          <p:cNvSpPr txBox="1">
            <a:spLocks noChangeArrowheads="1"/>
          </p:cNvSpPr>
          <p:nvPr/>
        </p:nvSpPr>
        <p:spPr bwMode="auto">
          <a:xfrm>
            <a:off x="4465638" y="173038"/>
            <a:ext cx="7726362" cy="6924675"/>
          </a:xfrm>
          <a:prstGeom prst="rect">
            <a:avLst/>
          </a:prstGeom>
          <a:noFill/>
          <a:ln w="9525">
            <a:noFill/>
            <a:miter lim="800000"/>
            <a:headEnd/>
            <a:tailEnd/>
          </a:ln>
        </p:spPr>
        <p:txBody>
          <a:bodyPr>
            <a:spAutoFit/>
          </a:bodyPr>
          <a:lstStyle/>
          <a:p>
            <a:pPr marL="342900" indent="-342900"/>
            <a:r>
              <a:rPr lang="en-US">
                <a:solidFill>
                  <a:srgbClr val="CC0000"/>
                </a:solidFill>
              </a:rPr>
              <a:t>1.What does Linda usually do in the morning?</a:t>
            </a:r>
          </a:p>
          <a:p>
            <a:pPr marL="342900" indent="-342900">
              <a:buFontTx/>
              <a:buAutoNum type="alphaLcPeriod"/>
            </a:pPr>
            <a:r>
              <a:rPr lang="en-US"/>
              <a:t>She does morning exercise.</a:t>
            </a:r>
          </a:p>
          <a:p>
            <a:pPr marL="342900" indent="-342900">
              <a:buFontTx/>
              <a:buAutoNum type="alphaLcPeriod"/>
            </a:pPr>
            <a:r>
              <a:rPr lang="en-US"/>
              <a:t>She goes to school.</a:t>
            </a:r>
          </a:p>
          <a:p>
            <a:pPr marL="342900" indent="-342900"/>
            <a:r>
              <a:rPr lang="en-US">
                <a:solidFill>
                  <a:srgbClr val="CC0000"/>
                </a:solidFill>
              </a:rPr>
              <a:t>2. Did she go to school yesterday?</a:t>
            </a:r>
          </a:p>
          <a:p>
            <a:pPr marL="342900" indent="-342900">
              <a:buFontTx/>
              <a:buAutoNum type="alphaLcPeriod"/>
            </a:pPr>
            <a:r>
              <a:rPr lang="en-US"/>
              <a:t>Yes, she did.</a:t>
            </a:r>
          </a:p>
          <a:p>
            <a:pPr marL="342900" indent="-342900">
              <a:buFontTx/>
              <a:buAutoNum type="alphaLcPeriod"/>
            </a:pPr>
            <a:r>
              <a:rPr lang="en-US"/>
              <a:t> No, she didn’t.</a:t>
            </a:r>
          </a:p>
          <a:p>
            <a:pPr marL="342900" indent="-342900"/>
            <a:r>
              <a:rPr lang="en-US">
                <a:solidFill>
                  <a:srgbClr val="CC0000"/>
                </a:solidFill>
              </a:rPr>
              <a:t>3. Where did she go in the morning?</a:t>
            </a:r>
          </a:p>
          <a:p>
            <a:pPr marL="342900" indent="-342900">
              <a:buFontTx/>
              <a:buAutoNum type="alphaLcPeriod"/>
            </a:pPr>
            <a:r>
              <a:rPr lang="en-US"/>
              <a:t>She went shopping.</a:t>
            </a:r>
          </a:p>
          <a:p>
            <a:pPr marL="342900" indent="-342900">
              <a:buFontTx/>
              <a:buAutoNum type="alphaLcPeriod"/>
            </a:pPr>
            <a:r>
              <a:rPr lang="en-US"/>
              <a:t> She went to the countryside.</a:t>
            </a:r>
          </a:p>
          <a:p>
            <a:pPr marL="342900" indent="-342900"/>
            <a:r>
              <a:rPr lang="en-US">
                <a:solidFill>
                  <a:srgbClr val="CC0000"/>
                </a:solidFill>
              </a:rPr>
              <a:t>4. Where do Linda’s grandparents live?</a:t>
            </a:r>
          </a:p>
          <a:p>
            <a:pPr marL="342900" indent="-342900">
              <a:buFontTx/>
              <a:buAutoNum type="alphaLcPeriod"/>
            </a:pPr>
            <a:r>
              <a:rPr lang="en-US"/>
              <a:t>In the city.</a:t>
            </a:r>
          </a:p>
          <a:p>
            <a:pPr marL="342900" indent="-342900">
              <a:buFontTx/>
              <a:buAutoNum type="alphaLcPeriod"/>
            </a:pPr>
            <a:r>
              <a:rPr lang="en-US"/>
              <a:t>In the countryside. </a:t>
            </a:r>
          </a:p>
          <a:p>
            <a:pPr marL="342900" indent="-342900"/>
            <a:r>
              <a:rPr lang="en-US">
                <a:solidFill>
                  <a:srgbClr val="CC0000"/>
                </a:solidFill>
              </a:rPr>
              <a:t>5. When will the family visit Linda’s grandparents?</a:t>
            </a:r>
          </a:p>
          <a:p>
            <a:pPr marL="342900" indent="-342900">
              <a:buFontTx/>
              <a:buAutoNum type="alphaLcPeriod"/>
            </a:pPr>
            <a:r>
              <a:rPr lang="en-US"/>
              <a:t>Next week.</a:t>
            </a:r>
          </a:p>
          <a:p>
            <a:pPr marL="342900" indent="-342900">
              <a:buFontTx/>
              <a:buAutoNum type="alphaLcPeriod"/>
            </a:pPr>
            <a:r>
              <a:rPr lang="en-US"/>
              <a:t>Next month.</a:t>
            </a:r>
          </a:p>
          <a:p>
            <a:pPr marL="342900" indent="-342900"/>
            <a:endParaRPr lang="en-US"/>
          </a:p>
        </p:txBody>
      </p:sp>
      <p:sp>
        <p:nvSpPr>
          <p:cNvPr id="29700" name="Oval 6"/>
          <p:cNvSpPr>
            <a:spLocks noChangeArrowheads="1"/>
          </p:cNvSpPr>
          <p:nvPr/>
        </p:nvSpPr>
        <p:spPr bwMode="auto">
          <a:xfrm>
            <a:off x="4265613" y="1147763"/>
            <a:ext cx="593725" cy="342900"/>
          </a:xfrm>
          <a:prstGeom prst="ellipse">
            <a:avLst/>
          </a:prstGeom>
          <a:solidFill>
            <a:srgbClr val="FFFFFF"/>
          </a:solidFill>
          <a:ln w="9525">
            <a:solidFill>
              <a:srgbClr val="000000"/>
            </a:solidFill>
            <a:round/>
            <a:headEnd/>
            <a:tailEnd/>
          </a:ln>
        </p:spPr>
        <p:txBody>
          <a:bodyPr/>
          <a:lstStyle/>
          <a:p>
            <a:endParaRPr lang="en-US">
              <a:solidFill>
                <a:srgbClr val="CC0000"/>
              </a:solidFill>
            </a:endParaRPr>
          </a:p>
        </p:txBody>
      </p:sp>
      <p:sp>
        <p:nvSpPr>
          <p:cNvPr id="29701" name="Text Box 14"/>
          <p:cNvSpPr txBox="1">
            <a:spLocks noChangeArrowheads="1"/>
          </p:cNvSpPr>
          <p:nvPr/>
        </p:nvSpPr>
        <p:spPr bwMode="auto">
          <a:xfrm>
            <a:off x="4451350" y="1008063"/>
            <a:ext cx="361950" cy="519112"/>
          </a:xfrm>
          <a:prstGeom prst="rect">
            <a:avLst/>
          </a:prstGeom>
          <a:noFill/>
          <a:ln w="9525">
            <a:noFill/>
            <a:miter lim="800000"/>
            <a:headEnd/>
            <a:tailEnd/>
          </a:ln>
        </p:spPr>
        <p:txBody>
          <a:bodyPr>
            <a:spAutoFit/>
          </a:bodyPr>
          <a:lstStyle/>
          <a:p>
            <a:r>
              <a:rPr lang="en-US"/>
              <a:t>b</a:t>
            </a:r>
          </a:p>
        </p:txBody>
      </p:sp>
      <p:sp>
        <p:nvSpPr>
          <p:cNvPr id="29702" name="Oval 15"/>
          <p:cNvSpPr>
            <a:spLocks noChangeArrowheads="1"/>
          </p:cNvSpPr>
          <p:nvPr/>
        </p:nvSpPr>
        <p:spPr bwMode="auto">
          <a:xfrm>
            <a:off x="4270375" y="2428875"/>
            <a:ext cx="593725" cy="342900"/>
          </a:xfrm>
          <a:prstGeom prst="ellipse">
            <a:avLst/>
          </a:prstGeom>
          <a:solidFill>
            <a:srgbClr val="FFFFFF"/>
          </a:solidFill>
          <a:ln w="9525">
            <a:solidFill>
              <a:srgbClr val="000000"/>
            </a:solidFill>
            <a:round/>
            <a:headEnd/>
            <a:tailEnd/>
          </a:ln>
        </p:spPr>
        <p:txBody>
          <a:bodyPr/>
          <a:lstStyle/>
          <a:p>
            <a:endParaRPr lang="en-US">
              <a:solidFill>
                <a:srgbClr val="CC0000"/>
              </a:solidFill>
            </a:endParaRPr>
          </a:p>
        </p:txBody>
      </p:sp>
      <p:sp>
        <p:nvSpPr>
          <p:cNvPr id="29703" name="Oval 16"/>
          <p:cNvSpPr>
            <a:spLocks noChangeArrowheads="1"/>
          </p:cNvSpPr>
          <p:nvPr/>
        </p:nvSpPr>
        <p:spPr bwMode="auto">
          <a:xfrm>
            <a:off x="4335463" y="3276600"/>
            <a:ext cx="593725" cy="342900"/>
          </a:xfrm>
          <a:prstGeom prst="ellipse">
            <a:avLst/>
          </a:prstGeom>
          <a:solidFill>
            <a:srgbClr val="FFFFFF"/>
          </a:solidFill>
          <a:ln w="9525">
            <a:solidFill>
              <a:srgbClr val="000000"/>
            </a:solidFill>
            <a:round/>
            <a:headEnd/>
            <a:tailEnd/>
          </a:ln>
        </p:spPr>
        <p:txBody>
          <a:bodyPr/>
          <a:lstStyle/>
          <a:p>
            <a:endParaRPr lang="en-US">
              <a:solidFill>
                <a:srgbClr val="CC0000"/>
              </a:solidFill>
            </a:endParaRPr>
          </a:p>
        </p:txBody>
      </p:sp>
      <p:sp>
        <p:nvSpPr>
          <p:cNvPr id="29704" name="Text Box 17"/>
          <p:cNvSpPr txBox="1">
            <a:spLocks noChangeArrowheads="1"/>
          </p:cNvSpPr>
          <p:nvPr/>
        </p:nvSpPr>
        <p:spPr bwMode="auto">
          <a:xfrm>
            <a:off x="4427538" y="2336800"/>
            <a:ext cx="361950" cy="519113"/>
          </a:xfrm>
          <a:prstGeom prst="rect">
            <a:avLst/>
          </a:prstGeom>
          <a:noFill/>
          <a:ln w="9525">
            <a:noFill/>
            <a:miter lim="800000"/>
            <a:headEnd/>
            <a:tailEnd/>
          </a:ln>
        </p:spPr>
        <p:txBody>
          <a:bodyPr wrap="none">
            <a:spAutoFit/>
          </a:bodyPr>
          <a:lstStyle/>
          <a:p>
            <a:r>
              <a:rPr lang="en-US"/>
              <a:t>b</a:t>
            </a:r>
          </a:p>
        </p:txBody>
      </p:sp>
      <p:sp>
        <p:nvSpPr>
          <p:cNvPr id="29705" name="Oval 18"/>
          <p:cNvSpPr>
            <a:spLocks noChangeArrowheads="1"/>
          </p:cNvSpPr>
          <p:nvPr/>
        </p:nvSpPr>
        <p:spPr bwMode="auto">
          <a:xfrm>
            <a:off x="4329113" y="4946650"/>
            <a:ext cx="593725" cy="342900"/>
          </a:xfrm>
          <a:prstGeom prst="ellipse">
            <a:avLst/>
          </a:prstGeom>
          <a:solidFill>
            <a:srgbClr val="FFFFFF"/>
          </a:solidFill>
          <a:ln w="9525">
            <a:solidFill>
              <a:srgbClr val="000000"/>
            </a:solidFill>
            <a:round/>
            <a:headEnd/>
            <a:tailEnd/>
          </a:ln>
        </p:spPr>
        <p:txBody>
          <a:bodyPr/>
          <a:lstStyle/>
          <a:p>
            <a:endParaRPr lang="en-US">
              <a:solidFill>
                <a:srgbClr val="CC0000"/>
              </a:solidFill>
            </a:endParaRPr>
          </a:p>
        </p:txBody>
      </p:sp>
      <p:sp>
        <p:nvSpPr>
          <p:cNvPr id="29706" name="Oval 19"/>
          <p:cNvSpPr>
            <a:spLocks noChangeArrowheads="1"/>
          </p:cNvSpPr>
          <p:nvPr/>
        </p:nvSpPr>
        <p:spPr bwMode="auto">
          <a:xfrm>
            <a:off x="4318000" y="5826125"/>
            <a:ext cx="593725" cy="342900"/>
          </a:xfrm>
          <a:prstGeom prst="ellipse">
            <a:avLst/>
          </a:prstGeom>
          <a:solidFill>
            <a:srgbClr val="FFFFFF"/>
          </a:solidFill>
          <a:ln w="9525">
            <a:solidFill>
              <a:srgbClr val="000000"/>
            </a:solidFill>
            <a:round/>
            <a:headEnd/>
            <a:tailEnd/>
          </a:ln>
        </p:spPr>
        <p:txBody>
          <a:bodyPr/>
          <a:lstStyle/>
          <a:p>
            <a:endParaRPr lang="en-US">
              <a:solidFill>
                <a:srgbClr val="CC0000"/>
              </a:solidFill>
            </a:endParaRPr>
          </a:p>
        </p:txBody>
      </p:sp>
      <p:sp>
        <p:nvSpPr>
          <p:cNvPr id="29707" name="Text Box 20"/>
          <p:cNvSpPr txBox="1">
            <a:spLocks noChangeArrowheads="1"/>
          </p:cNvSpPr>
          <p:nvPr/>
        </p:nvSpPr>
        <p:spPr bwMode="auto">
          <a:xfrm>
            <a:off x="4491038" y="3173413"/>
            <a:ext cx="341312" cy="519112"/>
          </a:xfrm>
          <a:prstGeom prst="rect">
            <a:avLst/>
          </a:prstGeom>
          <a:noFill/>
          <a:ln w="9525">
            <a:noFill/>
            <a:miter lim="800000"/>
            <a:headEnd/>
            <a:tailEnd/>
          </a:ln>
        </p:spPr>
        <p:txBody>
          <a:bodyPr>
            <a:spAutoFit/>
          </a:bodyPr>
          <a:lstStyle/>
          <a:p>
            <a:r>
              <a:rPr lang="en-US"/>
              <a:t>a</a:t>
            </a:r>
          </a:p>
        </p:txBody>
      </p:sp>
      <p:sp>
        <p:nvSpPr>
          <p:cNvPr id="29708" name="Text Box 21"/>
          <p:cNvSpPr txBox="1">
            <a:spLocks noChangeArrowheads="1"/>
          </p:cNvSpPr>
          <p:nvPr/>
        </p:nvSpPr>
        <p:spPr bwMode="auto">
          <a:xfrm>
            <a:off x="4424363" y="4837113"/>
            <a:ext cx="468312" cy="519112"/>
          </a:xfrm>
          <a:prstGeom prst="rect">
            <a:avLst/>
          </a:prstGeom>
          <a:noFill/>
          <a:ln w="9525">
            <a:noFill/>
            <a:miter lim="800000"/>
            <a:headEnd/>
            <a:tailEnd/>
          </a:ln>
        </p:spPr>
        <p:txBody>
          <a:bodyPr>
            <a:spAutoFit/>
          </a:bodyPr>
          <a:lstStyle/>
          <a:p>
            <a:r>
              <a:rPr lang="en-US"/>
              <a:t>b</a:t>
            </a:r>
          </a:p>
        </p:txBody>
      </p:sp>
      <p:sp>
        <p:nvSpPr>
          <p:cNvPr id="29709" name="Text Box 22"/>
          <p:cNvSpPr txBox="1">
            <a:spLocks noChangeArrowheads="1"/>
          </p:cNvSpPr>
          <p:nvPr/>
        </p:nvSpPr>
        <p:spPr bwMode="auto">
          <a:xfrm>
            <a:off x="4441825" y="5727700"/>
            <a:ext cx="341313" cy="519113"/>
          </a:xfrm>
          <a:prstGeom prst="rect">
            <a:avLst/>
          </a:prstGeom>
          <a:noFill/>
          <a:ln w="9525">
            <a:noFill/>
            <a:miter lim="800000"/>
            <a:headEnd/>
            <a:tailEnd/>
          </a:ln>
        </p:spPr>
        <p:txBody>
          <a:bodyPr wrap="none">
            <a:spAutoFit/>
          </a:bodyPr>
          <a:lstStyle/>
          <a:p>
            <a:r>
              <a:rPr lang="en-US"/>
              <a:t>a</a:t>
            </a:r>
          </a:p>
        </p:txBody>
      </p:sp>
      <p:sp>
        <p:nvSpPr>
          <p:cNvPr id="29710" name="Text Box 25"/>
          <p:cNvSpPr txBox="1">
            <a:spLocks noChangeArrowheads="1"/>
          </p:cNvSpPr>
          <p:nvPr/>
        </p:nvSpPr>
        <p:spPr bwMode="auto">
          <a:xfrm>
            <a:off x="0" y="403225"/>
            <a:ext cx="4265613" cy="5934075"/>
          </a:xfrm>
          <a:prstGeom prst="rect">
            <a:avLst/>
          </a:prstGeom>
          <a:noFill/>
          <a:ln w="9525">
            <a:noFill/>
            <a:miter lim="800000"/>
            <a:headEnd/>
            <a:tailEnd/>
          </a:ln>
        </p:spPr>
        <p:txBody>
          <a:bodyPr>
            <a:spAutoFit/>
          </a:bodyPr>
          <a:lstStyle/>
          <a:p>
            <a:r>
              <a:rPr lang="en-US" sz="2400"/>
              <a:t>Linda usually goes to school in the morning. Yesterday, she didn’t go to school because it as Sunday. She went shopping with her mother after breakfast. They shopped for food and drink and a lot of things for the family. In the afternoon, the family visited Linda’s grandprents in the countryside. The grandprents were very happy to see them. The family enjoyed their day in the countryside and went back home in the evening. Next week, they will visit Linda’s grandparent again.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box(in)">
                                      <p:cBhvr>
                                        <p:cTn id="7" dur="500"/>
                                        <p:tgtEl>
                                          <p:spTgt spid="29701"/>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9700"/>
                                        </p:tgtEl>
                                        <p:attrNameLst>
                                          <p:attrName>style.visibility</p:attrName>
                                        </p:attrNameLst>
                                      </p:cBhvr>
                                      <p:to>
                                        <p:strVal val="visible"/>
                                      </p:to>
                                    </p:set>
                                    <p:animEffect transition="in" filter="box(in)">
                                      <p:cBhvr>
                                        <p:cTn id="10" dur="500"/>
                                        <p:tgtEl>
                                          <p:spTgt spid="29700"/>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9704"/>
                                        </p:tgtEl>
                                        <p:attrNameLst>
                                          <p:attrName>style.visibility</p:attrName>
                                        </p:attrNameLst>
                                      </p:cBhvr>
                                      <p:to>
                                        <p:strVal val="visible"/>
                                      </p:to>
                                    </p:set>
                                    <p:animEffect transition="in" filter="box(in)">
                                      <p:cBhvr>
                                        <p:cTn id="15" dur="500"/>
                                        <p:tgtEl>
                                          <p:spTgt spid="29704"/>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9702"/>
                                        </p:tgtEl>
                                        <p:attrNameLst>
                                          <p:attrName>style.visibility</p:attrName>
                                        </p:attrNameLst>
                                      </p:cBhvr>
                                      <p:to>
                                        <p:strVal val="visible"/>
                                      </p:to>
                                    </p:set>
                                    <p:animEffect transition="in" filter="box(in)">
                                      <p:cBhvr>
                                        <p:cTn id="18" dur="500"/>
                                        <p:tgtEl>
                                          <p:spTgt spid="2970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9707"/>
                                        </p:tgtEl>
                                        <p:attrNameLst>
                                          <p:attrName>style.visibility</p:attrName>
                                        </p:attrNameLst>
                                      </p:cBhvr>
                                      <p:to>
                                        <p:strVal val="visible"/>
                                      </p:to>
                                    </p:set>
                                    <p:animEffect transition="in" filter="box(in)">
                                      <p:cBhvr>
                                        <p:cTn id="23" dur="500"/>
                                        <p:tgtEl>
                                          <p:spTgt spid="2970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9703"/>
                                        </p:tgtEl>
                                        <p:attrNameLst>
                                          <p:attrName>style.visibility</p:attrName>
                                        </p:attrNameLst>
                                      </p:cBhvr>
                                      <p:to>
                                        <p:strVal val="visible"/>
                                      </p:to>
                                    </p:set>
                                    <p:animEffect transition="in" filter="box(in)">
                                      <p:cBhvr>
                                        <p:cTn id="26" dur="500"/>
                                        <p:tgtEl>
                                          <p:spTgt spid="29703"/>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29708"/>
                                        </p:tgtEl>
                                        <p:attrNameLst>
                                          <p:attrName>style.visibility</p:attrName>
                                        </p:attrNameLst>
                                      </p:cBhvr>
                                      <p:to>
                                        <p:strVal val="visible"/>
                                      </p:to>
                                    </p:set>
                                    <p:animEffect transition="in" filter="box(in)">
                                      <p:cBhvr>
                                        <p:cTn id="31" dur="500"/>
                                        <p:tgtEl>
                                          <p:spTgt spid="29708"/>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9705"/>
                                        </p:tgtEl>
                                        <p:attrNameLst>
                                          <p:attrName>style.visibility</p:attrName>
                                        </p:attrNameLst>
                                      </p:cBhvr>
                                      <p:to>
                                        <p:strVal val="visible"/>
                                      </p:to>
                                    </p:set>
                                    <p:animEffect transition="in" filter="box(in)">
                                      <p:cBhvr>
                                        <p:cTn id="34" dur="500"/>
                                        <p:tgtEl>
                                          <p:spTgt spid="29705"/>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29709"/>
                                        </p:tgtEl>
                                        <p:attrNameLst>
                                          <p:attrName>style.visibility</p:attrName>
                                        </p:attrNameLst>
                                      </p:cBhvr>
                                      <p:to>
                                        <p:strVal val="visible"/>
                                      </p:to>
                                    </p:set>
                                    <p:animEffect transition="in" filter="box(in)">
                                      <p:cBhvr>
                                        <p:cTn id="39" dur="500"/>
                                        <p:tgtEl>
                                          <p:spTgt spid="29709"/>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9706"/>
                                        </p:tgtEl>
                                        <p:attrNameLst>
                                          <p:attrName>style.visibility</p:attrName>
                                        </p:attrNameLst>
                                      </p:cBhvr>
                                      <p:to>
                                        <p:strVal val="visible"/>
                                      </p:to>
                                    </p:set>
                                    <p:animEffect transition="in" filter="box(in)">
                                      <p:cBhvr>
                                        <p:cTn id="42" dur="500"/>
                                        <p:tgtEl>
                                          <p:spTgt spid="29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1" grpId="0"/>
      <p:bldP spid="29702" grpId="0" animBg="1"/>
      <p:bldP spid="29703" grpId="0" animBg="1"/>
      <p:bldP spid="29704" grpId="0"/>
      <p:bldP spid="29705" grpId="0" animBg="1"/>
      <p:bldP spid="29706" grpId="0" animBg="1"/>
      <p:bldP spid="29707" grpId="0"/>
      <p:bldP spid="29708" grpId="0"/>
      <p:bldP spid="297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bor27"/>
          <p:cNvPicPr>
            <a:picLocks noChangeAspect="1" noChangeArrowheads="1"/>
          </p:cNvPicPr>
          <p:nvPr/>
        </p:nvPicPr>
        <p:blipFill>
          <a:blip r:embed="rId2"/>
          <a:srcRect/>
          <a:stretch>
            <a:fillRect/>
          </a:stretch>
        </p:blipFill>
        <p:spPr bwMode="auto">
          <a:xfrm>
            <a:off x="-271463" y="0"/>
            <a:ext cx="12463463" cy="7261225"/>
          </a:xfrm>
          <a:prstGeom prst="rect">
            <a:avLst/>
          </a:prstGeom>
          <a:noFill/>
          <a:ln w="9525">
            <a:noFill/>
            <a:miter lim="800000"/>
            <a:headEnd/>
            <a:tailEnd/>
          </a:ln>
        </p:spPr>
      </p:pic>
      <p:pic>
        <p:nvPicPr>
          <p:cNvPr id="30722"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7894" name="Text Box 6"/>
          <p:cNvSpPr txBox="1">
            <a:spLocks noChangeArrowheads="1"/>
          </p:cNvSpPr>
          <p:nvPr/>
        </p:nvSpPr>
        <p:spPr bwMode="auto">
          <a:xfrm>
            <a:off x="1397000" y="588963"/>
            <a:ext cx="6357938" cy="519112"/>
          </a:xfrm>
          <a:prstGeom prst="rect">
            <a:avLst/>
          </a:prstGeom>
          <a:noFill/>
          <a:ln w="9525">
            <a:noFill/>
            <a:miter lim="800000"/>
            <a:headEnd/>
            <a:tailEnd/>
          </a:ln>
        </p:spPr>
        <p:txBody>
          <a:bodyPr wrap="none">
            <a:spAutoFit/>
          </a:bodyPr>
          <a:lstStyle/>
          <a:p>
            <a:r>
              <a:rPr lang="en-US"/>
              <a:t>Part 5: Write about you. Then tell the class.</a:t>
            </a:r>
          </a:p>
        </p:txBody>
      </p:sp>
      <p:sp>
        <p:nvSpPr>
          <p:cNvPr id="37895" name="Text Box 7"/>
          <p:cNvSpPr txBox="1">
            <a:spLocks noChangeArrowheads="1"/>
          </p:cNvSpPr>
          <p:nvPr/>
        </p:nvSpPr>
        <p:spPr bwMode="auto">
          <a:xfrm>
            <a:off x="2616200" y="1090613"/>
            <a:ext cx="7564438" cy="3084512"/>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a:solidFill>
                  <a:srgbClr val="CC0000"/>
                </a:solidFill>
              </a:rPr>
              <a:t>What’s your address?</a:t>
            </a:r>
          </a:p>
          <a:p>
            <a:pPr marL="342900" indent="-342900">
              <a:spcBef>
                <a:spcPct val="50000"/>
              </a:spcBef>
              <a:buFontTx/>
              <a:buAutoNum type="arabicPeriod"/>
            </a:pPr>
            <a:r>
              <a:rPr lang="en-US">
                <a:solidFill>
                  <a:srgbClr val="CC0000"/>
                </a:solidFill>
              </a:rPr>
              <a:t>What’s your place like?</a:t>
            </a:r>
          </a:p>
          <a:p>
            <a:pPr marL="342900" indent="-342900">
              <a:spcBef>
                <a:spcPct val="50000"/>
              </a:spcBef>
              <a:buFontTx/>
              <a:buAutoNum type="arabicPeriod"/>
            </a:pPr>
            <a:r>
              <a:rPr lang="en-US">
                <a:solidFill>
                  <a:srgbClr val="CC0000"/>
                </a:solidFill>
              </a:rPr>
              <a:t>How often do you do morning exercise?</a:t>
            </a:r>
          </a:p>
          <a:p>
            <a:pPr marL="342900" indent="-342900">
              <a:spcBef>
                <a:spcPct val="50000"/>
              </a:spcBef>
              <a:buFontTx/>
              <a:buAutoNum type="arabicPeriod"/>
            </a:pPr>
            <a:r>
              <a:rPr lang="en-US">
                <a:solidFill>
                  <a:srgbClr val="CC0000"/>
                </a:solidFill>
              </a:rPr>
              <a:t> What did you do last summer?</a:t>
            </a:r>
          </a:p>
          <a:p>
            <a:pPr marL="342900" indent="-342900">
              <a:spcBef>
                <a:spcPct val="50000"/>
              </a:spcBef>
              <a:buFontTx/>
              <a:buAutoNum type="arabicPeriod"/>
            </a:pPr>
            <a:r>
              <a:rPr lang="en-US">
                <a:solidFill>
                  <a:srgbClr val="CC0000"/>
                </a:solidFill>
              </a:rPr>
              <a:t>What will you do at the weekend? </a:t>
            </a:r>
          </a:p>
        </p:txBody>
      </p:sp>
      <p:sp>
        <p:nvSpPr>
          <p:cNvPr id="37898" name="Text Box 10"/>
          <p:cNvSpPr txBox="1">
            <a:spLocks noChangeArrowheads="1"/>
          </p:cNvSpPr>
          <p:nvPr/>
        </p:nvSpPr>
        <p:spPr bwMode="auto">
          <a:xfrm>
            <a:off x="3970338" y="4357688"/>
            <a:ext cx="3332162" cy="519112"/>
          </a:xfrm>
          <a:prstGeom prst="rect">
            <a:avLst/>
          </a:prstGeom>
          <a:noFill/>
          <a:ln w="9525">
            <a:noFill/>
            <a:miter lim="800000"/>
            <a:headEnd/>
            <a:tailEnd/>
          </a:ln>
        </p:spPr>
        <p:txBody>
          <a:bodyPr wrap="none">
            <a:spAutoFit/>
          </a:bodyPr>
          <a:lstStyle/>
          <a:p>
            <a:r>
              <a:rPr lang="en-US"/>
              <a:t>Answer the questions.</a:t>
            </a:r>
          </a:p>
        </p:txBody>
      </p:sp>
      <p:sp>
        <p:nvSpPr>
          <p:cNvPr id="37899" name="Text Box 11"/>
          <p:cNvSpPr txBox="1">
            <a:spLocks noChangeArrowheads="1"/>
          </p:cNvSpPr>
          <p:nvPr/>
        </p:nvSpPr>
        <p:spPr bwMode="auto">
          <a:xfrm>
            <a:off x="3940175" y="4962525"/>
            <a:ext cx="2144713" cy="946150"/>
          </a:xfrm>
          <a:prstGeom prst="rect">
            <a:avLst/>
          </a:prstGeom>
          <a:noFill/>
          <a:ln w="9525">
            <a:noFill/>
            <a:miter lim="800000"/>
            <a:headEnd/>
            <a:tailEnd/>
          </a:ln>
        </p:spPr>
        <p:txBody>
          <a:bodyPr wrap="none">
            <a:spAutoFit/>
          </a:bodyPr>
          <a:lstStyle/>
          <a:p>
            <a:r>
              <a:rPr lang="en-US"/>
              <a:t>Tell the class.</a:t>
            </a:r>
          </a:p>
          <a:p>
            <a:endParaRPr lang="en-US"/>
          </a:p>
        </p:txBody>
      </p:sp>
      <p:sp>
        <p:nvSpPr>
          <p:cNvPr id="37902" name="Line 14"/>
          <p:cNvSpPr>
            <a:spLocks noChangeShapeType="1"/>
          </p:cNvSpPr>
          <p:nvPr/>
        </p:nvSpPr>
        <p:spPr bwMode="auto">
          <a:xfrm flipV="1">
            <a:off x="3092450" y="4691063"/>
            <a:ext cx="901700" cy="1587"/>
          </a:xfrm>
          <a:prstGeom prst="line">
            <a:avLst/>
          </a:prstGeom>
          <a:noFill/>
          <a:ln w="9525">
            <a:solidFill>
              <a:schemeClr val="tx1"/>
            </a:solidFill>
            <a:round/>
            <a:headEnd/>
            <a:tailEnd type="triangle" w="med" len="med"/>
          </a:ln>
        </p:spPr>
        <p:txBody>
          <a:bodyPr/>
          <a:lstStyle/>
          <a:p>
            <a:endParaRPr lang="en-US"/>
          </a:p>
        </p:txBody>
      </p:sp>
      <p:sp>
        <p:nvSpPr>
          <p:cNvPr id="37905" name="Line 17"/>
          <p:cNvSpPr>
            <a:spLocks noChangeShapeType="1"/>
          </p:cNvSpPr>
          <p:nvPr/>
        </p:nvSpPr>
        <p:spPr bwMode="auto">
          <a:xfrm flipV="1">
            <a:off x="3084513" y="5299075"/>
            <a:ext cx="901700" cy="1588"/>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box(in)">
                                      <p:cBhvr>
                                        <p:cTn id="7" dur="500"/>
                                        <p:tgtEl>
                                          <p:spTgt spid="3789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7895"/>
                                        </p:tgtEl>
                                        <p:attrNameLst>
                                          <p:attrName>style.visibility</p:attrName>
                                        </p:attrNameLst>
                                      </p:cBhvr>
                                      <p:to>
                                        <p:strVal val="visible"/>
                                      </p:to>
                                    </p:set>
                                    <p:animEffect transition="in" filter="box(in)">
                                      <p:cBhvr>
                                        <p:cTn id="10" dur="500"/>
                                        <p:tgtEl>
                                          <p:spTgt spid="37895"/>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animEffect transition="in" filter="box(in)">
                                      <p:cBhvr>
                                        <p:cTn id="15" dur="500"/>
                                        <p:tgtEl>
                                          <p:spTgt spid="37890"/>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7902"/>
                                        </p:tgtEl>
                                        <p:attrNameLst>
                                          <p:attrName>style.visibility</p:attrName>
                                        </p:attrNameLst>
                                      </p:cBhvr>
                                      <p:to>
                                        <p:strVal val="visible"/>
                                      </p:to>
                                    </p:set>
                                    <p:animEffect transition="in" filter="box(in)">
                                      <p:cBhvr>
                                        <p:cTn id="18" dur="500"/>
                                        <p:tgtEl>
                                          <p:spTgt spid="37902"/>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7898"/>
                                        </p:tgtEl>
                                        <p:attrNameLst>
                                          <p:attrName>style.visibility</p:attrName>
                                        </p:attrNameLst>
                                      </p:cBhvr>
                                      <p:to>
                                        <p:strVal val="visible"/>
                                      </p:to>
                                    </p:set>
                                    <p:animEffect transition="in" filter="box(in)">
                                      <p:cBhvr>
                                        <p:cTn id="21" dur="500"/>
                                        <p:tgtEl>
                                          <p:spTgt spid="37898"/>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37899"/>
                                        </p:tgtEl>
                                        <p:attrNameLst>
                                          <p:attrName>style.visibility</p:attrName>
                                        </p:attrNameLst>
                                      </p:cBhvr>
                                      <p:to>
                                        <p:strVal val="visible"/>
                                      </p:to>
                                    </p:set>
                                    <p:animEffect transition="in" filter="box(in)">
                                      <p:cBhvr>
                                        <p:cTn id="26" dur="500"/>
                                        <p:tgtEl>
                                          <p:spTgt spid="37899"/>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7905"/>
                                        </p:tgtEl>
                                        <p:attrNameLst>
                                          <p:attrName>style.visibility</p:attrName>
                                        </p:attrNameLst>
                                      </p:cBhvr>
                                      <p:to>
                                        <p:strVal val="visible"/>
                                      </p:to>
                                    </p:set>
                                    <p:animEffect transition="in" filter="box(in)">
                                      <p:cBhvr>
                                        <p:cTn id="29" dur="500"/>
                                        <p:tgtEl>
                                          <p:spTgt spid="37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P spid="37895" grpId="0"/>
      <p:bldP spid="37898" grpId="0"/>
      <p:bldP spid="37899" grpId="0"/>
      <p:bldP spid="37902" grpId="0" animBg="1"/>
      <p:bldP spid="3790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4" descr="bor27"/>
          <p:cNvPicPr>
            <a:picLocks noChangeAspect="1" noChangeArrowheads="1"/>
          </p:cNvPicPr>
          <p:nvPr/>
        </p:nvPicPr>
        <p:blipFill>
          <a:blip r:embed="rId2"/>
          <a:srcRect/>
          <a:stretch>
            <a:fillRect/>
          </a:stretch>
        </p:blipFill>
        <p:spPr bwMode="auto">
          <a:xfrm>
            <a:off x="-271463" y="0"/>
            <a:ext cx="12463463" cy="7261225"/>
          </a:xfrm>
          <a:prstGeom prst="rect">
            <a:avLst/>
          </a:prstGeom>
          <a:noFill/>
          <a:ln w="9525">
            <a:noFill/>
            <a:miter lim="800000"/>
            <a:headEnd/>
            <a:tailEnd/>
          </a:ln>
        </p:spPr>
      </p:pic>
      <p:pic>
        <p:nvPicPr>
          <p:cNvPr id="31746"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1748" name="Text Box 6"/>
          <p:cNvSpPr txBox="1">
            <a:spLocks noChangeArrowheads="1"/>
          </p:cNvSpPr>
          <p:nvPr/>
        </p:nvSpPr>
        <p:spPr bwMode="auto">
          <a:xfrm>
            <a:off x="3565525" y="2735263"/>
            <a:ext cx="4011613" cy="579437"/>
          </a:xfrm>
          <a:prstGeom prst="rect">
            <a:avLst/>
          </a:prstGeom>
          <a:noFill/>
          <a:ln w="9525">
            <a:noFill/>
            <a:miter lim="800000"/>
            <a:headEnd/>
            <a:tailEnd/>
          </a:ln>
        </p:spPr>
        <p:txBody>
          <a:bodyPr wrap="none">
            <a:spAutoFit/>
          </a:bodyPr>
          <a:lstStyle/>
          <a:p>
            <a:r>
              <a:rPr lang="en-US" sz="3200"/>
              <a:t>Review unit 1 to Unit 5</a:t>
            </a:r>
          </a:p>
        </p:txBody>
      </p:sp>
      <p:sp>
        <p:nvSpPr>
          <p:cNvPr id="31749" name="WordArt 8"/>
          <p:cNvSpPr>
            <a:spLocks noChangeArrowheads="1" noChangeShapeType="1" noTextEdit="1"/>
          </p:cNvSpPr>
          <p:nvPr/>
        </p:nvSpPr>
        <p:spPr bwMode="auto">
          <a:xfrm>
            <a:off x="4365625" y="1350963"/>
            <a:ext cx="2422525" cy="993775"/>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en-US" sz="36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Homelink:</a:t>
            </a:r>
          </a:p>
        </p:txBody>
      </p:sp>
    </p:spTree>
  </p:cSld>
  <p:clrMapOvr>
    <a:masterClrMapping/>
  </p:clrMapOvr>
  <p:transition spd="slow" advTm="0">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body" idx="1"/>
          </p:nvPr>
        </p:nvSpPr>
        <p:spPr>
          <a:xfrm>
            <a:off x="1857375" y="431800"/>
            <a:ext cx="8229600" cy="2819400"/>
          </a:xfrm>
        </p:spPr>
        <p:txBody>
          <a:bodyPr/>
          <a:lstStyle/>
          <a:p>
            <a:pPr algn="ctr" eaLnBrk="1" hangingPunct="1">
              <a:buFontTx/>
              <a:buNone/>
            </a:pPr>
            <a:r>
              <a:rPr lang="en-US" altLang="en-US" sz="4400" smtClean="0">
                <a:solidFill>
                  <a:srgbClr val="FF0066"/>
                </a:solidFill>
              </a:rPr>
              <a:t>Thanks for your attendance.</a:t>
            </a:r>
          </a:p>
          <a:p>
            <a:pPr algn="ctr" eaLnBrk="1" hangingPunct="1">
              <a:buFontTx/>
              <a:buNone/>
            </a:pPr>
            <a:r>
              <a:rPr lang="en-US" altLang="en-US" sz="4400" smtClean="0">
                <a:solidFill>
                  <a:srgbClr val="0000FF"/>
                </a:solidFill>
                <a:latin typeface=".VnRevue"/>
              </a:rPr>
              <a:t>Good bye!</a:t>
            </a:r>
          </a:p>
        </p:txBody>
      </p:sp>
      <p:pic>
        <p:nvPicPr>
          <p:cNvPr id="32770" name="Picture 9" descr="h"/>
          <p:cNvPicPr>
            <a:picLocks noChangeAspect="1" noChangeArrowheads="1"/>
          </p:cNvPicPr>
          <p:nvPr/>
        </p:nvPicPr>
        <p:blipFill>
          <a:blip r:embed="rId3"/>
          <a:srcRect/>
          <a:stretch>
            <a:fillRect/>
          </a:stretch>
        </p:blipFill>
        <p:spPr bwMode="auto">
          <a:xfrm>
            <a:off x="2933700" y="2351088"/>
            <a:ext cx="5257800" cy="4343400"/>
          </a:xfrm>
          <a:prstGeom prst="rect">
            <a:avLst/>
          </a:prstGeom>
          <a:noFill/>
          <a:ln w="9525">
            <a:noFill/>
            <a:miter lim="800000"/>
            <a:headEnd/>
            <a:tailEnd/>
          </a:ln>
        </p:spPr>
      </p:pic>
      <p:pic>
        <p:nvPicPr>
          <p:cNvPr id="32771" name="Picture 8" descr="gif_icon440"/>
          <p:cNvPicPr>
            <a:picLocks noChangeAspect="1" noChangeArrowheads="1" noCrop="1"/>
          </p:cNvPicPr>
          <p:nvPr/>
        </p:nvPicPr>
        <p:blipFill>
          <a:blip r:embed="rId4"/>
          <a:srcRect/>
          <a:stretch>
            <a:fillRect/>
          </a:stretch>
        </p:blipFill>
        <p:spPr bwMode="auto">
          <a:xfrm>
            <a:off x="-66675" y="136525"/>
            <a:ext cx="2133600" cy="1422400"/>
          </a:xfrm>
          <a:prstGeom prst="rect">
            <a:avLst/>
          </a:prstGeom>
          <a:noFill/>
          <a:ln w="9525">
            <a:noFill/>
            <a:miter lim="800000"/>
            <a:headEnd/>
            <a:tailEnd/>
          </a:ln>
        </p:spPr>
      </p:pic>
      <p:pic>
        <p:nvPicPr>
          <p:cNvPr id="32772" name="Picture 9" descr="gif_icon440"/>
          <p:cNvPicPr>
            <a:picLocks noChangeAspect="1" noChangeArrowheads="1" noCrop="1"/>
          </p:cNvPicPr>
          <p:nvPr/>
        </p:nvPicPr>
        <p:blipFill>
          <a:blip r:embed="rId4"/>
          <a:srcRect/>
          <a:stretch>
            <a:fillRect/>
          </a:stretch>
        </p:blipFill>
        <p:spPr bwMode="auto">
          <a:xfrm>
            <a:off x="309563" y="5105400"/>
            <a:ext cx="2133600" cy="1422400"/>
          </a:xfrm>
          <a:prstGeom prst="rect">
            <a:avLst/>
          </a:prstGeom>
          <a:noFill/>
          <a:ln w="9525">
            <a:noFill/>
            <a:miter lim="800000"/>
            <a:headEnd/>
            <a:tailEnd/>
          </a:ln>
        </p:spPr>
      </p:pic>
      <p:pic>
        <p:nvPicPr>
          <p:cNvPr id="32773" name="Picture 10" descr="gif_icon440"/>
          <p:cNvPicPr>
            <a:picLocks noChangeAspect="1" noChangeArrowheads="1" noCrop="1"/>
          </p:cNvPicPr>
          <p:nvPr/>
        </p:nvPicPr>
        <p:blipFill>
          <a:blip r:embed="rId4"/>
          <a:srcRect/>
          <a:stretch>
            <a:fillRect/>
          </a:stretch>
        </p:blipFill>
        <p:spPr bwMode="auto">
          <a:xfrm>
            <a:off x="8664575" y="3251200"/>
            <a:ext cx="2133600" cy="1422400"/>
          </a:xfrm>
          <a:prstGeom prst="rect">
            <a:avLst/>
          </a:prstGeom>
          <a:noFill/>
          <a:ln w="9525">
            <a:noFill/>
            <a:miter lim="800000"/>
            <a:headEnd/>
            <a:tailEnd/>
          </a:ln>
        </p:spPr>
      </p:pic>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a:off x="525463" y="1046163"/>
            <a:ext cx="6143625" cy="3070225"/>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a:solidFill>
                  <a:srgbClr val="E76618"/>
                </a:solidFill>
                <a:latin typeface="Times New Roman" pitchFamily="18" charset="0"/>
                <a:cs typeface="Arial" charset="0"/>
              </a:rPr>
              <a:t>Warm up</a:t>
            </a:r>
          </a:p>
        </p:txBody>
      </p:sp>
      <p:sp>
        <p:nvSpPr>
          <p:cNvPr id="20482" name="Rectangle 3"/>
          <p:cNvSpPr>
            <a:spLocks noChangeArrowheads="1"/>
          </p:cNvSpPr>
          <p:nvPr/>
        </p:nvSpPr>
        <p:spPr bwMode="auto">
          <a:xfrm>
            <a:off x="5797550" y="2436813"/>
            <a:ext cx="4070350" cy="579437"/>
          </a:xfrm>
          <a:prstGeom prst="rect">
            <a:avLst/>
          </a:prstGeom>
          <a:noFill/>
          <a:ln w="9525">
            <a:noFill/>
            <a:miter lim="800000"/>
            <a:headEnd/>
            <a:tailEnd/>
          </a:ln>
        </p:spPr>
        <p:txBody>
          <a:bodyPr wrap="none" anchor="ctr">
            <a:spAutoFit/>
          </a:bodyPr>
          <a:lstStyle/>
          <a:p>
            <a:r>
              <a:rPr lang="en-US" sz="3200" b="1" i="1"/>
              <a:t>Remembering pictures</a:t>
            </a:r>
            <a:r>
              <a:rPr lang="en-US" sz="3200"/>
              <a:t> </a:t>
            </a: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4" descr="bor27"/>
          <p:cNvPicPr>
            <a:picLocks noChangeAspect="1" noChangeArrowheads="1"/>
          </p:cNvPicPr>
          <p:nvPr/>
        </p:nvPicPr>
        <p:blipFill>
          <a:blip r:embed="rId2"/>
          <a:srcRect/>
          <a:stretch>
            <a:fillRect/>
          </a:stretch>
        </p:blipFill>
        <p:spPr bwMode="auto">
          <a:xfrm>
            <a:off x="14288" y="-403225"/>
            <a:ext cx="12463462" cy="7261225"/>
          </a:xfrm>
          <a:prstGeom prst="rect">
            <a:avLst/>
          </a:prstGeom>
          <a:noFill/>
          <a:ln w="9525">
            <a:noFill/>
            <a:miter lim="800000"/>
            <a:headEnd/>
            <a:tailEnd/>
          </a:ln>
        </p:spPr>
      </p:pic>
      <p:pic>
        <p:nvPicPr>
          <p:cNvPr id="21506"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21508" name="Picture 5"/>
          <p:cNvPicPr>
            <a:picLocks noChangeAspect="1" noChangeArrowheads="1"/>
          </p:cNvPicPr>
          <p:nvPr/>
        </p:nvPicPr>
        <p:blipFill>
          <a:blip r:embed="rId5"/>
          <a:srcRect/>
          <a:stretch>
            <a:fillRect/>
          </a:stretch>
        </p:blipFill>
        <p:spPr bwMode="auto">
          <a:xfrm>
            <a:off x="650875" y="169863"/>
            <a:ext cx="2805113" cy="2806700"/>
          </a:xfrm>
          <a:prstGeom prst="rect">
            <a:avLst/>
          </a:prstGeom>
          <a:noFill/>
          <a:ln w="9525">
            <a:noFill/>
            <a:miter lim="800000"/>
            <a:headEnd/>
            <a:tailEnd/>
          </a:ln>
        </p:spPr>
      </p:pic>
      <p:pic>
        <p:nvPicPr>
          <p:cNvPr id="21509" name="Picture 6"/>
          <p:cNvPicPr>
            <a:picLocks noChangeAspect="1" noChangeArrowheads="1"/>
          </p:cNvPicPr>
          <p:nvPr/>
        </p:nvPicPr>
        <p:blipFill>
          <a:blip r:embed="rId6"/>
          <a:srcRect/>
          <a:stretch>
            <a:fillRect/>
          </a:stretch>
        </p:blipFill>
        <p:spPr bwMode="auto">
          <a:xfrm>
            <a:off x="3633788" y="3176588"/>
            <a:ext cx="2630487" cy="3211512"/>
          </a:xfrm>
          <a:prstGeom prst="rect">
            <a:avLst/>
          </a:prstGeom>
          <a:noFill/>
          <a:ln w="9525">
            <a:noFill/>
            <a:miter lim="800000"/>
            <a:headEnd/>
            <a:tailEnd/>
          </a:ln>
        </p:spPr>
      </p:pic>
      <p:pic>
        <p:nvPicPr>
          <p:cNvPr id="21510" name="Picture 7"/>
          <p:cNvPicPr>
            <a:picLocks noChangeAspect="1" noChangeArrowheads="1"/>
          </p:cNvPicPr>
          <p:nvPr/>
        </p:nvPicPr>
        <p:blipFill>
          <a:blip r:embed="rId7"/>
          <a:srcRect/>
          <a:stretch>
            <a:fillRect/>
          </a:stretch>
        </p:blipFill>
        <p:spPr bwMode="auto">
          <a:xfrm>
            <a:off x="3290888" y="169863"/>
            <a:ext cx="2674937" cy="3025775"/>
          </a:xfrm>
          <a:prstGeom prst="rect">
            <a:avLst/>
          </a:prstGeom>
          <a:noFill/>
          <a:ln w="9525">
            <a:noFill/>
            <a:miter lim="800000"/>
            <a:headEnd/>
            <a:tailEnd/>
          </a:ln>
        </p:spPr>
      </p:pic>
      <p:pic>
        <p:nvPicPr>
          <p:cNvPr id="21511" name="Picture 8"/>
          <p:cNvPicPr>
            <a:picLocks noChangeAspect="1" noChangeArrowheads="1"/>
          </p:cNvPicPr>
          <p:nvPr/>
        </p:nvPicPr>
        <p:blipFill>
          <a:blip r:embed="rId8"/>
          <a:srcRect/>
          <a:stretch>
            <a:fillRect/>
          </a:stretch>
        </p:blipFill>
        <p:spPr bwMode="auto">
          <a:xfrm>
            <a:off x="6375400" y="236538"/>
            <a:ext cx="2933700" cy="3071812"/>
          </a:xfrm>
          <a:prstGeom prst="rect">
            <a:avLst/>
          </a:prstGeom>
          <a:noFill/>
          <a:ln w="9525">
            <a:noFill/>
            <a:miter lim="800000"/>
            <a:headEnd/>
            <a:tailEnd/>
          </a:ln>
        </p:spPr>
      </p:pic>
      <p:pic>
        <p:nvPicPr>
          <p:cNvPr id="21512" name="Picture 9"/>
          <p:cNvPicPr>
            <a:picLocks noChangeAspect="1" noChangeArrowheads="1"/>
          </p:cNvPicPr>
          <p:nvPr/>
        </p:nvPicPr>
        <p:blipFill>
          <a:blip r:embed="rId9"/>
          <a:srcRect/>
          <a:stretch>
            <a:fillRect/>
          </a:stretch>
        </p:blipFill>
        <p:spPr bwMode="auto">
          <a:xfrm>
            <a:off x="6335713" y="3382963"/>
            <a:ext cx="2698750" cy="3041650"/>
          </a:xfrm>
          <a:prstGeom prst="rect">
            <a:avLst/>
          </a:prstGeom>
          <a:noFill/>
          <a:ln w="9525">
            <a:noFill/>
            <a:miter lim="800000"/>
            <a:headEnd/>
            <a:tailEnd/>
          </a:ln>
        </p:spPr>
      </p:pic>
      <p:pic>
        <p:nvPicPr>
          <p:cNvPr id="21513" name="Picture 10"/>
          <p:cNvPicPr>
            <a:picLocks noChangeAspect="1" noChangeArrowheads="1"/>
          </p:cNvPicPr>
          <p:nvPr/>
        </p:nvPicPr>
        <p:blipFill>
          <a:blip r:embed="rId10"/>
          <a:srcRect/>
          <a:stretch>
            <a:fillRect/>
          </a:stretch>
        </p:blipFill>
        <p:spPr bwMode="auto">
          <a:xfrm>
            <a:off x="9167813" y="3370263"/>
            <a:ext cx="2644775" cy="3028950"/>
          </a:xfrm>
          <a:prstGeom prst="rect">
            <a:avLst/>
          </a:prstGeom>
          <a:noFill/>
          <a:ln w="9525">
            <a:noFill/>
            <a:miter lim="800000"/>
            <a:headEnd/>
            <a:tailEnd/>
          </a:ln>
        </p:spPr>
      </p:pic>
      <p:pic>
        <p:nvPicPr>
          <p:cNvPr id="21514" name="Picture 11"/>
          <p:cNvPicPr>
            <a:picLocks noChangeAspect="1" noChangeArrowheads="1"/>
          </p:cNvPicPr>
          <p:nvPr/>
        </p:nvPicPr>
        <p:blipFill>
          <a:blip r:embed="rId11"/>
          <a:srcRect/>
          <a:stretch>
            <a:fillRect/>
          </a:stretch>
        </p:blipFill>
        <p:spPr bwMode="auto">
          <a:xfrm>
            <a:off x="9288463" y="158750"/>
            <a:ext cx="2352675" cy="3122613"/>
          </a:xfrm>
          <a:prstGeom prst="rect">
            <a:avLst/>
          </a:prstGeom>
          <a:noFill/>
          <a:ln w="9525">
            <a:noFill/>
            <a:miter lim="800000"/>
            <a:headEnd/>
            <a:tailEnd/>
          </a:ln>
        </p:spPr>
      </p:pic>
      <p:pic>
        <p:nvPicPr>
          <p:cNvPr id="21515" name="Picture 12"/>
          <p:cNvPicPr>
            <a:picLocks noChangeAspect="1" noChangeArrowheads="1"/>
          </p:cNvPicPr>
          <p:nvPr/>
        </p:nvPicPr>
        <p:blipFill>
          <a:blip r:embed="rId12"/>
          <a:srcRect/>
          <a:stretch>
            <a:fillRect/>
          </a:stretch>
        </p:blipFill>
        <p:spPr bwMode="auto">
          <a:xfrm>
            <a:off x="639763" y="3081338"/>
            <a:ext cx="2655887" cy="3252787"/>
          </a:xfrm>
          <a:prstGeom prst="rect">
            <a:avLst/>
          </a:prstGeom>
          <a:noFill/>
          <a:ln w="9525">
            <a:noFill/>
            <a:miter lim="800000"/>
            <a:headEnd/>
            <a:tailEnd/>
          </a:ln>
        </p:spPr>
      </p:pic>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4" descr="bor27"/>
          <p:cNvPicPr>
            <a:picLocks noChangeAspect="1" noChangeArrowheads="1"/>
          </p:cNvPicPr>
          <p:nvPr/>
        </p:nvPicPr>
        <p:blipFill>
          <a:blip r:embed="rId2"/>
          <a:srcRect/>
          <a:stretch>
            <a:fillRect/>
          </a:stretch>
        </p:blipFill>
        <p:spPr bwMode="auto">
          <a:xfrm>
            <a:off x="14288" y="-403225"/>
            <a:ext cx="12463462" cy="7261225"/>
          </a:xfrm>
          <a:prstGeom prst="rect">
            <a:avLst/>
          </a:prstGeom>
          <a:noFill/>
          <a:ln w="9525">
            <a:noFill/>
            <a:miter lim="800000"/>
            <a:headEnd/>
            <a:tailEnd/>
          </a:ln>
        </p:spPr>
      </p:pic>
      <p:pic>
        <p:nvPicPr>
          <p:cNvPr id="22530"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22532" name="Picture 5"/>
          <p:cNvPicPr>
            <a:picLocks noChangeAspect="1" noChangeArrowheads="1"/>
          </p:cNvPicPr>
          <p:nvPr/>
        </p:nvPicPr>
        <p:blipFill>
          <a:blip r:embed="rId5"/>
          <a:srcRect/>
          <a:stretch>
            <a:fillRect/>
          </a:stretch>
        </p:blipFill>
        <p:spPr bwMode="auto">
          <a:xfrm>
            <a:off x="650875" y="169863"/>
            <a:ext cx="2805113" cy="2428875"/>
          </a:xfrm>
          <a:prstGeom prst="rect">
            <a:avLst/>
          </a:prstGeom>
          <a:noFill/>
          <a:ln w="9525">
            <a:noFill/>
            <a:miter lim="800000"/>
            <a:headEnd/>
            <a:tailEnd/>
          </a:ln>
        </p:spPr>
      </p:pic>
      <p:pic>
        <p:nvPicPr>
          <p:cNvPr id="22533" name="Picture 6"/>
          <p:cNvPicPr>
            <a:picLocks noChangeAspect="1" noChangeArrowheads="1"/>
          </p:cNvPicPr>
          <p:nvPr/>
        </p:nvPicPr>
        <p:blipFill>
          <a:blip r:embed="rId6"/>
          <a:srcRect/>
          <a:stretch>
            <a:fillRect/>
          </a:stretch>
        </p:blipFill>
        <p:spPr bwMode="auto">
          <a:xfrm>
            <a:off x="3633788" y="2851150"/>
            <a:ext cx="2919412" cy="2922588"/>
          </a:xfrm>
          <a:prstGeom prst="rect">
            <a:avLst/>
          </a:prstGeom>
          <a:noFill/>
          <a:ln w="9525">
            <a:noFill/>
            <a:miter lim="800000"/>
            <a:headEnd/>
            <a:tailEnd/>
          </a:ln>
        </p:spPr>
      </p:pic>
      <p:pic>
        <p:nvPicPr>
          <p:cNvPr id="22534" name="Picture 7"/>
          <p:cNvPicPr>
            <a:picLocks noChangeAspect="1" noChangeArrowheads="1"/>
          </p:cNvPicPr>
          <p:nvPr/>
        </p:nvPicPr>
        <p:blipFill>
          <a:blip r:embed="rId7"/>
          <a:srcRect/>
          <a:stretch>
            <a:fillRect/>
          </a:stretch>
        </p:blipFill>
        <p:spPr bwMode="auto">
          <a:xfrm>
            <a:off x="3344863" y="169863"/>
            <a:ext cx="2674937" cy="2566987"/>
          </a:xfrm>
          <a:prstGeom prst="rect">
            <a:avLst/>
          </a:prstGeom>
          <a:noFill/>
          <a:ln w="9525">
            <a:noFill/>
            <a:miter lim="800000"/>
            <a:headEnd/>
            <a:tailEnd/>
          </a:ln>
        </p:spPr>
      </p:pic>
      <p:pic>
        <p:nvPicPr>
          <p:cNvPr id="22535" name="Picture 8"/>
          <p:cNvPicPr>
            <a:picLocks noChangeAspect="1" noChangeArrowheads="1"/>
          </p:cNvPicPr>
          <p:nvPr/>
        </p:nvPicPr>
        <p:blipFill>
          <a:blip r:embed="rId8"/>
          <a:srcRect/>
          <a:stretch>
            <a:fillRect/>
          </a:stretch>
        </p:blipFill>
        <p:spPr bwMode="auto">
          <a:xfrm>
            <a:off x="6375400" y="236538"/>
            <a:ext cx="2933700" cy="2390775"/>
          </a:xfrm>
          <a:prstGeom prst="rect">
            <a:avLst/>
          </a:prstGeom>
          <a:noFill/>
          <a:ln w="9525">
            <a:noFill/>
            <a:miter lim="800000"/>
            <a:headEnd/>
            <a:tailEnd/>
          </a:ln>
        </p:spPr>
      </p:pic>
      <p:pic>
        <p:nvPicPr>
          <p:cNvPr id="22536" name="Picture 9"/>
          <p:cNvPicPr>
            <a:picLocks noChangeAspect="1" noChangeArrowheads="1"/>
          </p:cNvPicPr>
          <p:nvPr/>
        </p:nvPicPr>
        <p:blipFill>
          <a:blip r:embed="rId9"/>
          <a:srcRect/>
          <a:stretch>
            <a:fillRect/>
          </a:stretch>
        </p:blipFill>
        <p:spPr bwMode="auto">
          <a:xfrm>
            <a:off x="6335713" y="2900363"/>
            <a:ext cx="2698750" cy="2897187"/>
          </a:xfrm>
          <a:prstGeom prst="rect">
            <a:avLst/>
          </a:prstGeom>
          <a:noFill/>
          <a:ln w="9525">
            <a:noFill/>
            <a:miter lim="800000"/>
            <a:headEnd/>
            <a:tailEnd/>
          </a:ln>
        </p:spPr>
      </p:pic>
      <p:pic>
        <p:nvPicPr>
          <p:cNvPr id="22537" name="Picture 10"/>
          <p:cNvPicPr>
            <a:picLocks noChangeAspect="1" noChangeArrowheads="1"/>
          </p:cNvPicPr>
          <p:nvPr/>
        </p:nvPicPr>
        <p:blipFill>
          <a:blip r:embed="rId10"/>
          <a:srcRect/>
          <a:stretch>
            <a:fillRect/>
          </a:stretch>
        </p:blipFill>
        <p:spPr bwMode="auto">
          <a:xfrm>
            <a:off x="9259888" y="3017838"/>
            <a:ext cx="2552700" cy="2559050"/>
          </a:xfrm>
          <a:prstGeom prst="rect">
            <a:avLst/>
          </a:prstGeom>
          <a:noFill/>
          <a:ln w="9525">
            <a:noFill/>
            <a:miter lim="800000"/>
            <a:headEnd/>
            <a:tailEnd/>
          </a:ln>
        </p:spPr>
      </p:pic>
      <p:pic>
        <p:nvPicPr>
          <p:cNvPr id="22538" name="Picture 11"/>
          <p:cNvPicPr>
            <a:picLocks noChangeAspect="1" noChangeArrowheads="1"/>
          </p:cNvPicPr>
          <p:nvPr/>
        </p:nvPicPr>
        <p:blipFill>
          <a:blip r:embed="rId11"/>
          <a:srcRect/>
          <a:stretch>
            <a:fillRect/>
          </a:stretch>
        </p:blipFill>
        <p:spPr bwMode="auto">
          <a:xfrm>
            <a:off x="9288463" y="158750"/>
            <a:ext cx="2352675" cy="2443163"/>
          </a:xfrm>
          <a:prstGeom prst="rect">
            <a:avLst/>
          </a:prstGeom>
          <a:noFill/>
          <a:ln w="9525">
            <a:noFill/>
            <a:miter lim="800000"/>
            <a:headEnd/>
            <a:tailEnd/>
          </a:ln>
        </p:spPr>
      </p:pic>
      <p:pic>
        <p:nvPicPr>
          <p:cNvPr id="22539" name="Picture 12"/>
          <p:cNvPicPr>
            <a:picLocks noChangeAspect="1" noChangeArrowheads="1"/>
          </p:cNvPicPr>
          <p:nvPr/>
        </p:nvPicPr>
        <p:blipFill>
          <a:blip r:embed="rId12"/>
          <a:srcRect/>
          <a:stretch>
            <a:fillRect/>
          </a:stretch>
        </p:blipFill>
        <p:spPr bwMode="auto">
          <a:xfrm>
            <a:off x="639763" y="3081338"/>
            <a:ext cx="2525712" cy="2795587"/>
          </a:xfrm>
          <a:prstGeom prst="rect">
            <a:avLst/>
          </a:prstGeom>
          <a:noFill/>
          <a:ln w="9525">
            <a:noFill/>
            <a:miter lim="800000"/>
            <a:headEnd/>
            <a:tailEnd/>
          </a:ln>
        </p:spPr>
      </p:pic>
      <p:sp>
        <p:nvSpPr>
          <p:cNvPr id="22540" name="Text Box 13"/>
          <p:cNvSpPr txBox="1">
            <a:spLocks noChangeArrowheads="1"/>
          </p:cNvSpPr>
          <p:nvPr/>
        </p:nvSpPr>
        <p:spPr bwMode="auto">
          <a:xfrm>
            <a:off x="692150" y="2397125"/>
            <a:ext cx="2171700" cy="579438"/>
          </a:xfrm>
          <a:prstGeom prst="rect">
            <a:avLst/>
          </a:prstGeom>
          <a:noFill/>
          <a:ln w="9525">
            <a:noFill/>
            <a:miter lim="800000"/>
            <a:headEnd/>
            <a:tailEnd/>
          </a:ln>
        </p:spPr>
        <p:txBody>
          <a:bodyPr wrap="none">
            <a:spAutoFit/>
          </a:bodyPr>
          <a:lstStyle/>
          <a:p>
            <a:r>
              <a:rPr lang="en-US" sz="3200"/>
              <a:t>go to school</a:t>
            </a:r>
          </a:p>
        </p:txBody>
      </p:sp>
      <p:sp>
        <p:nvSpPr>
          <p:cNvPr id="22541" name="Text Box 14"/>
          <p:cNvSpPr txBox="1">
            <a:spLocks noChangeArrowheads="1"/>
          </p:cNvSpPr>
          <p:nvPr/>
        </p:nvSpPr>
        <p:spPr bwMode="auto">
          <a:xfrm>
            <a:off x="9745663" y="2343150"/>
            <a:ext cx="1979612" cy="579438"/>
          </a:xfrm>
          <a:prstGeom prst="rect">
            <a:avLst/>
          </a:prstGeom>
          <a:noFill/>
          <a:ln w="9525">
            <a:noFill/>
            <a:miter lim="800000"/>
            <a:headEnd/>
            <a:tailEnd/>
          </a:ln>
        </p:spPr>
        <p:txBody>
          <a:bodyPr wrap="none">
            <a:spAutoFit/>
          </a:bodyPr>
          <a:lstStyle/>
          <a:p>
            <a:r>
              <a:rPr lang="en-US" sz="3200"/>
              <a:t>brush teeth</a:t>
            </a:r>
          </a:p>
        </p:txBody>
      </p:sp>
      <p:sp>
        <p:nvSpPr>
          <p:cNvPr id="22542" name="Text Box 15"/>
          <p:cNvSpPr txBox="1">
            <a:spLocks noChangeArrowheads="1"/>
          </p:cNvSpPr>
          <p:nvPr/>
        </p:nvSpPr>
        <p:spPr bwMode="auto">
          <a:xfrm>
            <a:off x="6843713" y="2346325"/>
            <a:ext cx="2476500" cy="579438"/>
          </a:xfrm>
          <a:prstGeom prst="rect">
            <a:avLst/>
          </a:prstGeom>
          <a:noFill/>
          <a:ln w="9525">
            <a:noFill/>
            <a:miter lim="800000"/>
            <a:headEnd/>
            <a:tailEnd/>
          </a:ln>
        </p:spPr>
        <p:txBody>
          <a:bodyPr wrap="none">
            <a:spAutoFit/>
          </a:bodyPr>
          <a:lstStyle/>
          <a:p>
            <a:r>
              <a:rPr lang="en-US" sz="3200"/>
              <a:t>watch cartoon</a:t>
            </a:r>
          </a:p>
        </p:txBody>
      </p:sp>
      <p:sp>
        <p:nvSpPr>
          <p:cNvPr id="22543" name="Text Box 16"/>
          <p:cNvSpPr txBox="1">
            <a:spLocks noChangeArrowheads="1"/>
          </p:cNvSpPr>
          <p:nvPr/>
        </p:nvSpPr>
        <p:spPr bwMode="auto">
          <a:xfrm>
            <a:off x="9340850" y="5778500"/>
            <a:ext cx="2114550" cy="579438"/>
          </a:xfrm>
          <a:prstGeom prst="rect">
            <a:avLst/>
          </a:prstGeom>
          <a:noFill/>
          <a:ln w="9525">
            <a:noFill/>
            <a:miter lim="800000"/>
            <a:headEnd/>
            <a:tailEnd/>
          </a:ln>
        </p:spPr>
        <p:txBody>
          <a:bodyPr wrap="none">
            <a:spAutoFit/>
          </a:bodyPr>
          <a:lstStyle/>
          <a:p>
            <a:r>
              <a:rPr lang="en-US" sz="3200"/>
              <a:t>cook dinner</a:t>
            </a:r>
          </a:p>
        </p:txBody>
      </p:sp>
      <p:sp>
        <p:nvSpPr>
          <p:cNvPr id="22544" name="Text Box 17"/>
          <p:cNvSpPr txBox="1">
            <a:spLocks noChangeArrowheads="1"/>
          </p:cNvSpPr>
          <p:nvPr/>
        </p:nvSpPr>
        <p:spPr bwMode="auto">
          <a:xfrm>
            <a:off x="639763" y="5756275"/>
            <a:ext cx="2476500" cy="579438"/>
          </a:xfrm>
          <a:prstGeom prst="rect">
            <a:avLst/>
          </a:prstGeom>
          <a:noFill/>
          <a:ln w="9525">
            <a:noFill/>
            <a:miter lim="800000"/>
            <a:headEnd/>
            <a:tailEnd/>
          </a:ln>
        </p:spPr>
        <p:txBody>
          <a:bodyPr wrap="none">
            <a:spAutoFit/>
          </a:bodyPr>
          <a:lstStyle/>
          <a:p>
            <a:r>
              <a:rPr lang="en-US" sz="3200"/>
              <a:t>go on a picnic</a:t>
            </a:r>
          </a:p>
        </p:txBody>
      </p:sp>
      <p:sp>
        <p:nvSpPr>
          <p:cNvPr id="22545" name="Text Box 18"/>
          <p:cNvSpPr txBox="1">
            <a:spLocks noChangeArrowheads="1"/>
          </p:cNvSpPr>
          <p:nvPr/>
        </p:nvSpPr>
        <p:spPr bwMode="auto">
          <a:xfrm>
            <a:off x="3619500" y="5765800"/>
            <a:ext cx="1820863" cy="579438"/>
          </a:xfrm>
          <a:prstGeom prst="rect">
            <a:avLst/>
          </a:prstGeom>
          <a:noFill/>
          <a:ln w="9525">
            <a:noFill/>
            <a:miter lim="800000"/>
            <a:headEnd/>
            <a:tailEnd/>
          </a:ln>
        </p:spPr>
        <p:txBody>
          <a:bodyPr wrap="none">
            <a:spAutoFit/>
          </a:bodyPr>
          <a:lstStyle/>
          <a:p>
            <a:r>
              <a:rPr lang="en-US" sz="3200"/>
              <a:t>go fishing</a:t>
            </a:r>
          </a:p>
        </p:txBody>
      </p:sp>
      <p:sp>
        <p:nvSpPr>
          <p:cNvPr id="22546" name="Text Box 19"/>
          <p:cNvSpPr txBox="1">
            <a:spLocks noChangeArrowheads="1"/>
          </p:cNvSpPr>
          <p:nvPr/>
        </p:nvSpPr>
        <p:spPr bwMode="auto">
          <a:xfrm>
            <a:off x="6413500" y="5780088"/>
            <a:ext cx="2622550" cy="579437"/>
          </a:xfrm>
          <a:prstGeom prst="rect">
            <a:avLst/>
          </a:prstGeom>
          <a:noFill/>
          <a:ln w="9525">
            <a:noFill/>
            <a:miter lim="800000"/>
            <a:headEnd/>
            <a:tailEnd/>
          </a:ln>
        </p:spPr>
        <p:txBody>
          <a:bodyPr wrap="none">
            <a:spAutoFit/>
          </a:bodyPr>
          <a:lstStyle/>
          <a:p>
            <a:r>
              <a:rPr lang="en-US" sz="3200"/>
              <a:t>enjoy the party</a:t>
            </a:r>
          </a:p>
        </p:txBody>
      </p:sp>
      <p:sp>
        <p:nvSpPr>
          <p:cNvPr id="22547" name="Text Box 20"/>
          <p:cNvSpPr txBox="1">
            <a:spLocks noChangeArrowheads="1"/>
          </p:cNvSpPr>
          <p:nvPr/>
        </p:nvSpPr>
        <p:spPr bwMode="auto">
          <a:xfrm>
            <a:off x="3108325" y="2357438"/>
            <a:ext cx="3503613" cy="579437"/>
          </a:xfrm>
          <a:prstGeom prst="rect">
            <a:avLst/>
          </a:prstGeom>
          <a:noFill/>
          <a:ln w="9525">
            <a:noFill/>
            <a:miter lim="800000"/>
            <a:headEnd/>
            <a:tailEnd/>
          </a:ln>
        </p:spPr>
        <p:txBody>
          <a:bodyPr wrap="none">
            <a:spAutoFit/>
          </a:bodyPr>
          <a:lstStyle/>
          <a:p>
            <a:r>
              <a:rPr lang="en-US" sz="3200"/>
              <a:t>do morning exercise</a:t>
            </a:r>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4" descr="bor27"/>
          <p:cNvPicPr>
            <a:picLocks noChangeAspect="1" noChangeArrowheads="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pic>
        <p:nvPicPr>
          <p:cNvPr id="23554"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3556" name="Rectangle 5"/>
          <p:cNvSpPr>
            <a:spLocks noChangeArrowheads="1"/>
          </p:cNvSpPr>
          <p:nvPr/>
        </p:nvSpPr>
        <p:spPr bwMode="auto">
          <a:xfrm>
            <a:off x="3633788" y="1311275"/>
            <a:ext cx="5048250" cy="4116388"/>
          </a:xfrm>
          <a:prstGeom prst="rect">
            <a:avLst/>
          </a:prstGeom>
          <a:noFill/>
          <a:ln w="9525">
            <a:noFill/>
            <a:miter lim="800000"/>
            <a:headEnd/>
            <a:tailEnd/>
          </a:ln>
        </p:spPr>
        <p:txBody>
          <a:bodyPr>
            <a:spAutoFit/>
          </a:bodyPr>
          <a:lstStyle/>
          <a:p>
            <a:pPr algn="ctr" eaLnBrk="0" hangingPunct="0"/>
            <a:r>
              <a:rPr lang="en-US" altLang="en-US" b="1">
                <a:latin typeface="Arial" charset="0"/>
                <a:sym typeface="Wingdings" pitchFamily="2" charset="2"/>
              </a:rPr>
              <a:t> </a:t>
            </a:r>
          </a:p>
          <a:p>
            <a:pPr algn="ctr" eaLnBrk="0" hangingPunct="0"/>
            <a:r>
              <a:rPr lang="en-US" altLang="en-US" sz="3600" b="1" i="1" u="sng">
                <a:solidFill>
                  <a:srgbClr val="0000FF"/>
                </a:solidFill>
                <a:sym typeface="Wingdings" pitchFamily="2" charset="2"/>
              </a:rPr>
              <a:t>Review 1</a:t>
            </a:r>
            <a:r>
              <a:rPr lang="en-US" altLang="en-US" sz="3600" b="1" i="1">
                <a:solidFill>
                  <a:srgbClr val="FFFF00"/>
                </a:solidFill>
                <a:sym typeface="Wingdings" pitchFamily="2" charset="2"/>
              </a:rPr>
              <a:t> </a:t>
            </a:r>
          </a:p>
          <a:p>
            <a:pPr algn="ctr" eaLnBrk="0" hangingPunct="0"/>
            <a:r>
              <a:rPr lang="en-US" altLang="en-US" sz="4800">
                <a:solidFill>
                  <a:srgbClr val="0000FF"/>
                </a:solidFill>
                <a:sym typeface="Wingdings" pitchFamily="2" charset="2"/>
              </a:rPr>
              <a:t>Part: 3- 4- 5</a:t>
            </a:r>
            <a:endParaRPr lang="en-US" altLang="en-US" sz="4000">
              <a:solidFill>
                <a:srgbClr val="0000FF"/>
              </a:solidFill>
              <a:cs typeface="Times New Roman" pitchFamily="18" charset="0"/>
              <a:sym typeface="Wingdings" pitchFamily="2" charset="2"/>
            </a:endParaRPr>
          </a:p>
          <a:p>
            <a:pPr algn="ctr" eaLnBrk="0" hangingPunct="0"/>
            <a:endParaRPr lang="en-US" altLang="en-US" sz="3200">
              <a:solidFill>
                <a:srgbClr val="0000FF"/>
              </a:solidFill>
              <a:latin typeface="Arial" charset="0"/>
              <a:sym typeface="Wingdings" pitchFamily="2" charset="2"/>
            </a:endParaRPr>
          </a:p>
          <a:p>
            <a:pPr algn="ctr" eaLnBrk="0" hangingPunct="0"/>
            <a:endParaRPr lang="en-US" altLang="en-US" sz="4000">
              <a:solidFill>
                <a:srgbClr val="0000FF"/>
              </a:solidFill>
              <a:latin typeface="Arial" charset="0"/>
              <a:sym typeface="Wingdings" pitchFamily="2" charset="2"/>
            </a:endParaRPr>
          </a:p>
          <a:p>
            <a:pPr algn="ctr" eaLnBrk="0" hangingPunct="0"/>
            <a:endParaRPr lang="en-US" altLang="en-US" sz="4000">
              <a:solidFill>
                <a:srgbClr val="0000FF"/>
              </a:solidFill>
              <a:latin typeface="Arial" charset="0"/>
              <a:sym typeface="Wingdings" pitchFamily="2" charset="2"/>
            </a:endParaRPr>
          </a:p>
          <a:p>
            <a:pPr algn="ctr" eaLnBrk="0" hangingPunct="0"/>
            <a:endParaRPr lang="en-US" altLang="en-US" sz="4000">
              <a:solidFill>
                <a:srgbClr val="0000FF"/>
              </a:solidFill>
              <a:latin typeface="Arial" charset="0"/>
              <a:sym typeface="Wingdings" pitchFamily="2" charset="2"/>
            </a:endParaRPr>
          </a:p>
        </p:txBody>
      </p:sp>
      <p:sp>
        <p:nvSpPr>
          <p:cNvPr id="23558" name="Explosion 2 4"/>
          <p:cNvSpPr>
            <a:spLocks noChangeArrowheads="1"/>
          </p:cNvSpPr>
          <p:nvPr/>
        </p:nvSpPr>
        <p:spPr bwMode="auto">
          <a:xfrm rot="-1853826">
            <a:off x="0" y="2470150"/>
            <a:ext cx="5791200" cy="2703513"/>
          </a:xfrm>
          <a:prstGeom prst="irregularSeal2">
            <a:avLst/>
          </a:prstGeom>
          <a:solidFill>
            <a:schemeClr val="accent1"/>
          </a:solidFill>
          <a:ln w="19050" cap="rnd" algn="ctr">
            <a:solidFill>
              <a:srgbClr val="688E19"/>
            </a:solidFill>
            <a:miter lim="800000"/>
            <a:headEnd/>
            <a:tailEnd/>
          </a:ln>
        </p:spPr>
        <p:txBody>
          <a:bodyPr anchor="ctr"/>
          <a:lstStyle/>
          <a:p>
            <a:pPr algn="ctr"/>
            <a:r>
              <a:rPr lang="en-US" sz="4800">
                <a:solidFill>
                  <a:srgbClr val="E76618"/>
                </a:solidFill>
              </a:rPr>
              <a:t>New lesson</a:t>
            </a:r>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8" descr="Picture3">
            <a:hlinkClick r:id="rId2" action="ppaction://hlinksldjump"/>
          </p:cNvPr>
          <p:cNvPicPr>
            <a:picLocks noChangeAspect="1" noChangeArrowheads="1" noCrop="1"/>
          </p:cNvPicPr>
          <p:nvPr/>
        </p:nvPicPr>
        <p:blipFill>
          <a:blip r:embed="rId3"/>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4579" name="Text Box 4"/>
          <p:cNvSpPr txBox="1">
            <a:spLocks noChangeArrowheads="1"/>
          </p:cNvSpPr>
          <p:nvPr/>
        </p:nvSpPr>
        <p:spPr bwMode="auto">
          <a:xfrm>
            <a:off x="1304925" y="360363"/>
            <a:ext cx="6764338" cy="579437"/>
          </a:xfrm>
          <a:prstGeom prst="rect">
            <a:avLst/>
          </a:prstGeom>
          <a:noFill/>
          <a:ln w="9525">
            <a:noFill/>
            <a:miter lim="800000"/>
            <a:headEnd/>
            <a:tailEnd/>
          </a:ln>
        </p:spPr>
        <p:txBody>
          <a:bodyPr wrap="none">
            <a:spAutoFit/>
          </a:bodyPr>
          <a:lstStyle/>
          <a:p>
            <a:r>
              <a:rPr lang="en-US" sz="3200" u="sng">
                <a:solidFill>
                  <a:srgbClr val="CC0000"/>
                </a:solidFill>
              </a:rPr>
              <a:t>Part 3</a:t>
            </a:r>
            <a:r>
              <a:rPr lang="en-US" sz="3200">
                <a:solidFill>
                  <a:srgbClr val="CC0000"/>
                </a:solidFill>
              </a:rPr>
              <a:t>. Listen and tick Yes(Y) or No (N)</a:t>
            </a:r>
          </a:p>
        </p:txBody>
      </p:sp>
      <p:sp>
        <p:nvSpPr>
          <p:cNvPr id="24580" name="Text Box 5"/>
          <p:cNvSpPr txBox="1">
            <a:spLocks noChangeArrowheads="1"/>
          </p:cNvSpPr>
          <p:nvPr/>
        </p:nvSpPr>
        <p:spPr bwMode="auto">
          <a:xfrm>
            <a:off x="1157288" y="1042988"/>
            <a:ext cx="7829550" cy="2316162"/>
          </a:xfrm>
          <a:prstGeom prst="rect">
            <a:avLst/>
          </a:prstGeom>
          <a:noFill/>
          <a:ln w="9525">
            <a:noFill/>
            <a:miter lim="800000"/>
            <a:headEnd/>
            <a:tailEnd/>
          </a:ln>
        </p:spPr>
        <p:txBody>
          <a:bodyPr>
            <a:spAutoFit/>
          </a:bodyPr>
          <a:lstStyle/>
          <a:p>
            <a:pPr marL="342900" indent="-342900"/>
            <a:r>
              <a:rPr lang="en-US" sz="3200"/>
              <a:t>                                                       </a:t>
            </a:r>
            <a:endParaRPr lang="en-US" sz="3200">
              <a:solidFill>
                <a:schemeClr val="accent2"/>
              </a:solidFill>
            </a:endParaRPr>
          </a:p>
          <a:p>
            <a:pPr marL="342900" indent="-342900"/>
            <a:r>
              <a:rPr lang="en-US" sz="3200"/>
              <a:t>1. Mai often goes to the cinema. </a:t>
            </a:r>
          </a:p>
          <a:p>
            <a:pPr marL="342900" indent="-342900"/>
            <a:r>
              <a:rPr lang="en-US" sz="3200"/>
              <a:t>    </a:t>
            </a:r>
          </a:p>
          <a:p>
            <a:pPr marL="342900" indent="-342900"/>
            <a:r>
              <a:rPr lang="en-US" sz="3200"/>
              <a:t>2. Nam went to the countryside.</a:t>
            </a:r>
          </a:p>
          <a:p>
            <a:pPr marL="342900" indent="-342900"/>
            <a:endParaRPr lang="en-US" sz="1800">
              <a:latin typeface="Arial" charset="0"/>
            </a:endParaRPr>
          </a:p>
        </p:txBody>
      </p:sp>
      <p:sp>
        <p:nvSpPr>
          <p:cNvPr id="22534" name="Rectangle 9"/>
          <p:cNvSpPr>
            <a:spLocks noChangeAspect="1" noChangeArrowheads="1"/>
          </p:cNvSpPr>
          <p:nvPr/>
        </p:nvSpPr>
        <p:spPr bwMode="auto">
          <a:xfrm>
            <a:off x="6878638" y="2522538"/>
            <a:ext cx="474662" cy="423862"/>
          </a:xfrm>
          <a:prstGeom prst="rect">
            <a:avLst/>
          </a:prstGeom>
          <a:solidFill>
            <a:srgbClr val="FFFFFF"/>
          </a:solidFill>
          <a:ln w="9525">
            <a:solidFill>
              <a:srgbClr val="000000"/>
            </a:solidFill>
            <a:miter lim="800000"/>
            <a:headEnd/>
            <a:tailEnd/>
          </a:ln>
        </p:spPr>
        <p:txBody>
          <a:bodyPr/>
          <a:lstStyle/>
          <a:p>
            <a:endParaRPr lang="en-US" sz="1800"/>
          </a:p>
        </p:txBody>
      </p:sp>
      <p:sp>
        <p:nvSpPr>
          <p:cNvPr id="22535" name="Rectangle 10"/>
          <p:cNvSpPr>
            <a:spLocks noChangeAspect="1" noChangeArrowheads="1"/>
          </p:cNvSpPr>
          <p:nvPr/>
        </p:nvSpPr>
        <p:spPr bwMode="auto">
          <a:xfrm>
            <a:off x="6797675" y="1565275"/>
            <a:ext cx="474663" cy="449263"/>
          </a:xfrm>
          <a:prstGeom prst="rect">
            <a:avLst/>
          </a:prstGeom>
          <a:solidFill>
            <a:srgbClr val="FFFFFF"/>
          </a:solidFill>
          <a:ln w="9525">
            <a:solidFill>
              <a:srgbClr val="000000"/>
            </a:solidFill>
            <a:miter lim="800000"/>
            <a:headEnd/>
            <a:tailEnd/>
          </a:ln>
        </p:spPr>
        <p:txBody>
          <a:bodyPr/>
          <a:lstStyle/>
          <a:p>
            <a:endParaRPr lang="en-US" sz="1800"/>
          </a:p>
        </p:txBody>
      </p:sp>
      <p:sp>
        <p:nvSpPr>
          <p:cNvPr id="22536" name="Text Box 12"/>
          <p:cNvSpPr txBox="1">
            <a:spLocks noChangeArrowheads="1"/>
          </p:cNvSpPr>
          <p:nvPr/>
        </p:nvSpPr>
        <p:spPr bwMode="auto">
          <a:xfrm>
            <a:off x="6870700" y="2439988"/>
            <a:ext cx="560388" cy="579437"/>
          </a:xfrm>
          <a:prstGeom prst="rect">
            <a:avLst/>
          </a:prstGeom>
          <a:noFill/>
          <a:ln w="9525">
            <a:noFill/>
            <a:miter lim="800000"/>
            <a:headEnd/>
            <a:tailEnd/>
          </a:ln>
        </p:spPr>
        <p:txBody>
          <a:bodyPr>
            <a:spAutoFit/>
          </a:bodyPr>
          <a:lstStyle/>
          <a:p>
            <a:r>
              <a:rPr lang="en-US" sz="3200"/>
              <a:t>Y</a:t>
            </a:r>
          </a:p>
        </p:txBody>
      </p:sp>
      <p:sp>
        <p:nvSpPr>
          <p:cNvPr id="22537" name="Rectangle 13"/>
          <p:cNvSpPr>
            <a:spLocks noChangeAspect="1" noChangeArrowheads="1"/>
          </p:cNvSpPr>
          <p:nvPr/>
        </p:nvSpPr>
        <p:spPr bwMode="auto">
          <a:xfrm>
            <a:off x="7972425" y="2511425"/>
            <a:ext cx="460375" cy="449263"/>
          </a:xfrm>
          <a:prstGeom prst="rect">
            <a:avLst/>
          </a:prstGeom>
          <a:solidFill>
            <a:srgbClr val="FFFFFF"/>
          </a:solidFill>
          <a:ln w="9525">
            <a:solidFill>
              <a:srgbClr val="000000"/>
            </a:solidFill>
            <a:miter lim="800000"/>
            <a:headEnd/>
            <a:tailEnd/>
          </a:ln>
        </p:spPr>
        <p:txBody>
          <a:bodyPr/>
          <a:lstStyle/>
          <a:p>
            <a:endParaRPr lang="en-US" sz="1800"/>
          </a:p>
        </p:txBody>
      </p:sp>
      <p:sp>
        <p:nvSpPr>
          <p:cNvPr id="22538" name="Rectangle 14"/>
          <p:cNvSpPr>
            <a:spLocks noChangeAspect="1" noChangeArrowheads="1"/>
          </p:cNvSpPr>
          <p:nvPr/>
        </p:nvSpPr>
        <p:spPr bwMode="auto">
          <a:xfrm>
            <a:off x="7988300" y="1573213"/>
            <a:ext cx="474663" cy="449262"/>
          </a:xfrm>
          <a:prstGeom prst="rect">
            <a:avLst/>
          </a:prstGeom>
          <a:solidFill>
            <a:srgbClr val="FFFFFF"/>
          </a:solidFill>
          <a:ln w="9525">
            <a:solidFill>
              <a:srgbClr val="000000"/>
            </a:solidFill>
            <a:miter lim="800000"/>
            <a:headEnd/>
            <a:tailEnd/>
          </a:ln>
        </p:spPr>
        <p:txBody>
          <a:bodyPr/>
          <a:lstStyle/>
          <a:p>
            <a:endParaRPr lang="en-US" sz="1800"/>
          </a:p>
        </p:txBody>
      </p:sp>
      <p:sp>
        <p:nvSpPr>
          <p:cNvPr id="22539" name="Text Box 15"/>
          <p:cNvSpPr txBox="1">
            <a:spLocks noChangeArrowheads="1"/>
          </p:cNvSpPr>
          <p:nvPr/>
        </p:nvSpPr>
        <p:spPr bwMode="auto">
          <a:xfrm>
            <a:off x="8002588" y="1524000"/>
            <a:ext cx="477837" cy="579438"/>
          </a:xfrm>
          <a:prstGeom prst="rect">
            <a:avLst/>
          </a:prstGeom>
          <a:noFill/>
          <a:ln w="9525">
            <a:noFill/>
            <a:miter lim="800000"/>
            <a:headEnd/>
            <a:tailEnd/>
          </a:ln>
        </p:spPr>
        <p:txBody>
          <a:bodyPr>
            <a:spAutoFit/>
          </a:bodyPr>
          <a:lstStyle/>
          <a:p>
            <a:r>
              <a:rPr lang="en-US" sz="3200"/>
              <a:t>N</a:t>
            </a:r>
          </a:p>
        </p:txBody>
      </p:sp>
      <p:sp>
        <p:nvSpPr>
          <p:cNvPr id="22541" name="Text Box 13"/>
          <p:cNvSpPr txBox="1">
            <a:spLocks noChangeArrowheads="1"/>
          </p:cNvSpPr>
          <p:nvPr/>
        </p:nvSpPr>
        <p:spPr bwMode="auto">
          <a:xfrm>
            <a:off x="6778625" y="1055688"/>
            <a:ext cx="1685925" cy="1006475"/>
          </a:xfrm>
          <a:prstGeom prst="rect">
            <a:avLst/>
          </a:prstGeom>
          <a:noFill/>
          <a:ln w="9525">
            <a:noFill/>
            <a:miter lim="800000"/>
            <a:headEnd/>
            <a:tailEnd/>
          </a:ln>
        </p:spPr>
        <p:txBody>
          <a:bodyPr wrap="none">
            <a:spAutoFit/>
          </a:bodyPr>
          <a:lstStyle/>
          <a:p>
            <a:r>
              <a:rPr lang="en-US" sz="3200">
                <a:solidFill>
                  <a:schemeClr val="accent2"/>
                </a:solidFill>
              </a:rPr>
              <a:t>Y         N</a:t>
            </a:r>
          </a:p>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41"/>
                                        </p:tgtEl>
                                        <p:attrNameLst>
                                          <p:attrName>style.visibility</p:attrName>
                                        </p:attrNameLst>
                                      </p:cBhvr>
                                      <p:to>
                                        <p:strVal val="visible"/>
                                      </p:to>
                                    </p:set>
                                    <p:animEffect transition="in" filter="blinds(horizontal)">
                                      <p:cBhvr>
                                        <p:cTn id="7" dur="500"/>
                                        <p:tgtEl>
                                          <p:spTgt spid="2254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2535"/>
                                        </p:tgtEl>
                                        <p:attrNameLst>
                                          <p:attrName>style.visibility</p:attrName>
                                        </p:attrNameLst>
                                      </p:cBhvr>
                                      <p:to>
                                        <p:strVal val="visible"/>
                                      </p:to>
                                    </p:set>
                                    <p:animEffect transition="in" filter="blinds(horizontal)">
                                      <p:cBhvr>
                                        <p:cTn id="10" dur="500"/>
                                        <p:tgtEl>
                                          <p:spTgt spid="2253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2538"/>
                                        </p:tgtEl>
                                        <p:attrNameLst>
                                          <p:attrName>style.visibility</p:attrName>
                                        </p:attrNameLst>
                                      </p:cBhvr>
                                      <p:to>
                                        <p:strVal val="visible"/>
                                      </p:to>
                                    </p:set>
                                    <p:animEffect transition="in" filter="blinds(horizontal)">
                                      <p:cBhvr>
                                        <p:cTn id="13" dur="500"/>
                                        <p:tgtEl>
                                          <p:spTgt spid="2253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2534"/>
                                        </p:tgtEl>
                                        <p:attrNameLst>
                                          <p:attrName>style.visibility</p:attrName>
                                        </p:attrNameLst>
                                      </p:cBhvr>
                                      <p:to>
                                        <p:strVal val="visible"/>
                                      </p:to>
                                    </p:set>
                                    <p:animEffect transition="in" filter="blinds(horizontal)">
                                      <p:cBhvr>
                                        <p:cTn id="16" dur="500"/>
                                        <p:tgtEl>
                                          <p:spTgt spid="2253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2537"/>
                                        </p:tgtEl>
                                        <p:attrNameLst>
                                          <p:attrName>style.visibility</p:attrName>
                                        </p:attrNameLst>
                                      </p:cBhvr>
                                      <p:to>
                                        <p:strVal val="visible"/>
                                      </p:to>
                                    </p:set>
                                    <p:animEffect transition="in" filter="blinds(horizontal)">
                                      <p:cBhvr>
                                        <p:cTn id="19" dur="500"/>
                                        <p:tgtEl>
                                          <p:spTgt spid="22537"/>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2539"/>
                                        </p:tgtEl>
                                        <p:attrNameLst>
                                          <p:attrName>style.visibility</p:attrName>
                                        </p:attrNameLst>
                                      </p:cBhvr>
                                      <p:to>
                                        <p:strVal val="visible"/>
                                      </p:to>
                                    </p:set>
                                    <p:animEffect transition="in" filter="blinds(horizontal)">
                                      <p:cBhvr>
                                        <p:cTn id="24" dur="500"/>
                                        <p:tgtEl>
                                          <p:spTgt spid="22539"/>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22536"/>
                                        </p:tgtEl>
                                        <p:attrNameLst>
                                          <p:attrName>style.visibility</p:attrName>
                                        </p:attrNameLst>
                                      </p:cBhvr>
                                      <p:to>
                                        <p:strVal val="visible"/>
                                      </p:to>
                                    </p:set>
                                    <p:animEffect transition="in" filter="box(in)">
                                      <p:cBhvr>
                                        <p:cTn id="29" dur="5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animBg="1"/>
      <p:bldP spid="22535" grpId="0" animBg="1"/>
      <p:bldP spid="22536" grpId="0"/>
      <p:bldP spid="22537" grpId="0" animBg="1"/>
      <p:bldP spid="22538" grpId="0" animBg="1"/>
      <p:bldP spid="22539" grpId="0"/>
      <p:bldP spid="225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4" descr="bor27"/>
          <p:cNvPicPr>
            <a:picLocks noChangeAspect="1" noChangeArrowheads="1"/>
          </p:cNvPicPr>
          <p:nvPr/>
        </p:nvPicPr>
        <p:blipFill>
          <a:blip r:embed="rId2"/>
          <a:srcRect/>
          <a:stretch>
            <a:fillRect/>
          </a:stretch>
        </p:blipFill>
        <p:spPr bwMode="auto">
          <a:xfrm>
            <a:off x="14288" y="-403225"/>
            <a:ext cx="12463462" cy="7261225"/>
          </a:xfrm>
          <a:prstGeom prst="rect">
            <a:avLst/>
          </a:prstGeom>
          <a:noFill/>
          <a:ln w="9525">
            <a:noFill/>
            <a:miter lim="800000"/>
            <a:headEnd/>
            <a:tailEnd/>
          </a:ln>
        </p:spPr>
      </p:pic>
      <p:pic>
        <p:nvPicPr>
          <p:cNvPr id="25602"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5604" name="Text Box 7"/>
          <p:cNvSpPr txBox="1">
            <a:spLocks noChangeArrowheads="1"/>
          </p:cNvSpPr>
          <p:nvPr/>
        </p:nvSpPr>
        <p:spPr bwMode="auto">
          <a:xfrm>
            <a:off x="714375" y="1143000"/>
            <a:ext cx="9655175" cy="2041525"/>
          </a:xfrm>
          <a:prstGeom prst="rect">
            <a:avLst/>
          </a:prstGeom>
          <a:noFill/>
          <a:ln w="9525">
            <a:noFill/>
            <a:miter lim="800000"/>
            <a:headEnd/>
            <a:tailEnd/>
          </a:ln>
        </p:spPr>
        <p:txBody>
          <a:bodyPr wrap="none">
            <a:spAutoFit/>
          </a:bodyPr>
          <a:lstStyle/>
          <a:p>
            <a:r>
              <a:rPr lang="en-US" sz="3200">
                <a:solidFill>
                  <a:srgbClr val="CC0000"/>
                </a:solidFill>
              </a:rPr>
              <a:t>1.</a:t>
            </a:r>
            <a:r>
              <a:rPr lang="en-US" sz="3200"/>
              <a:t> What do you do in your free time, Mai?</a:t>
            </a:r>
          </a:p>
          <a:p>
            <a:r>
              <a:rPr lang="en-US" sz="3200"/>
              <a:t>    </a:t>
            </a:r>
            <a:r>
              <a:rPr lang="en-US" sz="3200">
                <a:solidFill>
                  <a:srgbClr val="CC0000"/>
                </a:solidFill>
              </a:rPr>
              <a:t>I usually read book and watch cartoon on T V.</a:t>
            </a:r>
          </a:p>
          <a:p>
            <a:r>
              <a:rPr lang="en-US" sz="3200"/>
              <a:t>    How often do you go to the cinema?</a:t>
            </a:r>
          </a:p>
          <a:p>
            <a:r>
              <a:rPr lang="en-US" sz="3200"/>
              <a:t>    </a:t>
            </a:r>
            <a:r>
              <a:rPr lang="en-US" sz="3200">
                <a:solidFill>
                  <a:srgbClr val="CC0000"/>
                </a:solidFill>
              </a:rPr>
              <a:t>Oh, I </a:t>
            </a:r>
            <a:r>
              <a:rPr lang="en-US" sz="3200" u="sng">
                <a:solidFill>
                  <a:srgbClr val="CC0000"/>
                </a:solidFill>
              </a:rPr>
              <a:t>never go to the cinema</a:t>
            </a:r>
            <a:r>
              <a:rPr lang="en-US" sz="3200">
                <a:solidFill>
                  <a:srgbClr val="CC0000"/>
                </a:solidFill>
              </a:rPr>
              <a:t>. I only watch films on TV.</a:t>
            </a:r>
          </a:p>
        </p:txBody>
      </p:sp>
      <p:sp>
        <p:nvSpPr>
          <p:cNvPr id="25605" name="Text Box 8"/>
          <p:cNvSpPr txBox="1">
            <a:spLocks noChangeArrowheads="1"/>
          </p:cNvSpPr>
          <p:nvPr/>
        </p:nvSpPr>
        <p:spPr bwMode="auto">
          <a:xfrm>
            <a:off x="4657725" y="161925"/>
            <a:ext cx="1582738" cy="579438"/>
          </a:xfrm>
          <a:prstGeom prst="rect">
            <a:avLst/>
          </a:prstGeom>
          <a:noFill/>
          <a:ln w="9525">
            <a:noFill/>
            <a:miter lim="800000"/>
            <a:headEnd/>
            <a:tailEnd/>
          </a:ln>
        </p:spPr>
        <p:txBody>
          <a:bodyPr wrap="none">
            <a:spAutoFit/>
          </a:bodyPr>
          <a:lstStyle/>
          <a:p>
            <a:r>
              <a:rPr lang="en-US" sz="3200" b="1" u="sng">
                <a:solidFill>
                  <a:schemeClr val="accent2"/>
                </a:solidFill>
              </a:rPr>
              <a:t>Content</a:t>
            </a:r>
          </a:p>
        </p:txBody>
      </p:sp>
      <p:sp>
        <p:nvSpPr>
          <p:cNvPr id="25606" name="Text Box 9"/>
          <p:cNvSpPr txBox="1">
            <a:spLocks noChangeArrowheads="1"/>
          </p:cNvSpPr>
          <p:nvPr/>
        </p:nvSpPr>
        <p:spPr bwMode="auto">
          <a:xfrm>
            <a:off x="752475" y="3363913"/>
            <a:ext cx="6700838" cy="2041525"/>
          </a:xfrm>
          <a:prstGeom prst="rect">
            <a:avLst/>
          </a:prstGeom>
          <a:noFill/>
          <a:ln w="9525">
            <a:noFill/>
            <a:miter lim="800000"/>
            <a:headEnd/>
            <a:tailEnd/>
          </a:ln>
        </p:spPr>
        <p:txBody>
          <a:bodyPr wrap="none">
            <a:spAutoFit/>
          </a:bodyPr>
          <a:lstStyle/>
          <a:p>
            <a:r>
              <a:rPr lang="en-US" sz="3200">
                <a:solidFill>
                  <a:srgbClr val="CC0000"/>
                </a:solidFill>
              </a:rPr>
              <a:t>2.</a:t>
            </a:r>
            <a:r>
              <a:rPr lang="en-US" sz="3200"/>
              <a:t> What did you do last weekend, Nam?</a:t>
            </a:r>
          </a:p>
          <a:p>
            <a:r>
              <a:rPr lang="en-US" sz="3200"/>
              <a:t>     </a:t>
            </a:r>
            <a:r>
              <a:rPr lang="en-US" sz="3200">
                <a:solidFill>
                  <a:srgbClr val="CC0000"/>
                </a:solidFill>
              </a:rPr>
              <a:t>I visited my grandparents.</a:t>
            </a:r>
          </a:p>
          <a:p>
            <a:r>
              <a:rPr lang="en-US" sz="3200"/>
              <a:t>    Where do they live?</a:t>
            </a:r>
          </a:p>
          <a:p>
            <a:r>
              <a:rPr lang="en-US" sz="3200"/>
              <a:t>    </a:t>
            </a:r>
            <a:r>
              <a:rPr lang="en-US" sz="3200">
                <a:solidFill>
                  <a:srgbClr val="CC0000"/>
                </a:solidFill>
              </a:rPr>
              <a:t>They </a:t>
            </a:r>
            <a:r>
              <a:rPr lang="en-US" sz="3200" u="sng">
                <a:solidFill>
                  <a:srgbClr val="CC0000"/>
                </a:solidFill>
              </a:rPr>
              <a:t>live in the countryside</a:t>
            </a:r>
            <a:r>
              <a:rPr lang="en-US" sz="3200">
                <a:solidFill>
                  <a:srgbClr val="CC0000"/>
                </a:solidFill>
              </a:rPr>
              <a:t>.</a:t>
            </a: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4" descr="bor27"/>
          <p:cNvPicPr>
            <a:picLocks noChangeAspect="1" noChangeArrowheads="1"/>
          </p:cNvPicPr>
          <p:nvPr/>
        </p:nvPicPr>
        <p:blipFill>
          <a:blip r:embed="rId2"/>
          <a:srcRect/>
          <a:stretch>
            <a:fillRect/>
          </a:stretch>
        </p:blipFill>
        <p:spPr bwMode="auto">
          <a:xfrm>
            <a:off x="14288" y="-403225"/>
            <a:ext cx="12463462" cy="7261225"/>
          </a:xfrm>
          <a:prstGeom prst="rect">
            <a:avLst/>
          </a:prstGeom>
          <a:noFill/>
          <a:ln w="9525">
            <a:noFill/>
            <a:miter lim="800000"/>
            <a:headEnd/>
            <a:tailEnd/>
          </a:ln>
        </p:spPr>
      </p:pic>
      <p:pic>
        <p:nvPicPr>
          <p:cNvPr id="26626" name="Picture 8" descr="Picture3">
            <a:hlinkClick r:id="rId3" action="ppaction://hlinksldjump"/>
          </p:cNvPr>
          <p:cNvPicPr>
            <a:picLocks noChangeAspect="1" noChangeArrowheads="1" noCrop="1"/>
          </p:cNvPicPr>
          <p:nvPr/>
        </p:nvPicPr>
        <p:blipFill>
          <a:blip r:embed="rId4"/>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979988" y="4100513"/>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6628" name="Text Box 5"/>
          <p:cNvSpPr txBox="1">
            <a:spLocks noChangeArrowheads="1"/>
          </p:cNvSpPr>
          <p:nvPr/>
        </p:nvSpPr>
        <p:spPr bwMode="auto">
          <a:xfrm>
            <a:off x="1601788" y="193675"/>
            <a:ext cx="5016500" cy="579438"/>
          </a:xfrm>
          <a:prstGeom prst="rect">
            <a:avLst/>
          </a:prstGeom>
          <a:noFill/>
          <a:ln w="9525">
            <a:noFill/>
            <a:miter lim="800000"/>
            <a:headEnd/>
            <a:tailEnd/>
          </a:ln>
        </p:spPr>
        <p:txBody>
          <a:bodyPr wrap="none">
            <a:spAutoFit/>
          </a:bodyPr>
          <a:lstStyle/>
          <a:p>
            <a:r>
              <a:rPr lang="en-US" sz="3200" u="sng"/>
              <a:t>Part 4</a:t>
            </a:r>
            <a:r>
              <a:rPr lang="en-US" sz="3200"/>
              <a:t>: Read and circle a or b.</a:t>
            </a:r>
          </a:p>
        </p:txBody>
      </p:sp>
      <p:sp>
        <p:nvSpPr>
          <p:cNvPr id="26629" name="Text Box 7"/>
          <p:cNvSpPr txBox="1">
            <a:spLocks noChangeArrowheads="1"/>
          </p:cNvSpPr>
          <p:nvPr/>
        </p:nvSpPr>
        <p:spPr bwMode="auto">
          <a:xfrm>
            <a:off x="998538" y="1042988"/>
            <a:ext cx="10755312" cy="3990975"/>
          </a:xfrm>
          <a:prstGeom prst="rect">
            <a:avLst/>
          </a:prstGeom>
          <a:noFill/>
          <a:ln w="9525">
            <a:noFill/>
            <a:miter lim="800000"/>
            <a:headEnd/>
            <a:tailEnd/>
          </a:ln>
        </p:spPr>
        <p:txBody>
          <a:bodyPr>
            <a:spAutoFit/>
          </a:bodyPr>
          <a:lstStyle/>
          <a:p>
            <a:r>
              <a:rPr lang="en-US" sz="3200"/>
              <a:t>Linda usually goes to school in the morning. Yesterday, she didn’t go to school because it was Sunday. She went shopping with her mother after breakfast. They shopped for food and drink and a lot of things for the family. In the afternoon, the family visited Linda’s grandprents in the countryside. The grandprents were very happy to see them. The family enjoyed their day in the countryside and went back home in the evening. Next week, they will visit Linda’s grandparents again.</a:t>
            </a:r>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8" descr="Picture3">
            <a:hlinkClick r:id="rId2" action="ppaction://hlinksldjump"/>
          </p:cNvPr>
          <p:cNvPicPr>
            <a:picLocks noChangeAspect="1" noChangeArrowheads="1" noCrop="1"/>
          </p:cNvPicPr>
          <p:nvPr/>
        </p:nvPicPr>
        <p:blipFill>
          <a:blip r:embed="rId3"/>
          <a:srcRect/>
          <a:stretch>
            <a:fillRect/>
          </a:stretch>
        </p:blipFill>
        <p:spPr bwMode="auto">
          <a:xfrm>
            <a:off x="11072813" y="5387975"/>
            <a:ext cx="1295400" cy="1470025"/>
          </a:xfrm>
          <a:prstGeom prst="rect">
            <a:avLst/>
          </a:prstGeom>
          <a:noFill/>
          <a:ln w="9525">
            <a:noFill/>
            <a:miter lim="800000"/>
            <a:headEnd/>
            <a:tailEnd/>
          </a:ln>
        </p:spPr>
      </p:pic>
      <p:sp>
        <p:nvSpPr>
          <p:cNvPr id="14" name="Rectangle 13"/>
          <p:cNvSpPr/>
          <p:nvPr/>
        </p:nvSpPr>
        <p:spPr>
          <a:xfrm>
            <a:off x="4724400" y="4343400"/>
            <a:ext cx="1905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7651" name="Text Box 5"/>
          <p:cNvSpPr txBox="1">
            <a:spLocks noChangeArrowheads="1"/>
          </p:cNvSpPr>
          <p:nvPr/>
        </p:nvSpPr>
        <p:spPr bwMode="auto">
          <a:xfrm>
            <a:off x="1385888" y="0"/>
            <a:ext cx="7726362" cy="6924675"/>
          </a:xfrm>
          <a:prstGeom prst="rect">
            <a:avLst/>
          </a:prstGeom>
          <a:noFill/>
          <a:ln w="9525">
            <a:noFill/>
            <a:miter lim="800000"/>
            <a:headEnd/>
            <a:tailEnd/>
          </a:ln>
        </p:spPr>
        <p:txBody>
          <a:bodyPr>
            <a:spAutoFit/>
          </a:bodyPr>
          <a:lstStyle/>
          <a:p>
            <a:pPr marL="342900" indent="-342900"/>
            <a:r>
              <a:rPr lang="en-US">
                <a:solidFill>
                  <a:srgbClr val="CC0000"/>
                </a:solidFill>
              </a:rPr>
              <a:t>1.What does Linda usually do in the morning?</a:t>
            </a:r>
          </a:p>
          <a:p>
            <a:pPr marL="342900" indent="-342900">
              <a:buFontTx/>
              <a:buAutoNum type="alphaLcPeriod"/>
            </a:pPr>
            <a:r>
              <a:rPr lang="en-US"/>
              <a:t>She does morning exercise.</a:t>
            </a:r>
          </a:p>
          <a:p>
            <a:pPr marL="342900" indent="-342900">
              <a:buFontTx/>
              <a:buAutoNum type="alphaLcPeriod"/>
            </a:pPr>
            <a:r>
              <a:rPr lang="en-US"/>
              <a:t>B. She goes to school.</a:t>
            </a:r>
          </a:p>
          <a:p>
            <a:pPr marL="342900" indent="-342900"/>
            <a:r>
              <a:rPr lang="en-US">
                <a:solidFill>
                  <a:srgbClr val="CC0000"/>
                </a:solidFill>
              </a:rPr>
              <a:t>2. Did she go to school yesterday?</a:t>
            </a:r>
          </a:p>
          <a:p>
            <a:pPr marL="342900" indent="-342900">
              <a:buFontTx/>
              <a:buAutoNum type="alphaLcPeriod"/>
            </a:pPr>
            <a:r>
              <a:rPr lang="en-US"/>
              <a:t>Yes, she did.</a:t>
            </a:r>
          </a:p>
          <a:p>
            <a:pPr marL="342900" indent="-342900">
              <a:buFontTx/>
              <a:buAutoNum type="alphaLcPeriod"/>
            </a:pPr>
            <a:r>
              <a:rPr lang="en-US"/>
              <a:t> No, she didn’t.</a:t>
            </a:r>
          </a:p>
          <a:p>
            <a:pPr marL="342900" indent="-342900"/>
            <a:r>
              <a:rPr lang="en-US">
                <a:solidFill>
                  <a:srgbClr val="CC0000"/>
                </a:solidFill>
              </a:rPr>
              <a:t>3. Where did she go in the morning?</a:t>
            </a:r>
          </a:p>
          <a:p>
            <a:pPr marL="342900" indent="-342900">
              <a:buFontTx/>
              <a:buAutoNum type="alphaLcPeriod"/>
            </a:pPr>
            <a:r>
              <a:rPr lang="en-US"/>
              <a:t>She went shopping.</a:t>
            </a:r>
          </a:p>
          <a:p>
            <a:pPr marL="342900" indent="-342900">
              <a:buFontTx/>
              <a:buAutoNum type="alphaLcPeriod"/>
            </a:pPr>
            <a:r>
              <a:rPr lang="en-US"/>
              <a:t> She went to the countryside.</a:t>
            </a:r>
          </a:p>
          <a:p>
            <a:pPr marL="342900" indent="-342900"/>
            <a:r>
              <a:rPr lang="en-US">
                <a:solidFill>
                  <a:srgbClr val="CC0000"/>
                </a:solidFill>
              </a:rPr>
              <a:t>4. Where do Linda’s grandparents live?</a:t>
            </a:r>
          </a:p>
          <a:p>
            <a:pPr marL="342900" indent="-342900">
              <a:buFontTx/>
              <a:buAutoNum type="alphaLcPeriod"/>
            </a:pPr>
            <a:r>
              <a:rPr lang="en-US"/>
              <a:t>In the city.</a:t>
            </a:r>
          </a:p>
          <a:p>
            <a:pPr marL="342900" indent="-342900">
              <a:buFontTx/>
              <a:buAutoNum type="alphaLcPeriod"/>
            </a:pPr>
            <a:r>
              <a:rPr lang="en-US"/>
              <a:t>In the countryside. </a:t>
            </a:r>
          </a:p>
          <a:p>
            <a:pPr marL="342900" indent="-342900"/>
            <a:r>
              <a:rPr lang="en-US">
                <a:solidFill>
                  <a:srgbClr val="CC0000"/>
                </a:solidFill>
              </a:rPr>
              <a:t>5. When will the family visit Linda’s grandparents?</a:t>
            </a:r>
          </a:p>
          <a:p>
            <a:pPr marL="342900" indent="-342900">
              <a:buFontTx/>
              <a:buAutoNum type="alphaLcPeriod"/>
            </a:pPr>
            <a:r>
              <a:rPr lang="en-US"/>
              <a:t>Next week.</a:t>
            </a:r>
          </a:p>
          <a:p>
            <a:pPr marL="342900" indent="-342900">
              <a:buFontTx/>
              <a:buAutoNum type="alphaLcPeriod"/>
            </a:pPr>
            <a:r>
              <a:rPr lang="en-US"/>
              <a:t>Next month.</a:t>
            </a:r>
          </a:p>
          <a:p>
            <a:pPr marL="342900" indent="-342900"/>
            <a:endParaRPr lang="en-US"/>
          </a:p>
        </p:txBody>
      </p:sp>
    </p:spTree>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Facet</Template>
  <TotalTime>540</TotalTime>
  <Words>826</Words>
  <Application>Microsoft Office PowerPoint</Application>
  <PresentationFormat>Custom</PresentationFormat>
  <Paragraphs>105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Duc Phu Tran</dc:creator>
  <cp:lastModifiedBy>Tien Ich May Tinh</cp:lastModifiedBy>
  <cp:revision>54</cp:revision>
  <dcterms:created xsi:type="dcterms:W3CDTF">2016-10-03T13:48:09Z</dcterms:created>
  <dcterms:modified xsi:type="dcterms:W3CDTF">2017-05-14T03:01:52Z</dcterms:modified>
</cp:coreProperties>
</file>