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256" r:id="rId5"/>
    <p:sldId id="304" r:id="rId6"/>
    <p:sldId id="2007577215" r:id="rId7"/>
    <p:sldId id="273" r:id="rId8"/>
    <p:sldId id="274" r:id="rId9"/>
    <p:sldId id="275" r:id="rId10"/>
    <p:sldId id="276" r:id="rId11"/>
    <p:sldId id="277" r:id="rId12"/>
    <p:sldId id="2007577216" r:id="rId13"/>
    <p:sldId id="2007577217" r:id="rId14"/>
    <p:sldId id="325" r:id="rId15"/>
    <p:sldId id="2007577225" r:id="rId16"/>
    <p:sldId id="2007577218" r:id="rId17"/>
    <p:sldId id="2007577219" r:id="rId18"/>
    <p:sldId id="2007577220" r:id="rId19"/>
    <p:sldId id="2007577221" r:id="rId20"/>
    <p:sldId id="2007577222" r:id="rId21"/>
    <p:sldId id="2007577223" r:id="rId22"/>
    <p:sldId id="2007577224" r:id="rId23"/>
    <p:sldId id="2007577226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63" d="100"/>
          <a:sy n="63" d="100"/>
        </p:scale>
        <p:origin x="804" y="76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83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52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90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80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55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81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79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78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12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69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3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4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1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6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08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6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16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0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9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3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208030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92221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895600" y="835026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của số 241596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nào 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1, 5 và 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2, 4 và 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5, 9 và 6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5</a:t>
            </a:r>
          </a:p>
        </p:txBody>
      </p: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4270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472</Words>
  <Application>Microsoft Office PowerPoint</Application>
  <PresentationFormat>Widescreen</PresentationFormat>
  <Paragraphs>148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Kavoon</vt:lpstr>
      <vt:lpstr>Tahoma</vt:lpstr>
      <vt:lpstr>Times New Roman</vt:lpstr>
      <vt:lpstr>VNI-Times</vt:lpstr>
      <vt:lpstr>字魂20号-石头体</vt:lpstr>
      <vt:lpstr>自定义设计方案</vt:lpstr>
      <vt:lpstr>Chủ đề của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VIETBAO</cp:keywords>
  <cp:lastModifiedBy>Nguyễn Thị Vân</cp:lastModifiedBy>
  <cp:revision>44</cp:revision>
  <dcterms:created xsi:type="dcterms:W3CDTF">2022-02-06T07:09:59Z</dcterms:created>
  <dcterms:modified xsi:type="dcterms:W3CDTF">2023-10-01T09:28:07Z</dcterms:modified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