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VIỆT LỚP 2 VIẾT ĐOẠN VĂN GIỚI THIỆU BẢN THÂN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882,000000" end="323151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1</cp:revision>
  <dcterms:created xsi:type="dcterms:W3CDTF">2023-10-22T14:54:30Z</dcterms:created>
  <dcterms:modified xsi:type="dcterms:W3CDTF">2023-10-22T14:54:30Z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1D7313AAE0B84BBBBA68B934BF28F889_11</vt:lpwstr>
  </property>
  <property fmtid="{D5CDD505-2E9C-101B-9397-08002B2CF9AE}" pid="3" name="KSOProductBuildVer">
    <vt:lpwstr>1033-12.2.0.13266</vt:lpwstr>
  </property>
</Properties>
</file>