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344" r:id="rId2"/>
    <p:sldId id="1014" r:id="rId3"/>
    <p:sldId id="263" r:id="rId4"/>
    <p:sldId id="264" r:id="rId5"/>
    <p:sldId id="1016" r:id="rId6"/>
    <p:sldId id="1017" r:id="rId7"/>
    <p:sldId id="1018" r:id="rId8"/>
    <p:sldId id="1020" r:id="rId9"/>
    <p:sldId id="259" r:id="rId10"/>
    <p:sldId id="1023" r:id="rId11"/>
    <p:sldId id="1022" r:id="rId12"/>
    <p:sldId id="1021" r:id="rId13"/>
    <p:sldId id="1024" r:id="rId14"/>
    <p:sldId id="279" r:id="rId15"/>
    <p:sldId id="278" r:id="rId16"/>
    <p:sldId id="280" r:id="rId17"/>
    <p:sldId id="1026"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3300"/>
    <a:srgbClr val="FFFF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102"/>
      </p:cViewPr>
      <p:guideLst>
        <p:guide orient="horz" pos="2160"/>
        <p:guide pos="2880"/>
      </p:guideLst>
    </p:cSldViewPr>
  </p:slideViewPr>
  <p:notesTextViewPr>
    <p:cViewPr>
      <p:scale>
        <a:sx n="1" d="1"/>
        <a:sy n="1" d="1"/>
      </p:scale>
      <p:origin x="0" y="0"/>
    </p:cViewPr>
  </p:notesTextViewPr>
  <p:sorterViewPr>
    <p:cViewPr>
      <p:scale>
        <a:sx n="100" d="100"/>
        <a:sy n="100" d="100"/>
      </p:scale>
      <p:origin x="0" y="1459"/>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9C1F2A8-1583-4BBB-A994-A9264A8DB46E}" type="datetimeFigureOut">
              <a:rPr lang="en-US"/>
              <a:pPr>
                <a:defRPr/>
              </a:pPr>
              <a:t>9/26/2023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959E5FA-887D-4A0E-AE1C-E3AADD11935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A42F48-3473-4F4B-9853-3BF1508D0DFD}" type="slidenum">
              <a:rPr lang="en-US">
                <a:cs typeface="Arial" charset="0"/>
              </a:rPr>
              <a:pPr fontAlgn="base">
                <a:spcBef>
                  <a:spcPct val="0"/>
                </a:spcBef>
                <a:spcAft>
                  <a:spcPct val="0"/>
                </a:spcAft>
                <a:defRPr/>
              </a:pPr>
              <a:t>8</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327F2D-B895-4FAE-8FCA-9A1E77FDCB26}" type="datetimeFigureOut">
              <a:rPr lang="en-US"/>
              <a:pPr>
                <a:defRPr/>
              </a:pPr>
              <a:t>9/26/2023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A6531F-3350-495C-9240-D007FF36579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8BD42FE-2D9F-43DA-B078-C6460AE53DB3}" type="datetimeFigureOut">
              <a:rPr lang="en-US"/>
              <a:pPr>
                <a:defRPr/>
              </a:pPr>
              <a:t>9/26/2023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96704E9-8CA3-4004-A774-22F33F06FDE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DF0C3D0-F9D6-49FF-B9C9-15319DE471D9}" type="datetimeFigureOut">
              <a:rPr lang="en-US"/>
              <a:pPr>
                <a:defRPr/>
              </a:pPr>
              <a:t>9/26/2023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316064-0759-40C7-B995-C5F6FF58D34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3733CA9-B893-41FF-B0BD-4B37672F7E0E}" type="datetimeFigureOut">
              <a:rPr lang="en-US"/>
              <a:pPr>
                <a:defRPr/>
              </a:pPr>
              <a:t>9/26/2023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2C02F07-21CE-472A-8976-D662162C2D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F8F6C9B-199B-47B7-A5D7-EA3037A920C8}" type="datetimeFigureOut">
              <a:rPr lang="en-US"/>
              <a:pPr>
                <a:defRPr/>
              </a:pPr>
              <a:t>9/26/2023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A0B0C0-D87F-4E66-B448-F8CF47287D0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3F7DA10-9197-4923-BD29-36C401837AE0}" type="datetimeFigureOut">
              <a:rPr lang="en-US"/>
              <a:pPr>
                <a:defRPr/>
              </a:pPr>
              <a:t>9/26/2023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61C2A92-15F3-47EC-9F0C-72624F2B96C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FE239E7-4DB8-4AC4-9F87-920CD47398A2}" type="datetimeFigureOut">
              <a:rPr lang="en-US"/>
              <a:pPr>
                <a:defRPr/>
              </a:pPr>
              <a:t>9/26/2023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438E2DD-8FED-4D76-9FE2-4291A8AD20D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2AB89FF-B0EF-40BE-8887-3525F90793D3}" type="datetimeFigureOut">
              <a:rPr lang="en-US"/>
              <a:pPr>
                <a:defRPr/>
              </a:pPr>
              <a:t>9/26/2023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FFE6AF9-5AB3-44F3-A135-F5EF4481665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73B1326-EFBE-47BA-8648-1A0957FC5108}" type="datetimeFigureOut">
              <a:rPr lang="en-US"/>
              <a:pPr>
                <a:defRPr/>
              </a:pPr>
              <a:t>9/26/2023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A0E491C-0927-4D51-99B9-C1ED7C31654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57B2F1A-8044-4EF6-9BA0-2DBE6CBAD0C4}" type="datetimeFigureOut">
              <a:rPr lang="en-US"/>
              <a:pPr>
                <a:defRPr/>
              </a:pPr>
              <a:t>9/26/2023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1256295-3ACB-462C-88BA-D54D19DC7AE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011C378-CDAC-478E-919F-32DEA192AFB1}" type="datetimeFigureOut">
              <a:rPr lang="en-US"/>
              <a:pPr>
                <a:defRPr/>
              </a:pPr>
              <a:t>9/26/2023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CFC8F19-05B4-4C0A-9E61-6498428200D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cs typeface="+mn-cs"/>
              </a:defRPr>
            </a:lvl1pPr>
          </a:lstStyle>
          <a:p>
            <a:pPr>
              <a:defRPr/>
            </a:pPr>
            <a:fld id="{B8778507-1276-4F42-8B90-EFCF8FFED95D}" type="datetimeFigureOut">
              <a:rPr lang="en-US"/>
              <a:pPr>
                <a:defRPr/>
              </a:pPr>
              <a:t>9/26/2023</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9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cs typeface="+mn-cs"/>
              </a:defRPr>
            </a:lvl1pPr>
          </a:lstStyle>
          <a:p>
            <a:pPr>
              <a:defRPr/>
            </a:pPr>
            <a:fld id="{E169CA5A-04CC-4837-81BD-8FC1E827ABC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a:defRPr>
      </a:lvl2pPr>
      <a:lvl3pPr algn="l" defTabSz="685800" rtl="0" eaLnBrk="0" fontAlgn="base" hangingPunct="0">
        <a:lnSpc>
          <a:spcPct val="90000"/>
        </a:lnSpc>
        <a:spcBef>
          <a:spcPct val="0"/>
        </a:spcBef>
        <a:spcAft>
          <a:spcPct val="0"/>
        </a:spcAft>
        <a:defRPr sz="3300">
          <a:solidFill>
            <a:schemeClr val="tx1"/>
          </a:solidFill>
          <a:latin typeface="Calibri Light"/>
        </a:defRPr>
      </a:lvl3pPr>
      <a:lvl4pPr algn="l" defTabSz="685800" rtl="0" eaLnBrk="0" fontAlgn="base" hangingPunct="0">
        <a:lnSpc>
          <a:spcPct val="90000"/>
        </a:lnSpc>
        <a:spcBef>
          <a:spcPct val="0"/>
        </a:spcBef>
        <a:spcAft>
          <a:spcPct val="0"/>
        </a:spcAft>
        <a:defRPr sz="3300">
          <a:solidFill>
            <a:schemeClr val="tx1"/>
          </a:solidFill>
          <a:latin typeface="Calibri Light"/>
        </a:defRPr>
      </a:lvl4pPr>
      <a:lvl5pPr algn="l" defTabSz="685800" rtl="0" eaLnBrk="0" fontAlgn="base" hangingPunct="0">
        <a:lnSpc>
          <a:spcPct val="90000"/>
        </a:lnSpc>
        <a:spcBef>
          <a:spcPct val="0"/>
        </a:spcBef>
        <a:spcAft>
          <a:spcPct val="0"/>
        </a:spcAft>
        <a:defRPr sz="3300">
          <a:solidFill>
            <a:schemeClr val="tx1"/>
          </a:solidFill>
          <a:latin typeface="Calibri Light"/>
        </a:defRPr>
      </a:lvl5pPr>
      <a:lvl6pPr marL="457200" algn="l" defTabSz="685800" rtl="0" fontAlgn="base">
        <a:lnSpc>
          <a:spcPct val="90000"/>
        </a:lnSpc>
        <a:spcBef>
          <a:spcPct val="0"/>
        </a:spcBef>
        <a:spcAft>
          <a:spcPct val="0"/>
        </a:spcAft>
        <a:defRPr sz="3300">
          <a:solidFill>
            <a:schemeClr val="tx1"/>
          </a:solidFill>
          <a:latin typeface="Calibri Light"/>
        </a:defRPr>
      </a:lvl6pPr>
      <a:lvl7pPr marL="914400" algn="l" defTabSz="685800" rtl="0" fontAlgn="base">
        <a:lnSpc>
          <a:spcPct val="90000"/>
        </a:lnSpc>
        <a:spcBef>
          <a:spcPct val="0"/>
        </a:spcBef>
        <a:spcAft>
          <a:spcPct val="0"/>
        </a:spcAft>
        <a:defRPr sz="3300">
          <a:solidFill>
            <a:schemeClr val="tx1"/>
          </a:solidFill>
          <a:latin typeface="Calibri Light"/>
        </a:defRPr>
      </a:lvl7pPr>
      <a:lvl8pPr marL="1371600" algn="l" defTabSz="685800" rtl="0" fontAlgn="base">
        <a:lnSpc>
          <a:spcPct val="90000"/>
        </a:lnSpc>
        <a:spcBef>
          <a:spcPct val="0"/>
        </a:spcBef>
        <a:spcAft>
          <a:spcPct val="0"/>
        </a:spcAft>
        <a:defRPr sz="3300">
          <a:solidFill>
            <a:schemeClr val="tx1"/>
          </a:solidFill>
          <a:latin typeface="Calibri Light"/>
        </a:defRPr>
      </a:lvl8pPr>
      <a:lvl9pPr marL="1828800" algn="l" defTabSz="685800" rtl="0" fontAlgn="base">
        <a:lnSpc>
          <a:spcPct val="90000"/>
        </a:lnSpc>
        <a:spcBef>
          <a:spcPct val="0"/>
        </a:spcBef>
        <a:spcAft>
          <a:spcPct val="0"/>
        </a:spcAft>
        <a:defRPr sz="3300">
          <a:solidFill>
            <a:schemeClr val="tx1"/>
          </a:solidFill>
          <a:latin typeface="Calibri Light"/>
        </a:defRPr>
      </a:lvl9pPr>
    </p:titleStyle>
    <p:bodyStyle>
      <a:lvl1pPr marL="171450" indent="-171450" algn="l" defTabSz="685800" rtl="0" eaLnBrk="0" fontAlgn="base" hangingPunct="0">
        <a:lnSpc>
          <a:spcPct val="90000"/>
        </a:lnSpc>
        <a:spcBef>
          <a:spcPts val="750"/>
        </a:spcBef>
        <a:spcAft>
          <a:spcPct val="0"/>
        </a:spcAft>
        <a:buFont typeface="Arial"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9.gif"/><Relationship Id="rId7" Type="http://schemas.openxmlformats.org/officeDocument/2006/relationships/image" Target="../media/image13.gif"/><Relationship Id="rId2" Type="http://schemas.openxmlformats.org/officeDocument/2006/relationships/image" Target="../media/image8.gif"/><Relationship Id="rId1" Type="http://schemas.openxmlformats.org/officeDocument/2006/relationships/slideLayout" Target="../slideLayouts/slideLayout7.xml"/><Relationship Id="rId6" Type="http://schemas.openxmlformats.org/officeDocument/2006/relationships/image" Target="../media/image12.wmf"/><Relationship Id="rId5" Type="http://schemas.openxmlformats.org/officeDocument/2006/relationships/image" Target="../media/image11.gif"/><Relationship Id="rId4" Type="http://schemas.openxmlformats.org/officeDocument/2006/relationships/image" Target="../media/image10.gif"/></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5" descr="Top 65+ về hình nền powerpoint về môi trường - cdgdbentre.edu.vn"/>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38" name="WordArt 2"/>
          <p:cNvSpPr>
            <a:spLocks noChangeArrowheads="1" noChangeShapeType="1" noTextEdit="1"/>
          </p:cNvSpPr>
          <p:nvPr/>
        </p:nvSpPr>
        <p:spPr bwMode="auto">
          <a:xfrm>
            <a:off x="2474913" y="1371600"/>
            <a:ext cx="4691062" cy="1008063"/>
          </a:xfrm>
          <a:prstGeom prst="rect">
            <a:avLst/>
          </a:prstGeom>
        </p:spPr>
        <p:txBody>
          <a:bodyPr wrap="none" fromWordArt="1">
            <a:prstTxWarp prst="textPlain">
              <a:avLst>
                <a:gd name="adj" fmla="val 50000"/>
              </a:avLst>
            </a:prstTxWarp>
          </a:bodyPr>
          <a:lstStyle/>
          <a:p>
            <a:pPr algn="ctr"/>
            <a:r>
              <a:rPr lang="en-US" sz="1519" b="1" kern="10">
                <a:ln w="9525">
                  <a:solidFill>
                    <a:srgbClr val="008000"/>
                  </a:solidFill>
                  <a:round/>
                  <a:headEnd/>
                  <a:tailEnd/>
                </a:ln>
                <a:solidFill>
                  <a:srgbClr val="000000"/>
                </a:solidFill>
                <a:effectLst>
                  <a:outerShdw dist="45791" dir="2021404" algn="ctr" rotWithShape="0">
                    <a:srgbClr val="B2B2B2">
                      <a:alpha val="79999"/>
                    </a:srgbClr>
                  </a:outerShdw>
                </a:effectLst>
                <a:latin typeface="Times New Roman"/>
                <a:cs typeface="Times New Roman"/>
              </a:rPr>
              <a:t>MÔN TOÁN LỚP  5</a:t>
            </a:r>
          </a:p>
        </p:txBody>
      </p:sp>
      <p:sp>
        <p:nvSpPr>
          <p:cNvPr id="8" name="TextBox 1">
            <a:extLst>
              <a:ext uri="{FF2B5EF4-FFF2-40B4-BE49-F238E27FC236}"/>
            </a:extLst>
          </p:cNvPr>
          <p:cNvSpPr txBox="1">
            <a:spLocks noChangeArrowheads="1"/>
          </p:cNvSpPr>
          <p:nvPr/>
        </p:nvSpPr>
        <p:spPr bwMode="auto">
          <a:xfrm>
            <a:off x="2078038" y="2590800"/>
            <a:ext cx="6227762" cy="1190625"/>
          </a:xfrm>
          <a:prstGeom prst="rect">
            <a:avLst/>
          </a:prstGeom>
          <a:noFill/>
          <a:ln>
            <a:noFill/>
          </a:ln>
        </p:spPr>
        <p:txBody>
          <a:bodyPr>
            <a:spAutoFit/>
          </a:bodyPr>
          <a:lstStyle/>
          <a:p>
            <a:pPr algn="ctr" defTabSz="385763"/>
            <a:r>
              <a:rPr lang="en-US" altLang="en-US" sz="3600" b="1">
                <a:solidFill>
                  <a:srgbClr val="FFFF00"/>
                </a:solidFill>
                <a:effectLst>
                  <a:outerShdw blurRad="38100" dist="38100" dir="2700000" algn="tl">
                    <a:srgbClr val="C0C0C0"/>
                  </a:outerShdw>
                </a:effectLst>
                <a:latin typeface="Times New Roman" pitchFamily="18" charset="0"/>
                <a:cs typeface="Times New Roman" pitchFamily="18" charset="0"/>
              </a:rPr>
              <a:t>ÔN TẬP VÀ BỔ SUNG VỀ GIẢI TOÁN ( tt ) </a:t>
            </a:r>
          </a:p>
        </p:txBody>
      </p:sp>
      <p:grpSp>
        <p:nvGrpSpPr>
          <p:cNvPr id="9" name="Group 94"/>
          <p:cNvGrpSpPr>
            <a:grpSpLocks/>
          </p:cNvGrpSpPr>
          <p:nvPr/>
        </p:nvGrpSpPr>
        <p:grpSpPr bwMode="auto">
          <a:xfrm>
            <a:off x="2190750" y="3457575"/>
            <a:ext cx="1500188" cy="1114425"/>
            <a:chOff x="2928" y="384"/>
            <a:chExt cx="1789" cy="1403"/>
          </a:xfrm>
        </p:grpSpPr>
        <p:sp>
          <p:nvSpPr>
            <p:cNvPr id="10" name="Oval 95">
              <a:extLst>
                <a:ext uri="{FF2B5EF4-FFF2-40B4-BE49-F238E27FC236}"/>
              </a:extLst>
            </p:cNvPr>
            <p:cNvSpPr>
              <a:spLocks noChangeArrowheads="1"/>
            </p:cNvSpPr>
            <p:nvPr/>
          </p:nvSpPr>
          <p:spPr bwMode="hidden">
            <a:xfrm>
              <a:off x="3362" y="638"/>
              <a:ext cx="937" cy="696"/>
            </a:xfrm>
            <a:prstGeom prst="ellipse">
              <a:avLst/>
            </a:prstGeom>
            <a:gradFill rotWithShape="0">
              <a:gsLst>
                <a:gs pos="0">
                  <a:srgbClr val="FF0000"/>
                </a:gs>
                <a:gs pos="100000">
                  <a:sysClr val="window" lastClr="FFFFFF"/>
                </a:gs>
              </a:gsLst>
              <a:path path="shape">
                <a:fillToRect l="50000" t="50000" r="50000" b="50000"/>
              </a:path>
            </a:gradFill>
            <a:ln>
              <a:noFill/>
            </a:ln>
            <a:extLst>
              <a:ext uri="{91240B29-F687-4F45-9708-019B960494DF}"/>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514350" fontAlgn="auto">
                <a:spcBef>
                  <a:spcPts val="0"/>
                </a:spcBef>
                <a:spcAft>
                  <a:spcPts val="0"/>
                </a:spcAft>
                <a:defRPr/>
              </a:pPr>
              <a:endParaRPr lang="vi-VN" altLang="vi-VN" sz="1013" kern="0">
                <a:solidFill>
                  <a:prstClr val="black"/>
                </a:solidFill>
                <a:cs typeface="+mn-cs"/>
              </a:endParaRPr>
            </a:p>
          </p:txBody>
        </p:sp>
        <p:sp>
          <p:nvSpPr>
            <p:cNvPr id="11" name="Oval 96">
              <a:extLst>
                <a:ext uri="{FF2B5EF4-FFF2-40B4-BE49-F238E27FC236}"/>
              </a:extLst>
            </p:cNvPr>
            <p:cNvSpPr>
              <a:spLocks noChangeArrowheads="1"/>
            </p:cNvSpPr>
            <p:nvPr/>
          </p:nvSpPr>
          <p:spPr bwMode="hidden">
            <a:xfrm>
              <a:off x="3721" y="894"/>
              <a:ext cx="184" cy="128"/>
            </a:xfrm>
            <a:prstGeom prst="ellipse">
              <a:avLst/>
            </a:prstGeom>
            <a:gradFill rotWithShape="0">
              <a:gsLst>
                <a:gs pos="0">
                  <a:srgbClr val="ED7D31"/>
                </a:gs>
                <a:gs pos="100000">
                  <a:srgbClr val="E7E6E6"/>
                </a:gs>
              </a:gsLst>
              <a:path path="shape">
                <a:fillToRect l="50000" t="50000" r="50000" b="50000"/>
              </a:path>
            </a:gradFill>
            <a:ln>
              <a:noFill/>
            </a:ln>
            <a:extLst>
              <a:ext uri="{91240B29-F687-4F45-9708-019B960494DF}"/>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514350" fontAlgn="auto">
                <a:spcBef>
                  <a:spcPts val="0"/>
                </a:spcBef>
                <a:spcAft>
                  <a:spcPts val="0"/>
                </a:spcAft>
                <a:defRPr/>
              </a:pPr>
              <a:endParaRPr lang="vi-VN" altLang="vi-VN" sz="1013" kern="0">
                <a:solidFill>
                  <a:prstClr val="black"/>
                </a:solidFill>
                <a:cs typeface="+mn-cs"/>
              </a:endParaRPr>
            </a:p>
          </p:txBody>
        </p:sp>
        <p:sp>
          <p:nvSpPr>
            <p:cNvPr id="12" name="Freeform 97">
              <a:extLst>
                <a:ext uri="{FF2B5EF4-FFF2-40B4-BE49-F238E27FC236}"/>
              </a:extLst>
            </p:cNvPr>
            <p:cNvSpPr>
              <a:spLocks/>
            </p:cNvSpPr>
            <p:nvPr/>
          </p:nvSpPr>
          <p:spPr bwMode="hidden">
            <a:xfrm rot="2711884">
              <a:off x="3839" y="1098"/>
              <a:ext cx="556" cy="98"/>
            </a:xfrm>
            <a:custGeom>
              <a:avLst/>
              <a:gdLst>
                <a:gd name="T0" fmla="*/ 0 w 2736"/>
                <a:gd name="T1" fmla="*/ 1 h 504"/>
                <a:gd name="T2" fmla="*/ 1 w 2736"/>
                <a:gd name="T3" fmla="*/ 0 h 504"/>
                <a:gd name="T4" fmla="*/ 3 w 2736"/>
                <a:gd name="T5" fmla="*/ 0 h 504"/>
                <a:gd name="T6" fmla="*/ 5 w 2736"/>
                <a:gd name="T7" fmla="*/ 0 h 504"/>
                <a:gd name="T8" fmla="*/ 5 w 2736"/>
                <a:gd name="T9" fmla="*/ 0 h 504"/>
                <a:gd name="T10" fmla="*/ 3 w 2736"/>
                <a:gd name="T11" fmla="*/ 0 h 504"/>
                <a:gd name="T12" fmla="*/ 1 w 2736"/>
                <a:gd name="T13" fmla="*/ 0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13" name="Freeform 98">
              <a:extLst>
                <a:ext uri="{FF2B5EF4-FFF2-40B4-BE49-F238E27FC236}"/>
              </a:extLst>
            </p:cNvPr>
            <p:cNvSpPr>
              <a:spLocks/>
            </p:cNvSpPr>
            <p:nvPr/>
          </p:nvSpPr>
          <p:spPr bwMode="hidden">
            <a:xfrm rot="2711884">
              <a:off x="4251" y="1390"/>
              <a:ext cx="300" cy="159"/>
            </a:xfrm>
            <a:custGeom>
              <a:avLst/>
              <a:gdLst>
                <a:gd name="T0" fmla="*/ 0 w 1769"/>
                <a:gd name="T1" fmla="*/ 0 h 791"/>
                <a:gd name="T2" fmla="*/ 0 w 1769"/>
                <a:gd name="T3" fmla="*/ 0 h 791"/>
                <a:gd name="T4" fmla="*/ 1 w 1769"/>
                <a:gd name="T5" fmla="*/ 0 h 791"/>
                <a:gd name="T6" fmla="*/ 1 w 1769"/>
                <a:gd name="T7" fmla="*/ 1 h 791"/>
                <a:gd name="T8" fmla="*/ 1 w 1769"/>
                <a:gd name="T9" fmla="*/ 1 h 791"/>
                <a:gd name="T10" fmla="*/ 1 w 1769"/>
                <a:gd name="T11" fmla="*/ 1 h 791"/>
                <a:gd name="T12" fmla="*/ 1 w 1769"/>
                <a:gd name="T13" fmla="*/ 1 h 791"/>
                <a:gd name="T14" fmla="*/ 1 w 1769"/>
                <a:gd name="T15" fmla="*/ 1 h 791"/>
                <a:gd name="T16" fmla="*/ 1 w 1769"/>
                <a:gd name="T17" fmla="*/ 0 h 791"/>
                <a:gd name="T18" fmla="*/ 1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540000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14" name="Freeform 99">
              <a:extLst>
                <a:ext uri="{FF2B5EF4-FFF2-40B4-BE49-F238E27FC236}"/>
              </a:extLst>
            </p:cNvPr>
            <p:cNvSpPr>
              <a:spLocks/>
            </p:cNvSpPr>
            <p:nvPr/>
          </p:nvSpPr>
          <p:spPr bwMode="hidden">
            <a:xfrm rot="2104081">
              <a:off x="3878" y="1028"/>
              <a:ext cx="585" cy="112"/>
            </a:xfrm>
            <a:custGeom>
              <a:avLst/>
              <a:gdLst>
                <a:gd name="T0" fmla="*/ 0 w 2736"/>
                <a:gd name="T1" fmla="*/ 1 h 504"/>
                <a:gd name="T2" fmla="*/ 2 w 2736"/>
                <a:gd name="T3" fmla="*/ 0 h 504"/>
                <a:gd name="T4" fmla="*/ 4 w 2736"/>
                <a:gd name="T5" fmla="*/ 0 h 504"/>
                <a:gd name="T6" fmla="*/ 6 w 2736"/>
                <a:gd name="T7" fmla="*/ 0 h 504"/>
                <a:gd name="T8" fmla="*/ 6 w 2736"/>
                <a:gd name="T9" fmla="*/ 0 h 504"/>
                <a:gd name="T10" fmla="*/ 4 w 2736"/>
                <a:gd name="T11" fmla="*/ 0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15" name="Freeform 100">
              <a:extLst>
                <a:ext uri="{FF2B5EF4-FFF2-40B4-BE49-F238E27FC236}"/>
              </a:extLst>
            </p:cNvPr>
            <p:cNvSpPr>
              <a:spLocks/>
            </p:cNvSpPr>
            <p:nvPr/>
          </p:nvSpPr>
          <p:spPr bwMode="hidden">
            <a:xfrm rot="2104081">
              <a:off x="4359" y="1281"/>
              <a:ext cx="314" cy="174"/>
            </a:xfrm>
            <a:custGeom>
              <a:avLst/>
              <a:gdLst>
                <a:gd name="T0" fmla="*/ 0 w 1769"/>
                <a:gd name="T1" fmla="*/ 0 h 791"/>
                <a:gd name="T2" fmla="*/ 1 w 1769"/>
                <a:gd name="T3" fmla="*/ 0 h 791"/>
                <a:gd name="T4" fmla="*/ 1 w 1769"/>
                <a:gd name="T5" fmla="*/ 0 h 791"/>
                <a:gd name="T6" fmla="*/ 2 w 1769"/>
                <a:gd name="T7" fmla="*/ 1 h 791"/>
                <a:gd name="T8" fmla="*/ 2 w 1769"/>
                <a:gd name="T9" fmla="*/ 2 h 791"/>
                <a:gd name="T10" fmla="*/ 2 w 1769"/>
                <a:gd name="T11" fmla="*/ 2 h 791"/>
                <a:gd name="T12" fmla="*/ 2 w 1769"/>
                <a:gd name="T13" fmla="*/ 2 h 791"/>
                <a:gd name="T14" fmla="*/ 1 w 1769"/>
                <a:gd name="T15" fmla="*/ 1 h 791"/>
                <a:gd name="T16" fmla="*/ 1 w 1769"/>
                <a:gd name="T17" fmla="*/ 1 h 791"/>
                <a:gd name="T18" fmla="*/ 1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16" name="Freeform 101">
              <a:extLst>
                <a:ext uri="{FF2B5EF4-FFF2-40B4-BE49-F238E27FC236}"/>
              </a:extLst>
            </p:cNvPr>
            <p:cNvSpPr>
              <a:spLocks/>
            </p:cNvSpPr>
            <p:nvPr/>
          </p:nvSpPr>
          <p:spPr bwMode="hidden">
            <a:xfrm rot="1582915">
              <a:off x="3890" y="968"/>
              <a:ext cx="558" cy="98"/>
            </a:xfrm>
            <a:custGeom>
              <a:avLst/>
              <a:gdLst>
                <a:gd name="T0" fmla="*/ 0 w 2736"/>
                <a:gd name="T1" fmla="*/ 1 h 504"/>
                <a:gd name="T2" fmla="*/ 1 w 2736"/>
                <a:gd name="T3" fmla="*/ 0 h 504"/>
                <a:gd name="T4" fmla="*/ 3 w 2736"/>
                <a:gd name="T5" fmla="*/ 0 h 504"/>
                <a:gd name="T6" fmla="*/ 5 w 2736"/>
                <a:gd name="T7" fmla="*/ 0 h 504"/>
                <a:gd name="T8" fmla="*/ 5 w 2736"/>
                <a:gd name="T9" fmla="*/ 0 h 504"/>
                <a:gd name="T10" fmla="*/ 3 w 2736"/>
                <a:gd name="T11" fmla="*/ 0 h 504"/>
                <a:gd name="T12" fmla="*/ 1 w 2736"/>
                <a:gd name="T13" fmla="*/ 0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17" name="Freeform 102">
              <a:extLst>
                <a:ext uri="{FF2B5EF4-FFF2-40B4-BE49-F238E27FC236}"/>
              </a:extLst>
            </p:cNvPr>
            <p:cNvSpPr>
              <a:spLocks/>
            </p:cNvSpPr>
            <p:nvPr/>
          </p:nvSpPr>
          <p:spPr bwMode="hidden">
            <a:xfrm rot="1582915">
              <a:off x="4388" y="1157"/>
              <a:ext cx="301" cy="154"/>
            </a:xfrm>
            <a:custGeom>
              <a:avLst/>
              <a:gdLst>
                <a:gd name="T0" fmla="*/ 0 w 1769"/>
                <a:gd name="T1" fmla="*/ 0 h 791"/>
                <a:gd name="T2" fmla="*/ 0 w 1769"/>
                <a:gd name="T3" fmla="*/ 0 h 791"/>
                <a:gd name="T4" fmla="*/ 1 w 1769"/>
                <a:gd name="T5" fmla="*/ 0 h 791"/>
                <a:gd name="T6" fmla="*/ 1 w 1769"/>
                <a:gd name="T7" fmla="*/ 1 h 791"/>
                <a:gd name="T8" fmla="*/ 2 w 1769"/>
                <a:gd name="T9" fmla="*/ 1 h 791"/>
                <a:gd name="T10" fmla="*/ 1 w 1769"/>
                <a:gd name="T11" fmla="*/ 1 h 791"/>
                <a:gd name="T12" fmla="*/ 1 w 1769"/>
                <a:gd name="T13" fmla="*/ 1 h 791"/>
                <a:gd name="T14" fmla="*/ 1 w 1769"/>
                <a:gd name="T15" fmla="*/ 1 h 791"/>
                <a:gd name="T16" fmla="*/ 1 w 1769"/>
                <a:gd name="T17" fmla="*/ 0 h 791"/>
                <a:gd name="T18" fmla="*/ 1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18" name="Freeform 103">
              <a:extLst>
                <a:ext uri="{FF2B5EF4-FFF2-40B4-BE49-F238E27FC236}"/>
              </a:extLst>
            </p:cNvPr>
            <p:cNvSpPr>
              <a:spLocks/>
            </p:cNvSpPr>
            <p:nvPr/>
          </p:nvSpPr>
          <p:spPr bwMode="hidden">
            <a:xfrm rot="1080363">
              <a:off x="3897" y="904"/>
              <a:ext cx="541" cy="108"/>
            </a:xfrm>
            <a:custGeom>
              <a:avLst/>
              <a:gdLst>
                <a:gd name="T0" fmla="*/ 0 w 2736"/>
                <a:gd name="T1" fmla="*/ 1 h 504"/>
                <a:gd name="T2" fmla="*/ 1 w 2736"/>
                <a:gd name="T3" fmla="*/ 0 h 504"/>
                <a:gd name="T4" fmla="*/ 3 w 2736"/>
                <a:gd name="T5" fmla="*/ 0 h 504"/>
                <a:gd name="T6" fmla="*/ 4 w 2736"/>
                <a:gd name="T7" fmla="*/ 0 h 504"/>
                <a:gd name="T8" fmla="*/ 4 w 2736"/>
                <a:gd name="T9" fmla="*/ 0 h 504"/>
                <a:gd name="T10" fmla="*/ 3 w 2736"/>
                <a:gd name="T11" fmla="*/ 0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19" name="Freeform 104">
              <a:extLst>
                <a:ext uri="{FF2B5EF4-FFF2-40B4-BE49-F238E27FC236}"/>
              </a:extLst>
            </p:cNvPr>
            <p:cNvSpPr>
              <a:spLocks/>
            </p:cNvSpPr>
            <p:nvPr/>
          </p:nvSpPr>
          <p:spPr bwMode="hidden">
            <a:xfrm rot="1080363">
              <a:off x="4405" y="1034"/>
              <a:ext cx="292" cy="170"/>
            </a:xfrm>
            <a:custGeom>
              <a:avLst/>
              <a:gdLst>
                <a:gd name="T0" fmla="*/ 0 w 1769"/>
                <a:gd name="T1" fmla="*/ 0 h 791"/>
                <a:gd name="T2" fmla="*/ 0 w 1769"/>
                <a:gd name="T3" fmla="*/ 0 h 791"/>
                <a:gd name="T4" fmla="*/ 1 w 1769"/>
                <a:gd name="T5" fmla="*/ 0 h 791"/>
                <a:gd name="T6" fmla="*/ 1 w 1769"/>
                <a:gd name="T7" fmla="*/ 1 h 791"/>
                <a:gd name="T8" fmla="*/ 1 w 1769"/>
                <a:gd name="T9" fmla="*/ 1 h 791"/>
                <a:gd name="T10" fmla="*/ 1 w 1769"/>
                <a:gd name="T11" fmla="*/ 2 h 791"/>
                <a:gd name="T12" fmla="*/ 1 w 1769"/>
                <a:gd name="T13" fmla="*/ 1 h 791"/>
                <a:gd name="T14" fmla="*/ 1 w 1769"/>
                <a:gd name="T15" fmla="*/ 1 h 791"/>
                <a:gd name="T16" fmla="*/ 1 w 1769"/>
                <a:gd name="T17" fmla="*/ 1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20" name="Freeform 105">
              <a:extLst>
                <a:ext uri="{FF2B5EF4-FFF2-40B4-BE49-F238E27FC236}"/>
              </a:extLst>
            </p:cNvPr>
            <p:cNvSpPr>
              <a:spLocks/>
            </p:cNvSpPr>
            <p:nvPr/>
          </p:nvSpPr>
          <p:spPr bwMode="hidden">
            <a:xfrm rot="463793">
              <a:off x="3909" y="834"/>
              <a:ext cx="498" cy="100"/>
            </a:xfrm>
            <a:custGeom>
              <a:avLst/>
              <a:gdLst>
                <a:gd name="T0" fmla="*/ 0 w 2736"/>
                <a:gd name="T1" fmla="*/ 1 h 504"/>
                <a:gd name="T2" fmla="*/ 1 w 2736"/>
                <a:gd name="T3" fmla="*/ 0 h 504"/>
                <a:gd name="T4" fmla="*/ 2 w 2736"/>
                <a:gd name="T5" fmla="*/ 0 h 504"/>
                <a:gd name="T6" fmla="*/ 3 w 2736"/>
                <a:gd name="T7" fmla="*/ 0 h 504"/>
                <a:gd name="T8" fmla="*/ 3 w 2736"/>
                <a:gd name="T9" fmla="*/ 0 h 504"/>
                <a:gd name="T10" fmla="*/ 2 w 2736"/>
                <a:gd name="T11" fmla="*/ 0 h 504"/>
                <a:gd name="T12" fmla="*/ 1 w 2736"/>
                <a:gd name="T13" fmla="*/ 0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21" name="Freeform 106">
              <a:extLst>
                <a:ext uri="{FF2B5EF4-FFF2-40B4-BE49-F238E27FC236}"/>
              </a:extLst>
            </p:cNvPr>
            <p:cNvSpPr>
              <a:spLocks/>
            </p:cNvSpPr>
            <p:nvPr/>
          </p:nvSpPr>
          <p:spPr bwMode="hidden">
            <a:xfrm rot="463793">
              <a:off x="4395" y="888"/>
              <a:ext cx="263" cy="156"/>
            </a:xfrm>
            <a:custGeom>
              <a:avLst/>
              <a:gdLst>
                <a:gd name="T0" fmla="*/ 0 w 1769"/>
                <a:gd name="T1" fmla="*/ 0 h 791"/>
                <a:gd name="T2" fmla="*/ 0 w 1769"/>
                <a:gd name="T3" fmla="*/ 0 h 791"/>
                <a:gd name="T4" fmla="*/ 1 w 1769"/>
                <a:gd name="T5" fmla="*/ 0 h 791"/>
                <a:gd name="T6" fmla="*/ 1 w 1769"/>
                <a:gd name="T7" fmla="*/ 1 h 791"/>
                <a:gd name="T8" fmla="*/ 1 w 1769"/>
                <a:gd name="T9" fmla="*/ 1 h 791"/>
                <a:gd name="T10" fmla="*/ 1 w 1769"/>
                <a:gd name="T11" fmla="*/ 1 h 791"/>
                <a:gd name="T12" fmla="*/ 1 w 1769"/>
                <a:gd name="T13" fmla="*/ 1 h 791"/>
                <a:gd name="T14" fmla="*/ 1 w 1769"/>
                <a:gd name="T15" fmla="*/ 1 h 791"/>
                <a:gd name="T16" fmla="*/ 1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22" name="Freeform 107">
              <a:extLst>
                <a:ext uri="{FF2B5EF4-FFF2-40B4-BE49-F238E27FC236}"/>
              </a:extLst>
            </p:cNvPr>
            <p:cNvSpPr>
              <a:spLocks/>
            </p:cNvSpPr>
            <p:nvPr/>
          </p:nvSpPr>
          <p:spPr bwMode="hidden">
            <a:xfrm rot="-84182">
              <a:off x="3916" y="792"/>
              <a:ext cx="454" cy="70"/>
            </a:xfrm>
            <a:custGeom>
              <a:avLst/>
              <a:gdLst>
                <a:gd name="T0" fmla="*/ 0 w 2736"/>
                <a:gd name="T1" fmla="*/ 0 h 504"/>
                <a:gd name="T2" fmla="*/ 1 w 2736"/>
                <a:gd name="T3" fmla="*/ 0 h 504"/>
                <a:gd name="T4" fmla="*/ 1 w 2736"/>
                <a:gd name="T5" fmla="*/ 0 h 504"/>
                <a:gd name="T6" fmla="*/ 2 w 2736"/>
                <a:gd name="T7" fmla="*/ 0 h 504"/>
                <a:gd name="T8" fmla="*/ 2 w 2736"/>
                <a:gd name="T9" fmla="*/ 0 h 504"/>
                <a:gd name="T10" fmla="*/ 1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23" name="Freeform 108">
              <a:extLst>
                <a:ext uri="{FF2B5EF4-FFF2-40B4-BE49-F238E27FC236}"/>
              </a:extLst>
            </p:cNvPr>
            <p:cNvSpPr>
              <a:spLocks/>
            </p:cNvSpPr>
            <p:nvPr/>
          </p:nvSpPr>
          <p:spPr bwMode="hidden">
            <a:xfrm rot="-84182">
              <a:off x="4367" y="786"/>
              <a:ext cx="244" cy="110"/>
            </a:xfrm>
            <a:custGeom>
              <a:avLst/>
              <a:gdLst>
                <a:gd name="T0" fmla="*/ 0 w 1769"/>
                <a:gd name="T1" fmla="*/ 0 h 791"/>
                <a:gd name="T2" fmla="*/ 0 w 1769"/>
                <a:gd name="T3" fmla="*/ 0 h 791"/>
                <a:gd name="T4" fmla="*/ 0 w 1769"/>
                <a:gd name="T5" fmla="*/ 0 h 791"/>
                <a:gd name="T6" fmla="*/ 1 w 1769"/>
                <a:gd name="T7" fmla="*/ 0 h 791"/>
                <a:gd name="T8" fmla="*/ 1 w 1769"/>
                <a:gd name="T9" fmla="*/ 0 h 791"/>
                <a:gd name="T10" fmla="*/ 1 w 1769"/>
                <a:gd name="T11" fmla="*/ 0 h 791"/>
                <a:gd name="T12" fmla="*/ 1 w 1769"/>
                <a:gd name="T13" fmla="*/ 0 h 791"/>
                <a:gd name="T14" fmla="*/ 1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24" name="Freeform 109">
              <a:extLst>
                <a:ext uri="{FF2B5EF4-FFF2-40B4-BE49-F238E27FC236}"/>
              </a:extLst>
            </p:cNvPr>
            <p:cNvSpPr>
              <a:spLocks/>
            </p:cNvSpPr>
            <p:nvPr/>
          </p:nvSpPr>
          <p:spPr bwMode="hidden">
            <a:xfrm rot="-802576">
              <a:off x="3901" y="740"/>
              <a:ext cx="398" cy="70"/>
            </a:xfrm>
            <a:custGeom>
              <a:avLst/>
              <a:gdLst>
                <a:gd name="T0" fmla="*/ 0 w 2736"/>
                <a:gd name="T1" fmla="*/ 0 h 504"/>
                <a:gd name="T2" fmla="*/ 0 w 2736"/>
                <a:gd name="T3" fmla="*/ 0 h 504"/>
                <a:gd name="T4" fmla="*/ 1 w 2736"/>
                <a:gd name="T5" fmla="*/ 0 h 504"/>
                <a:gd name="T6" fmla="*/ 1 w 2736"/>
                <a:gd name="T7" fmla="*/ 0 h 504"/>
                <a:gd name="T8" fmla="*/ 1 w 2736"/>
                <a:gd name="T9" fmla="*/ 0 h 504"/>
                <a:gd name="T10" fmla="*/ 1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25" name="Freeform 110">
              <a:extLst>
                <a:ext uri="{FF2B5EF4-FFF2-40B4-BE49-F238E27FC236}"/>
              </a:extLst>
            </p:cNvPr>
            <p:cNvSpPr>
              <a:spLocks/>
            </p:cNvSpPr>
            <p:nvPr/>
          </p:nvSpPr>
          <p:spPr bwMode="hidden">
            <a:xfrm rot="-802576">
              <a:off x="4295" y="672"/>
              <a:ext cx="214" cy="108"/>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26" name="Freeform 111">
              <a:extLst>
                <a:ext uri="{FF2B5EF4-FFF2-40B4-BE49-F238E27FC236}"/>
              </a:extLst>
            </p:cNvPr>
            <p:cNvSpPr>
              <a:spLocks/>
            </p:cNvSpPr>
            <p:nvPr/>
          </p:nvSpPr>
          <p:spPr bwMode="hidden">
            <a:xfrm rot="18888116" flipH="1">
              <a:off x="3234" y="1137"/>
              <a:ext cx="556" cy="100"/>
            </a:xfrm>
            <a:custGeom>
              <a:avLst/>
              <a:gdLst>
                <a:gd name="T0" fmla="*/ 0 w 2736"/>
                <a:gd name="T1" fmla="*/ 1 h 504"/>
                <a:gd name="T2" fmla="*/ 1 w 2736"/>
                <a:gd name="T3" fmla="*/ 0 h 504"/>
                <a:gd name="T4" fmla="*/ 3 w 2736"/>
                <a:gd name="T5" fmla="*/ 0 h 504"/>
                <a:gd name="T6" fmla="*/ 5 w 2736"/>
                <a:gd name="T7" fmla="*/ 0 h 504"/>
                <a:gd name="T8" fmla="*/ 5 w 2736"/>
                <a:gd name="T9" fmla="*/ 0 h 504"/>
                <a:gd name="T10" fmla="*/ 3 w 2736"/>
                <a:gd name="T11" fmla="*/ 0 h 504"/>
                <a:gd name="T12" fmla="*/ 1 w 2736"/>
                <a:gd name="T13" fmla="*/ 0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954F72"/>
                </a:gs>
                <a:gs pos="100000">
                  <a:srgbClr val="ED7D31"/>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27" name="Freeform 112">
              <a:extLst>
                <a:ext uri="{FF2B5EF4-FFF2-40B4-BE49-F238E27FC236}"/>
              </a:extLst>
            </p:cNvPr>
            <p:cNvSpPr>
              <a:spLocks/>
            </p:cNvSpPr>
            <p:nvPr/>
          </p:nvSpPr>
          <p:spPr bwMode="hidden">
            <a:xfrm rot="18888116" flipH="1">
              <a:off x="3087" y="1432"/>
              <a:ext cx="300" cy="159"/>
            </a:xfrm>
            <a:custGeom>
              <a:avLst/>
              <a:gdLst>
                <a:gd name="T0" fmla="*/ 0 w 1769"/>
                <a:gd name="T1" fmla="*/ 0 h 791"/>
                <a:gd name="T2" fmla="*/ 0 w 1769"/>
                <a:gd name="T3" fmla="*/ 0 h 791"/>
                <a:gd name="T4" fmla="*/ 1 w 1769"/>
                <a:gd name="T5" fmla="*/ 0 h 791"/>
                <a:gd name="T6" fmla="*/ 1 w 1769"/>
                <a:gd name="T7" fmla="*/ 1 h 791"/>
                <a:gd name="T8" fmla="*/ 1 w 1769"/>
                <a:gd name="T9" fmla="*/ 1 h 791"/>
                <a:gd name="T10" fmla="*/ 1 w 1769"/>
                <a:gd name="T11" fmla="*/ 1 h 791"/>
                <a:gd name="T12" fmla="*/ 1 w 1769"/>
                <a:gd name="T13" fmla="*/ 1 h 791"/>
                <a:gd name="T14" fmla="*/ 1 w 1769"/>
                <a:gd name="T15" fmla="*/ 1 h 791"/>
                <a:gd name="T16" fmla="*/ 1 w 1769"/>
                <a:gd name="T17" fmla="*/ 0 h 791"/>
                <a:gd name="T18" fmla="*/ 1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540000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28" name="Freeform 113">
              <a:extLst>
                <a:ext uri="{FF2B5EF4-FFF2-40B4-BE49-F238E27FC236}"/>
              </a:extLst>
            </p:cNvPr>
            <p:cNvSpPr>
              <a:spLocks/>
            </p:cNvSpPr>
            <p:nvPr/>
          </p:nvSpPr>
          <p:spPr bwMode="hidden">
            <a:xfrm rot="19495919" flipH="1">
              <a:off x="3161" y="1086"/>
              <a:ext cx="585" cy="110"/>
            </a:xfrm>
            <a:custGeom>
              <a:avLst/>
              <a:gdLst>
                <a:gd name="T0" fmla="*/ 0 w 2736"/>
                <a:gd name="T1" fmla="*/ 1 h 504"/>
                <a:gd name="T2" fmla="*/ 2 w 2736"/>
                <a:gd name="T3" fmla="*/ 0 h 504"/>
                <a:gd name="T4" fmla="*/ 4 w 2736"/>
                <a:gd name="T5" fmla="*/ 0 h 504"/>
                <a:gd name="T6" fmla="*/ 6 w 2736"/>
                <a:gd name="T7" fmla="*/ 0 h 504"/>
                <a:gd name="T8" fmla="*/ 6 w 2736"/>
                <a:gd name="T9" fmla="*/ 0 h 504"/>
                <a:gd name="T10" fmla="*/ 4 w 2736"/>
                <a:gd name="T11" fmla="*/ 0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954F72"/>
                </a:gs>
                <a:gs pos="100000">
                  <a:srgbClr val="ED7D31"/>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29" name="Freeform 114">
              <a:extLst>
                <a:ext uri="{FF2B5EF4-FFF2-40B4-BE49-F238E27FC236}"/>
              </a:extLst>
            </p:cNvPr>
            <p:cNvSpPr>
              <a:spLocks/>
            </p:cNvSpPr>
            <p:nvPr/>
          </p:nvSpPr>
          <p:spPr bwMode="hidden">
            <a:xfrm rot="19495919" flipH="1">
              <a:off x="2951" y="1337"/>
              <a:ext cx="312" cy="172"/>
            </a:xfrm>
            <a:custGeom>
              <a:avLst/>
              <a:gdLst>
                <a:gd name="T0" fmla="*/ 0 w 1769"/>
                <a:gd name="T1" fmla="*/ 0 h 791"/>
                <a:gd name="T2" fmla="*/ 1 w 1769"/>
                <a:gd name="T3" fmla="*/ 0 h 791"/>
                <a:gd name="T4" fmla="*/ 1 w 1769"/>
                <a:gd name="T5" fmla="*/ 0 h 791"/>
                <a:gd name="T6" fmla="*/ 2 w 1769"/>
                <a:gd name="T7" fmla="*/ 1 h 791"/>
                <a:gd name="T8" fmla="*/ 2 w 1769"/>
                <a:gd name="T9" fmla="*/ 2 h 791"/>
                <a:gd name="T10" fmla="*/ 2 w 1769"/>
                <a:gd name="T11" fmla="*/ 2 h 791"/>
                <a:gd name="T12" fmla="*/ 2 w 1769"/>
                <a:gd name="T13" fmla="*/ 2 h 791"/>
                <a:gd name="T14" fmla="*/ 1 w 1769"/>
                <a:gd name="T15" fmla="*/ 1 h 791"/>
                <a:gd name="T16" fmla="*/ 1 w 1769"/>
                <a:gd name="T17" fmla="*/ 1 h 791"/>
                <a:gd name="T18" fmla="*/ 1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540000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30" name="Freeform 115">
              <a:extLst>
                <a:ext uri="{FF2B5EF4-FFF2-40B4-BE49-F238E27FC236}"/>
              </a:extLst>
            </p:cNvPr>
            <p:cNvSpPr>
              <a:spLocks/>
            </p:cNvSpPr>
            <p:nvPr/>
          </p:nvSpPr>
          <p:spPr bwMode="hidden">
            <a:xfrm rot="20017085" flipH="1">
              <a:off x="3174" y="1026"/>
              <a:ext cx="562" cy="98"/>
            </a:xfrm>
            <a:custGeom>
              <a:avLst/>
              <a:gdLst>
                <a:gd name="T0" fmla="*/ 0 w 2736"/>
                <a:gd name="T1" fmla="*/ 1 h 504"/>
                <a:gd name="T2" fmla="*/ 1 w 2736"/>
                <a:gd name="T3" fmla="*/ 0 h 504"/>
                <a:gd name="T4" fmla="*/ 3 w 2736"/>
                <a:gd name="T5" fmla="*/ 0 h 504"/>
                <a:gd name="T6" fmla="*/ 5 w 2736"/>
                <a:gd name="T7" fmla="*/ 0 h 504"/>
                <a:gd name="T8" fmla="*/ 5 w 2736"/>
                <a:gd name="T9" fmla="*/ 0 h 504"/>
                <a:gd name="T10" fmla="*/ 3 w 2736"/>
                <a:gd name="T11" fmla="*/ 0 h 504"/>
                <a:gd name="T12" fmla="*/ 1 w 2736"/>
                <a:gd name="T13" fmla="*/ 0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954F72"/>
                </a:gs>
                <a:gs pos="100000">
                  <a:srgbClr val="ED7D31"/>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31" name="Freeform 116">
              <a:extLst>
                <a:ext uri="{FF2B5EF4-FFF2-40B4-BE49-F238E27FC236}"/>
              </a:extLst>
            </p:cNvPr>
            <p:cNvSpPr>
              <a:spLocks/>
            </p:cNvSpPr>
            <p:nvPr/>
          </p:nvSpPr>
          <p:spPr bwMode="hidden">
            <a:xfrm rot="20017085" flipH="1">
              <a:off x="2936" y="1215"/>
              <a:ext cx="295" cy="152"/>
            </a:xfrm>
            <a:custGeom>
              <a:avLst/>
              <a:gdLst>
                <a:gd name="T0" fmla="*/ 0 w 1769"/>
                <a:gd name="T1" fmla="*/ 0 h 791"/>
                <a:gd name="T2" fmla="*/ 0 w 1769"/>
                <a:gd name="T3" fmla="*/ 0 h 791"/>
                <a:gd name="T4" fmla="*/ 1 w 1769"/>
                <a:gd name="T5" fmla="*/ 0 h 791"/>
                <a:gd name="T6" fmla="*/ 1 w 1769"/>
                <a:gd name="T7" fmla="*/ 1 h 791"/>
                <a:gd name="T8" fmla="*/ 2 w 1769"/>
                <a:gd name="T9" fmla="*/ 1 h 791"/>
                <a:gd name="T10" fmla="*/ 1 w 1769"/>
                <a:gd name="T11" fmla="*/ 1 h 791"/>
                <a:gd name="T12" fmla="*/ 1 w 1769"/>
                <a:gd name="T13" fmla="*/ 1 h 791"/>
                <a:gd name="T14" fmla="*/ 1 w 1769"/>
                <a:gd name="T15" fmla="*/ 1 h 791"/>
                <a:gd name="T16" fmla="*/ 1 w 1769"/>
                <a:gd name="T17" fmla="*/ 0 h 791"/>
                <a:gd name="T18" fmla="*/ 1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ysClr val="window" lastClr="FFFFFF"/>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32" name="Freeform 117">
              <a:extLst>
                <a:ext uri="{FF2B5EF4-FFF2-40B4-BE49-F238E27FC236}"/>
              </a:extLst>
            </p:cNvPr>
            <p:cNvSpPr>
              <a:spLocks/>
            </p:cNvSpPr>
            <p:nvPr/>
          </p:nvSpPr>
          <p:spPr bwMode="hidden">
            <a:xfrm rot="20519637" flipH="1">
              <a:off x="3185" y="962"/>
              <a:ext cx="541" cy="108"/>
            </a:xfrm>
            <a:custGeom>
              <a:avLst/>
              <a:gdLst>
                <a:gd name="T0" fmla="*/ 0 w 2736"/>
                <a:gd name="T1" fmla="*/ 1 h 504"/>
                <a:gd name="T2" fmla="*/ 1 w 2736"/>
                <a:gd name="T3" fmla="*/ 0 h 504"/>
                <a:gd name="T4" fmla="*/ 3 w 2736"/>
                <a:gd name="T5" fmla="*/ 0 h 504"/>
                <a:gd name="T6" fmla="*/ 4 w 2736"/>
                <a:gd name="T7" fmla="*/ 0 h 504"/>
                <a:gd name="T8" fmla="*/ 4 w 2736"/>
                <a:gd name="T9" fmla="*/ 0 h 504"/>
                <a:gd name="T10" fmla="*/ 3 w 2736"/>
                <a:gd name="T11" fmla="*/ 0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954F72"/>
                </a:gs>
                <a:gs pos="100000">
                  <a:srgbClr val="ED7D31"/>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33" name="Freeform 118">
              <a:extLst>
                <a:ext uri="{FF2B5EF4-FFF2-40B4-BE49-F238E27FC236}"/>
              </a:extLst>
            </p:cNvPr>
            <p:cNvSpPr>
              <a:spLocks/>
            </p:cNvSpPr>
            <p:nvPr/>
          </p:nvSpPr>
          <p:spPr bwMode="hidden">
            <a:xfrm rot="20519637" flipH="1">
              <a:off x="2928" y="1089"/>
              <a:ext cx="292" cy="170"/>
            </a:xfrm>
            <a:custGeom>
              <a:avLst/>
              <a:gdLst>
                <a:gd name="T0" fmla="*/ 0 w 1769"/>
                <a:gd name="T1" fmla="*/ 0 h 791"/>
                <a:gd name="T2" fmla="*/ 0 w 1769"/>
                <a:gd name="T3" fmla="*/ 0 h 791"/>
                <a:gd name="T4" fmla="*/ 1 w 1769"/>
                <a:gd name="T5" fmla="*/ 0 h 791"/>
                <a:gd name="T6" fmla="*/ 1 w 1769"/>
                <a:gd name="T7" fmla="*/ 1 h 791"/>
                <a:gd name="T8" fmla="*/ 1 w 1769"/>
                <a:gd name="T9" fmla="*/ 1 h 791"/>
                <a:gd name="T10" fmla="*/ 1 w 1769"/>
                <a:gd name="T11" fmla="*/ 2 h 791"/>
                <a:gd name="T12" fmla="*/ 1 w 1769"/>
                <a:gd name="T13" fmla="*/ 1 h 791"/>
                <a:gd name="T14" fmla="*/ 1 w 1769"/>
                <a:gd name="T15" fmla="*/ 1 h 791"/>
                <a:gd name="T16" fmla="*/ 1 w 1769"/>
                <a:gd name="T17" fmla="*/ 1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ysClr val="window" lastClr="FFFFFF"/>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34" name="Freeform 119">
              <a:extLst>
                <a:ext uri="{FF2B5EF4-FFF2-40B4-BE49-F238E27FC236}"/>
              </a:extLst>
            </p:cNvPr>
            <p:cNvSpPr>
              <a:spLocks/>
            </p:cNvSpPr>
            <p:nvPr/>
          </p:nvSpPr>
          <p:spPr bwMode="hidden">
            <a:xfrm rot="21136207" flipH="1">
              <a:off x="3218" y="890"/>
              <a:ext cx="498" cy="100"/>
            </a:xfrm>
            <a:custGeom>
              <a:avLst/>
              <a:gdLst>
                <a:gd name="T0" fmla="*/ 0 w 2736"/>
                <a:gd name="T1" fmla="*/ 1 h 504"/>
                <a:gd name="T2" fmla="*/ 1 w 2736"/>
                <a:gd name="T3" fmla="*/ 0 h 504"/>
                <a:gd name="T4" fmla="*/ 2 w 2736"/>
                <a:gd name="T5" fmla="*/ 0 h 504"/>
                <a:gd name="T6" fmla="*/ 3 w 2736"/>
                <a:gd name="T7" fmla="*/ 0 h 504"/>
                <a:gd name="T8" fmla="*/ 3 w 2736"/>
                <a:gd name="T9" fmla="*/ 0 h 504"/>
                <a:gd name="T10" fmla="*/ 2 w 2736"/>
                <a:gd name="T11" fmla="*/ 0 h 504"/>
                <a:gd name="T12" fmla="*/ 1 w 2736"/>
                <a:gd name="T13" fmla="*/ 0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954F72"/>
                </a:gs>
                <a:gs pos="100000">
                  <a:srgbClr val="ED7D31"/>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35" name="Freeform 120">
              <a:extLst>
                <a:ext uri="{FF2B5EF4-FFF2-40B4-BE49-F238E27FC236}"/>
              </a:extLst>
            </p:cNvPr>
            <p:cNvSpPr>
              <a:spLocks/>
            </p:cNvSpPr>
            <p:nvPr/>
          </p:nvSpPr>
          <p:spPr bwMode="hidden">
            <a:xfrm rot="21136207" flipH="1">
              <a:off x="2958" y="944"/>
              <a:ext cx="269" cy="160"/>
            </a:xfrm>
            <a:custGeom>
              <a:avLst/>
              <a:gdLst>
                <a:gd name="T0" fmla="*/ 0 w 1769"/>
                <a:gd name="T1" fmla="*/ 0 h 791"/>
                <a:gd name="T2" fmla="*/ 0 w 1769"/>
                <a:gd name="T3" fmla="*/ 0 h 791"/>
                <a:gd name="T4" fmla="*/ 1 w 1769"/>
                <a:gd name="T5" fmla="*/ 0 h 791"/>
                <a:gd name="T6" fmla="*/ 1 w 1769"/>
                <a:gd name="T7" fmla="*/ 1 h 791"/>
                <a:gd name="T8" fmla="*/ 1 w 1769"/>
                <a:gd name="T9" fmla="*/ 1 h 791"/>
                <a:gd name="T10" fmla="*/ 1 w 1769"/>
                <a:gd name="T11" fmla="*/ 1 h 791"/>
                <a:gd name="T12" fmla="*/ 1 w 1769"/>
                <a:gd name="T13" fmla="*/ 1 h 791"/>
                <a:gd name="T14" fmla="*/ 1 w 1769"/>
                <a:gd name="T15" fmla="*/ 1 h 791"/>
                <a:gd name="T16" fmla="*/ 1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ysClr val="window" lastClr="FFFFFF"/>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36" name="Freeform 121">
              <a:extLst>
                <a:ext uri="{FF2B5EF4-FFF2-40B4-BE49-F238E27FC236}"/>
              </a:extLst>
            </p:cNvPr>
            <p:cNvSpPr>
              <a:spLocks/>
            </p:cNvSpPr>
            <p:nvPr/>
          </p:nvSpPr>
          <p:spPr bwMode="hidden">
            <a:xfrm rot="84182" flipH="1">
              <a:off x="3254" y="848"/>
              <a:ext cx="454" cy="72"/>
            </a:xfrm>
            <a:custGeom>
              <a:avLst/>
              <a:gdLst>
                <a:gd name="T0" fmla="*/ 0 w 2736"/>
                <a:gd name="T1" fmla="*/ 0 h 504"/>
                <a:gd name="T2" fmla="*/ 1 w 2736"/>
                <a:gd name="T3" fmla="*/ 0 h 504"/>
                <a:gd name="T4" fmla="*/ 1 w 2736"/>
                <a:gd name="T5" fmla="*/ 0 h 504"/>
                <a:gd name="T6" fmla="*/ 2 w 2736"/>
                <a:gd name="T7" fmla="*/ 0 h 504"/>
                <a:gd name="T8" fmla="*/ 2 w 2736"/>
                <a:gd name="T9" fmla="*/ 0 h 504"/>
                <a:gd name="T10" fmla="*/ 1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954F72"/>
                </a:gs>
                <a:gs pos="100000">
                  <a:srgbClr val="ED7D31"/>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37" name="Freeform 122">
              <a:extLst>
                <a:ext uri="{FF2B5EF4-FFF2-40B4-BE49-F238E27FC236}"/>
              </a:extLst>
            </p:cNvPr>
            <p:cNvSpPr>
              <a:spLocks/>
            </p:cNvSpPr>
            <p:nvPr/>
          </p:nvSpPr>
          <p:spPr bwMode="hidden">
            <a:xfrm rot="84182" flipH="1">
              <a:off x="3013" y="842"/>
              <a:ext cx="244" cy="112"/>
            </a:xfrm>
            <a:custGeom>
              <a:avLst/>
              <a:gdLst>
                <a:gd name="T0" fmla="*/ 0 w 1769"/>
                <a:gd name="T1" fmla="*/ 0 h 791"/>
                <a:gd name="T2" fmla="*/ 0 w 1769"/>
                <a:gd name="T3" fmla="*/ 0 h 791"/>
                <a:gd name="T4" fmla="*/ 0 w 1769"/>
                <a:gd name="T5" fmla="*/ 0 h 791"/>
                <a:gd name="T6" fmla="*/ 1 w 1769"/>
                <a:gd name="T7" fmla="*/ 0 h 791"/>
                <a:gd name="T8" fmla="*/ 1 w 1769"/>
                <a:gd name="T9" fmla="*/ 0 h 791"/>
                <a:gd name="T10" fmla="*/ 1 w 1769"/>
                <a:gd name="T11" fmla="*/ 0 h 791"/>
                <a:gd name="T12" fmla="*/ 1 w 1769"/>
                <a:gd name="T13" fmla="*/ 0 h 791"/>
                <a:gd name="T14" fmla="*/ 1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ysClr val="window" lastClr="FFFFFF"/>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38" name="Freeform 123">
              <a:extLst>
                <a:ext uri="{FF2B5EF4-FFF2-40B4-BE49-F238E27FC236}"/>
              </a:extLst>
            </p:cNvPr>
            <p:cNvSpPr>
              <a:spLocks/>
            </p:cNvSpPr>
            <p:nvPr/>
          </p:nvSpPr>
          <p:spPr bwMode="hidden">
            <a:xfrm rot="802576" flipH="1">
              <a:off x="3324" y="798"/>
              <a:ext cx="399" cy="72"/>
            </a:xfrm>
            <a:custGeom>
              <a:avLst/>
              <a:gdLst>
                <a:gd name="T0" fmla="*/ 0 w 2736"/>
                <a:gd name="T1" fmla="*/ 0 h 504"/>
                <a:gd name="T2" fmla="*/ 0 w 2736"/>
                <a:gd name="T3" fmla="*/ 0 h 504"/>
                <a:gd name="T4" fmla="*/ 1 w 2736"/>
                <a:gd name="T5" fmla="*/ 0 h 504"/>
                <a:gd name="T6" fmla="*/ 1 w 2736"/>
                <a:gd name="T7" fmla="*/ 0 h 504"/>
                <a:gd name="T8" fmla="*/ 1 w 2736"/>
                <a:gd name="T9" fmla="*/ 0 h 504"/>
                <a:gd name="T10" fmla="*/ 1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954F72"/>
                </a:gs>
                <a:gs pos="100000">
                  <a:srgbClr val="ED7D31"/>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39" name="Freeform 124">
              <a:extLst>
                <a:ext uri="{FF2B5EF4-FFF2-40B4-BE49-F238E27FC236}"/>
              </a:extLst>
            </p:cNvPr>
            <p:cNvSpPr>
              <a:spLocks/>
            </p:cNvSpPr>
            <p:nvPr/>
          </p:nvSpPr>
          <p:spPr bwMode="hidden">
            <a:xfrm rot="802576" flipH="1">
              <a:off x="3115" y="730"/>
              <a:ext cx="214" cy="108"/>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ysClr val="window" lastClr="FFFFFF"/>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40" name="Freeform 125">
              <a:extLst>
                <a:ext uri="{FF2B5EF4-FFF2-40B4-BE49-F238E27FC236}"/>
              </a:extLst>
            </p:cNvPr>
            <p:cNvSpPr>
              <a:spLocks/>
            </p:cNvSpPr>
            <p:nvPr/>
          </p:nvSpPr>
          <p:spPr bwMode="hidden">
            <a:xfrm rot="1277471" flipH="1">
              <a:off x="3350" y="776"/>
              <a:ext cx="399" cy="70"/>
            </a:xfrm>
            <a:custGeom>
              <a:avLst/>
              <a:gdLst>
                <a:gd name="T0" fmla="*/ 0 w 2736"/>
                <a:gd name="T1" fmla="*/ 0 h 504"/>
                <a:gd name="T2" fmla="*/ 0 w 2736"/>
                <a:gd name="T3" fmla="*/ 0 h 504"/>
                <a:gd name="T4" fmla="*/ 1 w 2736"/>
                <a:gd name="T5" fmla="*/ 0 h 504"/>
                <a:gd name="T6" fmla="*/ 1 w 2736"/>
                <a:gd name="T7" fmla="*/ 0 h 504"/>
                <a:gd name="T8" fmla="*/ 1 w 2736"/>
                <a:gd name="T9" fmla="*/ 0 h 504"/>
                <a:gd name="T10" fmla="*/ 1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954F72"/>
                </a:gs>
                <a:gs pos="100000">
                  <a:srgbClr val="ED7D31"/>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41" name="Freeform 126">
              <a:extLst>
                <a:ext uri="{FF2B5EF4-FFF2-40B4-BE49-F238E27FC236}"/>
              </a:extLst>
            </p:cNvPr>
            <p:cNvSpPr>
              <a:spLocks/>
            </p:cNvSpPr>
            <p:nvPr/>
          </p:nvSpPr>
          <p:spPr bwMode="hidden">
            <a:xfrm rot="1277471" flipH="1">
              <a:off x="3151" y="666"/>
              <a:ext cx="214" cy="110"/>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ysClr val="window" lastClr="FFFFFF"/>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42" name="Freeform 127">
              <a:extLst>
                <a:ext uri="{FF2B5EF4-FFF2-40B4-BE49-F238E27FC236}"/>
              </a:extLst>
            </p:cNvPr>
            <p:cNvSpPr>
              <a:spLocks/>
            </p:cNvSpPr>
            <p:nvPr/>
          </p:nvSpPr>
          <p:spPr bwMode="hidden">
            <a:xfrm rot="2028410" flipH="1">
              <a:off x="3394" y="746"/>
              <a:ext cx="396" cy="68"/>
            </a:xfrm>
            <a:custGeom>
              <a:avLst/>
              <a:gdLst>
                <a:gd name="T0" fmla="*/ 0 w 2736"/>
                <a:gd name="T1" fmla="*/ 0 h 504"/>
                <a:gd name="T2" fmla="*/ 0 w 2736"/>
                <a:gd name="T3" fmla="*/ 0 h 504"/>
                <a:gd name="T4" fmla="*/ 1 w 2736"/>
                <a:gd name="T5" fmla="*/ 0 h 504"/>
                <a:gd name="T6" fmla="*/ 1 w 2736"/>
                <a:gd name="T7" fmla="*/ 0 h 504"/>
                <a:gd name="T8" fmla="*/ 1 w 2736"/>
                <a:gd name="T9" fmla="*/ 0 h 504"/>
                <a:gd name="T10" fmla="*/ 1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954F72"/>
                </a:gs>
                <a:gs pos="100000">
                  <a:srgbClr val="ED7D31"/>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43" name="Freeform 128">
              <a:extLst>
                <a:ext uri="{FF2B5EF4-FFF2-40B4-BE49-F238E27FC236}"/>
              </a:extLst>
            </p:cNvPr>
            <p:cNvSpPr>
              <a:spLocks/>
            </p:cNvSpPr>
            <p:nvPr/>
          </p:nvSpPr>
          <p:spPr bwMode="hidden">
            <a:xfrm rot="2028410" flipH="1">
              <a:off x="3221" y="574"/>
              <a:ext cx="214" cy="110"/>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ysClr val="window" lastClr="FFFFFF"/>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44" name="Freeform 129">
              <a:extLst>
                <a:ext uri="{FF2B5EF4-FFF2-40B4-BE49-F238E27FC236}"/>
              </a:extLst>
            </p:cNvPr>
            <p:cNvSpPr>
              <a:spLocks/>
            </p:cNvSpPr>
            <p:nvPr/>
          </p:nvSpPr>
          <p:spPr bwMode="hidden">
            <a:xfrm rot="2664424" flipH="1">
              <a:off x="3433" y="700"/>
              <a:ext cx="405" cy="70"/>
            </a:xfrm>
            <a:custGeom>
              <a:avLst/>
              <a:gdLst>
                <a:gd name="T0" fmla="*/ 0 w 2736"/>
                <a:gd name="T1" fmla="*/ 0 h 504"/>
                <a:gd name="T2" fmla="*/ 0 w 2736"/>
                <a:gd name="T3" fmla="*/ 0 h 504"/>
                <a:gd name="T4" fmla="*/ 1 w 2736"/>
                <a:gd name="T5" fmla="*/ 0 h 504"/>
                <a:gd name="T6" fmla="*/ 1 w 2736"/>
                <a:gd name="T7" fmla="*/ 0 h 504"/>
                <a:gd name="T8" fmla="*/ 1 w 2736"/>
                <a:gd name="T9" fmla="*/ 0 h 504"/>
                <a:gd name="T10" fmla="*/ 1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954F72"/>
                </a:gs>
                <a:gs pos="100000">
                  <a:srgbClr val="ED7D31"/>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45" name="Freeform 130">
              <a:extLst>
                <a:ext uri="{FF2B5EF4-FFF2-40B4-BE49-F238E27FC236}"/>
              </a:extLst>
            </p:cNvPr>
            <p:cNvSpPr>
              <a:spLocks/>
            </p:cNvSpPr>
            <p:nvPr/>
          </p:nvSpPr>
          <p:spPr bwMode="hidden">
            <a:xfrm rot="2664424" flipH="1">
              <a:off x="3290" y="482"/>
              <a:ext cx="218" cy="108"/>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ysClr val="window" lastClr="FFFFFF"/>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46" name="Freeform 131">
              <a:extLst>
                <a:ext uri="{FF2B5EF4-FFF2-40B4-BE49-F238E27FC236}"/>
              </a:extLst>
            </p:cNvPr>
            <p:cNvSpPr>
              <a:spLocks/>
            </p:cNvSpPr>
            <p:nvPr/>
          </p:nvSpPr>
          <p:spPr bwMode="hidden">
            <a:xfrm rot="3473776" flipH="1">
              <a:off x="3519" y="684"/>
              <a:ext cx="354" cy="70"/>
            </a:xfrm>
            <a:custGeom>
              <a:avLst/>
              <a:gdLst>
                <a:gd name="T0" fmla="*/ 0 w 2736"/>
                <a:gd name="T1" fmla="*/ 0 h 504"/>
                <a:gd name="T2" fmla="*/ 0 w 2736"/>
                <a:gd name="T3" fmla="*/ 0 h 504"/>
                <a:gd name="T4" fmla="*/ 1 w 2736"/>
                <a:gd name="T5" fmla="*/ 0 h 504"/>
                <a:gd name="T6" fmla="*/ 1 w 2736"/>
                <a:gd name="T7" fmla="*/ 0 h 504"/>
                <a:gd name="T8" fmla="*/ 1 w 2736"/>
                <a:gd name="T9" fmla="*/ 0 h 504"/>
                <a:gd name="T10" fmla="*/ 1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954F72"/>
                </a:gs>
                <a:gs pos="100000">
                  <a:srgbClr val="ED7D31"/>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47" name="Freeform 132">
              <a:extLst>
                <a:ext uri="{FF2B5EF4-FFF2-40B4-BE49-F238E27FC236}"/>
              </a:extLst>
            </p:cNvPr>
            <p:cNvSpPr>
              <a:spLocks/>
            </p:cNvSpPr>
            <p:nvPr/>
          </p:nvSpPr>
          <p:spPr bwMode="hidden">
            <a:xfrm rot="3473776" flipH="1">
              <a:off x="3439" y="446"/>
              <a:ext cx="190" cy="114"/>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ysClr val="window" lastClr="FFFFFF"/>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48" name="Freeform 133">
              <a:extLst>
                <a:ext uri="{FF2B5EF4-FFF2-40B4-BE49-F238E27FC236}"/>
              </a:extLst>
            </p:cNvPr>
            <p:cNvSpPr>
              <a:spLocks/>
            </p:cNvSpPr>
            <p:nvPr/>
          </p:nvSpPr>
          <p:spPr bwMode="hidden">
            <a:xfrm rot="4126480" flipH="1">
              <a:off x="3577" y="675"/>
              <a:ext cx="342" cy="68"/>
            </a:xfrm>
            <a:custGeom>
              <a:avLst/>
              <a:gdLst>
                <a:gd name="T0" fmla="*/ 0 w 2736"/>
                <a:gd name="T1" fmla="*/ 0 h 504"/>
                <a:gd name="T2" fmla="*/ 0 w 2736"/>
                <a:gd name="T3" fmla="*/ 0 h 504"/>
                <a:gd name="T4" fmla="*/ 1 w 2736"/>
                <a:gd name="T5" fmla="*/ 0 h 504"/>
                <a:gd name="T6" fmla="*/ 1 w 2736"/>
                <a:gd name="T7" fmla="*/ 0 h 504"/>
                <a:gd name="T8" fmla="*/ 1 w 2736"/>
                <a:gd name="T9" fmla="*/ 0 h 504"/>
                <a:gd name="T10" fmla="*/ 1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954F72"/>
                </a:gs>
                <a:gs pos="100000">
                  <a:srgbClr val="ED7D31"/>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49" name="Freeform 134">
              <a:extLst>
                <a:ext uri="{FF2B5EF4-FFF2-40B4-BE49-F238E27FC236}"/>
              </a:extLst>
            </p:cNvPr>
            <p:cNvSpPr>
              <a:spLocks/>
            </p:cNvSpPr>
            <p:nvPr/>
          </p:nvSpPr>
          <p:spPr bwMode="hidden">
            <a:xfrm rot="4126480" flipH="1">
              <a:off x="3539" y="422"/>
              <a:ext cx="184" cy="112"/>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ysClr val="window" lastClr="FFFFFF"/>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50" name="Freeform 135">
              <a:extLst>
                <a:ext uri="{FF2B5EF4-FFF2-40B4-BE49-F238E27FC236}"/>
              </a:extLst>
            </p:cNvPr>
            <p:cNvSpPr>
              <a:spLocks/>
            </p:cNvSpPr>
            <p:nvPr/>
          </p:nvSpPr>
          <p:spPr bwMode="hidden">
            <a:xfrm rot="-1325434">
              <a:off x="3863" y="706"/>
              <a:ext cx="399" cy="72"/>
            </a:xfrm>
            <a:custGeom>
              <a:avLst/>
              <a:gdLst>
                <a:gd name="T0" fmla="*/ 0 w 2736"/>
                <a:gd name="T1" fmla="*/ 0 h 504"/>
                <a:gd name="T2" fmla="*/ 0 w 2736"/>
                <a:gd name="T3" fmla="*/ 0 h 504"/>
                <a:gd name="T4" fmla="*/ 1 w 2736"/>
                <a:gd name="T5" fmla="*/ 0 h 504"/>
                <a:gd name="T6" fmla="*/ 1 w 2736"/>
                <a:gd name="T7" fmla="*/ 0 h 504"/>
                <a:gd name="T8" fmla="*/ 1 w 2736"/>
                <a:gd name="T9" fmla="*/ 0 h 504"/>
                <a:gd name="T10" fmla="*/ 1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51" name="Freeform 136">
              <a:extLst>
                <a:ext uri="{FF2B5EF4-FFF2-40B4-BE49-F238E27FC236}"/>
              </a:extLst>
            </p:cNvPr>
            <p:cNvSpPr>
              <a:spLocks/>
            </p:cNvSpPr>
            <p:nvPr/>
          </p:nvSpPr>
          <p:spPr bwMode="hidden">
            <a:xfrm rot="-1325434">
              <a:off x="4246" y="592"/>
              <a:ext cx="214" cy="110"/>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52" name="Freeform 137">
              <a:extLst>
                <a:ext uri="{FF2B5EF4-FFF2-40B4-BE49-F238E27FC236}"/>
              </a:extLst>
            </p:cNvPr>
            <p:cNvSpPr>
              <a:spLocks/>
            </p:cNvSpPr>
            <p:nvPr/>
          </p:nvSpPr>
          <p:spPr bwMode="hidden">
            <a:xfrm rot="-1921064">
              <a:off x="3820" y="682"/>
              <a:ext cx="396" cy="70"/>
            </a:xfrm>
            <a:custGeom>
              <a:avLst/>
              <a:gdLst>
                <a:gd name="T0" fmla="*/ 0 w 2736"/>
                <a:gd name="T1" fmla="*/ 0 h 504"/>
                <a:gd name="T2" fmla="*/ 0 w 2736"/>
                <a:gd name="T3" fmla="*/ 0 h 504"/>
                <a:gd name="T4" fmla="*/ 1 w 2736"/>
                <a:gd name="T5" fmla="*/ 0 h 504"/>
                <a:gd name="T6" fmla="*/ 1 w 2736"/>
                <a:gd name="T7" fmla="*/ 0 h 504"/>
                <a:gd name="T8" fmla="*/ 1 w 2736"/>
                <a:gd name="T9" fmla="*/ 0 h 504"/>
                <a:gd name="T10" fmla="*/ 1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53" name="Freeform 138">
              <a:extLst>
                <a:ext uri="{FF2B5EF4-FFF2-40B4-BE49-F238E27FC236}"/>
              </a:extLst>
            </p:cNvPr>
            <p:cNvSpPr>
              <a:spLocks/>
            </p:cNvSpPr>
            <p:nvPr/>
          </p:nvSpPr>
          <p:spPr bwMode="hidden">
            <a:xfrm rot="-1921064">
              <a:off x="4181" y="518"/>
              <a:ext cx="214" cy="110"/>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54" name="Freeform 139">
              <a:extLst>
                <a:ext uri="{FF2B5EF4-FFF2-40B4-BE49-F238E27FC236}"/>
              </a:extLst>
            </p:cNvPr>
            <p:cNvSpPr>
              <a:spLocks/>
            </p:cNvSpPr>
            <p:nvPr/>
          </p:nvSpPr>
          <p:spPr bwMode="hidden">
            <a:xfrm rot="4578755" flipH="1">
              <a:off x="3631" y="689"/>
              <a:ext cx="332" cy="49"/>
            </a:xfrm>
            <a:custGeom>
              <a:avLst/>
              <a:gdLst>
                <a:gd name="T0" fmla="*/ 0 w 2736"/>
                <a:gd name="T1" fmla="*/ 0 h 504"/>
                <a:gd name="T2" fmla="*/ 0 w 2736"/>
                <a:gd name="T3" fmla="*/ 0 h 504"/>
                <a:gd name="T4" fmla="*/ 0 w 2736"/>
                <a:gd name="T5" fmla="*/ 0 h 504"/>
                <a:gd name="T6" fmla="*/ 1 w 2736"/>
                <a:gd name="T7" fmla="*/ 0 h 504"/>
                <a:gd name="T8" fmla="*/ 1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954F72"/>
                </a:gs>
                <a:gs pos="100000">
                  <a:srgbClr val="ED7D31"/>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55" name="Freeform 140">
              <a:extLst>
                <a:ext uri="{FF2B5EF4-FFF2-40B4-BE49-F238E27FC236}"/>
              </a:extLst>
            </p:cNvPr>
            <p:cNvSpPr>
              <a:spLocks/>
            </p:cNvSpPr>
            <p:nvPr/>
          </p:nvSpPr>
          <p:spPr bwMode="hidden">
            <a:xfrm rot="4578755" flipH="1">
              <a:off x="3637" y="452"/>
              <a:ext cx="182" cy="74"/>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ysClr val="window" lastClr="FFFFFF"/>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56" name="Freeform 141">
              <a:extLst>
                <a:ext uri="{FF2B5EF4-FFF2-40B4-BE49-F238E27FC236}"/>
              </a:extLst>
            </p:cNvPr>
            <p:cNvSpPr>
              <a:spLocks/>
            </p:cNvSpPr>
            <p:nvPr/>
          </p:nvSpPr>
          <p:spPr bwMode="hidden">
            <a:xfrm rot="-3857755">
              <a:off x="3716" y="676"/>
              <a:ext cx="342" cy="62"/>
            </a:xfrm>
            <a:custGeom>
              <a:avLst/>
              <a:gdLst>
                <a:gd name="T0" fmla="*/ 0 w 2736"/>
                <a:gd name="T1" fmla="*/ 0 h 504"/>
                <a:gd name="T2" fmla="*/ 0 w 2736"/>
                <a:gd name="T3" fmla="*/ 0 h 504"/>
                <a:gd name="T4" fmla="*/ 1 w 2736"/>
                <a:gd name="T5" fmla="*/ 0 h 504"/>
                <a:gd name="T6" fmla="*/ 1 w 2736"/>
                <a:gd name="T7" fmla="*/ 0 h 504"/>
                <a:gd name="T8" fmla="*/ 1 w 2736"/>
                <a:gd name="T9" fmla="*/ 0 h 504"/>
                <a:gd name="T10" fmla="*/ 1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57" name="Freeform 142">
              <a:extLst>
                <a:ext uri="{FF2B5EF4-FFF2-40B4-BE49-F238E27FC236}"/>
              </a:extLst>
            </p:cNvPr>
            <p:cNvSpPr>
              <a:spLocks/>
            </p:cNvSpPr>
            <p:nvPr/>
          </p:nvSpPr>
          <p:spPr bwMode="hidden">
            <a:xfrm rot="-3857755">
              <a:off x="3927" y="437"/>
              <a:ext cx="182" cy="97"/>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58" name="Freeform 143">
              <a:extLst>
                <a:ext uri="{FF2B5EF4-FFF2-40B4-BE49-F238E27FC236}"/>
              </a:extLst>
            </p:cNvPr>
            <p:cNvSpPr>
              <a:spLocks/>
            </p:cNvSpPr>
            <p:nvPr/>
          </p:nvSpPr>
          <p:spPr bwMode="hidden">
            <a:xfrm rot="-2777260">
              <a:off x="3758" y="671"/>
              <a:ext cx="374" cy="83"/>
            </a:xfrm>
            <a:custGeom>
              <a:avLst/>
              <a:gdLst>
                <a:gd name="T0" fmla="*/ 0 w 2736"/>
                <a:gd name="T1" fmla="*/ 1 h 504"/>
                <a:gd name="T2" fmla="*/ 0 w 2736"/>
                <a:gd name="T3" fmla="*/ 0 h 504"/>
                <a:gd name="T4" fmla="*/ 1 w 2736"/>
                <a:gd name="T5" fmla="*/ 0 h 504"/>
                <a:gd name="T6" fmla="*/ 1 w 2736"/>
                <a:gd name="T7" fmla="*/ 0 h 504"/>
                <a:gd name="T8" fmla="*/ 1 w 2736"/>
                <a:gd name="T9" fmla="*/ 0 h 504"/>
                <a:gd name="T10" fmla="*/ 1 w 2736"/>
                <a:gd name="T11" fmla="*/ 0 h 504"/>
                <a:gd name="T12" fmla="*/ 0 w 2736"/>
                <a:gd name="T13" fmla="*/ 0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59" name="Freeform 144">
              <a:extLst>
                <a:ext uri="{FF2B5EF4-FFF2-40B4-BE49-F238E27FC236}"/>
              </a:extLst>
            </p:cNvPr>
            <p:cNvSpPr>
              <a:spLocks/>
            </p:cNvSpPr>
            <p:nvPr/>
          </p:nvSpPr>
          <p:spPr bwMode="hidden">
            <a:xfrm rot="-2777260">
              <a:off x="4060" y="460"/>
              <a:ext cx="200" cy="136"/>
            </a:xfrm>
            <a:custGeom>
              <a:avLst/>
              <a:gdLst>
                <a:gd name="T0" fmla="*/ 0 w 1769"/>
                <a:gd name="T1" fmla="*/ 0 h 791"/>
                <a:gd name="T2" fmla="*/ 0 w 1769"/>
                <a:gd name="T3" fmla="*/ 0 h 791"/>
                <a:gd name="T4" fmla="*/ 0 w 1769"/>
                <a:gd name="T5" fmla="*/ 0 h 791"/>
                <a:gd name="T6" fmla="*/ 0 w 1769"/>
                <a:gd name="T7" fmla="*/ 0 h 791"/>
                <a:gd name="T8" fmla="*/ 0 w 1769"/>
                <a:gd name="T9" fmla="*/ 1 h 791"/>
                <a:gd name="T10" fmla="*/ 0 w 1769"/>
                <a:gd name="T11" fmla="*/ 1 h 791"/>
                <a:gd name="T12" fmla="*/ 0 w 1769"/>
                <a:gd name="T13" fmla="*/ 1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60" name="Freeform 145">
              <a:extLst>
                <a:ext uri="{FF2B5EF4-FFF2-40B4-BE49-F238E27FC236}"/>
              </a:extLst>
            </p:cNvPr>
            <p:cNvSpPr>
              <a:spLocks/>
            </p:cNvSpPr>
            <p:nvPr/>
          </p:nvSpPr>
          <p:spPr bwMode="hidden">
            <a:xfrm rot="-4903748">
              <a:off x="3695" y="686"/>
              <a:ext cx="308" cy="28"/>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61" name="Freeform 146">
              <a:extLst>
                <a:ext uri="{FF2B5EF4-FFF2-40B4-BE49-F238E27FC236}"/>
              </a:extLst>
            </p:cNvPr>
            <p:cNvSpPr>
              <a:spLocks/>
            </p:cNvSpPr>
            <p:nvPr/>
          </p:nvSpPr>
          <p:spPr bwMode="hidden">
            <a:xfrm rot="-4903748">
              <a:off x="3811" y="450"/>
              <a:ext cx="162" cy="42"/>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62" name="Freeform 147">
              <a:extLst>
                <a:ext uri="{FF2B5EF4-FFF2-40B4-BE49-F238E27FC236}"/>
              </a:extLst>
            </p:cNvPr>
            <p:cNvSpPr>
              <a:spLocks/>
            </p:cNvSpPr>
            <p:nvPr/>
          </p:nvSpPr>
          <p:spPr bwMode="hidden">
            <a:xfrm rot="18335692" flipH="1">
              <a:off x="3281" y="1174"/>
              <a:ext cx="552" cy="102"/>
            </a:xfrm>
            <a:custGeom>
              <a:avLst/>
              <a:gdLst>
                <a:gd name="T0" fmla="*/ 0 w 2736"/>
                <a:gd name="T1" fmla="*/ 1 h 504"/>
                <a:gd name="T2" fmla="*/ 1 w 2736"/>
                <a:gd name="T3" fmla="*/ 0 h 504"/>
                <a:gd name="T4" fmla="*/ 3 w 2736"/>
                <a:gd name="T5" fmla="*/ 0 h 504"/>
                <a:gd name="T6" fmla="*/ 5 w 2736"/>
                <a:gd name="T7" fmla="*/ 0 h 504"/>
                <a:gd name="T8" fmla="*/ 5 w 2736"/>
                <a:gd name="T9" fmla="*/ 0 h 504"/>
                <a:gd name="T10" fmla="*/ 3 w 2736"/>
                <a:gd name="T11" fmla="*/ 0 h 504"/>
                <a:gd name="T12" fmla="*/ 1 w 2736"/>
                <a:gd name="T13" fmla="*/ 0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954F72"/>
                </a:gs>
                <a:gs pos="100000">
                  <a:srgbClr val="ED7D31"/>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63" name="Freeform 148">
              <a:extLst>
                <a:ext uri="{FF2B5EF4-FFF2-40B4-BE49-F238E27FC236}"/>
              </a:extLst>
            </p:cNvPr>
            <p:cNvSpPr>
              <a:spLocks/>
            </p:cNvSpPr>
            <p:nvPr/>
          </p:nvSpPr>
          <p:spPr bwMode="hidden">
            <a:xfrm rot="18335692" flipH="1">
              <a:off x="3186" y="1509"/>
              <a:ext cx="300" cy="157"/>
            </a:xfrm>
            <a:custGeom>
              <a:avLst/>
              <a:gdLst>
                <a:gd name="T0" fmla="*/ 0 w 1769"/>
                <a:gd name="T1" fmla="*/ 0 h 791"/>
                <a:gd name="T2" fmla="*/ 0 w 1769"/>
                <a:gd name="T3" fmla="*/ 0 h 791"/>
                <a:gd name="T4" fmla="*/ 1 w 1769"/>
                <a:gd name="T5" fmla="*/ 0 h 791"/>
                <a:gd name="T6" fmla="*/ 1 w 1769"/>
                <a:gd name="T7" fmla="*/ 1 h 791"/>
                <a:gd name="T8" fmla="*/ 1 w 1769"/>
                <a:gd name="T9" fmla="*/ 1 h 791"/>
                <a:gd name="T10" fmla="*/ 1 w 1769"/>
                <a:gd name="T11" fmla="*/ 1 h 791"/>
                <a:gd name="T12" fmla="*/ 1 w 1769"/>
                <a:gd name="T13" fmla="*/ 1 h 791"/>
                <a:gd name="T14" fmla="*/ 1 w 1769"/>
                <a:gd name="T15" fmla="*/ 1 h 791"/>
                <a:gd name="T16" fmla="*/ 1 w 1769"/>
                <a:gd name="T17" fmla="*/ 0 h 791"/>
                <a:gd name="T18" fmla="*/ 1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540000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64" name="Freeform 149">
              <a:extLst>
                <a:ext uri="{FF2B5EF4-FFF2-40B4-BE49-F238E27FC236}"/>
              </a:extLst>
            </p:cNvPr>
            <p:cNvSpPr>
              <a:spLocks/>
            </p:cNvSpPr>
            <p:nvPr/>
          </p:nvSpPr>
          <p:spPr bwMode="hidden">
            <a:xfrm rot="17542885" flipH="1">
              <a:off x="3363" y="1208"/>
              <a:ext cx="514" cy="100"/>
            </a:xfrm>
            <a:custGeom>
              <a:avLst/>
              <a:gdLst>
                <a:gd name="T0" fmla="*/ 0 w 2736"/>
                <a:gd name="T1" fmla="*/ 1 h 504"/>
                <a:gd name="T2" fmla="*/ 1 w 2736"/>
                <a:gd name="T3" fmla="*/ 0 h 504"/>
                <a:gd name="T4" fmla="*/ 2 w 2736"/>
                <a:gd name="T5" fmla="*/ 0 h 504"/>
                <a:gd name="T6" fmla="*/ 3 w 2736"/>
                <a:gd name="T7" fmla="*/ 0 h 504"/>
                <a:gd name="T8" fmla="*/ 3 w 2736"/>
                <a:gd name="T9" fmla="*/ 0 h 504"/>
                <a:gd name="T10" fmla="*/ 2 w 2736"/>
                <a:gd name="T11" fmla="*/ 0 h 504"/>
                <a:gd name="T12" fmla="*/ 1 w 2736"/>
                <a:gd name="T13" fmla="*/ 0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954F72"/>
                </a:gs>
                <a:gs pos="100000">
                  <a:srgbClr val="ED7D31"/>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65" name="Freeform 150">
              <a:extLst>
                <a:ext uri="{FF2B5EF4-FFF2-40B4-BE49-F238E27FC236}"/>
              </a:extLst>
            </p:cNvPr>
            <p:cNvSpPr>
              <a:spLocks/>
            </p:cNvSpPr>
            <p:nvPr/>
          </p:nvSpPr>
          <p:spPr bwMode="hidden">
            <a:xfrm rot="17542885" flipH="1">
              <a:off x="3366" y="1550"/>
              <a:ext cx="272" cy="159"/>
            </a:xfrm>
            <a:custGeom>
              <a:avLst/>
              <a:gdLst>
                <a:gd name="T0" fmla="*/ 0 w 1769"/>
                <a:gd name="T1" fmla="*/ 0 h 791"/>
                <a:gd name="T2" fmla="*/ 0 w 1769"/>
                <a:gd name="T3" fmla="*/ 0 h 791"/>
                <a:gd name="T4" fmla="*/ 1 w 1769"/>
                <a:gd name="T5" fmla="*/ 0 h 791"/>
                <a:gd name="T6" fmla="*/ 1 w 1769"/>
                <a:gd name="T7" fmla="*/ 1 h 791"/>
                <a:gd name="T8" fmla="*/ 1 w 1769"/>
                <a:gd name="T9" fmla="*/ 1 h 791"/>
                <a:gd name="T10" fmla="*/ 1 w 1769"/>
                <a:gd name="T11" fmla="*/ 1 h 791"/>
                <a:gd name="T12" fmla="*/ 1 w 1769"/>
                <a:gd name="T13" fmla="*/ 1 h 791"/>
                <a:gd name="T14" fmla="*/ 1 w 1769"/>
                <a:gd name="T15" fmla="*/ 1 h 791"/>
                <a:gd name="T16" fmla="*/ 1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540000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66" name="Freeform 151">
              <a:extLst>
                <a:ext uri="{FF2B5EF4-FFF2-40B4-BE49-F238E27FC236}"/>
              </a:extLst>
            </p:cNvPr>
            <p:cNvSpPr>
              <a:spLocks/>
            </p:cNvSpPr>
            <p:nvPr/>
          </p:nvSpPr>
          <p:spPr bwMode="hidden">
            <a:xfrm rot="16870650" flipH="1">
              <a:off x="3452" y="1219"/>
              <a:ext cx="496" cy="93"/>
            </a:xfrm>
            <a:custGeom>
              <a:avLst/>
              <a:gdLst>
                <a:gd name="T0" fmla="*/ 0 w 2736"/>
                <a:gd name="T1" fmla="*/ 1 h 504"/>
                <a:gd name="T2" fmla="*/ 1 w 2736"/>
                <a:gd name="T3" fmla="*/ 0 h 504"/>
                <a:gd name="T4" fmla="*/ 2 w 2736"/>
                <a:gd name="T5" fmla="*/ 0 h 504"/>
                <a:gd name="T6" fmla="*/ 3 w 2736"/>
                <a:gd name="T7" fmla="*/ 0 h 504"/>
                <a:gd name="T8" fmla="*/ 3 w 2736"/>
                <a:gd name="T9" fmla="*/ 0 h 504"/>
                <a:gd name="T10" fmla="*/ 2 w 2736"/>
                <a:gd name="T11" fmla="*/ 0 h 504"/>
                <a:gd name="T12" fmla="*/ 1 w 2736"/>
                <a:gd name="T13" fmla="*/ 0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954F72"/>
                </a:gs>
                <a:gs pos="100000">
                  <a:srgbClr val="ED7D31"/>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67" name="Freeform 152">
              <a:extLst>
                <a:ext uri="{FF2B5EF4-FFF2-40B4-BE49-F238E27FC236}"/>
              </a:extLst>
            </p:cNvPr>
            <p:cNvSpPr>
              <a:spLocks/>
            </p:cNvSpPr>
            <p:nvPr/>
          </p:nvSpPr>
          <p:spPr bwMode="hidden">
            <a:xfrm rot="16870650" flipH="1">
              <a:off x="3526" y="1566"/>
              <a:ext cx="264" cy="142"/>
            </a:xfrm>
            <a:custGeom>
              <a:avLst/>
              <a:gdLst>
                <a:gd name="T0" fmla="*/ 0 w 1769"/>
                <a:gd name="T1" fmla="*/ 0 h 791"/>
                <a:gd name="T2" fmla="*/ 0 w 1769"/>
                <a:gd name="T3" fmla="*/ 0 h 791"/>
                <a:gd name="T4" fmla="*/ 1 w 1769"/>
                <a:gd name="T5" fmla="*/ 0 h 791"/>
                <a:gd name="T6" fmla="*/ 1 w 1769"/>
                <a:gd name="T7" fmla="*/ 1 h 791"/>
                <a:gd name="T8" fmla="*/ 1 w 1769"/>
                <a:gd name="T9" fmla="*/ 1 h 791"/>
                <a:gd name="T10" fmla="*/ 1 w 1769"/>
                <a:gd name="T11" fmla="*/ 1 h 791"/>
                <a:gd name="T12" fmla="*/ 1 w 1769"/>
                <a:gd name="T13" fmla="*/ 1 h 791"/>
                <a:gd name="T14" fmla="*/ 1 w 1769"/>
                <a:gd name="T15" fmla="*/ 1 h 791"/>
                <a:gd name="T16" fmla="*/ 1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540000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68" name="Freeform 153">
              <a:extLst>
                <a:ext uri="{FF2B5EF4-FFF2-40B4-BE49-F238E27FC236}"/>
              </a:extLst>
            </p:cNvPr>
            <p:cNvSpPr>
              <a:spLocks/>
            </p:cNvSpPr>
            <p:nvPr/>
          </p:nvSpPr>
          <p:spPr bwMode="hidden">
            <a:xfrm rot="3144576">
              <a:off x="3800" y="1159"/>
              <a:ext cx="556" cy="100"/>
            </a:xfrm>
            <a:custGeom>
              <a:avLst/>
              <a:gdLst>
                <a:gd name="T0" fmla="*/ 0 w 2736"/>
                <a:gd name="T1" fmla="*/ 1 h 504"/>
                <a:gd name="T2" fmla="*/ 1 w 2736"/>
                <a:gd name="T3" fmla="*/ 0 h 504"/>
                <a:gd name="T4" fmla="*/ 3 w 2736"/>
                <a:gd name="T5" fmla="*/ 0 h 504"/>
                <a:gd name="T6" fmla="*/ 5 w 2736"/>
                <a:gd name="T7" fmla="*/ 0 h 504"/>
                <a:gd name="T8" fmla="*/ 5 w 2736"/>
                <a:gd name="T9" fmla="*/ 0 h 504"/>
                <a:gd name="T10" fmla="*/ 3 w 2736"/>
                <a:gd name="T11" fmla="*/ 0 h 504"/>
                <a:gd name="T12" fmla="*/ 1 w 2736"/>
                <a:gd name="T13" fmla="*/ 0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69" name="Freeform 154">
              <a:extLst>
                <a:ext uri="{FF2B5EF4-FFF2-40B4-BE49-F238E27FC236}"/>
              </a:extLst>
            </p:cNvPr>
            <p:cNvSpPr>
              <a:spLocks/>
            </p:cNvSpPr>
            <p:nvPr/>
          </p:nvSpPr>
          <p:spPr bwMode="hidden">
            <a:xfrm rot="3144576">
              <a:off x="4166" y="1478"/>
              <a:ext cx="298" cy="165"/>
            </a:xfrm>
            <a:custGeom>
              <a:avLst/>
              <a:gdLst>
                <a:gd name="T0" fmla="*/ 0 w 1769"/>
                <a:gd name="T1" fmla="*/ 0 h 791"/>
                <a:gd name="T2" fmla="*/ 0 w 1769"/>
                <a:gd name="T3" fmla="*/ 0 h 791"/>
                <a:gd name="T4" fmla="*/ 1 w 1769"/>
                <a:gd name="T5" fmla="*/ 0 h 791"/>
                <a:gd name="T6" fmla="*/ 1 w 1769"/>
                <a:gd name="T7" fmla="*/ 1 h 791"/>
                <a:gd name="T8" fmla="*/ 1 w 1769"/>
                <a:gd name="T9" fmla="*/ 1 h 791"/>
                <a:gd name="T10" fmla="*/ 1 w 1769"/>
                <a:gd name="T11" fmla="*/ 1 h 791"/>
                <a:gd name="T12" fmla="*/ 1 w 1769"/>
                <a:gd name="T13" fmla="*/ 1 h 791"/>
                <a:gd name="T14" fmla="*/ 1 w 1769"/>
                <a:gd name="T15" fmla="*/ 1 h 791"/>
                <a:gd name="T16" fmla="*/ 1 w 1769"/>
                <a:gd name="T17" fmla="*/ 0 h 791"/>
                <a:gd name="T18" fmla="*/ 1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540000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70" name="Freeform 155">
              <a:extLst>
                <a:ext uri="{FF2B5EF4-FFF2-40B4-BE49-F238E27FC236}"/>
              </a:extLst>
            </p:cNvPr>
            <p:cNvSpPr>
              <a:spLocks/>
            </p:cNvSpPr>
            <p:nvPr/>
          </p:nvSpPr>
          <p:spPr bwMode="hidden">
            <a:xfrm rot="3745735">
              <a:off x="3762" y="1196"/>
              <a:ext cx="534" cy="97"/>
            </a:xfrm>
            <a:custGeom>
              <a:avLst/>
              <a:gdLst>
                <a:gd name="T0" fmla="*/ 0 w 2736"/>
                <a:gd name="T1" fmla="*/ 1 h 504"/>
                <a:gd name="T2" fmla="*/ 1 w 2736"/>
                <a:gd name="T3" fmla="*/ 0 h 504"/>
                <a:gd name="T4" fmla="*/ 3 w 2736"/>
                <a:gd name="T5" fmla="*/ 0 h 504"/>
                <a:gd name="T6" fmla="*/ 4 w 2736"/>
                <a:gd name="T7" fmla="*/ 0 h 504"/>
                <a:gd name="T8" fmla="*/ 4 w 2736"/>
                <a:gd name="T9" fmla="*/ 0 h 504"/>
                <a:gd name="T10" fmla="*/ 3 w 2736"/>
                <a:gd name="T11" fmla="*/ 0 h 504"/>
                <a:gd name="T12" fmla="*/ 1 w 2736"/>
                <a:gd name="T13" fmla="*/ 0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71" name="Freeform 156">
              <a:extLst>
                <a:ext uri="{FF2B5EF4-FFF2-40B4-BE49-F238E27FC236}"/>
              </a:extLst>
            </p:cNvPr>
            <p:cNvSpPr>
              <a:spLocks/>
            </p:cNvSpPr>
            <p:nvPr/>
          </p:nvSpPr>
          <p:spPr bwMode="hidden">
            <a:xfrm rot="3745735">
              <a:off x="4046" y="1544"/>
              <a:ext cx="290" cy="148"/>
            </a:xfrm>
            <a:custGeom>
              <a:avLst/>
              <a:gdLst>
                <a:gd name="T0" fmla="*/ 0 w 1769"/>
                <a:gd name="T1" fmla="*/ 0 h 791"/>
                <a:gd name="T2" fmla="*/ 0 w 1769"/>
                <a:gd name="T3" fmla="*/ 0 h 791"/>
                <a:gd name="T4" fmla="*/ 1 w 1769"/>
                <a:gd name="T5" fmla="*/ 0 h 791"/>
                <a:gd name="T6" fmla="*/ 1 w 1769"/>
                <a:gd name="T7" fmla="*/ 1 h 791"/>
                <a:gd name="T8" fmla="*/ 1 w 1769"/>
                <a:gd name="T9" fmla="*/ 1 h 791"/>
                <a:gd name="T10" fmla="*/ 1 w 1769"/>
                <a:gd name="T11" fmla="*/ 1 h 791"/>
                <a:gd name="T12" fmla="*/ 1 w 1769"/>
                <a:gd name="T13" fmla="*/ 1 h 791"/>
                <a:gd name="T14" fmla="*/ 1 w 1769"/>
                <a:gd name="T15" fmla="*/ 1 h 791"/>
                <a:gd name="T16" fmla="*/ 1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540000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72" name="Freeform 157">
              <a:extLst>
                <a:ext uri="{FF2B5EF4-FFF2-40B4-BE49-F238E27FC236}"/>
              </a:extLst>
            </p:cNvPr>
            <p:cNvSpPr>
              <a:spLocks/>
            </p:cNvSpPr>
            <p:nvPr/>
          </p:nvSpPr>
          <p:spPr bwMode="hidden">
            <a:xfrm rot="4286818">
              <a:off x="3706" y="1232"/>
              <a:ext cx="516" cy="80"/>
            </a:xfrm>
            <a:custGeom>
              <a:avLst/>
              <a:gdLst>
                <a:gd name="T0" fmla="*/ 0 w 2736"/>
                <a:gd name="T1" fmla="*/ 0 h 504"/>
                <a:gd name="T2" fmla="*/ 1 w 2736"/>
                <a:gd name="T3" fmla="*/ 0 h 504"/>
                <a:gd name="T4" fmla="*/ 2 w 2736"/>
                <a:gd name="T5" fmla="*/ 0 h 504"/>
                <a:gd name="T6" fmla="*/ 4 w 2736"/>
                <a:gd name="T7" fmla="*/ 0 h 504"/>
                <a:gd name="T8" fmla="*/ 3 w 2736"/>
                <a:gd name="T9" fmla="*/ 0 h 504"/>
                <a:gd name="T10" fmla="*/ 2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73" name="Freeform 158">
              <a:extLst>
                <a:ext uri="{FF2B5EF4-FFF2-40B4-BE49-F238E27FC236}"/>
              </a:extLst>
            </p:cNvPr>
            <p:cNvSpPr>
              <a:spLocks/>
            </p:cNvSpPr>
            <p:nvPr/>
          </p:nvSpPr>
          <p:spPr bwMode="hidden">
            <a:xfrm rot="4286818">
              <a:off x="3919" y="1592"/>
              <a:ext cx="286" cy="125"/>
            </a:xfrm>
            <a:custGeom>
              <a:avLst/>
              <a:gdLst>
                <a:gd name="T0" fmla="*/ 0 w 1769"/>
                <a:gd name="T1" fmla="*/ 0 h 791"/>
                <a:gd name="T2" fmla="*/ 0 w 1769"/>
                <a:gd name="T3" fmla="*/ 0 h 791"/>
                <a:gd name="T4" fmla="*/ 1 w 1769"/>
                <a:gd name="T5" fmla="*/ 0 h 791"/>
                <a:gd name="T6" fmla="*/ 1 w 1769"/>
                <a:gd name="T7" fmla="*/ 0 h 791"/>
                <a:gd name="T8" fmla="*/ 1 w 1769"/>
                <a:gd name="T9" fmla="*/ 0 h 791"/>
                <a:gd name="T10" fmla="*/ 1 w 1769"/>
                <a:gd name="T11" fmla="*/ 0 h 791"/>
                <a:gd name="T12" fmla="*/ 1 w 1769"/>
                <a:gd name="T13" fmla="*/ 0 h 791"/>
                <a:gd name="T14" fmla="*/ 1 w 1769"/>
                <a:gd name="T15" fmla="*/ 0 h 791"/>
                <a:gd name="T16" fmla="*/ 1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540000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74" name="Freeform 159">
              <a:extLst>
                <a:ext uri="{FF2B5EF4-FFF2-40B4-BE49-F238E27FC236}"/>
              </a:extLst>
            </p:cNvPr>
            <p:cNvSpPr>
              <a:spLocks/>
            </p:cNvSpPr>
            <p:nvPr/>
          </p:nvSpPr>
          <p:spPr bwMode="hidden">
            <a:xfrm rot="4898956">
              <a:off x="3665" y="1252"/>
              <a:ext cx="476" cy="80"/>
            </a:xfrm>
            <a:custGeom>
              <a:avLst/>
              <a:gdLst>
                <a:gd name="T0" fmla="*/ 0 w 2736"/>
                <a:gd name="T1" fmla="*/ 0 h 504"/>
                <a:gd name="T2" fmla="*/ 1 w 2736"/>
                <a:gd name="T3" fmla="*/ 0 h 504"/>
                <a:gd name="T4" fmla="*/ 2 w 2736"/>
                <a:gd name="T5" fmla="*/ 0 h 504"/>
                <a:gd name="T6" fmla="*/ 2 w 2736"/>
                <a:gd name="T7" fmla="*/ 0 h 504"/>
                <a:gd name="T8" fmla="*/ 2 w 2736"/>
                <a:gd name="T9" fmla="*/ 0 h 504"/>
                <a:gd name="T10" fmla="*/ 2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75" name="Freeform 160">
              <a:extLst>
                <a:ext uri="{FF2B5EF4-FFF2-40B4-BE49-F238E27FC236}"/>
              </a:extLst>
            </p:cNvPr>
            <p:cNvSpPr>
              <a:spLocks/>
            </p:cNvSpPr>
            <p:nvPr/>
          </p:nvSpPr>
          <p:spPr bwMode="hidden">
            <a:xfrm rot="4898956">
              <a:off x="3803" y="1581"/>
              <a:ext cx="256" cy="125"/>
            </a:xfrm>
            <a:custGeom>
              <a:avLst/>
              <a:gdLst>
                <a:gd name="T0" fmla="*/ 0 w 1769"/>
                <a:gd name="T1" fmla="*/ 0 h 791"/>
                <a:gd name="T2" fmla="*/ 0 w 1769"/>
                <a:gd name="T3" fmla="*/ 0 h 791"/>
                <a:gd name="T4" fmla="*/ 0 w 1769"/>
                <a:gd name="T5" fmla="*/ 0 h 791"/>
                <a:gd name="T6" fmla="*/ 1 w 1769"/>
                <a:gd name="T7" fmla="*/ 0 h 791"/>
                <a:gd name="T8" fmla="*/ 1 w 1769"/>
                <a:gd name="T9" fmla="*/ 0 h 791"/>
                <a:gd name="T10" fmla="*/ 1 w 1769"/>
                <a:gd name="T11" fmla="*/ 0 h 791"/>
                <a:gd name="T12" fmla="*/ 1 w 1769"/>
                <a:gd name="T13" fmla="*/ 0 h 791"/>
                <a:gd name="T14" fmla="*/ 1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540000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76" name="Freeform 161">
              <a:extLst>
                <a:ext uri="{FF2B5EF4-FFF2-40B4-BE49-F238E27FC236}"/>
              </a:extLst>
            </p:cNvPr>
            <p:cNvSpPr>
              <a:spLocks/>
            </p:cNvSpPr>
            <p:nvPr/>
          </p:nvSpPr>
          <p:spPr bwMode="hidden">
            <a:xfrm rot="5755659">
              <a:off x="3573" y="1267"/>
              <a:ext cx="462" cy="62"/>
            </a:xfrm>
            <a:custGeom>
              <a:avLst/>
              <a:gdLst>
                <a:gd name="T0" fmla="*/ 0 w 2736"/>
                <a:gd name="T1" fmla="*/ 0 h 504"/>
                <a:gd name="T2" fmla="*/ 1 w 2736"/>
                <a:gd name="T3" fmla="*/ 0 h 504"/>
                <a:gd name="T4" fmla="*/ 2 w 2736"/>
                <a:gd name="T5" fmla="*/ 0 h 504"/>
                <a:gd name="T6" fmla="*/ 2 w 2736"/>
                <a:gd name="T7" fmla="*/ 0 h 504"/>
                <a:gd name="T8" fmla="*/ 2 w 2736"/>
                <a:gd name="T9" fmla="*/ 0 h 504"/>
                <a:gd name="T10" fmla="*/ 2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rgbClr val="ED7D31"/>
                </a:gs>
                <a:gs pos="100000">
                  <a:srgbClr val="954F72"/>
                </a:gs>
              </a:gsLst>
              <a:lin ang="540000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77" name="Freeform 162">
              <a:extLst>
                <a:ext uri="{FF2B5EF4-FFF2-40B4-BE49-F238E27FC236}"/>
              </a:extLst>
            </p:cNvPr>
            <p:cNvSpPr>
              <a:spLocks/>
            </p:cNvSpPr>
            <p:nvPr/>
          </p:nvSpPr>
          <p:spPr bwMode="hidden">
            <a:xfrm rot="5755659">
              <a:off x="3615" y="1599"/>
              <a:ext cx="254" cy="95"/>
            </a:xfrm>
            <a:custGeom>
              <a:avLst/>
              <a:gdLst>
                <a:gd name="T0" fmla="*/ 0 w 1769"/>
                <a:gd name="T1" fmla="*/ 0 h 791"/>
                <a:gd name="T2" fmla="*/ 0 w 1769"/>
                <a:gd name="T3" fmla="*/ 0 h 791"/>
                <a:gd name="T4" fmla="*/ 0 w 1769"/>
                <a:gd name="T5" fmla="*/ 0 h 791"/>
                <a:gd name="T6" fmla="*/ 1 w 1769"/>
                <a:gd name="T7" fmla="*/ 0 h 791"/>
                <a:gd name="T8" fmla="*/ 1 w 1769"/>
                <a:gd name="T9" fmla="*/ 0 h 791"/>
                <a:gd name="T10" fmla="*/ 1 w 1769"/>
                <a:gd name="T11" fmla="*/ 0 h 791"/>
                <a:gd name="T12" fmla="*/ 1 w 1769"/>
                <a:gd name="T13" fmla="*/ 0 h 791"/>
                <a:gd name="T14" fmla="*/ 1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rgbClr val="954F72"/>
                </a:gs>
                <a:gs pos="100000">
                  <a:sysClr val="window" lastClr="FFFFFF"/>
                </a:gs>
              </a:gsLst>
              <a:lin ang="5400000" scaled="1"/>
            </a:gradFill>
            <a:ln>
              <a:noFill/>
            </a:ln>
            <a:extLst>
              <a:ext uri="{91240B29-F687-4F45-9708-019B960494DF}"/>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78" name="Freeform 163">
              <a:extLst>
                <a:ext uri="{FF2B5EF4-FFF2-40B4-BE49-F238E27FC236}"/>
              </a:extLst>
            </p:cNvPr>
            <p:cNvSpPr>
              <a:spLocks/>
            </p:cNvSpPr>
            <p:nvPr/>
          </p:nvSpPr>
          <p:spPr bwMode="hidden">
            <a:xfrm flipH="1">
              <a:off x="3553" y="1153"/>
              <a:ext cx="157" cy="478"/>
            </a:xfrm>
            <a:custGeom>
              <a:avLst/>
              <a:gdLst>
                <a:gd name="T0" fmla="*/ 0 w 776"/>
                <a:gd name="T1" fmla="*/ 0 h 2368"/>
                <a:gd name="T2" fmla="*/ 0 w 776"/>
                <a:gd name="T3" fmla="*/ 0 h 2368"/>
                <a:gd name="T4" fmla="*/ 0 w 776"/>
                <a:gd name="T5" fmla="*/ 0 h 2368"/>
                <a:gd name="T6" fmla="*/ 1 w 776"/>
                <a:gd name="T7" fmla="*/ 0 h 2368"/>
                <a:gd name="T8" fmla="*/ 0 w 776"/>
                <a:gd name="T9" fmla="*/ 0 h 2368"/>
                <a:gd name="T10" fmla="*/ 1 w 776"/>
                <a:gd name="T11" fmla="*/ 1 h 2368"/>
                <a:gd name="T12" fmla="*/ 0 w 776"/>
                <a:gd name="T13" fmla="*/ 1 h 2368"/>
                <a:gd name="T14" fmla="*/ 1 w 776"/>
                <a:gd name="T15" fmla="*/ 1 h 2368"/>
                <a:gd name="T16" fmla="*/ 1 w 776"/>
                <a:gd name="T17" fmla="*/ 1 h 2368"/>
                <a:gd name="T18" fmla="*/ 1 w 776"/>
                <a:gd name="T19" fmla="*/ 1 h 2368"/>
                <a:gd name="T20" fmla="*/ 1 w 776"/>
                <a:gd name="T21" fmla="*/ 1 h 2368"/>
                <a:gd name="T22" fmla="*/ 1 w 776"/>
                <a:gd name="T23" fmla="*/ 1 h 2368"/>
                <a:gd name="T24" fmla="*/ 1 w 776"/>
                <a:gd name="T25" fmla="*/ 2 h 2368"/>
                <a:gd name="T26" fmla="*/ 1 w 776"/>
                <a:gd name="T27" fmla="*/ 2 h 2368"/>
                <a:gd name="T28" fmla="*/ 1 w 776"/>
                <a:gd name="T29" fmla="*/ 2 h 2368"/>
                <a:gd name="T30" fmla="*/ 1 w 776"/>
                <a:gd name="T31" fmla="*/ 2 h 2368"/>
                <a:gd name="T32" fmla="*/ 1 w 776"/>
                <a:gd name="T33" fmla="*/ 2 h 2368"/>
                <a:gd name="T34" fmla="*/ 1 w 776"/>
                <a:gd name="T35" fmla="*/ 3 h 2368"/>
                <a:gd name="T36" fmla="*/ 1 w 776"/>
                <a:gd name="T37" fmla="*/ 3 h 2368"/>
                <a:gd name="T38" fmla="*/ 1 w 776"/>
                <a:gd name="T39" fmla="*/ 3 h 2368"/>
                <a:gd name="T40" fmla="*/ 1 w 776"/>
                <a:gd name="T41" fmla="*/ 3 h 2368"/>
                <a:gd name="T42" fmla="*/ 1 w 776"/>
                <a:gd name="T43" fmla="*/ 4 h 2368"/>
                <a:gd name="T44" fmla="*/ 1 w 776"/>
                <a:gd name="T45" fmla="*/ 4 h 2368"/>
                <a:gd name="T46" fmla="*/ 1 w 776"/>
                <a:gd name="T47" fmla="*/ 4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rgbClr val="FF66FF"/>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79" name="Arc 164">
              <a:extLst>
                <a:ext uri="{FF2B5EF4-FFF2-40B4-BE49-F238E27FC236}"/>
              </a:extLst>
            </p:cNvPr>
            <p:cNvSpPr>
              <a:spLocks/>
            </p:cNvSpPr>
            <p:nvPr/>
          </p:nvSpPr>
          <p:spPr bwMode="hidden">
            <a:xfrm flipH="1">
              <a:off x="3269" y="982"/>
              <a:ext cx="685" cy="745"/>
            </a:xfrm>
            <a:custGeom>
              <a:avLst/>
              <a:gdLst>
                <a:gd name="T0" fmla="*/ 0 w 21600"/>
                <a:gd name="T1" fmla="*/ 0 h 21602"/>
                <a:gd name="T2" fmla="*/ 0 w 21600"/>
                <a:gd name="T3" fmla="*/ 0 h 21602"/>
                <a:gd name="T4" fmla="*/ 0 w 21600"/>
                <a:gd name="T5" fmla="*/ 0 h 21602"/>
                <a:gd name="T6" fmla="*/ 0 60000 65536"/>
                <a:gd name="T7" fmla="*/ 0 60000 65536"/>
                <a:gd name="T8" fmla="*/ 0 60000 65536"/>
                <a:gd name="T9" fmla="*/ 0 w 21600"/>
                <a:gd name="T10" fmla="*/ 0 h 21602"/>
                <a:gd name="T11" fmla="*/ 21600 w 21600"/>
                <a:gd name="T12" fmla="*/ 21602 h 21602"/>
              </a:gdLst>
              <a:ahLst/>
              <a:cxnLst>
                <a:cxn ang="T6">
                  <a:pos x="T0" y="T1"/>
                </a:cxn>
                <a:cxn ang="T7">
                  <a:pos x="T2" y="T3"/>
                </a:cxn>
                <a:cxn ang="T8">
                  <a:pos x="T4" y="T5"/>
                </a:cxn>
              </a:cxnLst>
              <a:rect l="T9" t="T10" r="T11" b="T12"/>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rgbClr val="954F72"/>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80" name="Arc 165">
              <a:extLst>
                <a:ext uri="{FF2B5EF4-FFF2-40B4-BE49-F238E27FC236}"/>
              </a:extLst>
            </p:cNvPr>
            <p:cNvSpPr>
              <a:spLocks/>
            </p:cNvSpPr>
            <p:nvPr/>
          </p:nvSpPr>
          <p:spPr bwMode="hidden">
            <a:xfrm flipV="1">
              <a:off x="3888" y="532"/>
              <a:ext cx="829" cy="662"/>
            </a:xfrm>
            <a:custGeom>
              <a:avLst/>
              <a:gdLst>
                <a:gd name="T0" fmla="*/ 0 w 36729"/>
                <a:gd name="T1" fmla="*/ 0 h 21600"/>
                <a:gd name="T2" fmla="*/ 0 w 36729"/>
                <a:gd name="T3" fmla="*/ 0 h 21600"/>
                <a:gd name="T4" fmla="*/ 0 w 36729"/>
                <a:gd name="T5" fmla="*/ 0 h 21600"/>
                <a:gd name="T6" fmla="*/ 0 60000 65536"/>
                <a:gd name="T7" fmla="*/ 0 60000 65536"/>
                <a:gd name="T8" fmla="*/ 0 60000 65536"/>
                <a:gd name="T9" fmla="*/ 0 w 36729"/>
                <a:gd name="T10" fmla="*/ 0 h 21600"/>
                <a:gd name="T11" fmla="*/ 36729 w 36729"/>
                <a:gd name="T12" fmla="*/ 21600 h 21600"/>
              </a:gdLst>
              <a:ahLst/>
              <a:cxnLst>
                <a:cxn ang="T6">
                  <a:pos x="T0" y="T1"/>
                </a:cxn>
                <a:cxn ang="T7">
                  <a:pos x="T2" y="T3"/>
                </a:cxn>
                <a:cxn ang="T8">
                  <a:pos x="T4" y="T5"/>
                </a:cxn>
              </a:cxnLst>
              <a:rect l="T9" t="T10" r="T11" b="T12"/>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rgbClr val="FF66FF"/>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81" name="Arc 166">
              <a:extLst>
                <a:ext uri="{FF2B5EF4-FFF2-40B4-BE49-F238E27FC236}"/>
              </a:extLst>
            </p:cNvPr>
            <p:cNvSpPr>
              <a:spLocks/>
            </p:cNvSpPr>
            <p:nvPr/>
          </p:nvSpPr>
          <p:spPr bwMode="hidden">
            <a:xfrm flipH="1">
              <a:off x="3339" y="862"/>
              <a:ext cx="399" cy="769"/>
            </a:xfrm>
            <a:custGeom>
              <a:avLst/>
              <a:gdLst>
                <a:gd name="T0" fmla="*/ 0 w 28940"/>
                <a:gd name="T1" fmla="*/ 0 h 22305"/>
                <a:gd name="T2" fmla="*/ 0 w 28940"/>
                <a:gd name="T3" fmla="*/ 0 h 22305"/>
                <a:gd name="T4" fmla="*/ 0 w 28940"/>
                <a:gd name="T5" fmla="*/ 0 h 22305"/>
                <a:gd name="T6" fmla="*/ 0 60000 65536"/>
                <a:gd name="T7" fmla="*/ 0 60000 65536"/>
                <a:gd name="T8" fmla="*/ 0 60000 65536"/>
                <a:gd name="T9" fmla="*/ 0 w 28940"/>
                <a:gd name="T10" fmla="*/ 0 h 22305"/>
                <a:gd name="T11" fmla="*/ 28940 w 28940"/>
                <a:gd name="T12" fmla="*/ 22305 h 22305"/>
              </a:gdLst>
              <a:ahLst/>
              <a:cxnLst>
                <a:cxn ang="T6">
                  <a:pos x="T0" y="T1"/>
                </a:cxn>
                <a:cxn ang="T7">
                  <a:pos x="T2" y="T3"/>
                </a:cxn>
                <a:cxn ang="T8">
                  <a:pos x="T4" y="T5"/>
                </a:cxn>
              </a:cxnLst>
              <a:rect l="T9" t="T10" r="T11" b="T12"/>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rgbClr val="FF66FF"/>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82" name="Arc 167">
              <a:extLst>
                <a:ext uri="{FF2B5EF4-FFF2-40B4-BE49-F238E27FC236}"/>
              </a:extLst>
            </p:cNvPr>
            <p:cNvSpPr>
              <a:spLocks/>
            </p:cNvSpPr>
            <p:nvPr/>
          </p:nvSpPr>
          <p:spPr bwMode="hidden">
            <a:xfrm flipH="1">
              <a:off x="3053" y="902"/>
              <a:ext cx="655" cy="767"/>
            </a:xfrm>
            <a:custGeom>
              <a:avLst/>
              <a:gdLst>
                <a:gd name="T0" fmla="*/ 0 w 30473"/>
                <a:gd name="T1" fmla="*/ 0 h 22305"/>
                <a:gd name="T2" fmla="*/ 0 w 30473"/>
                <a:gd name="T3" fmla="*/ 0 h 22305"/>
                <a:gd name="T4" fmla="*/ 0 w 30473"/>
                <a:gd name="T5" fmla="*/ 0 h 22305"/>
                <a:gd name="T6" fmla="*/ 0 60000 65536"/>
                <a:gd name="T7" fmla="*/ 0 60000 65536"/>
                <a:gd name="T8" fmla="*/ 0 60000 65536"/>
                <a:gd name="T9" fmla="*/ 0 w 30473"/>
                <a:gd name="T10" fmla="*/ 0 h 22305"/>
                <a:gd name="T11" fmla="*/ 30473 w 30473"/>
                <a:gd name="T12" fmla="*/ 22305 h 22305"/>
              </a:gdLst>
              <a:ahLst/>
              <a:cxnLst>
                <a:cxn ang="T6">
                  <a:pos x="T0" y="T1"/>
                </a:cxn>
                <a:cxn ang="T7">
                  <a:pos x="T2" y="T3"/>
                </a:cxn>
                <a:cxn ang="T8">
                  <a:pos x="T4" y="T5"/>
                </a:cxn>
              </a:cxnLst>
              <a:rect l="T9" t="T10" r="T11" b="T12"/>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rgbClr val="954F72"/>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83" name="Arc 168">
              <a:extLst>
                <a:ext uri="{FF2B5EF4-FFF2-40B4-BE49-F238E27FC236}"/>
              </a:extLst>
            </p:cNvPr>
            <p:cNvSpPr>
              <a:spLocks/>
            </p:cNvSpPr>
            <p:nvPr/>
          </p:nvSpPr>
          <p:spPr bwMode="hidden">
            <a:xfrm flipH="1">
              <a:off x="2996" y="762"/>
              <a:ext cx="769" cy="769"/>
            </a:xfrm>
            <a:custGeom>
              <a:avLst/>
              <a:gdLst>
                <a:gd name="T0" fmla="*/ 0 w 34455"/>
                <a:gd name="T1" fmla="*/ 0 h 22305"/>
                <a:gd name="T2" fmla="*/ 0 w 34455"/>
                <a:gd name="T3" fmla="*/ 0 h 22305"/>
                <a:gd name="T4" fmla="*/ 0 w 34455"/>
                <a:gd name="T5" fmla="*/ 0 h 22305"/>
                <a:gd name="T6" fmla="*/ 0 60000 65536"/>
                <a:gd name="T7" fmla="*/ 0 60000 65536"/>
                <a:gd name="T8" fmla="*/ 0 60000 65536"/>
                <a:gd name="T9" fmla="*/ 0 w 34455"/>
                <a:gd name="T10" fmla="*/ 0 h 22305"/>
                <a:gd name="T11" fmla="*/ 34455 w 34455"/>
                <a:gd name="T12" fmla="*/ 22305 h 22305"/>
              </a:gdLst>
              <a:ahLst/>
              <a:cxnLst>
                <a:cxn ang="T6">
                  <a:pos x="T0" y="T1"/>
                </a:cxn>
                <a:cxn ang="T7">
                  <a:pos x="T2" y="T3"/>
                </a:cxn>
                <a:cxn ang="T8">
                  <a:pos x="T4" y="T5"/>
                </a:cxn>
              </a:cxnLst>
              <a:rect l="T9" t="T10" r="T11" b="T12"/>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rgbClr val="954F72"/>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84" name="Arc 169">
              <a:extLst>
                <a:ext uri="{FF2B5EF4-FFF2-40B4-BE49-F238E27FC236}"/>
              </a:extLst>
            </p:cNvPr>
            <p:cNvSpPr>
              <a:spLocks/>
            </p:cNvSpPr>
            <p:nvPr/>
          </p:nvSpPr>
          <p:spPr bwMode="hidden">
            <a:xfrm>
              <a:off x="3846" y="870"/>
              <a:ext cx="125" cy="769"/>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 name="T9" fmla="*/ 0 w 34812"/>
                <a:gd name="T10" fmla="*/ 0 h 22305"/>
                <a:gd name="T11" fmla="*/ 34812 w 34812"/>
                <a:gd name="T12" fmla="*/ 22305 h 22305"/>
              </a:gdLst>
              <a:ahLst/>
              <a:cxnLst>
                <a:cxn ang="T6">
                  <a:pos x="T0" y="T1"/>
                </a:cxn>
                <a:cxn ang="T7">
                  <a:pos x="T2" y="T3"/>
                </a:cxn>
                <a:cxn ang="T8">
                  <a:pos x="T4" y="T5"/>
                </a:cxn>
              </a:cxnLst>
              <a:rect l="T9" t="T10" r="T11" b="T12"/>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rgbClr val="4472C4"/>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85" name="Arc 170">
              <a:extLst>
                <a:ext uri="{FF2B5EF4-FFF2-40B4-BE49-F238E27FC236}"/>
              </a:extLst>
            </p:cNvPr>
            <p:cNvSpPr>
              <a:spLocks/>
            </p:cNvSpPr>
            <p:nvPr/>
          </p:nvSpPr>
          <p:spPr bwMode="hidden">
            <a:xfrm>
              <a:off x="3878" y="866"/>
              <a:ext cx="324" cy="769"/>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 name="T9" fmla="*/ 0 w 34812"/>
                <a:gd name="T10" fmla="*/ 0 h 22305"/>
                <a:gd name="T11" fmla="*/ 34812 w 34812"/>
                <a:gd name="T12" fmla="*/ 22305 h 22305"/>
              </a:gdLst>
              <a:ahLst/>
              <a:cxnLst>
                <a:cxn ang="T6">
                  <a:pos x="T0" y="T1"/>
                </a:cxn>
                <a:cxn ang="T7">
                  <a:pos x="T2" y="T3"/>
                </a:cxn>
                <a:cxn ang="T8">
                  <a:pos x="T4" y="T5"/>
                </a:cxn>
              </a:cxnLst>
              <a:rect l="T9" t="T10" r="T11" b="T12"/>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rgbClr val="FF0000"/>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86" name="Arc 171">
              <a:extLst>
                <a:ext uri="{FF2B5EF4-FFF2-40B4-BE49-F238E27FC236}"/>
              </a:extLst>
            </p:cNvPr>
            <p:cNvSpPr>
              <a:spLocks/>
            </p:cNvSpPr>
            <p:nvPr/>
          </p:nvSpPr>
          <p:spPr bwMode="hidden">
            <a:xfrm>
              <a:off x="3907" y="766"/>
              <a:ext cx="462" cy="769"/>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 name="T9" fmla="*/ 0 w 34812"/>
                <a:gd name="T10" fmla="*/ 0 h 22305"/>
                <a:gd name="T11" fmla="*/ 34812 w 34812"/>
                <a:gd name="T12" fmla="*/ 22305 h 22305"/>
              </a:gdLst>
              <a:ahLst/>
              <a:cxnLst>
                <a:cxn ang="T6">
                  <a:pos x="T0" y="T1"/>
                </a:cxn>
                <a:cxn ang="T7">
                  <a:pos x="T2" y="T3"/>
                </a:cxn>
                <a:cxn ang="T8">
                  <a:pos x="T4" y="T5"/>
                </a:cxn>
              </a:cxnLst>
              <a:rect l="T9" t="T10" r="T11" b="T12"/>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rgbClr val="FF66FF"/>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87" name="Freeform 172">
              <a:extLst>
                <a:ext uri="{FF2B5EF4-FFF2-40B4-BE49-F238E27FC236}"/>
              </a:extLst>
            </p:cNvPr>
            <p:cNvSpPr>
              <a:spLocks/>
            </p:cNvSpPr>
            <p:nvPr/>
          </p:nvSpPr>
          <p:spPr bwMode="hidden">
            <a:xfrm>
              <a:off x="3996" y="1235"/>
              <a:ext cx="153" cy="478"/>
            </a:xfrm>
            <a:custGeom>
              <a:avLst/>
              <a:gdLst>
                <a:gd name="T0" fmla="*/ 0 w 776"/>
                <a:gd name="T1" fmla="*/ 0 h 2368"/>
                <a:gd name="T2" fmla="*/ 0 w 776"/>
                <a:gd name="T3" fmla="*/ 0 h 2368"/>
                <a:gd name="T4" fmla="*/ 0 w 776"/>
                <a:gd name="T5" fmla="*/ 0 h 2368"/>
                <a:gd name="T6" fmla="*/ 1 w 776"/>
                <a:gd name="T7" fmla="*/ 0 h 2368"/>
                <a:gd name="T8" fmla="*/ 0 w 776"/>
                <a:gd name="T9" fmla="*/ 0 h 2368"/>
                <a:gd name="T10" fmla="*/ 1 w 776"/>
                <a:gd name="T11" fmla="*/ 1 h 2368"/>
                <a:gd name="T12" fmla="*/ 0 w 776"/>
                <a:gd name="T13" fmla="*/ 1 h 2368"/>
                <a:gd name="T14" fmla="*/ 1 w 776"/>
                <a:gd name="T15" fmla="*/ 1 h 2368"/>
                <a:gd name="T16" fmla="*/ 1 w 776"/>
                <a:gd name="T17" fmla="*/ 1 h 2368"/>
                <a:gd name="T18" fmla="*/ 1 w 776"/>
                <a:gd name="T19" fmla="*/ 1 h 2368"/>
                <a:gd name="T20" fmla="*/ 1 w 776"/>
                <a:gd name="T21" fmla="*/ 1 h 2368"/>
                <a:gd name="T22" fmla="*/ 1 w 776"/>
                <a:gd name="T23" fmla="*/ 1 h 2368"/>
                <a:gd name="T24" fmla="*/ 1 w 776"/>
                <a:gd name="T25" fmla="*/ 2 h 2368"/>
                <a:gd name="T26" fmla="*/ 1 w 776"/>
                <a:gd name="T27" fmla="*/ 2 h 2368"/>
                <a:gd name="T28" fmla="*/ 1 w 776"/>
                <a:gd name="T29" fmla="*/ 2 h 2368"/>
                <a:gd name="T30" fmla="*/ 1 w 776"/>
                <a:gd name="T31" fmla="*/ 2 h 2368"/>
                <a:gd name="T32" fmla="*/ 1 w 776"/>
                <a:gd name="T33" fmla="*/ 2 h 2368"/>
                <a:gd name="T34" fmla="*/ 1 w 776"/>
                <a:gd name="T35" fmla="*/ 3 h 2368"/>
                <a:gd name="T36" fmla="*/ 1 w 776"/>
                <a:gd name="T37" fmla="*/ 3 h 2368"/>
                <a:gd name="T38" fmla="*/ 1 w 776"/>
                <a:gd name="T39" fmla="*/ 3 h 2368"/>
                <a:gd name="T40" fmla="*/ 1 w 776"/>
                <a:gd name="T41" fmla="*/ 3 h 2368"/>
                <a:gd name="T42" fmla="*/ 1 w 776"/>
                <a:gd name="T43" fmla="*/ 4 h 2368"/>
                <a:gd name="T44" fmla="*/ 1 w 776"/>
                <a:gd name="T45" fmla="*/ 4 h 2368"/>
                <a:gd name="T46" fmla="*/ 1 w 776"/>
                <a:gd name="T47" fmla="*/ 4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rgbClr val="FF66FF"/>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88" name="Freeform 173">
              <a:extLst>
                <a:ext uri="{FF2B5EF4-FFF2-40B4-BE49-F238E27FC236}"/>
              </a:extLst>
            </p:cNvPr>
            <p:cNvSpPr>
              <a:spLocks/>
            </p:cNvSpPr>
            <p:nvPr/>
          </p:nvSpPr>
          <p:spPr bwMode="hidden">
            <a:xfrm rot="19660755" flipV="1">
              <a:off x="3752" y="1080"/>
              <a:ext cx="142" cy="270"/>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1 w 776"/>
                <a:gd name="T15" fmla="*/ 0 h 2368"/>
                <a:gd name="T16" fmla="*/ 0 w 776"/>
                <a:gd name="T17" fmla="*/ 0 h 2368"/>
                <a:gd name="T18" fmla="*/ 1 w 776"/>
                <a:gd name="T19" fmla="*/ 0 h 2368"/>
                <a:gd name="T20" fmla="*/ 1 w 776"/>
                <a:gd name="T21" fmla="*/ 0 h 2368"/>
                <a:gd name="T22" fmla="*/ 1 w 776"/>
                <a:gd name="T23" fmla="*/ 0 h 2368"/>
                <a:gd name="T24" fmla="*/ 1 w 776"/>
                <a:gd name="T25" fmla="*/ 0 h 2368"/>
                <a:gd name="T26" fmla="*/ 1 w 776"/>
                <a:gd name="T27" fmla="*/ 0 h 2368"/>
                <a:gd name="T28" fmla="*/ 1 w 776"/>
                <a:gd name="T29" fmla="*/ 0 h 2368"/>
                <a:gd name="T30" fmla="*/ 1 w 776"/>
                <a:gd name="T31" fmla="*/ 0 h 2368"/>
                <a:gd name="T32" fmla="*/ 1 w 776"/>
                <a:gd name="T33" fmla="*/ 0 h 2368"/>
                <a:gd name="T34" fmla="*/ 1 w 776"/>
                <a:gd name="T35" fmla="*/ 0 h 2368"/>
                <a:gd name="T36" fmla="*/ 1 w 776"/>
                <a:gd name="T37" fmla="*/ 0 h 2368"/>
                <a:gd name="T38" fmla="*/ 1 w 776"/>
                <a:gd name="T39" fmla="*/ 0 h 2368"/>
                <a:gd name="T40" fmla="*/ 1 w 776"/>
                <a:gd name="T41" fmla="*/ 0 h 2368"/>
                <a:gd name="T42" fmla="*/ 1 w 776"/>
                <a:gd name="T43" fmla="*/ 0 h 2368"/>
                <a:gd name="T44" fmla="*/ 1 w 776"/>
                <a:gd name="T45" fmla="*/ 0 h 2368"/>
                <a:gd name="T46" fmla="*/ 1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rgbClr val="ED7D31"/>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89" name="Arc 174">
              <a:extLst>
                <a:ext uri="{FF2B5EF4-FFF2-40B4-BE49-F238E27FC236}"/>
              </a:extLst>
            </p:cNvPr>
            <p:cNvSpPr>
              <a:spLocks/>
            </p:cNvSpPr>
            <p:nvPr/>
          </p:nvSpPr>
          <p:spPr bwMode="hidden">
            <a:xfrm flipH="1">
              <a:off x="2953" y="648"/>
              <a:ext cx="820" cy="767"/>
            </a:xfrm>
            <a:custGeom>
              <a:avLst/>
              <a:gdLst>
                <a:gd name="T0" fmla="*/ 0 w 36830"/>
                <a:gd name="T1" fmla="*/ 0 h 22305"/>
                <a:gd name="T2" fmla="*/ 0 w 36830"/>
                <a:gd name="T3" fmla="*/ 0 h 22305"/>
                <a:gd name="T4" fmla="*/ 0 w 36830"/>
                <a:gd name="T5" fmla="*/ 0 h 22305"/>
                <a:gd name="T6" fmla="*/ 0 60000 65536"/>
                <a:gd name="T7" fmla="*/ 0 60000 65536"/>
                <a:gd name="T8" fmla="*/ 0 60000 65536"/>
                <a:gd name="T9" fmla="*/ 0 w 36830"/>
                <a:gd name="T10" fmla="*/ 0 h 22305"/>
                <a:gd name="T11" fmla="*/ 36830 w 36830"/>
                <a:gd name="T12" fmla="*/ 22305 h 22305"/>
              </a:gdLst>
              <a:ahLst/>
              <a:cxnLst>
                <a:cxn ang="T6">
                  <a:pos x="T0" y="T1"/>
                </a:cxn>
                <a:cxn ang="T7">
                  <a:pos x="T2" y="T3"/>
                </a:cxn>
                <a:cxn ang="T8">
                  <a:pos x="T4" y="T5"/>
                </a:cxn>
              </a:cxnLst>
              <a:rect l="T9" t="T10" r="T11" b="T12"/>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rgbClr val="954F72"/>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90" name="Arc 175">
              <a:extLst>
                <a:ext uri="{FF2B5EF4-FFF2-40B4-BE49-F238E27FC236}"/>
              </a:extLst>
            </p:cNvPr>
            <p:cNvSpPr>
              <a:spLocks/>
            </p:cNvSpPr>
            <p:nvPr/>
          </p:nvSpPr>
          <p:spPr bwMode="hidden">
            <a:xfrm flipH="1">
              <a:off x="3184" y="486"/>
              <a:ext cx="598" cy="743"/>
            </a:xfrm>
            <a:custGeom>
              <a:avLst/>
              <a:gdLst>
                <a:gd name="T0" fmla="*/ 0 w 31881"/>
                <a:gd name="T1" fmla="*/ 0 h 21600"/>
                <a:gd name="T2" fmla="*/ 0 w 31881"/>
                <a:gd name="T3" fmla="*/ 0 h 21600"/>
                <a:gd name="T4" fmla="*/ 0 w 31881"/>
                <a:gd name="T5" fmla="*/ 0 h 21600"/>
                <a:gd name="T6" fmla="*/ 0 60000 65536"/>
                <a:gd name="T7" fmla="*/ 0 60000 65536"/>
                <a:gd name="T8" fmla="*/ 0 60000 65536"/>
                <a:gd name="T9" fmla="*/ 0 w 31881"/>
                <a:gd name="T10" fmla="*/ 0 h 21600"/>
                <a:gd name="T11" fmla="*/ 31881 w 31881"/>
                <a:gd name="T12" fmla="*/ 21600 h 21600"/>
              </a:gdLst>
              <a:ahLst/>
              <a:cxnLst>
                <a:cxn ang="T6">
                  <a:pos x="T0" y="T1"/>
                </a:cxn>
                <a:cxn ang="T7">
                  <a:pos x="T2" y="T3"/>
                </a:cxn>
                <a:cxn ang="T8">
                  <a:pos x="T4" y="T5"/>
                </a:cxn>
              </a:cxnLst>
              <a:rect l="T9" t="T10" r="T11" b="T12"/>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rgbClr val="4472C4"/>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91" name="Arc 176">
              <a:extLst>
                <a:ext uri="{FF2B5EF4-FFF2-40B4-BE49-F238E27FC236}"/>
              </a:extLst>
            </p:cNvPr>
            <p:cNvSpPr>
              <a:spLocks/>
            </p:cNvSpPr>
            <p:nvPr/>
          </p:nvSpPr>
          <p:spPr bwMode="hidden">
            <a:xfrm>
              <a:off x="3822" y="798"/>
              <a:ext cx="246" cy="745"/>
            </a:xfrm>
            <a:custGeom>
              <a:avLst/>
              <a:gdLst>
                <a:gd name="T0" fmla="*/ 0 w 31146"/>
                <a:gd name="T1" fmla="*/ 0 h 21600"/>
                <a:gd name="T2" fmla="*/ 0 w 31146"/>
                <a:gd name="T3" fmla="*/ 0 h 21600"/>
                <a:gd name="T4" fmla="*/ 0 w 31146"/>
                <a:gd name="T5" fmla="*/ 0 h 21600"/>
                <a:gd name="T6" fmla="*/ 0 60000 65536"/>
                <a:gd name="T7" fmla="*/ 0 60000 65536"/>
                <a:gd name="T8" fmla="*/ 0 60000 65536"/>
                <a:gd name="T9" fmla="*/ 0 w 31146"/>
                <a:gd name="T10" fmla="*/ 0 h 21600"/>
                <a:gd name="T11" fmla="*/ 31146 w 31146"/>
                <a:gd name="T12" fmla="*/ 21600 h 21600"/>
              </a:gdLst>
              <a:ahLst/>
              <a:cxnLst>
                <a:cxn ang="T6">
                  <a:pos x="T0" y="T1"/>
                </a:cxn>
                <a:cxn ang="T7">
                  <a:pos x="T2" y="T3"/>
                </a:cxn>
                <a:cxn ang="T8">
                  <a:pos x="T4" y="T5"/>
                </a:cxn>
              </a:cxnLst>
              <a:rect l="T9" t="T10" r="T11" b="T12"/>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rgbClr val="ED7D31"/>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92" name="Freeform 177">
              <a:extLst>
                <a:ext uri="{FF2B5EF4-FFF2-40B4-BE49-F238E27FC236}"/>
              </a:extLst>
            </p:cNvPr>
            <p:cNvSpPr>
              <a:spLocks/>
            </p:cNvSpPr>
            <p:nvPr/>
          </p:nvSpPr>
          <p:spPr bwMode="hidden">
            <a:xfrm flipH="1">
              <a:off x="3085" y="1193"/>
              <a:ext cx="352" cy="488"/>
            </a:xfrm>
            <a:custGeom>
              <a:avLst/>
              <a:gdLst>
                <a:gd name="T0" fmla="*/ 0 w 776"/>
                <a:gd name="T1" fmla="*/ 0 h 2368"/>
                <a:gd name="T2" fmla="*/ 10 w 776"/>
                <a:gd name="T3" fmla="*/ 0 h 2368"/>
                <a:gd name="T4" fmla="*/ 4 w 776"/>
                <a:gd name="T5" fmla="*/ 0 h 2368"/>
                <a:gd name="T6" fmla="*/ 14 w 776"/>
                <a:gd name="T7" fmla="*/ 0 h 2368"/>
                <a:gd name="T8" fmla="*/ 8 w 776"/>
                <a:gd name="T9" fmla="*/ 1 h 2368"/>
                <a:gd name="T10" fmla="*/ 16 w 776"/>
                <a:gd name="T11" fmla="*/ 1 h 2368"/>
                <a:gd name="T12" fmla="*/ 12 w 776"/>
                <a:gd name="T13" fmla="*/ 1 h 2368"/>
                <a:gd name="T14" fmla="*/ 20 w 776"/>
                <a:gd name="T15" fmla="*/ 1 h 2368"/>
                <a:gd name="T16" fmla="*/ 16 w 776"/>
                <a:gd name="T17" fmla="*/ 1 h 2368"/>
                <a:gd name="T18" fmla="*/ 22 w 776"/>
                <a:gd name="T19" fmla="*/ 1 h 2368"/>
                <a:gd name="T20" fmla="*/ 20 w 776"/>
                <a:gd name="T21" fmla="*/ 1 h 2368"/>
                <a:gd name="T22" fmla="*/ 24 w 776"/>
                <a:gd name="T23" fmla="*/ 1 h 2368"/>
                <a:gd name="T24" fmla="*/ 24 w 776"/>
                <a:gd name="T25" fmla="*/ 2 h 2368"/>
                <a:gd name="T26" fmla="*/ 28 w 776"/>
                <a:gd name="T27" fmla="*/ 2 h 2368"/>
                <a:gd name="T28" fmla="*/ 26 w 776"/>
                <a:gd name="T29" fmla="*/ 2 h 2368"/>
                <a:gd name="T30" fmla="*/ 30 w 776"/>
                <a:gd name="T31" fmla="*/ 2 h 2368"/>
                <a:gd name="T32" fmla="*/ 28 w 776"/>
                <a:gd name="T33" fmla="*/ 3 h 2368"/>
                <a:gd name="T34" fmla="*/ 30 w 776"/>
                <a:gd name="T35" fmla="*/ 3 h 2368"/>
                <a:gd name="T36" fmla="*/ 28 w 776"/>
                <a:gd name="T37" fmla="*/ 3 h 2368"/>
                <a:gd name="T38" fmla="*/ 32 w 776"/>
                <a:gd name="T39" fmla="*/ 4 h 2368"/>
                <a:gd name="T40" fmla="*/ 30 w 776"/>
                <a:gd name="T41" fmla="*/ 4 h 2368"/>
                <a:gd name="T42" fmla="*/ 32 w 776"/>
                <a:gd name="T43" fmla="*/ 4 h 2368"/>
                <a:gd name="T44" fmla="*/ 30 w 776"/>
                <a:gd name="T45" fmla="*/ 4 h 2368"/>
                <a:gd name="T46" fmla="*/ 32 w 776"/>
                <a:gd name="T47" fmla="*/ 4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rgbClr val="FF0000"/>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93" name="Freeform 178">
              <a:extLst>
                <a:ext uri="{FF2B5EF4-FFF2-40B4-BE49-F238E27FC236}"/>
              </a:extLst>
            </p:cNvPr>
            <p:cNvSpPr>
              <a:spLocks/>
            </p:cNvSpPr>
            <p:nvPr/>
          </p:nvSpPr>
          <p:spPr bwMode="hidden">
            <a:xfrm flipH="1">
              <a:off x="3252" y="674"/>
              <a:ext cx="227" cy="492"/>
            </a:xfrm>
            <a:custGeom>
              <a:avLst/>
              <a:gdLst>
                <a:gd name="T0" fmla="*/ 0 w 776"/>
                <a:gd name="T1" fmla="*/ 0 h 2368"/>
                <a:gd name="T2" fmla="*/ 2 w 776"/>
                <a:gd name="T3" fmla="*/ 0 h 2368"/>
                <a:gd name="T4" fmla="*/ 1 w 776"/>
                <a:gd name="T5" fmla="*/ 0 h 2368"/>
                <a:gd name="T6" fmla="*/ 2 w 776"/>
                <a:gd name="T7" fmla="*/ 0 h 2368"/>
                <a:gd name="T8" fmla="*/ 1 w 776"/>
                <a:gd name="T9" fmla="*/ 1 h 2368"/>
                <a:gd name="T10" fmla="*/ 3 w 776"/>
                <a:gd name="T11" fmla="*/ 1 h 2368"/>
                <a:gd name="T12" fmla="*/ 2 w 776"/>
                <a:gd name="T13" fmla="*/ 1 h 2368"/>
                <a:gd name="T14" fmla="*/ 3 w 776"/>
                <a:gd name="T15" fmla="*/ 1 h 2368"/>
                <a:gd name="T16" fmla="*/ 3 w 776"/>
                <a:gd name="T17" fmla="*/ 1 h 2368"/>
                <a:gd name="T18" fmla="*/ 4 w 776"/>
                <a:gd name="T19" fmla="*/ 1 h 2368"/>
                <a:gd name="T20" fmla="*/ 3 w 776"/>
                <a:gd name="T21" fmla="*/ 1 h 2368"/>
                <a:gd name="T22" fmla="*/ 4 w 776"/>
                <a:gd name="T23" fmla="*/ 1 h 2368"/>
                <a:gd name="T24" fmla="*/ 4 w 776"/>
                <a:gd name="T25" fmla="*/ 2 h 2368"/>
                <a:gd name="T26" fmla="*/ 5 w 776"/>
                <a:gd name="T27" fmla="*/ 2 h 2368"/>
                <a:gd name="T28" fmla="*/ 4 w 776"/>
                <a:gd name="T29" fmla="*/ 2 h 2368"/>
                <a:gd name="T30" fmla="*/ 5 w 776"/>
                <a:gd name="T31" fmla="*/ 2 h 2368"/>
                <a:gd name="T32" fmla="*/ 5 w 776"/>
                <a:gd name="T33" fmla="*/ 3 h 2368"/>
                <a:gd name="T34" fmla="*/ 5 w 776"/>
                <a:gd name="T35" fmla="*/ 3 h 2368"/>
                <a:gd name="T36" fmla="*/ 5 w 776"/>
                <a:gd name="T37" fmla="*/ 3 h 2368"/>
                <a:gd name="T38" fmla="*/ 6 w 776"/>
                <a:gd name="T39" fmla="*/ 3 h 2368"/>
                <a:gd name="T40" fmla="*/ 5 w 776"/>
                <a:gd name="T41" fmla="*/ 4 h 2368"/>
                <a:gd name="T42" fmla="*/ 6 w 776"/>
                <a:gd name="T43" fmla="*/ 4 h 2368"/>
                <a:gd name="T44" fmla="*/ 5 w 776"/>
                <a:gd name="T45" fmla="*/ 4 h 2368"/>
                <a:gd name="T46" fmla="*/ 6 w 776"/>
                <a:gd name="T47" fmla="*/ 4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rgbClr val="FF0000"/>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94" name="Freeform 179">
              <a:extLst>
                <a:ext uri="{FF2B5EF4-FFF2-40B4-BE49-F238E27FC236}"/>
              </a:extLst>
            </p:cNvPr>
            <p:cNvSpPr>
              <a:spLocks/>
            </p:cNvSpPr>
            <p:nvPr/>
          </p:nvSpPr>
          <p:spPr bwMode="hidden">
            <a:xfrm flipH="1">
              <a:off x="3509" y="526"/>
              <a:ext cx="133" cy="492"/>
            </a:xfrm>
            <a:custGeom>
              <a:avLst/>
              <a:gdLst>
                <a:gd name="T0" fmla="*/ 0 w 776"/>
                <a:gd name="T1" fmla="*/ 0 h 2368"/>
                <a:gd name="T2" fmla="*/ 0 w 776"/>
                <a:gd name="T3" fmla="*/ 0 h 2368"/>
                <a:gd name="T4" fmla="*/ 0 w 776"/>
                <a:gd name="T5" fmla="*/ 0 h 2368"/>
                <a:gd name="T6" fmla="*/ 0 w 776"/>
                <a:gd name="T7" fmla="*/ 0 h 2368"/>
                <a:gd name="T8" fmla="*/ 0 w 776"/>
                <a:gd name="T9" fmla="*/ 1 h 2368"/>
                <a:gd name="T10" fmla="*/ 0 w 776"/>
                <a:gd name="T11" fmla="*/ 1 h 2368"/>
                <a:gd name="T12" fmla="*/ 0 w 776"/>
                <a:gd name="T13" fmla="*/ 1 h 2368"/>
                <a:gd name="T14" fmla="*/ 1 w 776"/>
                <a:gd name="T15" fmla="*/ 1 h 2368"/>
                <a:gd name="T16" fmla="*/ 0 w 776"/>
                <a:gd name="T17" fmla="*/ 1 h 2368"/>
                <a:gd name="T18" fmla="*/ 1 w 776"/>
                <a:gd name="T19" fmla="*/ 1 h 2368"/>
                <a:gd name="T20" fmla="*/ 1 w 776"/>
                <a:gd name="T21" fmla="*/ 1 h 2368"/>
                <a:gd name="T22" fmla="*/ 1 w 776"/>
                <a:gd name="T23" fmla="*/ 1 h 2368"/>
                <a:gd name="T24" fmla="*/ 1 w 776"/>
                <a:gd name="T25" fmla="*/ 2 h 2368"/>
                <a:gd name="T26" fmla="*/ 1 w 776"/>
                <a:gd name="T27" fmla="*/ 2 h 2368"/>
                <a:gd name="T28" fmla="*/ 1 w 776"/>
                <a:gd name="T29" fmla="*/ 2 h 2368"/>
                <a:gd name="T30" fmla="*/ 1 w 776"/>
                <a:gd name="T31" fmla="*/ 2 h 2368"/>
                <a:gd name="T32" fmla="*/ 1 w 776"/>
                <a:gd name="T33" fmla="*/ 3 h 2368"/>
                <a:gd name="T34" fmla="*/ 1 w 776"/>
                <a:gd name="T35" fmla="*/ 3 h 2368"/>
                <a:gd name="T36" fmla="*/ 1 w 776"/>
                <a:gd name="T37" fmla="*/ 3 h 2368"/>
                <a:gd name="T38" fmla="*/ 1 w 776"/>
                <a:gd name="T39" fmla="*/ 3 h 2368"/>
                <a:gd name="T40" fmla="*/ 1 w 776"/>
                <a:gd name="T41" fmla="*/ 4 h 2368"/>
                <a:gd name="T42" fmla="*/ 1 w 776"/>
                <a:gd name="T43" fmla="*/ 4 h 2368"/>
                <a:gd name="T44" fmla="*/ 1 w 776"/>
                <a:gd name="T45" fmla="*/ 4 h 2368"/>
                <a:gd name="T46" fmla="*/ 1 w 776"/>
                <a:gd name="T47" fmla="*/ 4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rgbClr val="FF0000"/>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95" name="Freeform 180">
              <a:extLst>
                <a:ext uri="{FF2B5EF4-FFF2-40B4-BE49-F238E27FC236}"/>
              </a:extLst>
            </p:cNvPr>
            <p:cNvSpPr>
              <a:spLocks/>
            </p:cNvSpPr>
            <p:nvPr/>
          </p:nvSpPr>
          <p:spPr bwMode="hidden">
            <a:xfrm>
              <a:off x="4352" y="1121"/>
              <a:ext cx="326" cy="516"/>
            </a:xfrm>
            <a:custGeom>
              <a:avLst/>
              <a:gdLst>
                <a:gd name="T0" fmla="*/ 0 w 776"/>
                <a:gd name="T1" fmla="*/ 0 h 2368"/>
                <a:gd name="T2" fmla="*/ 8 w 776"/>
                <a:gd name="T3" fmla="*/ 0 h 2368"/>
                <a:gd name="T4" fmla="*/ 3 w 776"/>
                <a:gd name="T5" fmla="*/ 0 h 2368"/>
                <a:gd name="T6" fmla="*/ 11 w 776"/>
                <a:gd name="T7" fmla="*/ 0 h 2368"/>
                <a:gd name="T8" fmla="*/ 6 w 776"/>
                <a:gd name="T9" fmla="*/ 1 h 2368"/>
                <a:gd name="T10" fmla="*/ 12 w 776"/>
                <a:gd name="T11" fmla="*/ 1 h 2368"/>
                <a:gd name="T12" fmla="*/ 9 w 776"/>
                <a:gd name="T13" fmla="*/ 1 h 2368"/>
                <a:gd name="T14" fmla="*/ 15 w 776"/>
                <a:gd name="T15" fmla="*/ 1 h 2368"/>
                <a:gd name="T16" fmla="*/ 12 w 776"/>
                <a:gd name="T17" fmla="*/ 1 h 2368"/>
                <a:gd name="T18" fmla="*/ 16 w 776"/>
                <a:gd name="T19" fmla="*/ 2 h 2368"/>
                <a:gd name="T20" fmla="*/ 15 w 776"/>
                <a:gd name="T21" fmla="*/ 2 h 2368"/>
                <a:gd name="T22" fmla="*/ 18 w 776"/>
                <a:gd name="T23" fmla="*/ 2 h 2368"/>
                <a:gd name="T24" fmla="*/ 18 w 776"/>
                <a:gd name="T25" fmla="*/ 2 h 2368"/>
                <a:gd name="T26" fmla="*/ 21 w 776"/>
                <a:gd name="T27" fmla="*/ 2 h 2368"/>
                <a:gd name="T28" fmla="*/ 19 w 776"/>
                <a:gd name="T29" fmla="*/ 3 h 2368"/>
                <a:gd name="T30" fmla="*/ 22 w 776"/>
                <a:gd name="T31" fmla="*/ 3 h 2368"/>
                <a:gd name="T32" fmla="*/ 21 w 776"/>
                <a:gd name="T33" fmla="*/ 3 h 2368"/>
                <a:gd name="T34" fmla="*/ 22 w 776"/>
                <a:gd name="T35" fmla="*/ 4 h 2368"/>
                <a:gd name="T36" fmla="*/ 21 w 776"/>
                <a:gd name="T37" fmla="*/ 4 h 2368"/>
                <a:gd name="T38" fmla="*/ 24 w 776"/>
                <a:gd name="T39" fmla="*/ 4 h 2368"/>
                <a:gd name="T40" fmla="*/ 22 w 776"/>
                <a:gd name="T41" fmla="*/ 5 h 2368"/>
                <a:gd name="T42" fmla="*/ 24 w 776"/>
                <a:gd name="T43" fmla="*/ 5 h 2368"/>
                <a:gd name="T44" fmla="*/ 22 w 776"/>
                <a:gd name="T45" fmla="*/ 5 h 2368"/>
                <a:gd name="T46" fmla="*/ 24 w 776"/>
                <a:gd name="T47" fmla="*/ 5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rgbClr val="FF66FF"/>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96" name="Freeform 181">
              <a:extLst>
                <a:ext uri="{FF2B5EF4-FFF2-40B4-BE49-F238E27FC236}"/>
              </a:extLst>
            </p:cNvPr>
            <p:cNvSpPr>
              <a:spLocks/>
            </p:cNvSpPr>
            <p:nvPr/>
          </p:nvSpPr>
          <p:spPr bwMode="hidden">
            <a:xfrm>
              <a:off x="4181" y="860"/>
              <a:ext cx="490" cy="344"/>
            </a:xfrm>
            <a:custGeom>
              <a:avLst/>
              <a:gdLst>
                <a:gd name="T0" fmla="*/ 0 w 776"/>
                <a:gd name="T1" fmla="*/ 0 h 2368"/>
                <a:gd name="T2" fmla="*/ 39 w 776"/>
                <a:gd name="T3" fmla="*/ 0 h 2368"/>
                <a:gd name="T4" fmla="*/ 16 w 776"/>
                <a:gd name="T5" fmla="*/ 0 h 2368"/>
                <a:gd name="T6" fmla="*/ 54 w 776"/>
                <a:gd name="T7" fmla="*/ 0 h 2368"/>
                <a:gd name="T8" fmla="*/ 30 w 776"/>
                <a:gd name="T9" fmla="*/ 0 h 2368"/>
                <a:gd name="T10" fmla="*/ 61 w 776"/>
                <a:gd name="T11" fmla="*/ 0 h 2368"/>
                <a:gd name="T12" fmla="*/ 46 w 776"/>
                <a:gd name="T13" fmla="*/ 0 h 2368"/>
                <a:gd name="T14" fmla="*/ 76 w 776"/>
                <a:gd name="T15" fmla="*/ 0 h 2368"/>
                <a:gd name="T16" fmla="*/ 61 w 776"/>
                <a:gd name="T17" fmla="*/ 0 h 2368"/>
                <a:gd name="T18" fmla="*/ 84 w 776"/>
                <a:gd name="T19" fmla="*/ 0 h 2368"/>
                <a:gd name="T20" fmla="*/ 76 w 776"/>
                <a:gd name="T21" fmla="*/ 0 h 2368"/>
                <a:gd name="T22" fmla="*/ 92 w 776"/>
                <a:gd name="T23" fmla="*/ 0 h 2368"/>
                <a:gd name="T24" fmla="*/ 92 w 776"/>
                <a:gd name="T25" fmla="*/ 0 h 2368"/>
                <a:gd name="T26" fmla="*/ 107 w 776"/>
                <a:gd name="T27" fmla="*/ 0 h 2368"/>
                <a:gd name="T28" fmla="*/ 99 w 776"/>
                <a:gd name="T29" fmla="*/ 1 h 2368"/>
                <a:gd name="T30" fmla="*/ 114 w 776"/>
                <a:gd name="T31" fmla="*/ 1 h 2368"/>
                <a:gd name="T32" fmla="*/ 107 w 776"/>
                <a:gd name="T33" fmla="*/ 1 h 2368"/>
                <a:gd name="T34" fmla="*/ 114 w 776"/>
                <a:gd name="T35" fmla="*/ 1 h 2368"/>
                <a:gd name="T36" fmla="*/ 107 w 776"/>
                <a:gd name="T37" fmla="*/ 1 h 2368"/>
                <a:gd name="T38" fmla="*/ 122 w 776"/>
                <a:gd name="T39" fmla="*/ 1 h 2368"/>
                <a:gd name="T40" fmla="*/ 114 w 776"/>
                <a:gd name="T41" fmla="*/ 1 h 2368"/>
                <a:gd name="T42" fmla="*/ 122 w 776"/>
                <a:gd name="T43" fmla="*/ 1 h 2368"/>
                <a:gd name="T44" fmla="*/ 114 w 776"/>
                <a:gd name="T45" fmla="*/ 1 h 2368"/>
                <a:gd name="T46" fmla="*/ 122 w 776"/>
                <a:gd name="T47" fmla="*/ 1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rgbClr val="FF0000"/>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97" name="Freeform 182">
              <a:extLst>
                <a:ext uri="{FF2B5EF4-FFF2-40B4-BE49-F238E27FC236}"/>
              </a:extLst>
            </p:cNvPr>
            <p:cNvSpPr>
              <a:spLocks/>
            </p:cNvSpPr>
            <p:nvPr/>
          </p:nvSpPr>
          <p:spPr bwMode="hidden">
            <a:xfrm>
              <a:off x="4198" y="494"/>
              <a:ext cx="214" cy="462"/>
            </a:xfrm>
            <a:custGeom>
              <a:avLst/>
              <a:gdLst>
                <a:gd name="T0" fmla="*/ 0 w 776"/>
                <a:gd name="T1" fmla="*/ 0 h 2368"/>
                <a:gd name="T2" fmla="*/ 1 w 776"/>
                <a:gd name="T3" fmla="*/ 0 h 2368"/>
                <a:gd name="T4" fmla="*/ 1 w 776"/>
                <a:gd name="T5" fmla="*/ 0 h 2368"/>
                <a:gd name="T6" fmla="*/ 2 w 776"/>
                <a:gd name="T7" fmla="*/ 0 h 2368"/>
                <a:gd name="T8" fmla="*/ 1 w 776"/>
                <a:gd name="T9" fmla="*/ 0 h 2368"/>
                <a:gd name="T10" fmla="*/ 2 w 776"/>
                <a:gd name="T11" fmla="*/ 1 h 2368"/>
                <a:gd name="T12" fmla="*/ 2 w 776"/>
                <a:gd name="T13" fmla="*/ 1 h 2368"/>
                <a:gd name="T14" fmla="*/ 3 w 776"/>
                <a:gd name="T15" fmla="*/ 1 h 2368"/>
                <a:gd name="T16" fmla="*/ 2 w 776"/>
                <a:gd name="T17" fmla="*/ 1 h 2368"/>
                <a:gd name="T18" fmla="*/ 3 w 776"/>
                <a:gd name="T19" fmla="*/ 1 h 2368"/>
                <a:gd name="T20" fmla="*/ 3 w 776"/>
                <a:gd name="T21" fmla="*/ 1 h 2368"/>
                <a:gd name="T22" fmla="*/ 3 w 776"/>
                <a:gd name="T23" fmla="*/ 1 h 2368"/>
                <a:gd name="T24" fmla="*/ 3 w 776"/>
                <a:gd name="T25" fmla="*/ 1 h 2368"/>
                <a:gd name="T26" fmla="*/ 4 w 776"/>
                <a:gd name="T27" fmla="*/ 2 h 2368"/>
                <a:gd name="T28" fmla="*/ 4 w 776"/>
                <a:gd name="T29" fmla="*/ 2 h 2368"/>
                <a:gd name="T30" fmla="*/ 4 w 776"/>
                <a:gd name="T31" fmla="*/ 2 h 2368"/>
                <a:gd name="T32" fmla="*/ 4 w 776"/>
                <a:gd name="T33" fmla="*/ 2 h 2368"/>
                <a:gd name="T34" fmla="*/ 4 w 776"/>
                <a:gd name="T35" fmla="*/ 2 h 2368"/>
                <a:gd name="T36" fmla="*/ 4 w 776"/>
                <a:gd name="T37" fmla="*/ 3 h 2368"/>
                <a:gd name="T38" fmla="*/ 4 w 776"/>
                <a:gd name="T39" fmla="*/ 3 h 2368"/>
                <a:gd name="T40" fmla="*/ 4 w 776"/>
                <a:gd name="T41" fmla="*/ 3 h 2368"/>
                <a:gd name="T42" fmla="*/ 4 w 776"/>
                <a:gd name="T43" fmla="*/ 3 h 2368"/>
                <a:gd name="T44" fmla="*/ 4 w 776"/>
                <a:gd name="T45" fmla="*/ 3 h 2368"/>
                <a:gd name="T46" fmla="*/ 4 w 776"/>
                <a:gd name="T47" fmla="*/ 4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rgbClr val="FF0000"/>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98" name="Freeform 183">
              <a:extLst>
                <a:ext uri="{FF2B5EF4-FFF2-40B4-BE49-F238E27FC236}"/>
              </a:extLst>
            </p:cNvPr>
            <p:cNvSpPr>
              <a:spLocks/>
            </p:cNvSpPr>
            <p:nvPr/>
          </p:nvSpPr>
          <p:spPr bwMode="hidden">
            <a:xfrm rot="-1346631">
              <a:off x="3988" y="878"/>
              <a:ext cx="148" cy="272"/>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1 w 776"/>
                <a:gd name="T15" fmla="*/ 0 h 2368"/>
                <a:gd name="T16" fmla="*/ 0 w 776"/>
                <a:gd name="T17" fmla="*/ 0 h 2368"/>
                <a:gd name="T18" fmla="*/ 1 w 776"/>
                <a:gd name="T19" fmla="*/ 0 h 2368"/>
                <a:gd name="T20" fmla="*/ 1 w 776"/>
                <a:gd name="T21" fmla="*/ 0 h 2368"/>
                <a:gd name="T22" fmla="*/ 1 w 776"/>
                <a:gd name="T23" fmla="*/ 0 h 2368"/>
                <a:gd name="T24" fmla="*/ 1 w 776"/>
                <a:gd name="T25" fmla="*/ 0 h 2368"/>
                <a:gd name="T26" fmla="*/ 1 w 776"/>
                <a:gd name="T27" fmla="*/ 0 h 2368"/>
                <a:gd name="T28" fmla="*/ 1 w 776"/>
                <a:gd name="T29" fmla="*/ 0 h 2368"/>
                <a:gd name="T30" fmla="*/ 1 w 776"/>
                <a:gd name="T31" fmla="*/ 0 h 2368"/>
                <a:gd name="T32" fmla="*/ 1 w 776"/>
                <a:gd name="T33" fmla="*/ 0 h 2368"/>
                <a:gd name="T34" fmla="*/ 1 w 776"/>
                <a:gd name="T35" fmla="*/ 0 h 2368"/>
                <a:gd name="T36" fmla="*/ 1 w 776"/>
                <a:gd name="T37" fmla="*/ 0 h 2368"/>
                <a:gd name="T38" fmla="*/ 1 w 776"/>
                <a:gd name="T39" fmla="*/ 0 h 2368"/>
                <a:gd name="T40" fmla="*/ 1 w 776"/>
                <a:gd name="T41" fmla="*/ 0 h 2368"/>
                <a:gd name="T42" fmla="*/ 1 w 776"/>
                <a:gd name="T43" fmla="*/ 0 h 2368"/>
                <a:gd name="T44" fmla="*/ 1 w 776"/>
                <a:gd name="T45" fmla="*/ 0 h 2368"/>
                <a:gd name="T46" fmla="*/ 1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rgbClr val="ED7D31"/>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sp>
          <p:nvSpPr>
            <p:cNvPr id="99" name="Freeform 184">
              <a:extLst>
                <a:ext uri="{FF2B5EF4-FFF2-40B4-BE49-F238E27FC236}"/>
              </a:extLst>
            </p:cNvPr>
            <p:cNvSpPr>
              <a:spLocks/>
            </p:cNvSpPr>
            <p:nvPr/>
          </p:nvSpPr>
          <p:spPr bwMode="hidden">
            <a:xfrm rot="1346631" flipH="1">
              <a:off x="3479" y="870"/>
              <a:ext cx="148" cy="272"/>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1 w 776"/>
                <a:gd name="T15" fmla="*/ 0 h 2368"/>
                <a:gd name="T16" fmla="*/ 0 w 776"/>
                <a:gd name="T17" fmla="*/ 0 h 2368"/>
                <a:gd name="T18" fmla="*/ 1 w 776"/>
                <a:gd name="T19" fmla="*/ 0 h 2368"/>
                <a:gd name="T20" fmla="*/ 1 w 776"/>
                <a:gd name="T21" fmla="*/ 0 h 2368"/>
                <a:gd name="T22" fmla="*/ 1 w 776"/>
                <a:gd name="T23" fmla="*/ 0 h 2368"/>
                <a:gd name="T24" fmla="*/ 1 w 776"/>
                <a:gd name="T25" fmla="*/ 0 h 2368"/>
                <a:gd name="T26" fmla="*/ 1 w 776"/>
                <a:gd name="T27" fmla="*/ 0 h 2368"/>
                <a:gd name="T28" fmla="*/ 1 w 776"/>
                <a:gd name="T29" fmla="*/ 0 h 2368"/>
                <a:gd name="T30" fmla="*/ 1 w 776"/>
                <a:gd name="T31" fmla="*/ 0 h 2368"/>
                <a:gd name="T32" fmla="*/ 1 w 776"/>
                <a:gd name="T33" fmla="*/ 0 h 2368"/>
                <a:gd name="T34" fmla="*/ 1 w 776"/>
                <a:gd name="T35" fmla="*/ 0 h 2368"/>
                <a:gd name="T36" fmla="*/ 1 w 776"/>
                <a:gd name="T37" fmla="*/ 0 h 2368"/>
                <a:gd name="T38" fmla="*/ 1 w 776"/>
                <a:gd name="T39" fmla="*/ 0 h 2368"/>
                <a:gd name="T40" fmla="*/ 1 w 776"/>
                <a:gd name="T41" fmla="*/ 0 h 2368"/>
                <a:gd name="T42" fmla="*/ 1 w 776"/>
                <a:gd name="T43" fmla="*/ 0 h 2368"/>
                <a:gd name="T44" fmla="*/ 1 w 776"/>
                <a:gd name="T45" fmla="*/ 0 h 2368"/>
                <a:gd name="T46" fmla="*/ 1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rgbClr val="ED7D31"/>
              </a:solidFill>
              <a:round/>
              <a:headEnd/>
              <a:tailEnd/>
            </a:ln>
            <a:extLst>
              <a:ext uri="{909E8E84-426E-40DD-AFC4-6F175D3DCCD1}"/>
            </a:extLst>
          </p:spPr>
          <p:txBody>
            <a:bodyPr wrap="none" anchor="ctr"/>
            <a:lstStyle/>
            <a:p>
              <a:pPr defTabSz="514350" fontAlgn="auto">
                <a:spcBef>
                  <a:spcPts val="0"/>
                </a:spcBef>
                <a:spcAft>
                  <a:spcPts val="0"/>
                </a:spcAft>
                <a:defRPr/>
              </a:pPr>
              <a:endParaRPr lang="en-US" sz="1013" kern="0">
                <a:solidFill>
                  <a:prstClr val="black"/>
                </a:solidFill>
                <a:latin typeface="#9Slide02 Noi dung dai"/>
                <a:cs typeface="+mn-cs"/>
              </a:endParaRP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repeatCount="indefinite"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2000" fill="hold"/>
                                        <p:tgtEl>
                                          <p:spTgt spid="9"/>
                                        </p:tgtEl>
                                        <p:attrNameLst>
                                          <p:attrName>ppt_w</p:attrName>
                                        </p:attrNameLst>
                                      </p:cBhvr>
                                      <p:tavLst>
                                        <p:tav tm="0">
                                          <p:val>
                                            <p:fltVal val="0"/>
                                          </p:val>
                                        </p:tav>
                                        <p:tav tm="100000">
                                          <p:val>
                                            <p:strVal val="#ppt_w"/>
                                          </p:val>
                                        </p:tav>
                                      </p:tavLst>
                                    </p:anim>
                                    <p:anim calcmode="lin" valueType="num">
                                      <p:cBhvr>
                                        <p:cTn id="8" dur="2000" fill="hold"/>
                                        <p:tgtEl>
                                          <p:spTgt spid="9"/>
                                        </p:tgtEl>
                                        <p:attrNameLst>
                                          <p:attrName>ppt_h</p:attrName>
                                        </p:attrNameLst>
                                      </p:cBhvr>
                                      <p:tavLst>
                                        <p:tav tm="0">
                                          <p:val>
                                            <p:fltVal val="0"/>
                                          </p:val>
                                        </p:tav>
                                        <p:tav tm="100000">
                                          <p:val>
                                            <p:strVal val="#ppt_h"/>
                                          </p:val>
                                        </p:tav>
                                      </p:tavLst>
                                    </p:anim>
                                  </p:childTnLst>
                                  <p:subTnLst>
                                    <p:audio>
                                      <p:cMediaNode vol="100000">
                                        <p:cTn display="0" masterRel="sameClick">
                                          <p:stCondLst>
                                            <p:cond evt="begin" delay="0">
                                              <p:tn val="5"/>
                                            </p:cond>
                                          </p:stCondLst>
                                          <p:endCondLst>
                                            <p:cond evt="onStopAudio" delay="0">
                                              <p:tgtEl>
                                                <p:sldTgt/>
                                              </p:tgtEl>
                                            </p:cond>
                                          </p:endCondLst>
                                        </p:cTn>
                                        <p:tgtEl>
                                          <p:sndTgt r:embed="rId2" name="explode.wav"/>
                                        </p:tgtEl>
                                      </p:cMediaNode>
                                    </p:audio>
                                  </p:subTnLst>
                                </p:cTn>
                              </p:par>
                              <p:par>
                                <p:cTn id="9" presetID="26" presetClass="emph" presetSubtype="0" repeatCount="indefinite" fill="hold" nodeType="withEffect">
                                  <p:stCondLst>
                                    <p:cond delay="0"/>
                                  </p:stCondLst>
                                  <p:childTnLst>
                                    <p:animEffect transition="out" filter="fade">
                                      <p:cBhvr>
                                        <p:cTn id="10" dur="2000" tmFilter="0, 0; .2, .5; .8, .5; 1, 0"/>
                                        <p:tgtEl>
                                          <p:spTgt spid="9"/>
                                        </p:tgtEl>
                                      </p:cBhvr>
                                    </p:animEffect>
                                    <p:animScale>
                                      <p:cBhvr>
                                        <p:cTn id="11" dur="1000" autoRev="1" fill="hold"/>
                                        <p:tgtEl>
                                          <p:spTgt spid="9"/>
                                        </p:tgtEl>
                                      </p:cBhvr>
                                      <p:by x="105000" y="105000"/>
                                    </p:animScale>
                                  </p:childTnLst>
                                  <p:subTnLst>
                                    <p:audio>
                                      <p:cMediaNode vol="100000">
                                        <p:cTn display="0" masterRel="sameClick">
                                          <p:stCondLst>
                                            <p:cond evt="begin" delay="0">
                                              <p:tn val="9"/>
                                            </p:cond>
                                          </p:stCondLst>
                                          <p:endCondLst>
                                            <p:cond evt="onStopAudio" delay="0">
                                              <p:tgtEl>
                                                <p:sldTgt/>
                                              </p:tgtEl>
                                            </p:cond>
                                          </p:endCondLst>
                                        </p:cTn>
                                        <p:tgtEl>
                                          <p:sndTgt r:embed="rId2" name="explod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3" descr="POINSET3"/>
          <p:cNvPicPr>
            <a:picLocks noChangeAspect="1" noChangeArrowheads="1"/>
          </p:cNvPicPr>
          <p:nvPr/>
        </p:nvPicPr>
        <p:blipFill>
          <a:blip r:embed="rId2"/>
          <a:srcRect/>
          <a:stretch>
            <a:fillRect/>
          </a:stretch>
        </p:blipFill>
        <p:spPr bwMode="auto">
          <a:xfrm>
            <a:off x="8088313" y="5795963"/>
            <a:ext cx="1096962" cy="1085850"/>
          </a:xfrm>
          <a:prstGeom prst="rect">
            <a:avLst/>
          </a:prstGeom>
          <a:noFill/>
          <a:ln w="9525">
            <a:noFill/>
            <a:miter lim="800000"/>
            <a:headEnd/>
            <a:tailEnd/>
          </a:ln>
        </p:spPr>
      </p:pic>
      <p:pic>
        <p:nvPicPr>
          <p:cNvPr id="24578" name="Picture 4" descr="POINSET2"/>
          <p:cNvPicPr>
            <a:picLocks noChangeAspect="1" noChangeArrowheads="1"/>
          </p:cNvPicPr>
          <p:nvPr/>
        </p:nvPicPr>
        <p:blipFill>
          <a:blip r:embed="rId3"/>
          <a:srcRect/>
          <a:stretch>
            <a:fillRect/>
          </a:stretch>
        </p:blipFill>
        <p:spPr bwMode="auto">
          <a:xfrm rot="-5400000">
            <a:off x="33337" y="5741988"/>
            <a:ext cx="1108075" cy="1104900"/>
          </a:xfrm>
          <a:prstGeom prst="rect">
            <a:avLst/>
          </a:prstGeom>
          <a:noFill/>
          <a:ln w="9525">
            <a:noFill/>
            <a:miter lim="800000"/>
            <a:headEnd/>
            <a:tailEnd/>
          </a:ln>
        </p:spPr>
      </p:pic>
      <p:sp>
        <p:nvSpPr>
          <p:cNvPr id="24579" name="Text Box 3"/>
          <p:cNvSpPr txBox="1">
            <a:spLocks noChangeArrowheads="1"/>
          </p:cNvSpPr>
          <p:nvPr/>
        </p:nvSpPr>
        <p:spPr bwMode="auto">
          <a:xfrm>
            <a:off x="-33338" y="-20638"/>
            <a:ext cx="8896351" cy="2124076"/>
          </a:xfrm>
          <a:prstGeom prst="rect">
            <a:avLst/>
          </a:prstGeom>
          <a:noFill/>
          <a:ln w="9525">
            <a:noFill/>
            <a:miter lim="800000"/>
            <a:headEnd/>
            <a:tailEnd/>
          </a:ln>
        </p:spPr>
        <p:txBody>
          <a:bodyPr>
            <a:spAutoFit/>
          </a:bodyPr>
          <a:lstStyle/>
          <a:p>
            <a:pPr marL="457200" indent="-457200" algn="just">
              <a:spcBef>
                <a:spcPct val="50000"/>
              </a:spcBef>
            </a:pPr>
            <a:r>
              <a:rPr lang="en-US" sz="3600">
                <a:latin typeface="Times New Roman" pitchFamily="18" charset="0"/>
              </a:rPr>
              <a:t> </a:t>
            </a:r>
            <a:r>
              <a:rPr lang="en-US" sz="3200" b="1">
                <a:solidFill>
                  <a:srgbClr val="FF0000"/>
                </a:solidFill>
                <a:latin typeface="Times New Roman" pitchFamily="18" charset="0"/>
              </a:rPr>
              <a:t>Bài 1:</a:t>
            </a:r>
            <a:r>
              <a:rPr lang="en-US" sz="3200">
                <a:latin typeface="Times New Roman" pitchFamily="18" charset="0"/>
              </a:rPr>
              <a:t> 10 người làm xong một công việc phải hết 7 ngày. Nay muốn làm xong công việc đó trong 5 ngày thì cần bao nhiêu người ? (Mức làm của mỗi người như nhau)</a:t>
            </a:r>
          </a:p>
        </p:txBody>
      </p:sp>
      <p:sp>
        <p:nvSpPr>
          <p:cNvPr id="9" name="Text Box 5"/>
          <p:cNvSpPr txBox="1">
            <a:spLocks noChangeArrowheads="1"/>
          </p:cNvSpPr>
          <p:nvPr/>
        </p:nvSpPr>
        <p:spPr bwMode="auto">
          <a:xfrm>
            <a:off x="357188" y="2122488"/>
            <a:ext cx="2201862" cy="585787"/>
          </a:xfrm>
          <a:prstGeom prst="rect">
            <a:avLst/>
          </a:prstGeom>
          <a:noFill/>
          <a:ln w="9525">
            <a:noFill/>
            <a:miter lim="800000"/>
            <a:headEnd/>
            <a:tailEnd/>
          </a:ln>
        </p:spPr>
        <p:txBody>
          <a:bodyPr>
            <a:spAutoFit/>
          </a:bodyPr>
          <a:lstStyle/>
          <a:p>
            <a:pPr>
              <a:spcBef>
                <a:spcPct val="50000"/>
              </a:spcBef>
            </a:pPr>
            <a:r>
              <a:rPr lang="en-US" sz="3200" i="1" u="sng">
                <a:solidFill>
                  <a:srgbClr val="800000"/>
                </a:solidFill>
                <a:latin typeface="Times New Roman" pitchFamily="18" charset="0"/>
                <a:cs typeface="Times New Roman" pitchFamily="18" charset="0"/>
              </a:rPr>
              <a:t>Tóm tắt </a:t>
            </a:r>
          </a:p>
        </p:txBody>
      </p:sp>
      <p:sp>
        <p:nvSpPr>
          <p:cNvPr id="10" name="Text Box 6"/>
          <p:cNvSpPr txBox="1">
            <a:spLocks noChangeArrowheads="1"/>
          </p:cNvSpPr>
          <p:nvPr/>
        </p:nvSpPr>
        <p:spPr bwMode="auto">
          <a:xfrm>
            <a:off x="285750" y="2554288"/>
            <a:ext cx="3946525" cy="1154112"/>
          </a:xfrm>
          <a:prstGeom prst="rect">
            <a:avLst/>
          </a:prstGeom>
          <a:noFill/>
          <a:ln w="9525">
            <a:noFill/>
            <a:miter lim="800000"/>
            <a:headEnd/>
            <a:tailEnd/>
          </a:ln>
        </p:spPr>
        <p:txBody>
          <a:bodyPr>
            <a:spAutoFit/>
          </a:bodyPr>
          <a:lstStyle/>
          <a:p>
            <a:pPr>
              <a:spcBef>
                <a:spcPts val="600"/>
              </a:spcBef>
            </a:pPr>
            <a:r>
              <a:rPr lang="en-US" sz="3200" i="1">
                <a:solidFill>
                  <a:srgbClr val="008000"/>
                </a:solidFill>
                <a:latin typeface="Times New Roman" pitchFamily="18" charset="0"/>
                <a:cs typeface="Times New Roman" pitchFamily="18" charset="0"/>
              </a:rPr>
              <a:t>7 ngày:  10 người</a:t>
            </a:r>
          </a:p>
          <a:p>
            <a:pPr>
              <a:spcBef>
                <a:spcPts val="600"/>
              </a:spcBef>
            </a:pPr>
            <a:r>
              <a:rPr lang="en-US" sz="3200" i="1">
                <a:solidFill>
                  <a:srgbClr val="008000"/>
                </a:solidFill>
                <a:latin typeface="Times New Roman" pitchFamily="18" charset="0"/>
                <a:cs typeface="Times New Roman" pitchFamily="18" charset="0"/>
              </a:rPr>
              <a:t>5 ngày: …người?</a:t>
            </a:r>
          </a:p>
        </p:txBody>
      </p:sp>
      <p:sp>
        <p:nvSpPr>
          <p:cNvPr id="11" name="Text Box 7"/>
          <p:cNvSpPr txBox="1">
            <a:spLocks noChangeArrowheads="1"/>
          </p:cNvSpPr>
          <p:nvPr/>
        </p:nvSpPr>
        <p:spPr bwMode="auto">
          <a:xfrm>
            <a:off x="3506788" y="3638550"/>
            <a:ext cx="2160587" cy="585788"/>
          </a:xfrm>
          <a:prstGeom prst="rect">
            <a:avLst/>
          </a:prstGeom>
          <a:noFill/>
          <a:ln w="9525">
            <a:noFill/>
            <a:miter lim="800000"/>
            <a:headEnd/>
            <a:tailEnd/>
          </a:ln>
        </p:spPr>
        <p:txBody>
          <a:bodyPr>
            <a:spAutoFit/>
          </a:bodyPr>
          <a:lstStyle/>
          <a:p>
            <a:pPr algn="ctr">
              <a:spcBef>
                <a:spcPct val="50000"/>
              </a:spcBef>
            </a:pPr>
            <a:r>
              <a:rPr lang="en-US" sz="3200" i="1" u="sng">
                <a:solidFill>
                  <a:srgbClr val="FF0000"/>
                </a:solidFill>
                <a:latin typeface="Times New Roman" pitchFamily="18" charset="0"/>
                <a:cs typeface="Times New Roman" pitchFamily="18" charset="0"/>
              </a:rPr>
              <a:t>Bài giải</a:t>
            </a:r>
          </a:p>
        </p:txBody>
      </p:sp>
      <p:sp>
        <p:nvSpPr>
          <p:cNvPr id="12" name="Text Box 12"/>
          <p:cNvSpPr txBox="1">
            <a:spLocks noChangeArrowheads="1"/>
          </p:cNvSpPr>
          <p:nvPr/>
        </p:nvSpPr>
        <p:spPr bwMode="auto">
          <a:xfrm>
            <a:off x="398463" y="4116388"/>
            <a:ext cx="8807450" cy="584200"/>
          </a:xfrm>
          <a:prstGeom prst="rect">
            <a:avLst/>
          </a:prstGeom>
          <a:noFill/>
          <a:ln w="9525">
            <a:noFill/>
            <a:miter lim="800000"/>
            <a:headEnd/>
            <a:tailEnd/>
          </a:ln>
        </p:spPr>
        <p:txBody>
          <a:bodyPr>
            <a:spAutoFit/>
          </a:bodyPr>
          <a:lstStyle/>
          <a:p>
            <a:r>
              <a:rPr lang="en-US" sz="3200">
                <a:solidFill>
                  <a:srgbClr val="0000FF"/>
                </a:solidFill>
                <a:latin typeface="Times New Roman" pitchFamily="18" charset="0"/>
                <a:cs typeface="Times New Roman" pitchFamily="18" charset="0"/>
              </a:rPr>
              <a:t>Số người cần để làm xong công việc trong 1 ngày:</a:t>
            </a:r>
          </a:p>
        </p:txBody>
      </p:sp>
      <p:sp>
        <p:nvSpPr>
          <p:cNvPr id="13" name="Text Box 15"/>
          <p:cNvSpPr txBox="1">
            <a:spLocks noChangeArrowheads="1"/>
          </p:cNvSpPr>
          <p:nvPr/>
        </p:nvSpPr>
        <p:spPr bwMode="auto">
          <a:xfrm>
            <a:off x="342900" y="5181600"/>
            <a:ext cx="8820150" cy="585788"/>
          </a:xfrm>
          <a:prstGeom prst="rect">
            <a:avLst/>
          </a:prstGeom>
          <a:noFill/>
          <a:ln w="9525">
            <a:noFill/>
            <a:miter lim="800000"/>
            <a:headEnd/>
            <a:tailEnd/>
          </a:ln>
        </p:spPr>
        <p:txBody>
          <a:bodyPr>
            <a:spAutoFit/>
          </a:bodyPr>
          <a:lstStyle/>
          <a:p>
            <a:r>
              <a:rPr lang="en-US" sz="3200">
                <a:solidFill>
                  <a:srgbClr val="0000FF"/>
                </a:solidFill>
                <a:latin typeface="Times New Roman" pitchFamily="18" charset="0"/>
              </a:rPr>
              <a:t>Số người cần để làm xong công việc trong 5 ngày:</a:t>
            </a:r>
          </a:p>
        </p:txBody>
      </p:sp>
      <p:cxnSp>
        <p:nvCxnSpPr>
          <p:cNvPr id="15" name="Straight Arrow Connector 14">
            <a:extLst>
              <a:ext uri="{FF2B5EF4-FFF2-40B4-BE49-F238E27FC236}"/>
            </a:extLst>
          </p:cNvPr>
          <p:cNvCxnSpPr/>
          <p:nvPr/>
        </p:nvCxnSpPr>
        <p:spPr>
          <a:xfrm flipH="1">
            <a:off x="231775" y="2676525"/>
            <a:ext cx="17463" cy="8763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extLst>
          </p:cNvPr>
          <p:cNvCxnSpPr/>
          <p:nvPr/>
        </p:nvCxnSpPr>
        <p:spPr>
          <a:xfrm flipV="1">
            <a:off x="3506788" y="2776538"/>
            <a:ext cx="0" cy="70961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 Box 12"/>
          <p:cNvSpPr txBox="1">
            <a:spLocks noChangeArrowheads="1"/>
          </p:cNvSpPr>
          <p:nvPr/>
        </p:nvSpPr>
        <p:spPr bwMode="auto">
          <a:xfrm>
            <a:off x="915988" y="4648200"/>
            <a:ext cx="5659437" cy="584200"/>
          </a:xfrm>
          <a:prstGeom prst="rect">
            <a:avLst/>
          </a:prstGeom>
          <a:noFill/>
          <a:ln w="9525">
            <a:noFill/>
            <a:miter lim="800000"/>
            <a:headEnd/>
            <a:tailEnd/>
          </a:ln>
        </p:spPr>
        <p:txBody>
          <a:bodyPr>
            <a:spAutoFit/>
          </a:bodyPr>
          <a:lstStyle/>
          <a:p>
            <a:r>
              <a:rPr lang="en-US" sz="3200">
                <a:solidFill>
                  <a:srgbClr val="0000FF"/>
                </a:solidFill>
                <a:latin typeface="Times New Roman" pitchFamily="18" charset="0"/>
                <a:cs typeface="Times New Roman" pitchFamily="18" charset="0"/>
              </a:rPr>
              <a:t>	10 x 7 = 70 (người)</a:t>
            </a:r>
          </a:p>
        </p:txBody>
      </p:sp>
      <p:sp>
        <p:nvSpPr>
          <p:cNvPr id="18" name="Text Box 15"/>
          <p:cNvSpPr txBox="1">
            <a:spLocks noChangeArrowheads="1"/>
          </p:cNvSpPr>
          <p:nvPr/>
        </p:nvSpPr>
        <p:spPr bwMode="auto">
          <a:xfrm>
            <a:off x="871538" y="5668963"/>
            <a:ext cx="5268912" cy="646112"/>
          </a:xfrm>
          <a:prstGeom prst="rect">
            <a:avLst/>
          </a:prstGeom>
          <a:noFill/>
          <a:ln w="9525">
            <a:noFill/>
            <a:miter lim="800000"/>
            <a:headEnd/>
            <a:tailEnd/>
          </a:ln>
        </p:spPr>
        <p:txBody>
          <a:bodyPr>
            <a:spAutoFit/>
          </a:bodyPr>
          <a:lstStyle/>
          <a:p>
            <a:r>
              <a:rPr lang="en-US" sz="3600">
                <a:solidFill>
                  <a:srgbClr val="0000FF"/>
                </a:solidFill>
                <a:latin typeface="Times New Roman" pitchFamily="18" charset="0"/>
              </a:rPr>
              <a:t>	</a:t>
            </a:r>
            <a:r>
              <a:rPr lang="en-US" sz="3200">
                <a:solidFill>
                  <a:srgbClr val="0000FF"/>
                </a:solidFill>
                <a:latin typeface="Times New Roman" pitchFamily="18" charset="0"/>
              </a:rPr>
              <a:t>70 : 5 = 14 (người)</a:t>
            </a:r>
          </a:p>
        </p:txBody>
      </p:sp>
      <p:sp>
        <p:nvSpPr>
          <p:cNvPr id="19" name="Text Box 15"/>
          <p:cNvSpPr txBox="1">
            <a:spLocks noChangeArrowheads="1"/>
          </p:cNvSpPr>
          <p:nvPr/>
        </p:nvSpPr>
        <p:spPr bwMode="auto">
          <a:xfrm>
            <a:off x="1706563" y="6202363"/>
            <a:ext cx="5268912" cy="646112"/>
          </a:xfrm>
          <a:prstGeom prst="rect">
            <a:avLst/>
          </a:prstGeom>
          <a:noFill/>
          <a:ln w="9525">
            <a:noFill/>
            <a:miter lim="800000"/>
            <a:headEnd/>
            <a:tailEnd/>
          </a:ln>
        </p:spPr>
        <p:txBody>
          <a:bodyPr>
            <a:spAutoFit/>
          </a:bodyPr>
          <a:lstStyle/>
          <a:p>
            <a:r>
              <a:rPr lang="en-US" sz="3600">
                <a:solidFill>
                  <a:srgbClr val="0000FF"/>
                </a:solidFill>
                <a:latin typeface="Times New Roman" pitchFamily="18" charset="0"/>
              </a:rPr>
              <a:t>	 </a:t>
            </a:r>
            <a:r>
              <a:rPr lang="en-US" sz="3200">
                <a:solidFill>
                  <a:srgbClr val="0000FF"/>
                </a:solidFill>
                <a:latin typeface="Times New Roman" pitchFamily="18" charset="0"/>
              </a:rPr>
              <a:t>Đáp số: 14 người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ppt_x"/>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down)">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wipe(down)">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arn(inVertical)">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wipe(down)">
                                      <p:cBhvr>
                                        <p:cTn id="45" dur="500"/>
                                        <p:tgtEl>
                                          <p:spTgt spid="18"/>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wipe(down)">
                                      <p:cBhvr>
                                        <p:cTn id="5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7" grpId="0"/>
      <p:bldP spid="18"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12" descr="POINSET2"/>
          <p:cNvPicPr>
            <a:picLocks noChangeAspect="1" noChangeArrowheads="1"/>
          </p:cNvPicPr>
          <p:nvPr/>
        </p:nvPicPr>
        <p:blipFill>
          <a:blip r:embed="rId2"/>
          <a:srcRect/>
          <a:stretch>
            <a:fillRect/>
          </a:stretch>
        </p:blipFill>
        <p:spPr bwMode="auto">
          <a:xfrm rot="5400000">
            <a:off x="8087519" y="92869"/>
            <a:ext cx="1100138" cy="990600"/>
          </a:xfrm>
          <a:prstGeom prst="rect">
            <a:avLst/>
          </a:prstGeom>
          <a:noFill/>
          <a:ln w="9525">
            <a:noFill/>
            <a:miter lim="800000"/>
            <a:headEnd/>
            <a:tailEnd/>
          </a:ln>
        </p:spPr>
      </p:pic>
      <p:pic>
        <p:nvPicPr>
          <p:cNvPr id="25602" name="Picture 12" descr="POINSET2"/>
          <p:cNvPicPr>
            <a:picLocks noChangeAspect="1" noChangeArrowheads="1"/>
          </p:cNvPicPr>
          <p:nvPr/>
        </p:nvPicPr>
        <p:blipFill>
          <a:blip r:embed="rId2"/>
          <a:srcRect/>
          <a:stretch>
            <a:fillRect/>
          </a:stretch>
        </p:blipFill>
        <p:spPr bwMode="auto">
          <a:xfrm>
            <a:off x="0" y="9525"/>
            <a:ext cx="990600" cy="1157288"/>
          </a:xfrm>
          <a:prstGeom prst="rect">
            <a:avLst/>
          </a:prstGeom>
          <a:noFill/>
          <a:ln w="9525">
            <a:noFill/>
            <a:miter lim="800000"/>
            <a:headEnd/>
            <a:tailEnd/>
          </a:ln>
        </p:spPr>
      </p:pic>
      <p:pic>
        <p:nvPicPr>
          <p:cNvPr id="25603" name="Picture 3" descr="POINSET3"/>
          <p:cNvPicPr>
            <a:picLocks noChangeAspect="1" noChangeArrowheads="1"/>
          </p:cNvPicPr>
          <p:nvPr/>
        </p:nvPicPr>
        <p:blipFill>
          <a:blip r:embed="rId3"/>
          <a:srcRect/>
          <a:stretch>
            <a:fillRect/>
          </a:stretch>
        </p:blipFill>
        <p:spPr bwMode="auto">
          <a:xfrm>
            <a:off x="8088313" y="5795963"/>
            <a:ext cx="1096962" cy="1085850"/>
          </a:xfrm>
          <a:prstGeom prst="rect">
            <a:avLst/>
          </a:prstGeom>
          <a:noFill/>
          <a:ln w="9525">
            <a:noFill/>
            <a:miter lim="800000"/>
            <a:headEnd/>
            <a:tailEnd/>
          </a:ln>
        </p:spPr>
      </p:pic>
      <p:pic>
        <p:nvPicPr>
          <p:cNvPr id="25604" name="Picture 4" descr="POINSET2"/>
          <p:cNvPicPr>
            <a:picLocks noChangeAspect="1" noChangeArrowheads="1"/>
          </p:cNvPicPr>
          <p:nvPr/>
        </p:nvPicPr>
        <p:blipFill>
          <a:blip r:embed="rId2"/>
          <a:srcRect/>
          <a:stretch>
            <a:fillRect/>
          </a:stretch>
        </p:blipFill>
        <p:spPr bwMode="auto">
          <a:xfrm rot="-5400000">
            <a:off x="33337" y="5741988"/>
            <a:ext cx="1108075" cy="1104900"/>
          </a:xfrm>
          <a:prstGeom prst="rect">
            <a:avLst/>
          </a:prstGeom>
          <a:noFill/>
          <a:ln w="9525">
            <a:noFill/>
            <a:miter lim="800000"/>
            <a:headEnd/>
            <a:tailEnd/>
          </a:ln>
        </p:spPr>
      </p:pic>
      <p:sp>
        <p:nvSpPr>
          <p:cNvPr id="8" name="Text Box 4"/>
          <p:cNvSpPr txBox="1">
            <a:spLocks noChangeArrowheads="1"/>
          </p:cNvSpPr>
          <p:nvPr/>
        </p:nvSpPr>
        <p:spPr bwMode="auto">
          <a:xfrm>
            <a:off x="515938" y="2008188"/>
            <a:ext cx="1751012" cy="554037"/>
          </a:xfrm>
          <a:prstGeom prst="rect">
            <a:avLst/>
          </a:prstGeom>
          <a:noFill/>
          <a:ln w="9525">
            <a:noFill/>
            <a:miter lim="800000"/>
            <a:headEnd/>
            <a:tailEnd/>
          </a:ln>
        </p:spPr>
        <p:txBody>
          <a:bodyPr>
            <a:spAutoFit/>
          </a:bodyPr>
          <a:lstStyle/>
          <a:p>
            <a:pPr>
              <a:spcBef>
                <a:spcPct val="50000"/>
              </a:spcBef>
            </a:pPr>
            <a:r>
              <a:rPr lang="en-US" sz="3000" i="1" u="sng">
                <a:solidFill>
                  <a:srgbClr val="800000"/>
                </a:solidFill>
                <a:latin typeface="Times New Roman" pitchFamily="18" charset="0"/>
                <a:cs typeface="Times New Roman" pitchFamily="18" charset="0"/>
              </a:rPr>
              <a:t>Tóm tắt </a:t>
            </a:r>
          </a:p>
        </p:txBody>
      </p:sp>
      <p:sp>
        <p:nvSpPr>
          <p:cNvPr id="9" name="Text Box 5"/>
          <p:cNvSpPr txBox="1">
            <a:spLocks noChangeArrowheads="1"/>
          </p:cNvSpPr>
          <p:nvPr/>
        </p:nvSpPr>
        <p:spPr bwMode="auto">
          <a:xfrm>
            <a:off x="2667000" y="1892300"/>
            <a:ext cx="4114800" cy="1169988"/>
          </a:xfrm>
          <a:prstGeom prst="rect">
            <a:avLst/>
          </a:prstGeom>
          <a:solidFill>
            <a:schemeClr val="bg1"/>
          </a:solidFill>
          <a:ln w="9525">
            <a:noFill/>
            <a:miter lim="800000"/>
            <a:headEnd/>
            <a:tailEnd/>
          </a:ln>
        </p:spPr>
        <p:txBody>
          <a:bodyPr>
            <a:spAutoFit/>
          </a:bodyPr>
          <a:lstStyle/>
          <a:p>
            <a:pPr>
              <a:spcBef>
                <a:spcPts val="1200"/>
              </a:spcBef>
            </a:pPr>
            <a:r>
              <a:rPr lang="en-US" sz="3000" i="1">
                <a:latin typeface="Times New Roman" pitchFamily="18" charset="0"/>
                <a:cs typeface="Times New Roman" pitchFamily="18" charset="0"/>
              </a:rPr>
              <a:t>120 người: 20 ngày</a:t>
            </a:r>
          </a:p>
          <a:p>
            <a:pPr>
              <a:spcBef>
                <a:spcPts val="1200"/>
              </a:spcBef>
            </a:pPr>
            <a:r>
              <a:rPr lang="en-US" sz="3000" i="1">
                <a:latin typeface="Times New Roman" pitchFamily="18" charset="0"/>
                <a:cs typeface="Times New Roman" pitchFamily="18" charset="0"/>
              </a:rPr>
              <a:t>150 người: …ngày?</a:t>
            </a:r>
          </a:p>
        </p:txBody>
      </p:sp>
      <p:sp>
        <p:nvSpPr>
          <p:cNvPr id="10" name="Text Box 6"/>
          <p:cNvSpPr txBox="1">
            <a:spLocks noChangeArrowheads="1"/>
          </p:cNvSpPr>
          <p:nvPr/>
        </p:nvSpPr>
        <p:spPr bwMode="auto">
          <a:xfrm>
            <a:off x="3011488" y="3148013"/>
            <a:ext cx="3198812" cy="554037"/>
          </a:xfrm>
          <a:prstGeom prst="rect">
            <a:avLst/>
          </a:prstGeom>
          <a:noFill/>
          <a:ln w="9525">
            <a:noFill/>
            <a:miter lim="800000"/>
            <a:headEnd/>
            <a:tailEnd/>
          </a:ln>
        </p:spPr>
        <p:txBody>
          <a:bodyPr>
            <a:spAutoFit/>
          </a:bodyPr>
          <a:lstStyle/>
          <a:p>
            <a:pPr algn="ctr">
              <a:spcBef>
                <a:spcPct val="50000"/>
              </a:spcBef>
            </a:pPr>
            <a:r>
              <a:rPr lang="en-US" sz="3000" u="sng">
                <a:solidFill>
                  <a:srgbClr val="FF0000"/>
                </a:solidFill>
                <a:latin typeface="Times New Roman" pitchFamily="18" charset="0"/>
                <a:cs typeface="Times New Roman" pitchFamily="18" charset="0"/>
              </a:rPr>
              <a:t>Bài giải</a:t>
            </a:r>
          </a:p>
        </p:txBody>
      </p:sp>
      <p:sp>
        <p:nvSpPr>
          <p:cNvPr id="12" name="Text Box 10"/>
          <p:cNvSpPr txBox="1">
            <a:spLocks noChangeArrowheads="1"/>
          </p:cNvSpPr>
          <p:nvPr/>
        </p:nvSpPr>
        <p:spPr bwMode="auto">
          <a:xfrm>
            <a:off x="109538" y="19050"/>
            <a:ext cx="8924925" cy="1939925"/>
          </a:xfrm>
          <a:prstGeom prst="rect">
            <a:avLst/>
          </a:prstGeom>
          <a:noFill/>
          <a:ln w="9525">
            <a:noFill/>
            <a:miter lim="800000"/>
            <a:headEnd/>
            <a:tailEnd/>
          </a:ln>
        </p:spPr>
        <p:txBody>
          <a:bodyPr>
            <a:spAutoFit/>
          </a:bodyPr>
          <a:lstStyle/>
          <a:p>
            <a:pPr algn="just">
              <a:spcBef>
                <a:spcPct val="50000"/>
              </a:spcBef>
            </a:pPr>
            <a:r>
              <a:rPr lang="en-US" sz="3000" b="1">
                <a:solidFill>
                  <a:srgbClr val="0000FF"/>
                </a:solidFill>
                <a:latin typeface="Times New Roman" pitchFamily="18" charset="0"/>
                <a:cs typeface="Times New Roman" pitchFamily="18" charset="0"/>
              </a:rPr>
              <a:t>  </a:t>
            </a:r>
            <a:r>
              <a:rPr lang="en-US" sz="3000" b="1">
                <a:latin typeface="Times New Roman" pitchFamily="18" charset="0"/>
                <a:cs typeface="Times New Roman" pitchFamily="18" charset="0"/>
              </a:rPr>
              <a:t>Bài 2</a:t>
            </a:r>
            <a:r>
              <a:rPr lang="en-US" sz="3000">
                <a:latin typeface="Times New Roman" pitchFamily="18" charset="0"/>
                <a:cs typeface="Times New Roman" pitchFamily="18" charset="0"/>
              </a:rPr>
              <a:t>:</a:t>
            </a:r>
            <a:r>
              <a:rPr lang="en-US" sz="3000">
                <a:solidFill>
                  <a:srgbClr val="0000FF"/>
                </a:solidFill>
                <a:latin typeface="Times New Roman" pitchFamily="18" charset="0"/>
                <a:cs typeface="Times New Roman" pitchFamily="18" charset="0"/>
              </a:rPr>
              <a:t> </a:t>
            </a:r>
            <a:r>
              <a:rPr lang="en-US" sz="3000">
                <a:latin typeface="Times New Roman" pitchFamily="18" charset="0"/>
                <a:cs typeface="Times New Roman" pitchFamily="18" charset="0"/>
              </a:rPr>
              <a:t>Một bếp ăn dự trữ gạo đủ cho 120 người ăn trong 20 ngày, thực tế đã có 150 người ăn. Hỏi số gạo dự trữ đó đủ ăn trong bao nhiêu ngày? (Mức ăn của mỗi người như nhau)</a:t>
            </a:r>
          </a:p>
        </p:txBody>
      </p:sp>
      <p:cxnSp>
        <p:nvCxnSpPr>
          <p:cNvPr id="14" name="Straight Arrow Connector 13">
            <a:extLst>
              <a:ext uri="{FF2B5EF4-FFF2-40B4-BE49-F238E27FC236}"/>
            </a:extLst>
          </p:cNvPr>
          <p:cNvCxnSpPr>
            <a:cxnSpLocks/>
          </p:cNvCxnSpPr>
          <p:nvPr/>
        </p:nvCxnSpPr>
        <p:spPr>
          <a:xfrm flipV="1">
            <a:off x="2665413" y="2098675"/>
            <a:ext cx="0" cy="8763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extLst>
          </p:cNvPr>
          <p:cNvCxnSpPr>
            <a:cxnSpLocks/>
          </p:cNvCxnSpPr>
          <p:nvPr/>
        </p:nvCxnSpPr>
        <p:spPr>
          <a:xfrm>
            <a:off x="5975350" y="2149475"/>
            <a:ext cx="0" cy="8255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 Box 6"/>
          <p:cNvSpPr txBox="1">
            <a:spLocks noChangeArrowheads="1"/>
          </p:cNvSpPr>
          <p:nvPr/>
        </p:nvSpPr>
        <p:spPr bwMode="auto">
          <a:xfrm>
            <a:off x="1981200" y="4264025"/>
            <a:ext cx="5546725" cy="554038"/>
          </a:xfrm>
          <a:prstGeom prst="rect">
            <a:avLst/>
          </a:prstGeom>
          <a:noFill/>
          <a:ln w="9525">
            <a:noFill/>
            <a:miter lim="800000"/>
            <a:headEnd/>
            <a:tailEnd/>
          </a:ln>
        </p:spPr>
        <p:txBody>
          <a:bodyPr>
            <a:spAutoFit/>
          </a:bodyPr>
          <a:lstStyle/>
          <a:p>
            <a:pPr algn="ctr">
              <a:spcBef>
                <a:spcPct val="50000"/>
              </a:spcBef>
            </a:pPr>
            <a:r>
              <a:rPr lang="en-US" sz="3000">
                <a:solidFill>
                  <a:srgbClr val="0000FF"/>
                </a:solidFill>
                <a:latin typeface="Times New Roman" pitchFamily="18" charset="0"/>
                <a:cs typeface="Times New Roman" pitchFamily="18" charset="0"/>
              </a:rPr>
              <a:t>120 x 20 = 2400 ( ngày)</a:t>
            </a:r>
          </a:p>
        </p:txBody>
      </p:sp>
      <p:sp>
        <p:nvSpPr>
          <p:cNvPr id="22" name="Text Box 6"/>
          <p:cNvSpPr txBox="1">
            <a:spLocks noChangeArrowheads="1"/>
          </p:cNvSpPr>
          <p:nvPr/>
        </p:nvSpPr>
        <p:spPr bwMode="auto">
          <a:xfrm>
            <a:off x="1871663" y="3702050"/>
            <a:ext cx="5548312" cy="554038"/>
          </a:xfrm>
          <a:prstGeom prst="rect">
            <a:avLst/>
          </a:prstGeom>
          <a:noFill/>
          <a:ln w="9525">
            <a:noFill/>
            <a:miter lim="800000"/>
            <a:headEnd/>
            <a:tailEnd/>
          </a:ln>
        </p:spPr>
        <p:txBody>
          <a:bodyPr>
            <a:spAutoFit/>
          </a:bodyPr>
          <a:lstStyle/>
          <a:p>
            <a:pPr algn="ctr">
              <a:spcBef>
                <a:spcPct val="50000"/>
              </a:spcBef>
            </a:pPr>
            <a:r>
              <a:rPr lang="en-US" sz="3000">
                <a:solidFill>
                  <a:srgbClr val="0000FF"/>
                </a:solidFill>
                <a:latin typeface="Times New Roman" pitchFamily="18" charset="0"/>
                <a:cs typeface="Times New Roman" pitchFamily="18" charset="0"/>
              </a:rPr>
              <a:t>1 người ăn trong số ngày là: </a:t>
            </a:r>
          </a:p>
        </p:txBody>
      </p:sp>
      <p:sp>
        <p:nvSpPr>
          <p:cNvPr id="23" name="Text Box 6"/>
          <p:cNvSpPr txBox="1">
            <a:spLocks noChangeArrowheads="1"/>
          </p:cNvSpPr>
          <p:nvPr/>
        </p:nvSpPr>
        <p:spPr bwMode="auto">
          <a:xfrm>
            <a:off x="1801813" y="5381625"/>
            <a:ext cx="5546725" cy="554038"/>
          </a:xfrm>
          <a:prstGeom prst="rect">
            <a:avLst/>
          </a:prstGeom>
          <a:noFill/>
          <a:ln w="9525">
            <a:noFill/>
            <a:miter lim="800000"/>
            <a:headEnd/>
            <a:tailEnd/>
          </a:ln>
        </p:spPr>
        <p:txBody>
          <a:bodyPr>
            <a:spAutoFit/>
          </a:bodyPr>
          <a:lstStyle/>
          <a:p>
            <a:pPr algn="ctr">
              <a:spcBef>
                <a:spcPct val="50000"/>
              </a:spcBef>
            </a:pPr>
            <a:r>
              <a:rPr lang="en-US" sz="3000">
                <a:solidFill>
                  <a:srgbClr val="0000FF"/>
                </a:solidFill>
                <a:latin typeface="Times New Roman" pitchFamily="18" charset="0"/>
                <a:cs typeface="Times New Roman" pitchFamily="18" charset="0"/>
              </a:rPr>
              <a:t>2400 : 150 = 16 ( ngày)</a:t>
            </a:r>
          </a:p>
        </p:txBody>
      </p:sp>
      <p:sp>
        <p:nvSpPr>
          <p:cNvPr id="24" name="Text Box 6"/>
          <p:cNvSpPr txBox="1">
            <a:spLocks noChangeArrowheads="1"/>
          </p:cNvSpPr>
          <p:nvPr/>
        </p:nvSpPr>
        <p:spPr bwMode="auto">
          <a:xfrm>
            <a:off x="1836738" y="4795838"/>
            <a:ext cx="5548312" cy="554037"/>
          </a:xfrm>
          <a:prstGeom prst="rect">
            <a:avLst/>
          </a:prstGeom>
          <a:noFill/>
          <a:ln w="9525">
            <a:noFill/>
            <a:miter lim="800000"/>
            <a:headEnd/>
            <a:tailEnd/>
          </a:ln>
        </p:spPr>
        <p:txBody>
          <a:bodyPr>
            <a:spAutoFit/>
          </a:bodyPr>
          <a:lstStyle/>
          <a:p>
            <a:pPr algn="ctr">
              <a:spcBef>
                <a:spcPct val="50000"/>
              </a:spcBef>
            </a:pPr>
            <a:r>
              <a:rPr lang="en-US" sz="3000">
                <a:solidFill>
                  <a:srgbClr val="0000FF"/>
                </a:solidFill>
                <a:latin typeface="Times New Roman" pitchFamily="18" charset="0"/>
                <a:cs typeface="Times New Roman" pitchFamily="18" charset="0"/>
              </a:rPr>
              <a:t>150 người ăn trong số ngày là: </a:t>
            </a:r>
          </a:p>
        </p:txBody>
      </p:sp>
      <p:sp>
        <p:nvSpPr>
          <p:cNvPr id="26" name="Text Box 6"/>
          <p:cNvSpPr txBox="1">
            <a:spLocks noChangeArrowheads="1"/>
          </p:cNvSpPr>
          <p:nvPr/>
        </p:nvSpPr>
        <p:spPr bwMode="auto">
          <a:xfrm>
            <a:off x="3810000" y="5935663"/>
            <a:ext cx="3352800" cy="554037"/>
          </a:xfrm>
          <a:prstGeom prst="rect">
            <a:avLst/>
          </a:prstGeom>
          <a:noFill/>
          <a:ln w="9525">
            <a:noFill/>
            <a:miter lim="800000"/>
            <a:headEnd/>
            <a:tailEnd/>
          </a:ln>
        </p:spPr>
        <p:txBody>
          <a:bodyPr>
            <a:spAutoFit/>
          </a:bodyPr>
          <a:lstStyle/>
          <a:p>
            <a:pPr algn="ctr">
              <a:spcBef>
                <a:spcPct val="50000"/>
              </a:spcBef>
            </a:pPr>
            <a:r>
              <a:rPr lang="en-US" sz="3000">
                <a:solidFill>
                  <a:srgbClr val="0000FF"/>
                </a:solidFill>
                <a:latin typeface="Times New Roman" pitchFamily="18" charset="0"/>
                <a:cs typeface="Times New Roman" pitchFamily="18" charset="0"/>
              </a:rPr>
              <a:t>Đáp số:16 ngày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par>
                                <p:cTn id="24" presetID="16" presetClass="entr" presetSubtype="21"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arn(inVertical)">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par>
                                <p:cTn id="32" presetID="6" presetClass="exit" presetSubtype="32" fill="hold" nodeType="withEffect">
                                  <p:stCondLst>
                                    <p:cond delay="0"/>
                                  </p:stCondLst>
                                  <p:childTnLst>
                                    <p:animEffect transition="out" filter="circle(out)">
                                      <p:cBhvr>
                                        <p:cTn id="33" dur="2000"/>
                                        <p:tgtEl>
                                          <p:spTgt spid="14"/>
                                        </p:tgtEl>
                                      </p:cBhvr>
                                    </p:animEffect>
                                    <p:set>
                                      <p:cBhvr>
                                        <p:cTn id="34" dur="1" fill="hold">
                                          <p:stCondLst>
                                            <p:cond delay="1999"/>
                                          </p:stCondLst>
                                        </p:cTn>
                                        <p:tgtEl>
                                          <p:spTgt spid="14"/>
                                        </p:tgtEl>
                                        <p:attrNameLst>
                                          <p:attrName>style.visibility</p:attrName>
                                        </p:attrNameLst>
                                      </p:cBhvr>
                                      <p:to>
                                        <p:strVal val="hidden"/>
                                      </p:to>
                                    </p:set>
                                  </p:childTnLst>
                                </p:cTn>
                              </p:par>
                              <p:par>
                                <p:cTn id="35" presetID="6" presetClass="exit" presetSubtype="32" fill="hold" nodeType="withEffect">
                                  <p:stCondLst>
                                    <p:cond delay="0"/>
                                  </p:stCondLst>
                                  <p:childTnLst>
                                    <p:animEffect transition="out" filter="circle(out)">
                                      <p:cBhvr>
                                        <p:cTn id="36" dur="2000"/>
                                        <p:tgtEl>
                                          <p:spTgt spid="15"/>
                                        </p:tgtEl>
                                      </p:cBhvr>
                                    </p:animEffect>
                                    <p:set>
                                      <p:cBhvr>
                                        <p:cTn id="37" dur="1" fill="hold">
                                          <p:stCondLst>
                                            <p:cond delay="1999"/>
                                          </p:stCondLst>
                                        </p:cTn>
                                        <p:tgtEl>
                                          <p:spTgt spid="15"/>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barn(inVertical)">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barn(inVertical)">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barn(inVertical)">
                                      <p:cBhvr>
                                        <p:cTn id="52" dur="5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barn(inVertical)">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6"/>
                                        </p:tgtEl>
                                        <p:attrNameLst>
                                          <p:attrName>style.visibility</p:attrName>
                                        </p:attrNameLst>
                                      </p:cBhvr>
                                      <p:to>
                                        <p:strVal val="visible"/>
                                      </p:to>
                                    </p:set>
                                    <p:animEffect transition="in" filter="barn(inVertical)">
                                      <p:cBhvr>
                                        <p:cTn id="6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p:bldP spid="12" grpId="0"/>
      <p:bldP spid="21" grpId="0"/>
      <p:bldP spid="22" grpId="0"/>
      <p:bldP spid="23" grpId="0"/>
      <p:bldP spid="24" grpId="0"/>
      <p:bldP spid="2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12" descr="POINSET2"/>
          <p:cNvPicPr>
            <a:picLocks noChangeAspect="1" noChangeArrowheads="1"/>
          </p:cNvPicPr>
          <p:nvPr/>
        </p:nvPicPr>
        <p:blipFill>
          <a:blip r:embed="rId2"/>
          <a:srcRect/>
          <a:stretch>
            <a:fillRect/>
          </a:stretch>
        </p:blipFill>
        <p:spPr bwMode="auto">
          <a:xfrm rot="5400000">
            <a:off x="8087519" y="92869"/>
            <a:ext cx="1100138" cy="990600"/>
          </a:xfrm>
          <a:prstGeom prst="rect">
            <a:avLst/>
          </a:prstGeom>
          <a:noFill/>
          <a:ln w="9525">
            <a:noFill/>
            <a:miter lim="800000"/>
            <a:headEnd/>
            <a:tailEnd/>
          </a:ln>
        </p:spPr>
      </p:pic>
      <p:pic>
        <p:nvPicPr>
          <p:cNvPr id="26626" name="Picture 12" descr="POINSET2"/>
          <p:cNvPicPr>
            <a:picLocks noChangeAspect="1" noChangeArrowheads="1"/>
          </p:cNvPicPr>
          <p:nvPr/>
        </p:nvPicPr>
        <p:blipFill>
          <a:blip r:embed="rId2"/>
          <a:srcRect/>
          <a:stretch>
            <a:fillRect/>
          </a:stretch>
        </p:blipFill>
        <p:spPr bwMode="auto">
          <a:xfrm>
            <a:off x="0" y="9525"/>
            <a:ext cx="990600" cy="1157288"/>
          </a:xfrm>
          <a:prstGeom prst="rect">
            <a:avLst/>
          </a:prstGeom>
          <a:noFill/>
          <a:ln w="9525">
            <a:noFill/>
            <a:miter lim="800000"/>
            <a:headEnd/>
            <a:tailEnd/>
          </a:ln>
        </p:spPr>
      </p:pic>
      <p:pic>
        <p:nvPicPr>
          <p:cNvPr id="26627" name="Picture 3" descr="POINSET3"/>
          <p:cNvPicPr>
            <a:picLocks noChangeAspect="1" noChangeArrowheads="1"/>
          </p:cNvPicPr>
          <p:nvPr/>
        </p:nvPicPr>
        <p:blipFill>
          <a:blip r:embed="rId3"/>
          <a:srcRect/>
          <a:stretch>
            <a:fillRect/>
          </a:stretch>
        </p:blipFill>
        <p:spPr bwMode="auto">
          <a:xfrm>
            <a:off x="8088313" y="5795963"/>
            <a:ext cx="1096962" cy="1085850"/>
          </a:xfrm>
          <a:prstGeom prst="rect">
            <a:avLst/>
          </a:prstGeom>
          <a:noFill/>
          <a:ln w="9525">
            <a:noFill/>
            <a:miter lim="800000"/>
            <a:headEnd/>
            <a:tailEnd/>
          </a:ln>
        </p:spPr>
      </p:pic>
      <p:pic>
        <p:nvPicPr>
          <p:cNvPr id="26628" name="Picture 4" descr="POINSET2"/>
          <p:cNvPicPr>
            <a:picLocks noChangeAspect="1" noChangeArrowheads="1"/>
          </p:cNvPicPr>
          <p:nvPr/>
        </p:nvPicPr>
        <p:blipFill>
          <a:blip r:embed="rId2"/>
          <a:srcRect/>
          <a:stretch>
            <a:fillRect/>
          </a:stretch>
        </p:blipFill>
        <p:spPr bwMode="auto">
          <a:xfrm rot="-5400000">
            <a:off x="33337" y="5741988"/>
            <a:ext cx="1108075" cy="1104900"/>
          </a:xfrm>
          <a:prstGeom prst="rect">
            <a:avLst/>
          </a:prstGeom>
          <a:noFill/>
          <a:ln w="9525">
            <a:noFill/>
            <a:miter lim="800000"/>
            <a:headEnd/>
            <a:tailEnd/>
          </a:ln>
        </p:spPr>
      </p:pic>
      <p:sp>
        <p:nvSpPr>
          <p:cNvPr id="8" name="Text Box 3"/>
          <p:cNvSpPr txBox="1">
            <a:spLocks noChangeArrowheads="1"/>
          </p:cNvSpPr>
          <p:nvPr/>
        </p:nvSpPr>
        <p:spPr bwMode="auto">
          <a:xfrm>
            <a:off x="-152400" y="304800"/>
            <a:ext cx="9042400" cy="2862263"/>
          </a:xfrm>
          <a:prstGeom prst="rect">
            <a:avLst/>
          </a:prstGeom>
          <a:noFill/>
          <a:ln w="9525">
            <a:noFill/>
            <a:miter lim="800000"/>
            <a:headEnd/>
            <a:tailEnd/>
          </a:ln>
        </p:spPr>
        <p:txBody>
          <a:bodyPr>
            <a:spAutoFit/>
          </a:bodyPr>
          <a:lstStyle/>
          <a:p>
            <a:pPr marL="457200" indent="-457200" algn="just">
              <a:spcBef>
                <a:spcPct val="50000"/>
              </a:spcBef>
            </a:pPr>
            <a:r>
              <a:rPr lang="en-US" sz="3500">
                <a:latin typeface="Times New Roman" pitchFamily="18" charset="0"/>
                <a:cs typeface="Times New Roman" pitchFamily="18" charset="0"/>
              </a:rPr>
              <a:t>      </a:t>
            </a:r>
            <a:r>
              <a:rPr lang="en-US" sz="3500" b="1">
                <a:solidFill>
                  <a:srgbClr val="FF0000"/>
                </a:solidFill>
                <a:latin typeface="Times New Roman" pitchFamily="18" charset="0"/>
                <a:cs typeface="Times New Roman" pitchFamily="18" charset="0"/>
              </a:rPr>
              <a:t>Bài 3</a:t>
            </a:r>
            <a:r>
              <a:rPr lang="en-US" sz="3500">
                <a:solidFill>
                  <a:srgbClr val="FF0000"/>
                </a:solidFill>
                <a:latin typeface="Times New Roman" pitchFamily="18" charset="0"/>
                <a:cs typeface="Times New Roman" pitchFamily="18" charset="0"/>
              </a:rPr>
              <a:t>:</a:t>
            </a:r>
            <a:r>
              <a:rPr lang="en-US" sz="3500">
                <a:latin typeface="Times New Roman" pitchFamily="18" charset="0"/>
                <a:cs typeface="Times New Roman" pitchFamily="18" charset="0"/>
              </a:rPr>
              <a:t> Để hút hết nước ở một cái hồ, phải dùng 3 máy bơm làm việc liên tục trong 4 giờ. Vì muốn công việc hoàn thành sớm hơn nên người ta đã dùng 6 máy bơm như thế. Hỏi sau mấy giờ sẽ hút hết nước ở hồ ?</a:t>
            </a:r>
          </a:p>
        </p:txBody>
      </p:sp>
      <p:sp>
        <p:nvSpPr>
          <p:cNvPr id="9" name="Text Box 4"/>
          <p:cNvSpPr txBox="1">
            <a:spLocks noChangeArrowheads="1"/>
          </p:cNvSpPr>
          <p:nvPr/>
        </p:nvSpPr>
        <p:spPr bwMode="auto">
          <a:xfrm>
            <a:off x="2782888" y="3121025"/>
            <a:ext cx="2514600" cy="646113"/>
          </a:xfrm>
          <a:prstGeom prst="rect">
            <a:avLst/>
          </a:prstGeom>
          <a:noFill/>
          <a:ln w="9525">
            <a:noFill/>
            <a:miter lim="800000"/>
            <a:headEnd/>
            <a:tailEnd/>
          </a:ln>
        </p:spPr>
        <p:txBody>
          <a:bodyPr>
            <a:spAutoFit/>
          </a:bodyPr>
          <a:lstStyle/>
          <a:p>
            <a:pPr algn="ctr">
              <a:spcBef>
                <a:spcPct val="50000"/>
              </a:spcBef>
            </a:pPr>
            <a:r>
              <a:rPr lang="en-US" sz="3600" i="1" u="sng">
                <a:solidFill>
                  <a:srgbClr val="800000"/>
                </a:solidFill>
                <a:latin typeface="Times New Roman" pitchFamily="18" charset="0"/>
                <a:cs typeface="Times New Roman" pitchFamily="18" charset="0"/>
              </a:rPr>
              <a:t>Tóm tắt </a:t>
            </a:r>
          </a:p>
        </p:txBody>
      </p:sp>
      <p:sp>
        <p:nvSpPr>
          <p:cNvPr id="10" name="Text Box 5"/>
          <p:cNvSpPr txBox="1">
            <a:spLocks noChangeArrowheads="1"/>
          </p:cNvSpPr>
          <p:nvPr/>
        </p:nvSpPr>
        <p:spPr bwMode="auto">
          <a:xfrm>
            <a:off x="2552700" y="3797300"/>
            <a:ext cx="3392488" cy="1277938"/>
          </a:xfrm>
          <a:prstGeom prst="rect">
            <a:avLst/>
          </a:prstGeom>
          <a:noFill/>
          <a:ln w="9525">
            <a:noFill/>
            <a:miter lim="800000"/>
            <a:headEnd/>
            <a:tailEnd/>
          </a:ln>
        </p:spPr>
        <p:txBody>
          <a:bodyPr>
            <a:spAutoFit/>
          </a:bodyPr>
          <a:lstStyle/>
          <a:p>
            <a:pPr>
              <a:spcBef>
                <a:spcPts val="600"/>
              </a:spcBef>
            </a:pPr>
            <a:r>
              <a:rPr lang="en-US" sz="3600" i="1">
                <a:latin typeface="Times New Roman" pitchFamily="18" charset="0"/>
                <a:cs typeface="Times New Roman" pitchFamily="18" charset="0"/>
              </a:rPr>
              <a:t>3 máy : 4 giờ</a:t>
            </a:r>
          </a:p>
          <a:p>
            <a:pPr>
              <a:spcBef>
                <a:spcPts val="600"/>
              </a:spcBef>
            </a:pPr>
            <a:r>
              <a:rPr lang="en-US" sz="3600" i="1">
                <a:latin typeface="Times New Roman" pitchFamily="18" charset="0"/>
                <a:cs typeface="Times New Roman" pitchFamily="18" charset="0"/>
              </a:rPr>
              <a:t>6 máy: … giờ?</a:t>
            </a:r>
          </a:p>
        </p:txBody>
      </p:sp>
      <p:cxnSp>
        <p:nvCxnSpPr>
          <p:cNvPr id="11" name="Straight Arrow Connector 10">
            <a:extLst>
              <a:ext uri="{FF2B5EF4-FFF2-40B4-BE49-F238E27FC236}"/>
            </a:extLst>
          </p:cNvPr>
          <p:cNvCxnSpPr/>
          <p:nvPr/>
        </p:nvCxnSpPr>
        <p:spPr>
          <a:xfrm flipV="1">
            <a:off x="2286000" y="4130675"/>
            <a:ext cx="0" cy="82232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extLst>
          </p:cNvPr>
          <p:cNvCxnSpPr/>
          <p:nvPr/>
        </p:nvCxnSpPr>
        <p:spPr>
          <a:xfrm>
            <a:off x="5945188" y="4130675"/>
            <a:ext cx="0" cy="82232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1000"/>
                                        <p:tgtEl>
                                          <p:spTgt spid="10"/>
                                        </p:tgtEl>
                                      </p:cBhvr>
                                    </p:animEffect>
                                    <p:anim calcmode="lin" valueType="num">
                                      <p:cBhvr>
                                        <p:cTn id="21" dur="1000" fill="hold"/>
                                        <p:tgtEl>
                                          <p:spTgt spid="10"/>
                                        </p:tgtEl>
                                        <p:attrNameLst>
                                          <p:attrName>ppt_x</p:attrName>
                                        </p:attrNameLst>
                                      </p:cBhvr>
                                      <p:tavLst>
                                        <p:tav tm="0">
                                          <p:val>
                                            <p:strVal val="#ppt_x"/>
                                          </p:val>
                                        </p:tav>
                                        <p:tav tm="100000">
                                          <p:val>
                                            <p:strVal val="#ppt_x"/>
                                          </p:val>
                                        </p:tav>
                                      </p:tavLst>
                                    </p:anim>
                                    <p:anim calcmode="lin" valueType="num">
                                      <p:cBhvr>
                                        <p:cTn id="2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arn(inVertical)">
                                      <p:cBhvr>
                                        <p:cTn id="27" dur="500"/>
                                        <p:tgtEl>
                                          <p:spTgt spid="11"/>
                                        </p:tgtEl>
                                      </p:cBhvr>
                                    </p:animEffect>
                                  </p:childTnLst>
                                </p:cTn>
                              </p:par>
                              <p:par>
                                <p:cTn id="28" presetID="16" presetClass="entr" presetSubtype="21" fill="hold"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barn(inVertical)">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12" descr="POINSET2"/>
          <p:cNvPicPr>
            <a:picLocks noChangeAspect="1" noChangeArrowheads="1"/>
          </p:cNvPicPr>
          <p:nvPr/>
        </p:nvPicPr>
        <p:blipFill>
          <a:blip r:embed="rId2"/>
          <a:srcRect/>
          <a:stretch>
            <a:fillRect/>
          </a:stretch>
        </p:blipFill>
        <p:spPr bwMode="auto">
          <a:xfrm rot="5400000">
            <a:off x="8087519" y="92869"/>
            <a:ext cx="1100138" cy="990600"/>
          </a:xfrm>
          <a:prstGeom prst="rect">
            <a:avLst/>
          </a:prstGeom>
          <a:noFill/>
          <a:ln w="9525">
            <a:noFill/>
            <a:miter lim="800000"/>
            <a:headEnd/>
            <a:tailEnd/>
          </a:ln>
        </p:spPr>
      </p:pic>
      <p:pic>
        <p:nvPicPr>
          <p:cNvPr id="27650" name="Picture 12" descr="POINSET2"/>
          <p:cNvPicPr>
            <a:picLocks noChangeAspect="1" noChangeArrowheads="1"/>
          </p:cNvPicPr>
          <p:nvPr/>
        </p:nvPicPr>
        <p:blipFill>
          <a:blip r:embed="rId2"/>
          <a:srcRect/>
          <a:stretch>
            <a:fillRect/>
          </a:stretch>
        </p:blipFill>
        <p:spPr bwMode="auto">
          <a:xfrm>
            <a:off x="0" y="9525"/>
            <a:ext cx="990600" cy="1157288"/>
          </a:xfrm>
          <a:prstGeom prst="rect">
            <a:avLst/>
          </a:prstGeom>
          <a:noFill/>
          <a:ln w="9525">
            <a:noFill/>
            <a:miter lim="800000"/>
            <a:headEnd/>
            <a:tailEnd/>
          </a:ln>
        </p:spPr>
      </p:pic>
      <p:pic>
        <p:nvPicPr>
          <p:cNvPr id="27651" name="Picture 3" descr="POINSET3"/>
          <p:cNvPicPr>
            <a:picLocks noChangeAspect="1" noChangeArrowheads="1"/>
          </p:cNvPicPr>
          <p:nvPr/>
        </p:nvPicPr>
        <p:blipFill>
          <a:blip r:embed="rId3"/>
          <a:srcRect/>
          <a:stretch>
            <a:fillRect/>
          </a:stretch>
        </p:blipFill>
        <p:spPr bwMode="auto">
          <a:xfrm>
            <a:off x="8088313" y="5795963"/>
            <a:ext cx="1096962" cy="1085850"/>
          </a:xfrm>
          <a:prstGeom prst="rect">
            <a:avLst/>
          </a:prstGeom>
          <a:noFill/>
          <a:ln w="9525">
            <a:noFill/>
            <a:miter lim="800000"/>
            <a:headEnd/>
            <a:tailEnd/>
          </a:ln>
        </p:spPr>
      </p:pic>
      <p:pic>
        <p:nvPicPr>
          <p:cNvPr id="27652" name="Picture 4" descr="POINSET2"/>
          <p:cNvPicPr>
            <a:picLocks noChangeAspect="1" noChangeArrowheads="1"/>
          </p:cNvPicPr>
          <p:nvPr/>
        </p:nvPicPr>
        <p:blipFill>
          <a:blip r:embed="rId2"/>
          <a:srcRect/>
          <a:stretch>
            <a:fillRect/>
          </a:stretch>
        </p:blipFill>
        <p:spPr bwMode="auto">
          <a:xfrm rot="-5400000">
            <a:off x="33337" y="5741988"/>
            <a:ext cx="1108075" cy="1104900"/>
          </a:xfrm>
          <a:prstGeom prst="rect">
            <a:avLst/>
          </a:prstGeom>
          <a:noFill/>
          <a:ln w="9525">
            <a:noFill/>
            <a:miter lim="800000"/>
            <a:headEnd/>
            <a:tailEnd/>
          </a:ln>
        </p:spPr>
      </p:pic>
      <p:sp>
        <p:nvSpPr>
          <p:cNvPr id="8" name="Text Box 5"/>
          <p:cNvSpPr txBox="1">
            <a:spLocks noChangeArrowheads="1"/>
          </p:cNvSpPr>
          <p:nvPr/>
        </p:nvSpPr>
        <p:spPr bwMode="auto">
          <a:xfrm>
            <a:off x="2743200" y="115888"/>
            <a:ext cx="3392488" cy="1031875"/>
          </a:xfrm>
          <a:prstGeom prst="rect">
            <a:avLst/>
          </a:prstGeom>
          <a:noFill/>
          <a:ln w="9525">
            <a:noFill/>
            <a:miter lim="800000"/>
            <a:headEnd/>
            <a:tailEnd/>
          </a:ln>
        </p:spPr>
        <p:txBody>
          <a:bodyPr>
            <a:spAutoFit/>
          </a:bodyPr>
          <a:lstStyle/>
          <a:p>
            <a:pPr>
              <a:spcBef>
                <a:spcPts val="600"/>
              </a:spcBef>
            </a:pPr>
            <a:r>
              <a:rPr lang="en-US" sz="2800" i="1">
                <a:latin typeface="Times New Roman" pitchFamily="18" charset="0"/>
                <a:cs typeface="Times New Roman" pitchFamily="18" charset="0"/>
              </a:rPr>
              <a:t>3 máy : 4 giờ</a:t>
            </a:r>
          </a:p>
          <a:p>
            <a:pPr>
              <a:spcBef>
                <a:spcPts val="600"/>
              </a:spcBef>
            </a:pPr>
            <a:r>
              <a:rPr lang="en-US" sz="2800" i="1">
                <a:latin typeface="Times New Roman" pitchFamily="18" charset="0"/>
                <a:cs typeface="Times New Roman" pitchFamily="18" charset="0"/>
              </a:rPr>
              <a:t>6 máy: … giờ?</a:t>
            </a:r>
          </a:p>
        </p:txBody>
      </p:sp>
      <p:sp>
        <p:nvSpPr>
          <p:cNvPr id="2" name="Rectangle 1"/>
          <p:cNvSpPr>
            <a:spLocks noChangeArrowheads="1"/>
          </p:cNvSpPr>
          <p:nvPr/>
        </p:nvSpPr>
        <p:spPr bwMode="auto">
          <a:xfrm>
            <a:off x="990600" y="63500"/>
            <a:ext cx="1103313" cy="539750"/>
          </a:xfrm>
          <a:prstGeom prst="rect">
            <a:avLst/>
          </a:prstGeom>
          <a:noFill/>
          <a:ln w="9525">
            <a:noFill/>
            <a:miter lim="800000"/>
            <a:headEnd/>
            <a:tailEnd/>
          </a:ln>
        </p:spPr>
        <p:txBody>
          <a:bodyPr wrap="none">
            <a:spAutoFit/>
          </a:bodyPr>
          <a:lstStyle/>
          <a:p>
            <a:r>
              <a:rPr lang="en-US" sz="2900" b="1">
                <a:solidFill>
                  <a:srgbClr val="FF0000"/>
                </a:solidFill>
                <a:latin typeface="Times New Roman" pitchFamily="18" charset="0"/>
                <a:cs typeface="Times New Roman" pitchFamily="18" charset="0"/>
              </a:rPr>
              <a:t>Bài 3</a:t>
            </a:r>
            <a:r>
              <a:rPr lang="en-US" sz="2900">
                <a:solidFill>
                  <a:srgbClr val="FF0000"/>
                </a:solidFill>
                <a:latin typeface="Times New Roman" pitchFamily="18" charset="0"/>
                <a:cs typeface="Times New Roman" pitchFamily="18" charset="0"/>
              </a:rPr>
              <a:t>:</a:t>
            </a:r>
            <a:endParaRPr lang="en-US" sz="2900">
              <a:latin typeface="Calibri" pitchFamily="34" charset="0"/>
            </a:endParaRPr>
          </a:p>
        </p:txBody>
      </p:sp>
      <p:sp>
        <p:nvSpPr>
          <p:cNvPr id="27655" name="Text Box 6"/>
          <p:cNvSpPr txBox="1">
            <a:spLocks noChangeArrowheads="1"/>
          </p:cNvSpPr>
          <p:nvPr/>
        </p:nvSpPr>
        <p:spPr bwMode="auto">
          <a:xfrm>
            <a:off x="42863" y="1109663"/>
            <a:ext cx="1692275" cy="508000"/>
          </a:xfrm>
          <a:prstGeom prst="rect">
            <a:avLst/>
          </a:prstGeom>
          <a:noFill/>
          <a:ln w="9525">
            <a:noFill/>
            <a:miter lim="800000"/>
            <a:headEnd/>
            <a:tailEnd/>
          </a:ln>
        </p:spPr>
        <p:txBody>
          <a:bodyPr>
            <a:spAutoFit/>
          </a:bodyPr>
          <a:lstStyle/>
          <a:p>
            <a:pPr algn="ctr">
              <a:spcBef>
                <a:spcPct val="50000"/>
              </a:spcBef>
            </a:pPr>
            <a:r>
              <a:rPr lang="en-US" sz="2700" b="1">
                <a:solidFill>
                  <a:srgbClr val="0000FF"/>
                </a:solidFill>
                <a:latin typeface="Times New Roman" pitchFamily="18" charset="0"/>
                <a:cs typeface="Times New Roman" pitchFamily="18" charset="0"/>
              </a:rPr>
              <a:t>Cách 1:</a:t>
            </a:r>
          </a:p>
        </p:txBody>
      </p:sp>
      <p:sp>
        <p:nvSpPr>
          <p:cNvPr id="11" name="Text Box 8"/>
          <p:cNvSpPr txBox="1">
            <a:spLocks noChangeArrowheads="1"/>
          </p:cNvSpPr>
          <p:nvPr/>
        </p:nvSpPr>
        <p:spPr bwMode="auto">
          <a:xfrm>
            <a:off x="1231900" y="1558925"/>
            <a:ext cx="6235700" cy="508000"/>
          </a:xfrm>
          <a:prstGeom prst="rect">
            <a:avLst/>
          </a:prstGeom>
          <a:noFill/>
          <a:ln w="9525">
            <a:noFill/>
            <a:miter lim="800000"/>
            <a:headEnd/>
            <a:tailEnd/>
          </a:ln>
        </p:spPr>
        <p:txBody>
          <a:bodyPr>
            <a:spAutoFit/>
          </a:bodyPr>
          <a:lstStyle/>
          <a:p>
            <a:r>
              <a:rPr lang="en-US" sz="2700">
                <a:latin typeface="Times New Roman" pitchFamily="18" charset="0"/>
                <a:cs typeface="Times New Roman" pitchFamily="18" charset="0"/>
              </a:rPr>
              <a:t>Thời gian 1 máy bơm hút hết nước hồ :</a:t>
            </a:r>
          </a:p>
        </p:txBody>
      </p:sp>
      <p:sp>
        <p:nvSpPr>
          <p:cNvPr id="12" name="Text Box 8"/>
          <p:cNvSpPr txBox="1">
            <a:spLocks noChangeArrowheads="1"/>
          </p:cNvSpPr>
          <p:nvPr/>
        </p:nvSpPr>
        <p:spPr bwMode="auto">
          <a:xfrm>
            <a:off x="1266825" y="2473325"/>
            <a:ext cx="6875463" cy="508000"/>
          </a:xfrm>
          <a:prstGeom prst="rect">
            <a:avLst/>
          </a:prstGeom>
          <a:noFill/>
          <a:ln w="9525">
            <a:noFill/>
            <a:miter lim="800000"/>
            <a:headEnd/>
            <a:tailEnd/>
          </a:ln>
        </p:spPr>
        <p:txBody>
          <a:bodyPr>
            <a:spAutoFit/>
          </a:bodyPr>
          <a:lstStyle/>
          <a:p>
            <a:r>
              <a:rPr lang="en-US" sz="2700">
                <a:latin typeface="Times New Roman" pitchFamily="18" charset="0"/>
                <a:cs typeface="Times New Roman" pitchFamily="18" charset="0"/>
              </a:rPr>
              <a:t>Thời gian 6 máy bơm hút hết nước trong hồ:</a:t>
            </a:r>
          </a:p>
        </p:txBody>
      </p:sp>
      <p:sp>
        <p:nvSpPr>
          <p:cNvPr id="13" name="Text Box 8"/>
          <p:cNvSpPr txBox="1">
            <a:spLocks noChangeArrowheads="1"/>
          </p:cNvSpPr>
          <p:nvPr/>
        </p:nvSpPr>
        <p:spPr bwMode="auto">
          <a:xfrm>
            <a:off x="1087438" y="2884488"/>
            <a:ext cx="3865562" cy="508000"/>
          </a:xfrm>
          <a:prstGeom prst="rect">
            <a:avLst/>
          </a:prstGeom>
          <a:noFill/>
          <a:ln w="9525">
            <a:noFill/>
            <a:miter lim="800000"/>
            <a:headEnd/>
            <a:tailEnd/>
          </a:ln>
        </p:spPr>
        <p:txBody>
          <a:bodyPr>
            <a:spAutoFit/>
          </a:bodyPr>
          <a:lstStyle/>
          <a:p>
            <a:r>
              <a:rPr lang="en-US" sz="2700">
                <a:latin typeface="Times New Roman" pitchFamily="18" charset="0"/>
                <a:cs typeface="Times New Roman" pitchFamily="18" charset="0"/>
              </a:rPr>
              <a:t>	12 : 6 = 2 (giờ)</a:t>
            </a:r>
          </a:p>
        </p:txBody>
      </p:sp>
      <p:sp>
        <p:nvSpPr>
          <p:cNvPr id="14" name="Text Box 8"/>
          <p:cNvSpPr txBox="1">
            <a:spLocks noChangeArrowheads="1"/>
          </p:cNvSpPr>
          <p:nvPr/>
        </p:nvSpPr>
        <p:spPr bwMode="auto">
          <a:xfrm>
            <a:off x="3108325" y="3394075"/>
            <a:ext cx="2895600" cy="508000"/>
          </a:xfrm>
          <a:prstGeom prst="rect">
            <a:avLst/>
          </a:prstGeom>
          <a:noFill/>
          <a:ln w="9525">
            <a:noFill/>
            <a:miter lim="800000"/>
            <a:headEnd/>
            <a:tailEnd/>
          </a:ln>
        </p:spPr>
        <p:txBody>
          <a:bodyPr>
            <a:spAutoFit/>
          </a:bodyPr>
          <a:lstStyle/>
          <a:p>
            <a:r>
              <a:rPr lang="en-US" sz="2700">
                <a:latin typeface="Times New Roman" pitchFamily="18" charset="0"/>
                <a:cs typeface="Times New Roman" pitchFamily="18" charset="0"/>
              </a:rPr>
              <a:t> Đáp số: 2 giờ</a:t>
            </a:r>
          </a:p>
        </p:txBody>
      </p:sp>
      <p:sp>
        <p:nvSpPr>
          <p:cNvPr id="15" name="Text Box 8"/>
          <p:cNvSpPr txBox="1">
            <a:spLocks noChangeArrowheads="1"/>
          </p:cNvSpPr>
          <p:nvPr/>
        </p:nvSpPr>
        <p:spPr bwMode="auto">
          <a:xfrm>
            <a:off x="1049338" y="2000250"/>
            <a:ext cx="4032250" cy="508000"/>
          </a:xfrm>
          <a:prstGeom prst="rect">
            <a:avLst/>
          </a:prstGeom>
          <a:noFill/>
          <a:ln w="9525">
            <a:noFill/>
            <a:miter lim="800000"/>
            <a:headEnd/>
            <a:tailEnd/>
          </a:ln>
        </p:spPr>
        <p:txBody>
          <a:bodyPr>
            <a:spAutoFit/>
          </a:bodyPr>
          <a:lstStyle/>
          <a:p>
            <a:r>
              <a:rPr lang="en-US" sz="2700">
                <a:latin typeface="Times New Roman" pitchFamily="18" charset="0"/>
                <a:cs typeface="Times New Roman" pitchFamily="18" charset="0"/>
              </a:rPr>
              <a:t>	4 x 3 = 12 (giờ)</a:t>
            </a:r>
          </a:p>
        </p:txBody>
      </p:sp>
      <p:sp>
        <p:nvSpPr>
          <p:cNvPr id="17" name="Text Box 6"/>
          <p:cNvSpPr txBox="1">
            <a:spLocks noChangeArrowheads="1"/>
          </p:cNvSpPr>
          <p:nvPr/>
        </p:nvSpPr>
        <p:spPr bwMode="auto">
          <a:xfrm>
            <a:off x="0" y="3805238"/>
            <a:ext cx="1735138" cy="508000"/>
          </a:xfrm>
          <a:prstGeom prst="rect">
            <a:avLst/>
          </a:prstGeom>
          <a:noFill/>
          <a:ln w="9525">
            <a:noFill/>
            <a:miter lim="800000"/>
            <a:headEnd/>
            <a:tailEnd/>
          </a:ln>
        </p:spPr>
        <p:txBody>
          <a:bodyPr>
            <a:spAutoFit/>
          </a:bodyPr>
          <a:lstStyle/>
          <a:p>
            <a:pPr algn="ctr">
              <a:spcBef>
                <a:spcPct val="50000"/>
              </a:spcBef>
            </a:pPr>
            <a:r>
              <a:rPr lang="en-US" sz="2700" b="1">
                <a:solidFill>
                  <a:srgbClr val="0000FF"/>
                </a:solidFill>
                <a:latin typeface="Times New Roman" pitchFamily="18" charset="0"/>
                <a:cs typeface="Times New Roman" pitchFamily="18" charset="0"/>
              </a:rPr>
              <a:t>Cách 2:</a:t>
            </a:r>
          </a:p>
        </p:txBody>
      </p:sp>
      <p:sp>
        <p:nvSpPr>
          <p:cNvPr id="18" name="Text Box 8"/>
          <p:cNvSpPr txBox="1">
            <a:spLocks noChangeArrowheads="1"/>
          </p:cNvSpPr>
          <p:nvPr/>
        </p:nvSpPr>
        <p:spPr bwMode="auto">
          <a:xfrm>
            <a:off x="704850" y="5240338"/>
            <a:ext cx="8001000" cy="508000"/>
          </a:xfrm>
          <a:prstGeom prst="rect">
            <a:avLst/>
          </a:prstGeom>
          <a:noFill/>
          <a:ln w="9525">
            <a:noFill/>
            <a:miter lim="800000"/>
            <a:headEnd/>
            <a:tailEnd/>
          </a:ln>
        </p:spPr>
        <p:txBody>
          <a:bodyPr>
            <a:spAutoFit/>
          </a:bodyPr>
          <a:lstStyle/>
          <a:p>
            <a:r>
              <a:rPr lang="en-US" sz="2700">
                <a:solidFill>
                  <a:srgbClr val="FF0000"/>
                </a:solidFill>
                <a:latin typeface="Times New Roman" pitchFamily="18" charset="0"/>
                <a:cs typeface="Times New Roman" pitchFamily="18" charset="0"/>
              </a:rPr>
              <a:t>Thời gian 6 máy bơm hút hết nước trong hồ:</a:t>
            </a:r>
          </a:p>
        </p:txBody>
      </p:sp>
      <p:sp>
        <p:nvSpPr>
          <p:cNvPr id="19" name="Text Box 8"/>
          <p:cNvSpPr txBox="1">
            <a:spLocks noChangeArrowheads="1"/>
          </p:cNvSpPr>
          <p:nvPr/>
        </p:nvSpPr>
        <p:spPr bwMode="auto">
          <a:xfrm>
            <a:off x="3124200" y="6200775"/>
            <a:ext cx="2895600" cy="508000"/>
          </a:xfrm>
          <a:prstGeom prst="rect">
            <a:avLst/>
          </a:prstGeom>
          <a:noFill/>
          <a:ln w="9525">
            <a:noFill/>
            <a:miter lim="800000"/>
            <a:headEnd/>
            <a:tailEnd/>
          </a:ln>
        </p:spPr>
        <p:txBody>
          <a:bodyPr>
            <a:spAutoFit/>
          </a:bodyPr>
          <a:lstStyle/>
          <a:p>
            <a:r>
              <a:rPr lang="en-US" sz="2700">
                <a:solidFill>
                  <a:srgbClr val="FF0000"/>
                </a:solidFill>
                <a:latin typeface="Times New Roman" pitchFamily="18" charset="0"/>
                <a:cs typeface="Times New Roman" pitchFamily="18" charset="0"/>
              </a:rPr>
              <a:t> Đáp số: 2 giờ</a:t>
            </a:r>
          </a:p>
        </p:txBody>
      </p:sp>
      <p:sp>
        <p:nvSpPr>
          <p:cNvPr id="20" name="Text Box 8"/>
          <p:cNvSpPr txBox="1">
            <a:spLocks noChangeArrowheads="1"/>
          </p:cNvSpPr>
          <p:nvPr/>
        </p:nvSpPr>
        <p:spPr bwMode="auto">
          <a:xfrm>
            <a:off x="1201738" y="5718175"/>
            <a:ext cx="3527425" cy="508000"/>
          </a:xfrm>
          <a:prstGeom prst="rect">
            <a:avLst/>
          </a:prstGeom>
          <a:noFill/>
          <a:ln w="9525">
            <a:noFill/>
            <a:miter lim="800000"/>
            <a:headEnd/>
            <a:tailEnd/>
          </a:ln>
        </p:spPr>
        <p:txBody>
          <a:bodyPr>
            <a:spAutoFit/>
          </a:bodyPr>
          <a:lstStyle/>
          <a:p>
            <a:r>
              <a:rPr lang="en-US" sz="2700">
                <a:solidFill>
                  <a:srgbClr val="FF0000"/>
                </a:solidFill>
                <a:latin typeface="Times New Roman" pitchFamily="18" charset="0"/>
                <a:cs typeface="Times New Roman" pitchFamily="18" charset="0"/>
              </a:rPr>
              <a:t>	4 : 2 = 2 (giờ)</a:t>
            </a:r>
          </a:p>
        </p:txBody>
      </p:sp>
      <p:sp>
        <p:nvSpPr>
          <p:cNvPr id="21" name="Text Box 14"/>
          <p:cNvSpPr txBox="1">
            <a:spLocks noChangeArrowheads="1"/>
          </p:cNvSpPr>
          <p:nvPr/>
        </p:nvSpPr>
        <p:spPr bwMode="auto">
          <a:xfrm>
            <a:off x="889000" y="4332288"/>
            <a:ext cx="5408613" cy="508000"/>
          </a:xfrm>
          <a:prstGeom prst="rect">
            <a:avLst/>
          </a:prstGeom>
          <a:noFill/>
          <a:ln w="9525">
            <a:noFill/>
            <a:miter lim="800000"/>
            <a:headEnd/>
            <a:tailEnd/>
          </a:ln>
        </p:spPr>
        <p:txBody>
          <a:bodyPr>
            <a:spAutoFit/>
          </a:bodyPr>
          <a:lstStyle/>
          <a:p>
            <a:r>
              <a:rPr lang="en-US" sz="2700">
                <a:solidFill>
                  <a:srgbClr val="FF0000"/>
                </a:solidFill>
                <a:latin typeface="Times New Roman" pitchFamily="18" charset="0"/>
                <a:cs typeface="Times New Roman" pitchFamily="18" charset="0"/>
              </a:rPr>
              <a:t> 6 máy bơm gấp 3 máy bơm số lần là:</a:t>
            </a:r>
          </a:p>
        </p:txBody>
      </p:sp>
      <p:sp>
        <p:nvSpPr>
          <p:cNvPr id="22" name="Text Box 14"/>
          <p:cNvSpPr txBox="1">
            <a:spLocks noChangeArrowheads="1"/>
          </p:cNvSpPr>
          <p:nvPr/>
        </p:nvSpPr>
        <p:spPr bwMode="auto">
          <a:xfrm>
            <a:off x="2093913" y="4797425"/>
            <a:ext cx="3373437" cy="508000"/>
          </a:xfrm>
          <a:prstGeom prst="rect">
            <a:avLst/>
          </a:prstGeom>
          <a:noFill/>
          <a:ln w="9525">
            <a:noFill/>
            <a:miter lim="800000"/>
            <a:headEnd/>
            <a:tailEnd/>
          </a:ln>
        </p:spPr>
        <p:txBody>
          <a:bodyPr>
            <a:spAutoFit/>
          </a:bodyPr>
          <a:lstStyle/>
          <a:p>
            <a:r>
              <a:rPr lang="en-US" sz="2700">
                <a:solidFill>
                  <a:srgbClr val="FF0000"/>
                </a:solidFill>
                <a:latin typeface="Times New Roman" pitchFamily="18" charset="0"/>
                <a:cs typeface="Times New Roman" pitchFamily="18" charset="0"/>
              </a:rPr>
              <a:t>6 : 3 = 2 (lần)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p:cTn id="20" dur="500" fill="hold"/>
                                        <p:tgtEl>
                                          <p:spTgt spid="15"/>
                                        </p:tgtEl>
                                        <p:attrNameLst>
                                          <p:attrName>ppt_w</p:attrName>
                                        </p:attrNameLst>
                                      </p:cBhvr>
                                      <p:tavLst>
                                        <p:tav tm="0">
                                          <p:val>
                                            <p:fltVal val="0"/>
                                          </p:val>
                                        </p:tav>
                                        <p:tav tm="100000">
                                          <p:val>
                                            <p:strVal val="#ppt_w"/>
                                          </p:val>
                                        </p:tav>
                                      </p:tavLst>
                                    </p:anim>
                                    <p:anim calcmode="lin" valueType="num">
                                      <p:cBhvr>
                                        <p:cTn id="21" dur="500" fill="hold"/>
                                        <p:tgtEl>
                                          <p:spTgt spid="15"/>
                                        </p:tgtEl>
                                        <p:attrNameLst>
                                          <p:attrName>ppt_h</p:attrName>
                                        </p:attrNameLst>
                                      </p:cBhvr>
                                      <p:tavLst>
                                        <p:tav tm="0">
                                          <p:val>
                                            <p:fltVal val="0"/>
                                          </p:val>
                                        </p:tav>
                                        <p:tav tm="100000">
                                          <p:val>
                                            <p:strVal val="#ppt_h"/>
                                          </p:val>
                                        </p:tav>
                                      </p:tavLst>
                                    </p:anim>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2000"/>
                                        <p:tgtEl>
                                          <p:spTgt spid="12"/>
                                        </p:tgtEl>
                                      </p:cBhvr>
                                    </p:animEffect>
                                    <p:anim calcmode="lin" valueType="num">
                                      <p:cBhvr>
                                        <p:cTn id="28" dur="2000" fill="hold"/>
                                        <p:tgtEl>
                                          <p:spTgt spid="12"/>
                                        </p:tgtEl>
                                        <p:attrNameLst>
                                          <p:attrName>ppt_w</p:attrName>
                                        </p:attrNameLst>
                                      </p:cBhvr>
                                      <p:tavLst>
                                        <p:tav tm="0" fmla="#ppt_w*sin(2.5*pi*$)">
                                          <p:val>
                                            <p:fltVal val="0"/>
                                          </p:val>
                                        </p:tav>
                                        <p:tav tm="100000">
                                          <p:val>
                                            <p:fltVal val="1"/>
                                          </p:val>
                                        </p:tav>
                                      </p:tavLst>
                                    </p:anim>
                                    <p:anim calcmode="lin" valueType="num">
                                      <p:cBhvr>
                                        <p:cTn id="29" dur="20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p:cTn id="34" dur="500" fill="hold"/>
                                        <p:tgtEl>
                                          <p:spTgt spid="13"/>
                                        </p:tgtEl>
                                        <p:attrNameLst>
                                          <p:attrName>ppt_w</p:attrName>
                                        </p:attrNameLst>
                                      </p:cBhvr>
                                      <p:tavLst>
                                        <p:tav tm="0">
                                          <p:val>
                                            <p:fltVal val="0"/>
                                          </p:val>
                                        </p:tav>
                                        <p:tav tm="100000">
                                          <p:val>
                                            <p:strVal val="#ppt_w"/>
                                          </p:val>
                                        </p:tav>
                                      </p:tavLst>
                                    </p:anim>
                                    <p:anim calcmode="lin" valueType="num">
                                      <p:cBhvr>
                                        <p:cTn id="35" dur="500" fill="hold"/>
                                        <p:tgtEl>
                                          <p:spTgt spid="13"/>
                                        </p:tgtEl>
                                        <p:attrNameLst>
                                          <p:attrName>ppt_h</p:attrName>
                                        </p:attrNameLst>
                                      </p:cBhvr>
                                      <p:tavLst>
                                        <p:tav tm="0">
                                          <p:val>
                                            <p:fltVal val="0"/>
                                          </p:val>
                                        </p:tav>
                                        <p:tav tm="100000">
                                          <p:val>
                                            <p:strVal val="#ppt_h"/>
                                          </p:val>
                                        </p:tav>
                                      </p:tavLst>
                                    </p:anim>
                                    <p:animEffect transition="in" filter="fade">
                                      <p:cBhvr>
                                        <p:cTn id="36" dur="5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barn(inVertical)">
                                      <p:cBhvr>
                                        <p:cTn id="41" dur="5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barn(inVertical)">
                                      <p:cBhvr>
                                        <p:cTn id="46" dur="500"/>
                                        <p:tgtEl>
                                          <p:spTgt spid="17"/>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barn(inVertical)">
                                      <p:cBhvr>
                                        <p:cTn id="51" dur="500"/>
                                        <p:tgtEl>
                                          <p:spTgt spid="21"/>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barn(inVertical)">
                                      <p:cBhvr>
                                        <p:cTn id="56" dur="500"/>
                                        <p:tgtEl>
                                          <p:spTgt spid="22"/>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barn(inVertical)">
                                      <p:cBhvr>
                                        <p:cTn id="61" dur="500"/>
                                        <p:tgtEl>
                                          <p:spTgt spid="18"/>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grpId="0" nodeType="clickEffect">
                                  <p:stCondLst>
                                    <p:cond delay="0"/>
                                  </p:stCondLst>
                                  <p:childTnLst>
                                    <p:set>
                                      <p:cBhvr>
                                        <p:cTn id="65" dur="1" fill="hold">
                                          <p:stCondLst>
                                            <p:cond delay="0"/>
                                          </p:stCondLst>
                                        </p:cTn>
                                        <p:tgtEl>
                                          <p:spTgt spid="20"/>
                                        </p:tgtEl>
                                        <p:attrNameLst>
                                          <p:attrName>style.visibility</p:attrName>
                                        </p:attrNameLst>
                                      </p:cBhvr>
                                      <p:to>
                                        <p:strVal val="visible"/>
                                      </p:to>
                                    </p:set>
                                    <p:animEffect transition="in" filter="barn(inVertical)">
                                      <p:cBhvr>
                                        <p:cTn id="66" dur="500"/>
                                        <p:tgtEl>
                                          <p:spTgt spid="20"/>
                                        </p:tgtEl>
                                      </p:cBhvr>
                                    </p:animEffect>
                                  </p:childTnLst>
                                </p:cTn>
                              </p:par>
                            </p:childTnLst>
                          </p:cTn>
                        </p:par>
                      </p:childTnLst>
                    </p:cTn>
                  </p:par>
                  <p:par>
                    <p:cTn id="67" fill="hold">
                      <p:stCondLst>
                        <p:cond delay="indefinite"/>
                      </p:stCondLst>
                      <p:childTnLst>
                        <p:par>
                          <p:cTn id="68" fill="hold">
                            <p:stCondLst>
                              <p:cond delay="0"/>
                            </p:stCondLst>
                            <p:childTnLst>
                              <p:par>
                                <p:cTn id="69" presetID="16" presetClass="entr" presetSubtype="21" fill="hold" grpId="0" nodeType="click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barn(inVertical)">
                                      <p:cBhvr>
                                        <p:cTn id="7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11" grpId="0"/>
      <p:bldP spid="12" grpId="0"/>
      <p:bldP spid="13" grpId="0"/>
      <p:bldP spid="14" grpId="0"/>
      <p:bldP spid="15" grpId="0"/>
      <p:bldP spid="17" grpId="0"/>
      <p:bldP spid="18" grpId="0"/>
      <p:bldP spid="19" grpId="0"/>
      <p:bldP spid="20" grpId="0"/>
      <p:bldP spid="21" grpId="0"/>
      <p:bldP spid="2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843743" y="2367170"/>
            <a:ext cx="5186035" cy="1200329"/>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7200" b="1" spc="50">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VẬN DỤNG</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4"/>
          <a:srcRect/>
          <a:stretch>
            <a:fillRect/>
          </a:stretch>
        </p:blipFill>
        <p:spPr bwMode="auto">
          <a:xfrm>
            <a:off x="1725613" y="228600"/>
            <a:ext cx="4876800" cy="3067050"/>
          </a:xfrm>
          <a:prstGeom prst="rect">
            <a:avLst/>
          </a:prstGeom>
          <a:noFill/>
          <a:ln w="9525">
            <a:noFill/>
            <a:miter lim="800000"/>
            <a:headEnd/>
            <a:tailEnd/>
          </a:ln>
        </p:spPr>
      </p:pic>
      <p:sp>
        <p:nvSpPr>
          <p:cNvPr id="8" name="TextBox 7"/>
          <p:cNvSpPr txBox="1">
            <a:spLocks noChangeArrowheads="1"/>
          </p:cNvSpPr>
          <p:nvPr/>
        </p:nvSpPr>
        <p:spPr bwMode="auto">
          <a:xfrm>
            <a:off x="1676400" y="3973513"/>
            <a:ext cx="5105400" cy="646112"/>
          </a:xfrm>
          <a:prstGeom prst="rect">
            <a:avLst/>
          </a:prstGeom>
          <a:noFill/>
          <a:ln w="9525">
            <a:noFill/>
            <a:miter lim="800000"/>
            <a:headEnd/>
            <a:tailEnd/>
          </a:ln>
        </p:spPr>
        <p:txBody>
          <a:bodyPr>
            <a:spAutoFit/>
          </a:bodyPr>
          <a:lstStyle/>
          <a:p>
            <a:r>
              <a:rPr lang="en-US" sz="3600">
                <a:solidFill>
                  <a:srgbClr val="FF0000"/>
                </a:solidFill>
                <a:latin typeface="Times New Roman" pitchFamily="18" charset="0"/>
                <a:cs typeface="Times New Roman" pitchFamily="18" charset="0"/>
              </a:rPr>
              <a:t>Mai và em:   … ngày?</a:t>
            </a:r>
          </a:p>
        </p:txBody>
      </p:sp>
      <p:sp>
        <p:nvSpPr>
          <p:cNvPr id="10" name="TextBox 9"/>
          <p:cNvSpPr txBox="1">
            <a:spLocks noChangeArrowheads="1"/>
          </p:cNvSpPr>
          <p:nvPr/>
        </p:nvSpPr>
        <p:spPr bwMode="auto">
          <a:xfrm>
            <a:off x="1690688" y="3352800"/>
            <a:ext cx="5348287" cy="646113"/>
          </a:xfrm>
          <a:prstGeom prst="rect">
            <a:avLst/>
          </a:prstGeom>
          <a:noFill/>
          <a:ln w="9525">
            <a:noFill/>
            <a:miter lim="800000"/>
            <a:headEnd/>
            <a:tailEnd/>
          </a:ln>
        </p:spPr>
        <p:txBody>
          <a:bodyPr>
            <a:spAutoFit/>
          </a:bodyPr>
          <a:lstStyle/>
          <a:p>
            <a:r>
              <a:rPr lang="en-US" sz="3600">
                <a:solidFill>
                  <a:srgbClr val="FF0000"/>
                </a:solidFill>
                <a:latin typeface="Times New Roman" pitchFamily="18" charset="0"/>
                <a:cs typeface="Times New Roman" pitchFamily="18" charset="0"/>
              </a:rPr>
              <a:t>   Mai:            48 ngày</a:t>
            </a:r>
          </a:p>
        </p:txBody>
      </p:sp>
      <p:sp>
        <p:nvSpPr>
          <p:cNvPr id="3" name="TextBox 2"/>
          <p:cNvSpPr txBox="1">
            <a:spLocks noChangeArrowheads="1"/>
          </p:cNvSpPr>
          <p:nvPr/>
        </p:nvSpPr>
        <p:spPr bwMode="auto">
          <a:xfrm>
            <a:off x="914400" y="5029200"/>
            <a:ext cx="2514600" cy="646113"/>
          </a:xfrm>
          <a:prstGeom prst="rect">
            <a:avLst/>
          </a:prstGeom>
          <a:noFill/>
          <a:ln w="9525">
            <a:noFill/>
            <a:miter lim="800000"/>
            <a:headEnd/>
            <a:tailEnd/>
          </a:ln>
        </p:spPr>
        <p:txBody>
          <a:bodyPr>
            <a:spAutoFit/>
          </a:bodyPr>
          <a:lstStyle/>
          <a:p>
            <a:r>
              <a:rPr lang="en-US" sz="3600">
                <a:latin typeface="Times New Roman" pitchFamily="18" charset="0"/>
                <a:cs typeface="Times New Roman" pitchFamily="18" charset="0"/>
              </a:rPr>
              <a:t>A. 96 ngày</a:t>
            </a:r>
          </a:p>
        </p:txBody>
      </p:sp>
      <p:sp>
        <p:nvSpPr>
          <p:cNvPr id="9" name="TextBox 8"/>
          <p:cNvSpPr txBox="1">
            <a:spLocks noChangeArrowheads="1"/>
          </p:cNvSpPr>
          <p:nvPr/>
        </p:nvSpPr>
        <p:spPr bwMode="auto">
          <a:xfrm>
            <a:off x="895350" y="5703888"/>
            <a:ext cx="2514600" cy="646112"/>
          </a:xfrm>
          <a:prstGeom prst="rect">
            <a:avLst/>
          </a:prstGeom>
          <a:noFill/>
          <a:ln w="9525">
            <a:noFill/>
            <a:miter lim="800000"/>
            <a:headEnd/>
            <a:tailEnd/>
          </a:ln>
        </p:spPr>
        <p:txBody>
          <a:bodyPr>
            <a:spAutoFit/>
          </a:bodyPr>
          <a:lstStyle/>
          <a:p>
            <a:r>
              <a:rPr lang="en-US" sz="3600">
                <a:latin typeface="Times New Roman" pitchFamily="18" charset="0"/>
                <a:cs typeface="Times New Roman" pitchFamily="18" charset="0"/>
              </a:rPr>
              <a:t>B. 24 ngày</a:t>
            </a:r>
          </a:p>
        </p:txBody>
      </p:sp>
      <p:sp>
        <p:nvSpPr>
          <p:cNvPr id="11" name="TextBox 10"/>
          <p:cNvSpPr txBox="1">
            <a:spLocks noChangeArrowheads="1"/>
          </p:cNvSpPr>
          <p:nvPr/>
        </p:nvSpPr>
        <p:spPr bwMode="auto">
          <a:xfrm>
            <a:off x="4270375" y="5029200"/>
            <a:ext cx="2514600" cy="646113"/>
          </a:xfrm>
          <a:prstGeom prst="rect">
            <a:avLst/>
          </a:prstGeom>
          <a:noFill/>
          <a:ln w="9525">
            <a:noFill/>
            <a:miter lim="800000"/>
            <a:headEnd/>
            <a:tailEnd/>
          </a:ln>
        </p:spPr>
        <p:txBody>
          <a:bodyPr>
            <a:spAutoFit/>
          </a:bodyPr>
          <a:lstStyle/>
          <a:p>
            <a:r>
              <a:rPr lang="en-US" sz="3600">
                <a:latin typeface="Times New Roman" pitchFamily="18" charset="0"/>
                <a:cs typeface="Times New Roman" pitchFamily="18" charset="0"/>
              </a:rPr>
              <a:t>C. 86 ngày</a:t>
            </a:r>
          </a:p>
        </p:txBody>
      </p:sp>
      <p:sp>
        <p:nvSpPr>
          <p:cNvPr id="12" name="TextBox 11"/>
          <p:cNvSpPr txBox="1">
            <a:spLocks noChangeArrowheads="1"/>
          </p:cNvSpPr>
          <p:nvPr/>
        </p:nvSpPr>
        <p:spPr bwMode="auto">
          <a:xfrm>
            <a:off x="4244975" y="5675313"/>
            <a:ext cx="2514600" cy="646112"/>
          </a:xfrm>
          <a:prstGeom prst="rect">
            <a:avLst/>
          </a:prstGeom>
          <a:noFill/>
          <a:ln w="9525">
            <a:noFill/>
            <a:miter lim="800000"/>
            <a:headEnd/>
            <a:tailEnd/>
          </a:ln>
        </p:spPr>
        <p:txBody>
          <a:bodyPr>
            <a:spAutoFit/>
          </a:bodyPr>
          <a:lstStyle/>
          <a:p>
            <a:r>
              <a:rPr lang="en-US" sz="3600">
                <a:latin typeface="Times New Roman" pitchFamily="18" charset="0"/>
                <a:cs typeface="Times New Roman" pitchFamily="18" charset="0"/>
              </a:rPr>
              <a:t>D. 20 ngày</a:t>
            </a:r>
          </a:p>
        </p:txBody>
      </p:sp>
      <p:sp>
        <p:nvSpPr>
          <p:cNvPr id="4" name="Oval 3"/>
          <p:cNvSpPr/>
          <p:nvPr/>
        </p:nvSpPr>
        <p:spPr>
          <a:xfrm>
            <a:off x="760413" y="5703888"/>
            <a:ext cx="685800" cy="6858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par>
                          <p:cTn id="13" fill="hold">
                            <p:stCondLst>
                              <p:cond delay="500"/>
                            </p:stCondLst>
                            <p:childTnLst>
                              <p:par>
                                <p:cTn id="14" presetID="16" presetClass="entr" presetSubtype="2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arn(inVertical)">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par>
                          <p:cTn id="23" fill="hold">
                            <p:stCondLst>
                              <p:cond delay="500"/>
                            </p:stCondLst>
                            <p:childTnLst>
                              <p:par>
                                <p:cTn id="24" presetID="2" presetClass="entr" presetSubtype="4" fill="hold" grpId="0" nodeType="afterEffect">
                                  <p:stCondLst>
                                    <p:cond delay="0"/>
                                  </p:stCondLst>
                                  <p:iterate type="lt">
                                    <p:tmPct val="0"/>
                                  </p:iterate>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par>
                          <p:cTn id="28" fill="hold">
                            <p:stCondLst>
                              <p:cond delay="1000"/>
                            </p:stCondLst>
                            <p:childTnLst>
                              <p:par>
                                <p:cTn id="29" presetID="2" presetClass="entr" presetSubtype="4"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2" presetClass="entr" presetSubtype="4"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500" fill="hold"/>
                                        <p:tgtEl>
                                          <p:spTgt spid="12"/>
                                        </p:tgtEl>
                                        <p:attrNameLst>
                                          <p:attrName>ppt_x</p:attrName>
                                        </p:attrNameLst>
                                      </p:cBhvr>
                                      <p:tavLst>
                                        <p:tav tm="0">
                                          <p:val>
                                            <p:strVal val="#ppt_x"/>
                                          </p:val>
                                        </p:tav>
                                        <p:tav tm="100000">
                                          <p:val>
                                            <p:strVal val="#ppt_x"/>
                                          </p:val>
                                        </p:tav>
                                      </p:tavLst>
                                    </p:anim>
                                    <p:anim calcmode="lin" valueType="num">
                                      <p:cBhvr additive="base">
                                        <p:cTn id="3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mph" presetSubtype="0" fill="hold" grpId="1" nodeType="clickEffect">
                                  <p:stCondLst>
                                    <p:cond delay="0"/>
                                  </p:stCondLst>
                                  <p:iterate type="lt">
                                    <p:tmPct val="4000"/>
                                  </p:iterate>
                                  <p:childTnLst>
                                    <p:set>
                                      <p:cBhvr override="childStyle">
                                        <p:cTn id="41" dur="500" fill="hold"/>
                                        <p:tgtEl>
                                          <p:spTgt spid="9"/>
                                        </p:tgtEl>
                                        <p:attrNameLst>
                                          <p:attrName>style.color</p:attrName>
                                        </p:attrNameLst>
                                      </p:cBhvr>
                                      <p:to>
                                        <p:clrVal>
                                          <a:srgbClr val="FD2211"/>
                                        </p:clrVal>
                                      </p:to>
                                    </p:set>
                                    <p:set>
                                      <p:cBhvr>
                                        <p:cTn id="42" dur="500" fill="hold"/>
                                        <p:tgtEl>
                                          <p:spTgt spid="9"/>
                                        </p:tgtEl>
                                        <p:attrNameLst>
                                          <p:attrName>fillcolor</p:attrName>
                                        </p:attrNameLst>
                                      </p:cBhvr>
                                      <p:to>
                                        <p:clrVal>
                                          <a:srgbClr val="FD2211"/>
                                        </p:clrVal>
                                      </p:to>
                                    </p:set>
                                    <p:set>
                                      <p:cBhvr>
                                        <p:cTn id="43" dur="500" fill="hold"/>
                                        <p:tgtEl>
                                          <p:spTgt spid="9"/>
                                        </p:tgtEl>
                                        <p:attrNameLst>
                                          <p:attrName>fill.type</p:attrName>
                                        </p:attrNameLst>
                                      </p:cBhvr>
                                      <p:to>
                                        <p:strVal val="solid"/>
                                      </p:to>
                                    </p:set>
                                  </p:childTnLst>
                                </p:cTn>
                              </p:par>
                              <p:par>
                                <p:cTn id="44" presetID="16" presetClass="entr" presetSubtype="21" fill="hold" grpId="0" nodeType="with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barn(inVertical)">
                                      <p:cBhvr>
                                        <p:cTn id="4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3" grpId="0"/>
      <p:bldP spid="9" grpId="0"/>
      <p:bldP spid="9" grpId="1"/>
      <p:bldP spid="11" grpId="0"/>
      <p:bldP spid="12" grpId="0"/>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4"/>
          <a:srcRect/>
          <a:stretch>
            <a:fillRect/>
          </a:stretch>
        </p:blipFill>
        <p:spPr bwMode="auto">
          <a:xfrm>
            <a:off x="1725613" y="228600"/>
            <a:ext cx="4876800" cy="3067050"/>
          </a:xfrm>
          <a:prstGeom prst="rect">
            <a:avLst/>
          </a:prstGeom>
          <a:noFill/>
          <a:ln w="9525">
            <a:noFill/>
            <a:miter lim="800000"/>
            <a:headEnd/>
            <a:tailEnd/>
          </a:ln>
        </p:spPr>
      </p:pic>
      <p:sp>
        <p:nvSpPr>
          <p:cNvPr id="30723" name="TextBox 7"/>
          <p:cNvSpPr txBox="1">
            <a:spLocks noChangeArrowheads="1"/>
          </p:cNvSpPr>
          <p:nvPr/>
        </p:nvSpPr>
        <p:spPr bwMode="auto">
          <a:xfrm>
            <a:off x="1676400" y="3973513"/>
            <a:ext cx="5105400" cy="646112"/>
          </a:xfrm>
          <a:prstGeom prst="rect">
            <a:avLst/>
          </a:prstGeom>
          <a:noFill/>
          <a:ln w="9525">
            <a:noFill/>
            <a:miter lim="800000"/>
            <a:headEnd/>
            <a:tailEnd/>
          </a:ln>
        </p:spPr>
        <p:txBody>
          <a:bodyPr>
            <a:spAutoFit/>
          </a:bodyPr>
          <a:lstStyle/>
          <a:p>
            <a:r>
              <a:rPr lang="en-US" sz="3600">
                <a:solidFill>
                  <a:srgbClr val="0000FF"/>
                </a:solidFill>
                <a:latin typeface="Times New Roman" pitchFamily="18" charset="0"/>
                <a:cs typeface="Times New Roman" pitchFamily="18" charset="0"/>
              </a:rPr>
              <a:t>3 bạn nhỏ:   … ngày?</a:t>
            </a:r>
          </a:p>
        </p:txBody>
      </p:sp>
      <p:sp>
        <p:nvSpPr>
          <p:cNvPr id="30724" name="TextBox 9"/>
          <p:cNvSpPr txBox="1">
            <a:spLocks noChangeArrowheads="1"/>
          </p:cNvSpPr>
          <p:nvPr/>
        </p:nvSpPr>
        <p:spPr bwMode="auto">
          <a:xfrm>
            <a:off x="1690688" y="3352800"/>
            <a:ext cx="5348287" cy="646113"/>
          </a:xfrm>
          <a:prstGeom prst="rect">
            <a:avLst/>
          </a:prstGeom>
          <a:noFill/>
          <a:ln w="9525">
            <a:noFill/>
            <a:miter lim="800000"/>
            <a:headEnd/>
            <a:tailEnd/>
          </a:ln>
        </p:spPr>
        <p:txBody>
          <a:bodyPr>
            <a:spAutoFit/>
          </a:bodyPr>
          <a:lstStyle/>
          <a:p>
            <a:r>
              <a:rPr lang="en-US" sz="3600">
                <a:solidFill>
                  <a:srgbClr val="0000FF"/>
                </a:solidFill>
                <a:latin typeface="Times New Roman" pitchFamily="18" charset="0"/>
                <a:cs typeface="Times New Roman" pitchFamily="18" charset="0"/>
              </a:rPr>
              <a:t>2 bạn nhỏ: 24 ngày</a:t>
            </a:r>
          </a:p>
        </p:txBody>
      </p:sp>
      <p:sp>
        <p:nvSpPr>
          <p:cNvPr id="3" name="TextBox 2"/>
          <p:cNvSpPr txBox="1">
            <a:spLocks noChangeArrowheads="1"/>
          </p:cNvSpPr>
          <p:nvPr/>
        </p:nvSpPr>
        <p:spPr bwMode="auto">
          <a:xfrm>
            <a:off x="914400" y="5029200"/>
            <a:ext cx="2514600" cy="646113"/>
          </a:xfrm>
          <a:prstGeom prst="rect">
            <a:avLst/>
          </a:prstGeom>
          <a:noFill/>
          <a:ln w="9525">
            <a:noFill/>
            <a:miter lim="800000"/>
            <a:headEnd/>
            <a:tailEnd/>
          </a:ln>
        </p:spPr>
        <p:txBody>
          <a:bodyPr>
            <a:spAutoFit/>
          </a:bodyPr>
          <a:lstStyle/>
          <a:p>
            <a:r>
              <a:rPr lang="en-US" sz="3600">
                <a:latin typeface="Times New Roman" pitchFamily="18" charset="0"/>
                <a:cs typeface="Times New Roman" pitchFamily="18" charset="0"/>
              </a:rPr>
              <a:t>A. 72 ngày</a:t>
            </a:r>
          </a:p>
        </p:txBody>
      </p:sp>
      <p:sp>
        <p:nvSpPr>
          <p:cNvPr id="9" name="TextBox 8"/>
          <p:cNvSpPr txBox="1">
            <a:spLocks noChangeArrowheads="1"/>
          </p:cNvSpPr>
          <p:nvPr/>
        </p:nvSpPr>
        <p:spPr bwMode="auto">
          <a:xfrm>
            <a:off x="895350" y="5703888"/>
            <a:ext cx="2514600" cy="646112"/>
          </a:xfrm>
          <a:prstGeom prst="rect">
            <a:avLst/>
          </a:prstGeom>
          <a:noFill/>
          <a:ln w="9525">
            <a:noFill/>
            <a:miter lim="800000"/>
            <a:headEnd/>
            <a:tailEnd/>
          </a:ln>
        </p:spPr>
        <p:txBody>
          <a:bodyPr>
            <a:spAutoFit/>
          </a:bodyPr>
          <a:lstStyle/>
          <a:p>
            <a:r>
              <a:rPr lang="en-US" sz="3600">
                <a:latin typeface="Times New Roman" pitchFamily="18" charset="0"/>
                <a:cs typeface="Times New Roman" pitchFamily="18" charset="0"/>
              </a:rPr>
              <a:t>B. 12 ngày</a:t>
            </a:r>
          </a:p>
        </p:txBody>
      </p:sp>
      <p:sp>
        <p:nvSpPr>
          <p:cNvPr id="11" name="TextBox 10"/>
          <p:cNvSpPr txBox="1">
            <a:spLocks noChangeArrowheads="1"/>
          </p:cNvSpPr>
          <p:nvPr/>
        </p:nvSpPr>
        <p:spPr bwMode="auto">
          <a:xfrm>
            <a:off x="4270375" y="5029200"/>
            <a:ext cx="2514600" cy="646113"/>
          </a:xfrm>
          <a:prstGeom prst="rect">
            <a:avLst/>
          </a:prstGeom>
          <a:noFill/>
          <a:ln w="9525">
            <a:noFill/>
            <a:miter lim="800000"/>
            <a:headEnd/>
            <a:tailEnd/>
          </a:ln>
        </p:spPr>
        <p:txBody>
          <a:bodyPr>
            <a:spAutoFit/>
          </a:bodyPr>
          <a:lstStyle/>
          <a:p>
            <a:r>
              <a:rPr lang="en-US" sz="3600">
                <a:latin typeface="Times New Roman" pitchFamily="18" charset="0"/>
                <a:cs typeface="Times New Roman" pitchFamily="18" charset="0"/>
              </a:rPr>
              <a:t>C. 48 ngày</a:t>
            </a:r>
          </a:p>
        </p:txBody>
      </p:sp>
      <p:sp>
        <p:nvSpPr>
          <p:cNvPr id="12" name="TextBox 11"/>
          <p:cNvSpPr txBox="1">
            <a:spLocks noChangeArrowheads="1"/>
          </p:cNvSpPr>
          <p:nvPr/>
        </p:nvSpPr>
        <p:spPr bwMode="auto">
          <a:xfrm>
            <a:off x="4244975" y="5675313"/>
            <a:ext cx="2514600" cy="646112"/>
          </a:xfrm>
          <a:prstGeom prst="rect">
            <a:avLst/>
          </a:prstGeom>
          <a:noFill/>
          <a:ln w="9525">
            <a:noFill/>
            <a:miter lim="800000"/>
            <a:headEnd/>
            <a:tailEnd/>
          </a:ln>
        </p:spPr>
        <p:txBody>
          <a:bodyPr>
            <a:spAutoFit/>
          </a:bodyPr>
          <a:lstStyle/>
          <a:p>
            <a:r>
              <a:rPr lang="en-US" sz="3600">
                <a:latin typeface="Times New Roman" pitchFamily="18" charset="0"/>
                <a:cs typeface="Times New Roman" pitchFamily="18" charset="0"/>
              </a:rPr>
              <a:t>D. 16 ngày</a:t>
            </a:r>
          </a:p>
        </p:txBody>
      </p:sp>
      <p:sp>
        <p:nvSpPr>
          <p:cNvPr id="13" name="Oval 12"/>
          <p:cNvSpPr/>
          <p:nvPr/>
        </p:nvSpPr>
        <p:spPr>
          <a:xfrm>
            <a:off x="4152900" y="5656263"/>
            <a:ext cx="685800" cy="6858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iterate type="lt">
                                    <p:tmPct val="0"/>
                                  </p:iterate>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iterate type="lt">
                                    <p:tmPct val="0"/>
                                  </p:iterate>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mph" presetSubtype="0" fill="hold" grpId="1" nodeType="clickEffect">
                                  <p:stCondLst>
                                    <p:cond delay="0"/>
                                  </p:stCondLst>
                                  <p:iterate type="lt">
                                    <p:tmPct val="4000"/>
                                  </p:iterate>
                                  <p:childTnLst>
                                    <p:set>
                                      <p:cBhvr override="childStyle">
                                        <p:cTn id="30" dur="500" fill="hold"/>
                                        <p:tgtEl>
                                          <p:spTgt spid="12"/>
                                        </p:tgtEl>
                                        <p:attrNameLst>
                                          <p:attrName>style.color</p:attrName>
                                        </p:attrNameLst>
                                      </p:cBhvr>
                                      <p:to>
                                        <p:clrVal>
                                          <a:srgbClr val="FD2211"/>
                                        </p:clrVal>
                                      </p:to>
                                    </p:set>
                                    <p:set>
                                      <p:cBhvr>
                                        <p:cTn id="31" dur="500" fill="hold"/>
                                        <p:tgtEl>
                                          <p:spTgt spid="12"/>
                                        </p:tgtEl>
                                        <p:attrNameLst>
                                          <p:attrName>fillcolor</p:attrName>
                                        </p:attrNameLst>
                                      </p:cBhvr>
                                      <p:to>
                                        <p:clrVal>
                                          <a:srgbClr val="FD2211"/>
                                        </p:clrVal>
                                      </p:to>
                                    </p:set>
                                    <p:set>
                                      <p:cBhvr>
                                        <p:cTn id="32" dur="500" fill="hold"/>
                                        <p:tgtEl>
                                          <p:spTgt spid="12"/>
                                        </p:tgtEl>
                                        <p:attrNameLst>
                                          <p:attrName>fill.type</p:attrName>
                                        </p:attrNameLst>
                                      </p:cBhvr>
                                      <p:to>
                                        <p:strVal val="solid"/>
                                      </p:to>
                                    </p:set>
                                  </p:childTnLst>
                                </p:cTn>
                              </p:par>
                              <p:par>
                                <p:cTn id="33" presetID="16" presetClass="entr" presetSubtype="21"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barn(inVertical)">
                                      <p:cBhvr>
                                        <p:cTn id="3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1" grpId="0"/>
      <p:bldP spid="12" grpId="0"/>
      <p:bldP spid="12" grpId="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WordArt 20"/>
          <p:cNvSpPr>
            <a:spLocks noChangeArrowheads="1" noChangeShapeType="1" noTextEdit="1"/>
          </p:cNvSpPr>
          <p:nvPr/>
        </p:nvSpPr>
        <p:spPr bwMode="auto">
          <a:xfrm>
            <a:off x="939800" y="2228850"/>
            <a:ext cx="7659688" cy="2998788"/>
          </a:xfrm>
          <a:prstGeom prst="rect">
            <a:avLst/>
          </a:prstGeom>
        </p:spPr>
        <p:txBody>
          <a:bodyPr wrap="none" fromWordArt="1">
            <a:prstTxWarp prst="textDeflateBottom">
              <a:avLst>
                <a:gd name="adj" fmla="val 50000"/>
              </a:avLst>
            </a:prstTxWarp>
          </a:bodyPr>
          <a:lstStyle/>
          <a:p>
            <a:r>
              <a:rPr lang="en-US" sz="2700" kern="10">
                <a:ln w="9525">
                  <a:solidFill>
                    <a:srgbClr val="0000FF"/>
                  </a:solidFill>
                  <a:round/>
                  <a:headEnd/>
                  <a:tailEnd/>
                </a:ln>
                <a:solidFill>
                  <a:srgbClr val="0000FF"/>
                </a:solidFill>
                <a:effectLst>
                  <a:outerShdw dist="45791" dir="2021404" algn="ctr" rotWithShape="0">
                    <a:srgbClr val="B2B2B2">
                      <a:alpha val="79999"/>
                    </a:srgbClr>
                  </a:outerShdw>
                </a:effectLst>
                <a:latin typeface="Times New Roman"/>
                <a:cs typeface="Times New Roman"/>
              </a:rPr>
              <a:t>Tiết học kết thúc!</a:t>
            </a:r>
          </a:p>
        </p:txBody>
      </p:sp>
      <p:pic>
        <p:nvPicPr>
          <p:cNvPr id="31746" name="Content Placeholder 5"/>
          <p:cNvPicPr>
            <a:picLocks noChangeAspect="1" noChangeArrowheads="1"/>
          </p:cNvPicPr>
          <p:nvPr/>
        </p:nvPicPr>
        <p:blipFill>
          <a:blip r:embed="rId2"/>
          <a:srcRect/>
          <a:stretch>
            <a:fillRect/>
          </a:stretch>
        </p:blipFill>
        <p:spPr bwMode="auto">
          <a:xfrm>
            <a:off x="2125663" y="2157413"/>
            <a:ext cx="2044700" cy="685800"/>
          </a:xfrm>
          <a:prstGeom prst="rect">
            <a:avLst/>
          </a:prstGeom>
          <a:noFill/>
          <a:ln w="9525">
            <a:noFill/>
            <a:miter lim="800000"/>
            <a:headEnd/>
            <a:tailEnd/>
          </a:ln>
        </p:spPr>
      </p:pic>
      <p:pic>
        <p:nvPicPr>
          <p:cNvPr id="31747" name="Content Placeholder 5"/>
          <p:cNvPicPr>
            <a:picLocks noChangeAspect="1"/>
          </p:cNvPicPr>
          <p:nvPr/>
        </p:nvPicPr>
        <p:blipFill>
          <a:blip r:embed="rId2"/>
          <a:srcRect/>
          <a:stretch>
            <a:fillRect/>
          </a:stretch>
        </p:blipFill>
        <p:spPr bwMode="auto">
          <a:xfrm>
            <a:off x="3038475" y="398463"/>
            <a:ext cx="2043113" cy="685800"/>
          </a:xfrm>
          <a:prstGeom prst="rect">
            <a:avLst/>
          </a:prstGeom>
          <a:noFill/>
          <a:ln w="9525">
            <a:noFill/>
            <a:miter lim="800000"/>
            <a:headEnd/>
            <a:tailEnd/>
          </a:ln>
        </p:spPr>
      </p:pic>
      <p:pic>
        <p:nvPicPr>
          <p:cNvPr id="31748" name="Content Placeholder 5"/>
          <p:cNvPicPr>
            <a:picLocks noChangeAspect="1"/>
          </p:cNvPicPr>
          <p:nvPr/>
        </p:nvPicPr>
        <p:blipFill>
          <a:blip r:embed="rId2"/>
          <a:srcRect/>
          <a:stretch>
            <a:fillRect/>
          </a:stretch>
        </p:blipFill>
        <p:spPr bwMode="auto">
          <a:xfrm>
            <a:off x="5867400" y="450850"/>
            <a:ext cx="2043113" cy="685800"/>
          </a:xfrm>
          <a:prstGeom prst="rect">
            <a:avLst/>
          </a:prstGeom>
          <a:noFill/>
          <a:ln w="9525">
            <a:noFill/>
            <a:miter lim="800000"/>
            <a:headEnd/>
            <a:tailEnd/>
          </a:ln>
        </p:spPr>
      </p:pic>
      <p:pic>
        <p:nvPicPr>
          <p:cNvPr id="31749" name="Picture 8" descr="floral"/>
          <p:cNvPicPr>
            <a:picLocks noChangeAspect="1" noChangeArrowheads="1" noCrop="1"/>
          </p:cNvPicPr>
          <p:nvPr/>
        </p:nvPicPr>
        <p:blipFill>
          <a:blip r:embed="rId3"/>
          <a:srcRect/>
          <a:stretch>
            <a:fillRect/>
          </a:stretch>
        </p:blipFill>
        <p:spPr bwMode="auto">
          <a:xfrm rot="-5400000">
            <a:off x="117475" y="5648325"/>
            <a:ext cx="1200150" cy="1028700"/>
          </a:xfrm>
          <a:prstGeom prst="rect">
            <a:avLst/>
          </a:prstGeom>
          <a:noFill/>
          <a:ln w="9525">
            <a:noFill/>
            <a:miter lim="800000"/>
            <a:headEnd/>
            <a:tailEnd/>
          </a:ln>
        </p:spPr>
      </p:pic>
      <p:pic>
        <p:nvPicPr>
          <p:cNvPr id="31750" name="Picture 8" descr="floral"/>
          <p:cNvPicPr>
            <a:picLocks noChangeAspect="1" noChangeArrowheads="1" noCrop="1"/>
          </p:cNvPicPr>
          <p:nvPr/>
        </p:nvPicPr>
        <p:blipFill>
          <a:blip r:embed="rId3"/>
          <a:srcRect/>
          <a:stretch>
            <a:fillRect/>
          </a:stretch>
        </p:blipFill>
        <p:spPr bwMode="auto">
          <a:xfrm rot="-3885594">
            <a:off x="6397625" y="5130800"/>
            <a:ext cx="1200150" cy="1028700"/>
          </a:xfrm>
          <a:prstGeom prst="rect">
            <a:avLst/>
          </a:prstGeom>
          <a:noFill/>
          <a:ln w="9525">
            <a:noFill/>
            <a:miter lim="800000"/>
            <a:headEnd/>
            <a:tailEnd/>
          </a:ln>
        </p:spPr>
      </p:pic>
      <p:pic>
        <p:nvPicPr>
          <p:cNvPr id="31751" name="Picture 13" descr="Star4"/>
          <p:cNvPicPr>
            <a:picLocks noChangeAspect="1" noChangeArrowheads="1" noCrop="1"/>
          </p:cNvPicPr>
          <p:nvPr/>
        </p:nvPicPr>
        <p:blipFill>
          <a:blip r:embed="rId4"/>
          <a:srcRect/>
          <a:stretch>
            <a:fillRect/>
          </a:stretch>
        </p:blipFill>
        <p:spPr bwMode="auto">
          <a:xfrm>
            <a:off x="2867025" y="2132013"/>
            <a:ext cx="3086100" cy="1746250"/>
          </a:xfrm>
          <a:prstGeom prst="rect">
            <a:avLst/>
          </a:prstGeom>
          <a:noFill/>
          <a:ln w="9525">
            <a:noFill/>
            <a:miter lim="800000"/>
            <a:headEnd/>
            <a:tailEnd/>
          </a:ln>
        </p:spPr>
      </p:pic>
      <p:pic>
        <p:nvPicPr>
          <p:cNvPr id="31752" name="Picture 1"/>
          <p:cNvPicPr>
            <a:picLocks noChangeAspect="1"/>
          </p:cNvPicPr>
          <p:nvPr/>
        </p:nvPicPr>
        <p:blipFill>
          <a:blip r:embed="rId5"/>
          <a:srcRect/>
          <a:stretch>
            <a:fillRect/>
          </a:stretch>
        </p:blipFill>
        <p:spPr bwMode="auto">
          <a:xfrm>
            <a:off x="1589088" y="106363"/>
            <a:ext cx="5715000" cy="2381250"/>
          </a:xfrm>
          <a:prstGeom prst="rect">
            <a:avLst/>
          </a:prstGeom>
          <a:noFill/>
          <a:ln w="9525">
            <a:noFill/>
            <a:miter lim="800000"/>
            <a:headEnd/>
            <a:tailEnd/>
          </a:ln>
        </p:spPr>
      </p:pic>
      <p:pic>
        <p:nvPicPr>
          <p:cNvPr id="13" name="Picture 21" descr="Firewrk8"/>
          <p:cNvPicPr>
            <a:picLocks noChangeAspect="1" noChangeArrowheads="1"/>
          </p:cNvPicPr>
          <p:nvPr/>
        </p:nvPicPr>
        <p:blipFill>
          <a:blip r:embed="rId6">
            <a:lum bright="6000" contrast="30000"/>
          </a:blip>
          <a:srcRect/>
          <a:stretch>
            <a:fillRect/>
          </a:stretch>
        </p:blipFill>
        <p:spPr bwMode="auto">
          <a:xfrm>
            <a:off x="258763" y="3427413"/>
            <a:ext cx="1644650" cy="1284287"/>
          </a:xfrm>
          <a:prstGeom prst="rect">
            <a:avLst/>
          </a:prstGeom>
          <a:noFill/>
          <a:ln w="9525">
            <a:noFill/>
            <a:miter lim="800000"/>
            <a:headEnd/>
            <a:tailEnd/>
          </a:ln>
        </p:spPr>
      </p:pic>
      <p:pic>
        <p:nvPicPr>
          <p:cNvPr id="14" name="Picture 22" descr="Firewrk8"/>
          <p:cNvPicPr>
            <a:picLocks noChangeAspect="1" noChangeArrowheads="1"/>
          </p:cNvPicPr>
          <p:nvPr/>
        </p:nvPicPr>
        <p:blipFill>
          <a:blip r:embed="rId6">
            <a:lum bright="6000" contrast="30000"/>
          </a:blip>
          <a:srcRect/>
          <a:stretch>
            <a:fillRect/>
          </a:stretch>
        </p:blipFill>
        <p:spPr bwMode="auto">
          <a:xfrm>
            <a:off x="2867025" y="4133850"/>
            <a:ext cx="3133725" cy="2381250"/>
          </a:xfrm>
          <a:prstGeom prst="rect">
            <a:avLst/>
          </a:prstGeom>
          <a:noFill/>
          <a:ln w="9525">
            <a:noFill/>
            <a:miter lim="800000"/>
            <a:headEnd/>
            <a:tailEnd/>
          </a:ln>
        </p:spPr>
      </p:pic>
      <p:pic>
        <p:nvPicPr>
          <p:cNvPr id="31755" name="Picture 18" descr="Day hoa 2"/>
          <p:cNvPicPr>
            <a:picLocks noChangeAspect="1" noChangeArrowheads="1" noCrop="1"/>
          </p:cNvPicPr>
          <p:nvPr/>
        </p:nvPicPr>
        <p:blipFill>
          <a:blip r:embed="rId7"/>
          <a:srcRect/>
          <a:stretch>
            <a:fillRect/>
          </a:stretch>
        </p:blipFill>
        <p:spPr bwMode="auto">
          <a:xfrm>
            <a:off x="8056563" y="46038"/>
            <a:ext cx="976312" cy="1866900"/>
          </a:xfrm>
          <a:prstGeom prst="rect">
            <a:avLst/>
          </a:prstGeom>
          <a:noFill/>
          <a:ln w="9525">
            <a:noFill/>
            <a:miter lim="800000"/>
            <a:headEnd/>
            <a:tailEnd/>
          </a:ln>
        </p:spPr>
      </p:pic>
      <p:pic>
        <p:nvPicPr>
          <p:cNvPr id="31756" name="Picture 18" descr="Day hoa 2"/>
          <p:cNvPicPr>
            <a:picLocks noChangeAspect="1" noChangeArrowheads="1" noCrop="1"/>
          </p:cNvPicPr>
          <p:nvPr/>
        </p:nvPicPr>
        <p:blipFill>
          <a:blip r:embed="rId7"/>
          <a:srcRect/>
          <a:stretch>
            <a:fillRect/>
          </a:stretch>
        </p:blipFill>
        <p:spPr bwMode="auto">
          <a:xfrm>
            <a:off x="-14288" y="815975"/>
            <a:ext cx="1077913" cy="1866900"/>
          </a:xfrm>
          <a:prstGeom prst="rect">
            <a:avLst/>
          </a:prstGeom>
          <a:noFill/>
          <a:ln w="9525">
            <a:noFill/>
            <a:miter lim="800000"/>
            <a:headEnd/>
            <a:tailEnd/>
          </a:ln>
        </p:spPr>
      </p:pic>
      <p:pic>
        <p:nvPicPr>
          <p:cNvPr id="31757" name="Picture 18" descr="Day hoa 2"/>
          <p:cNvPicPr>
            <a:picLocks noChangeAspect="1" noChangeArrowheads="1" noCrop="1"/>
          </p:cNvPicPr>
          <p:nvPr/>
        </p:nvPicPr>
        <p:blipFill>
          <a:blip r:embed="rId7"/>
          <a:srcRect/>
          <a:stretch>
            <a:fillRect/>
          </a:stretch>
        </p:blipFill>
        <p:spPr bwMode="auto">
          <a:xfrm>
            <a:off x="0" y="90488"/>
            <a:ext cx="1046163" cy="1866900"/>
          </a:xfrm>
          <a:prstGeom prst="rect">
            <a:avLst/>
          </a:prstGeom>
          <a:noFill/>
          <a:ln w="9525">
            <a:noFill/>
            <a:miter lim="800000"/>
            <a:headEnd/>
            <a:tailEnd/>
          </a:ln>
        </p:spPr>
      </p:pic>
      <p:pic>
        <p:nvPicPr>
          <p:cNvPr id="31758" name="Picture 18" descr="Day hoa 2"/>
          <p:cNvPicPr>
            <a:picLocks noChangeAspect="1" noChangeArrowheads="1" noCrop="1"/>
          </p:cNvPicPr>
          <p:nvPr/>
        </p:nvPicPr>
        <p:blipFill>
          <a:blip r:embed="rId7"/>
          <a:srcRect/>
          <a:stretch>
            <a:fillRect/>
          </a:stretch>
        </p:blipFill>
        <p:spPr bwMode="auto">
          <a:xfrm>
            <a:off x="8042275" y="788988"/>
            <a:ext cx="1101725" cy="1865312"/>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mph" presetSubtype="0" grpId="0" nodeType="clickEffect">
                                  <p:stCondLst>
                                    <p:cond delay="0"/>
                                  </p:stCondLst>
                                  <p:childTnLst>
                                    <p:set>
                                      <p:cBhvr>
                                        <p:cTn id="6" dur="indefinite"/>
                                        <p:tgtEl>
                                          <p:spTgt spid="9"/>
                                        </p:tgtEl>
                                        <p:attrNameLst>
                                          <p:attrName>style.opacity</p:attrName>
                                        </p:attrNameLst>
                                      </p:cBhvr>
                                      <p:to>
                                        <p:strVal val="0.5"/>
                                      </p:to>
                                    </p:set>
                                    <p:animEffect filter="image" prLst="opacity: 0.5">
                                      <p:cBhvr rctx="IE">
                                        <p:cTn id="7" dur="indefinite"/>
                                        <p:tgtEl>
                                          <p:spTgt spid="9"/>
                                        </p:tgtEl>
                                      </p:cBhvr>
                                    </p:animEffect>
                                  </p:childTnLst>
                                </p:cTn>
                              </p:par>
                              <p:par>
                                <p:cTn id="8" presetID="31" presetClass="entr" presetSubtype="0" repeatCount="indefinite" fill="hold" nodeType="withEffect">
                                  <p:stCondLst>
                                    <p:cond delay="500"/>
                                  </p:stCondLst>
                                  <p:iterate type="lt">
                                    <p:tmPct val="5000"/>
                                  </p:iterate>
                                  <p:childTnLst>
                                    <p:set>
                                      <p:cBhvr>
                                        <p:cTn id="9" dur="1" fill="hold">
                                          <p:stCondLst>
                                            <p:cond delay="0"/>
                                          </p:stCondLst>
                                        </p:cTn>
                                        <p:tgtEl>
                                          <p:spTgt spid="13"/>
                                        </p:tgtEl>
                                        <p:attrNameLst>
                                          <p:attrName>style.visibility</p:attrName>
                                        </p:attrNameLst>
                                      </p:cBhvr>
                                      <p:to>
                                        <p:strVal val="visible"/>
                                      </p:to>
                                    </p:set>
                                    <p:anim calcmode="lin" valueType="num">
                                      <p:cBhvr>
                                        <p:cTn id="10" dur="5000" fill="hold"/>
                                        <p:tgtEl>
                                          <p:spTgt spid="13"/>
                                        </p:tgtEl>
                                        <p:attrNameLst>
                                          <p:attrName>ppt_w</p:attrName>
                                        </p:attrNameLst>
                                      </p:cBhvr>
                                      <p:tavLst>
                                        <p:tav tm="0">
                                          <p:val>
                                            <p:fltVal val="0"/>
                                          </p:val>
                                        </p:tav>
                                        <p:tav tm="100000">
                                          <p:val>
                                            <p:strVal val="#ppt_w"/>
                                          </p:val>
                                        </p:tav>
                                      </p:tavLst>
                                    </p:anim>
                                    <p:anim calcmode="lin" valueType="num">
                                      <p:cBhvr>
                                        <p:cTn id="11" dur="5000" fill="hold"/>
                                        <p:tgtEl>
                                          <p:spTgt spid="13"/>
                                        </p:tgtEl>
                                        <p:attrNameLst>
                                          <p:attrName>ppt_h</p:attrName>
                                        </p:attrNameLst>
                                      </p:cBhvr>
                                      <p:tavLst>
                                        <p:tav tm="0">
                                          <p:val>
                                            <p:fltVal val="0"/>
                                          </p:val>
                                        </p:tav>
                                        <p:tav tm="100000">
                                          <p:val>
                                            <p:strVal val="#ppt_h"/>
                                          </p:val>
                                        </p:tav>
                                      </p:tavLst>
                                    </p:anim>
                                    <p:anim calcmode="lin" valueType="num">
                                      <p:cBhvr>
                                        <p:cTn id="12" dur="5000" fill="hold"/>
                                        <p:tgtEl>
                                          <p:spTgt spid="13"/>
                                        </p:tgtEl>
                                        <p:attrNameLst>
                                          <p:attrName>style.rotation</p:attrName>
                                        </p:attrNameLst>
                                      </p:cBhvr>
                                      <p:tavLst>
                                        <p:tav tm="0">
                                          <p:val>
                                            <p:fltVal val="90"/>
                                          </p:val>
                                        </p:tav>
                                        <p:tav tm="100000">
                                          <p:val>
                                            <p:fltVal val="0"/>
                                          </p:val>
                                        </p:tav>
                                      </p:tavLst>
                                    </p:anim>
                                    <p:animEffect transition="in" filter="fade">
                                      <p:cBhvr>
                                        <p:cTn id="13" dur="5000"/>
                                        <p:tgtEl>
                                          <p:spTgt spid="13"/>
                                        </p:tgtEl>
                                      </p:cBhvr>
                                    </p:animEffect>
                                  </p:childTnLst>
                                </p:cTn>
                              </p:par>
                              <p:par>
                                <p:cTn id="14" presetID="31" presetClass="entr" presetSubtype="0" repeatCount="indefinite" fill="hold" nodeType="withEffect">
                                  <p:stCondLst>
                                    <p:cond delay="500"/>
                                  </p:stCondLst>
                                  <p:iterate type="lt">
                                    <p:tmPct val="5000"/>
                                  </p:iterate>
                                  <p:childTnLst>
                                    <p:set>
                                      <p:cBhvr>
                                        <p:cTn id="15" dur="1" fill="hold">
                                          <p:stCondLst>
                                            <p:cond delay="0"/>
                                          </p:stCondLst>
                                        </p:cTn>
                                        <p:tgtEl>
                                          <p:spTgt spid="14"/>
                                        </p:tgtEl>
                                        <p:attrNameLst>
                                          <p:attrName>style.visibility</p:attrName>
                                        </p:attrNameLst>
                                      </p:cBhvr>
                                      <p:to>
                                        <p:strVal val="visible"/>
                                      </p:to>
                                    </p:set>
                                    <p:anim calcmode="lin" valueType="num">
                                      <p:cBhvr>
                                        <p:cTn id="16" dur="5000" fill="hold"/>
                                        <p:tgtEl>
                                          <p:spTgt spid="14"/>
                                        </p:tgtEl>
                                        <p:attrNameLst>
                                          <p:attrName>ppt_w</p:attrName>
                                        </p:attrNameLst>
                                      </p:cBhvr>
                                      <p:tavLst>
                                        <p:tav tm="0">
                                          <p:val>
                                            <p:fltVal val="0"/>
                                          </p:val>
                                        </p:tav>
                                        <p:tav tm="100000">
                                          <p:val>
                                            <p:strVal val="#ppt_w"/>
                                          </p:val>
                                        </p:tav>
                                      </p:tavLst>
                                    </p:anim>
                                    <p:anim calcmode="lin" valueType="num">
                                      <p:cBhvr>
                                        <p:cTn id="17" dur="5000" fill="hold"/>
                                        <p:tgtEl>
                                          <p:spTgt spid="14"/>
                                        </p:tgtEl>
                                        <p:attrNameLst>
                                          <p:attrName>ppt_h</p:attrName>
                                        </p:attrNameLst>
                                      </p:cBhvr>
                                      <p:tavLst>
                                        <p:tav tm="0">
                                          <p:val>
                                            <p:fltVal val="0"/>
                                          </p:val>
                                        </p:tav>
                                        <p:tav tm="100000">
                                          <p:val>
                                            <p:strVal val="#ppt_h"/>
                                          </p:val>
                                        </p:tav>
                                      </p:tavLst>
                                    </p:anim>
                                    <p:anim calcmode="lin" valueType="num">
                                      <p:cBhvr>
                                        <p:cTn id="18" dur="5000" fill="hold"/>
                                        <p:tgtEl>
                                          <p:spTgt spid="14"/>
                                        </p:tgtEl>
                                        <p:attrNameLst>
                                          <p:attrName>style.rotation</p:attrName>
                                        </p:attrNameLst>
                                      </p:cBhvr>
                                      <p:tavLst>
                                        <p:tav tm="0">
                                          <p:val>
                                            <p:fltVal val="90"/>
                                          </p:val>
                                        </p:tav>
                                        <p:tav tm="100000">
                                          <p:val>
                                            <p:fltVal val="0"/>
                                          </p:val>
                                        </p:tav>
                                      </p:tavLst>
                                    </p:anim>
                                    <p:animEffect transition="in" filter="fade">
                                      <p:cBhvr>
                                        <p:cTn id="19" dur="5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12" descr="POINSET2"/>
          <p:cNvPicPr>
            <a:picLocks noChangeAspect="1" noChangeArrowheads="1"/>
          </p:cNvPicPr>
          <p:nvPr/>
        </p:nvPicPr>
        <p:blipFill>
          <a:blip r:embed="rId2"/>
          <a:srcRect/>
          <a:stretch>
            <a:fillRect/>
          </a:stretch>
        </p:blipFill>
        <p:spPr bwMode="auto">
          <a:xfrm rot="5400000">
            <a:off x="8087519" y="92869"/>
            <a:ext cx="1100138" cy="990600"/>
          </a:xfrm>
          <a:prstGeom prst="rect">
            <a:avLst/>
          </a:prstGeom>
          <a:noFill/>
          <a:ln w="9525">
            <a:noFill/>
            <a:miter lim="800000"/>
            <a:headEnd/>
            <a:tailEnd/>
          </a:ln>
        </p:spPr>
      </p:pic>
      <p:pic>
        <p:nvPicPr>
          <p:cNvPr id="15362" name="Picture 12" descr="POINSET2"/>
          <p:cNvPicPr>
            <a:picLocks noChangeAspect="1" noChangeArrowheads="1"/>
          </p:cNvPicPr>
          <p:nvPr/>
        </p:nvPicPr>
        <p:blipFill>
          <a:blip r:embed="rId2"/>
          <a:srcRect/>
          <a:stretch>
            <a:fillRect/>
          </a:stretch>
        </p:blipFill>
        <p:spPr bwMode="auto">
          <a:xfrm>
            <a:off x="0" y="9525"/>
            <a:ext cx="990600" cy="1157288"/>
          </a:xfrm>
          <a:prstGeom prst="rect">
            <a:avLst/>
          </a:prstGeom>
          <a:noFill/>
          <a:ln w="9525">
            <a:noFill/>
            <a:miter lim="800000"/>
            <a:headEnd/>
            <a:tailEnd/>
          </a:ln>
        </p:spPr>
      </p:pic>
      <p:pic>
        <p:nvPicPr>
          <p:cNvPr id="15363" name="Picture 3" descr="POINSET3"/>
          <p:cNvPicPr>
            <a:picLocks noChangeAspect="1" noChangeArrowheads="1"/>
          </p:cNvPicPr>
          <p:nvPr/>
        </p:nvPicPr>
        <p:blipFill>
          <a:blip r:embed="rId3"/>
          <a:srcRect/>
          <a:stretch>
            <a:fillRect/>
          </a:stretch>
        </p:blipFill>
        <p:spPr bwMode="auto">
          <a:xfrm>
            <a:off x="8088313" y="5795963"/>
            <a:ext cx="1096962" cy="1085850"/>
          </a:xfrm>
          <a:prstGeom prst="rect">
            <a:avLst/>
          </a:prstGeom>
          <a:noFill/>
          <a:ln w="9525">
            <a:noFill/>
            <a:miter lim="800000"/>
            <a:headEnd/>
            <a:tailEnd/>
          </a:ln>
        </p:spPr>
      </p:pic>
      <p:pic>
        <p:nvPicPr>
          <p:cNvPr id="15364" name="Picture 4" descr="POINSET2"/>
          <p:cNvPicPr>
            <a:picLocks noChangeAspect="1" noChangeArrowheads="1"/>
          </p:cNvPicPr>
          <p:nvPr/>
        </p:nvPicPr>
        <p:blipFill>
          <a:blip r:embed="rId2"/>
          <a:srcRect/>
          <a:stretch>
            <a:fillRect/>
          </a:stretch>
        </p:blipFill>
        <p:spPr bwMode="auto">
          <a:xfrm rot="-5400000">
            <a:off x="33337" y="5741988"/>
            <a:ext cx="1108075" cy="1104900"/>
          </a:xfrm>
          <a:prstGeom prst="rect">
            <a:avLst/>
          </a:prstGeom>
          <a:noFill/>
          <a:ln w="9525">
            <a:noFill/>
            <a:miter lim="800000"/>
            <a:headEnd/>
            <a:tailEnd/>
          </a:ln>
        </p:spPr>
      </p:pic>
      <p:sp>
        <p:nvSpPr>
          <p:cNvPr id="15365" name="TextBox 1"/>
          <p:cNvSpPr txBox="1">
            <a:spLocks noChangeArrowheads="1"/>
          </p:cNvSpPr>
          <p:nvPr/>
        </p:nvSpPr>
        <p:spPr bwMode="auto">
          <a:xfrm>
            <a:off x="1139825" y="150813"/>
            <a:ext cx="7089775" cy="549275"/>
          </a:xfrm>
          <a:prstGeom prst="rect">
            <a:avLst/>
          </a:prstGeom>
          <a:noFill/>
          <a:ln w="9525">
            <a:noFill/>
            <a:miter lim="800000"/>
            <a:headEnd/>
            <a:tailEnd/>
          </a:ln>
        </p:spPr>
        <p:txBody>
          <a:bodyPr>
            <a:spAutoFit/>
          </a:bodyPr>
          <a:lstStyle/>
          <a:p>
            <a:pPr algn="ctr"/>
            <a:r>
              <a:rPr lang="en-US" altLang="en-US" sz="3000" b="1">
                <a:solidFill>
                  <a:srgbClr val="002060"/>
                </a:solidFill>
                <a:latin typeface="Times New Roman" pitchFamily="18" charset="0"/>
                <a:cs typeface="Times New Roman" pitchFamily="18" charset="0"/>
              </a:rPr>
              <a:t>Toán</a:t>
            </a:r>
          </a:p>
        </p:txBody>
      </p:sp>
      <p:sp>
        <p:nvSpPr>
          <p:cNvPr id="7" name="TextBox 1"/>
          <p:cNvSpPr txBox="1">
            <a:spLocks noChangeArrowheads="1"/>
          </p:cNvSpPr>
          <p:nvPr/>
        </p:nvSpPr>
        <p:spPr bwMode="auto">
          <a:xfrm>
            <a:off x="914400" y="1149350"/>
            <a:ext cx="7475538" cy="549275"/>
          </a:xfrm>
          <a:prstGeom prst="rect">
            <a:avLst/>
          </a:prstGeom>
          <a:noFill/>
          <a:ln w="9525">
            <a:noFill/>
            <a:miter lim="800000"/>
            <a:headEnd/>
            <a:tailEnd/>
          </a:ln>
        </p:spPr>
        <p:txBody>
          <a:bodyPr>
            <a:spAutoFit/>
          </a:bodyPr>
          <a:lstStyle/>
          <a:p>
            <a:pPr algn="ctr"/>
            <a:r>
              <a:rPr lang="en-US" altLang="en-US" sz="3000" b="1">
                <a:solidFill>
                  <a:srgbClr val="FF3300"/>
                </a:solidFill>
                <a:latin typeface="Times New Roman" pitchFamily="18" charset="0"/>
                <a:cs typeface="Times New Roman" pitchFamily="18" charset="0"/>
              </a:rPr>
              <a:t> Ôn tập và bổ sung về giải toán ( tiếp theo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8"/>
          <p:cNvSpPr txBox="1">
            <a:spLocks noChangeArrowheads="1"/>
          </p:cNvSpPr>
          <p:nvPr/>
        </p:nvSpPr>
        <p:spPr bwMode="auto">
          <a:xfrm>
            <a:off x="249238" y="890588"/>
            <a:ext cx="8686800" cy="1200150"/>
          </a:xfrm>
          <a:prstGeom prst="rect">
            <a:avLst/>
          </a:prstGeom>
          <a:noFill/>
          <a:ln w="9525">
            <a:noFill/>
            <a:miter lim="800000"/>
            <a:headEnd/>
            <a:tailEnd/>
          </a:ln>
        </p:spPr>
        <p:txBody>
          <a:bodyPr>
            <a:spAutoFit/>
          </a:bodyPr>
          <a:lstStyle/>
          <a:p>
            <a:pPr algn="just"/>
            <a:r>
              <a:rPr lang="en-US" sz="3600" b="1">
                <a:solidFill>
                  <a:srgbClr val="FF0000"/>
                </a:solidFill>
                <a:latin typeface="Times New Roman" pitchFamily="18" charset="0"/>
                <a:cs typeface="Times New Roman" pitchFamily="18" charset="0"/>
              </a:rPr>
              <a:t>a.</a:t>
            </a:r>
            <a:r>
              <a:rPr lang="en-US" sz="3600">
                <a:solidFill>
                  <a:srgbClr val="FF0000"/>
                </a:solidFill>
                <a:latin typeface="Times New Roman" pitchFamily="18" charset="0"/>
                <a:cs typeface="Times New Roman" pitchFamily="18" charset="0"/>
              </a:rPr>
              <a:t> </a:t>
            </a:r>
            <a:r>
              <a:rPr lang="en-US" sz="3600" b="1">
                <a:solidFill>
                  <a:srgbClr val="FF0000"/>
                </a:solidFill>
                <a:latin typeface="Times New Roman" pitchFamily="18" charset="0"/>
                <a:cs typeface="Times New Roman" pitchFamily="18" charset="0"/>
              </a:rPr>
              <a:t>Ví dụ</a:t>
            </a:r>
            <a:r>
              <a:rPr lang="en-US" sz="3600">
                <a:solidFill>
                  <a:srgbClr val="FF0000"/>
                </a:solidFill>
                <a:latin typeface="Times New Roman" pitchFamily="18" charset="0"/>
                <a:cs typeface="Times New Roman" pitchFamily="18" charset="0"/>
              </a:rPr>
              <a:t>: </a:t>
            </a:r>
            <a:r>
              <a:rPr lang="en-US" sz="3600" b="1">
                <a:latin typeface="Times New Roman" pitchFamily="18" charset="0"/>
                <a:cs typeface="Times New Roman" pitchFamily="18" charset="0"/>
              </a:rPr>
              <a:t>Có 100kg gạo được chia đều vào các bao, mỗi bao đựng 5kg, 10 kg, 20kg: </a:t>
            </a:r>
          </a:p>
        </p:txBody>
      </p:sp>
      <p:graphicFrame>
        <p:nvGraphicFramePr>
          <p:cNvPr id="5" name="Group 36"/>
          <p:cNvGraphicFramePr>
            <a:graphicFrameLocks noGrp="1"/>
          </p:cNvGraphicFramePr>
          <p:nvPr/>
        </p:nvGraphicFramePr>
        <p:xfrm>
          <a:off x="381000" y="3276600"/>
          <a:ext cx="8382000" cy="2452688"/>
        </p:xfrm>
        <a:graphic>
          <a:graphicData uri="http://schemas.openxmlformats.org/drawingml/2006/table">
            <a:tbl>
              <a:tblPr/>
              <a:tblGrid>
                <a:gridCol w="3655899">
                  <a:extLst>
                    <a:ext uri="{9D8B030D-6E8A-4147-A177-3AD203B41FA5}"/>
                  </a:extLst>
                </a:gridCol>
                <a:gridCol w="1582851">
                  <a:extLst>
                    <a:ext uri="{9D8B030D-6E8A-4147-A177-3AD203B41FA5}"/>
                  </a:extLst>
                </a:gridCol>
                <a:gridCol w="1646464">
                  <a:extLst>
                    <a:ext uri="{9D8B030D-6E8A-4147-A177-3AD203B41FA5}"/>
                  </a:extLst>
                </a:gridCol>
                <a:gridCol w="1496786">
                  <a:extLst>
                    <a:ext uri="{9D8B030D-6E8A-4147-A177-3AD203B41FA5}"/>
                  </a:extLst>
                </a:gridCol>
              </a:tblGrid>
              <a:tr h="944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500" b="1" i="0" u="none" strike="noStrike" cap="none" normalizeH="0" baseline="0">
                          <a:ln>
                            <a:noFill/>
                          </a:ln>
                          <a:solidFill>
                            <a:srgbClr val="0000FF"/>
                          </a:solidFill>
                          <a:effectLst/>
                          <a:latin typeface="Times New Roman" pitchFamily="18" charset="0"/>
                          <a:cs typeface="Times New Roman" pitchFamily="18" charset="0"/>
                        </a:rPr>
                        <a:t>Số ki-lô-gam gạo</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500" b="1" i="0" u="none" strike="noStrike" cap="none" normalizeH="0" baseline="0">
                          <a:ln>
                            <a:noFill/>
                          </a:ln>
                          <a:solidFill>
                            <a:srgbClr val="0000FF"/>
                          </a:solidFill>
                          <a:effectLst/>
                          <a:latin typeface="Times New Roman" pitchFamily="18" charset="0"/>
                          <a:cs typeface="Times New Roman" pitchFamily="18" charset="0"/>
                        </a:rPr>
                        <a:t> ở mỗi bao </a:t>
                      </a:r>
                    </a:p>
                  </a:txBody>
                  <a:tcPr marL="109728" marR="109728" marT="45659" marB="456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rgbClr val="0000FF"/>
                          </a:solidFill>
                          <a:effectLst/>
                          <a:latin typeface="Times New Roman" pitchFamily="18" charset="0"/>
                          <a:cs typeface="Times New Roman" pitchFamily="18" charset="0"/>
                        </a:rPr>
                        <a:t> </a:t>
                      </a:r>
                    </a:p>
                  </a:txBody>
                  <a:tcPr marL="109728" marR="109728"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1" i="0" u="none" strike="noStrike" cap="none" normalizeH="0" baseline="0">
                        <a:ln>
                          <a:noFill/>
                        </a:ln>
                        <a:solidFill>
                          <a:srgbClr val="0000FF"/>
                        </a:solidFill>
                        <a:effectLst/>
                        <a:latin typeface="Times New Roman" pitchFamily="18" charset="0"/>
                        <a:cs typeface="Times New Roman" pitchFamily="18" charset="0"/>
                      </a:endParaRPr>
                    </a:p>
                  </a:txBody>
                  <a:tcPr marL="109728" marR="109728"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1" i="0" u="none" strike="noStrike" cap="none" normalizeH="0" baseline="0">
                        <a:ln>
                          <a:noFill/>
                        </a:ln>
                        <a:solidFill>
                          <a:srgbClr val="0000FF"/>
                        </a:solidFill>
                        <a:effectLst/>
                        <a:latin typeface="Times New Roman" pitchFamily="18" charset="0"/>
                        <a:cs typeface="Times New Roman" pitchFamily="18" charset="0"/>
                      </a:endParaRPr>
                    </a:p>
                  </a:txBody>
                  <a:tcPr marL="109728" marR="109728" marT="45659" marB="456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773731">
                <a:tc>
                  <a:txBody>
                    <a:bodyPr/>
                    <a:lstStyle/>
                    <a:p>
                      <a:pPr marL="0" marR="0" lvl="0" indent="0" algn="ctr" defTabSz="914400" rtl="0" eaLnBrk="1" fontAlgn="base" latinLnBrk="0" hangingPunct="1">
                        <a:lnSpc>
                          <a:spcPct val="200000"/>
                        </a:lnSpc>
                        <a:spcBef>
                          <a:spcPct val="20000"/>
                        </a:spcBef>
                        <a:spcAft>
                          <a:spcPct val="0"/>
                        </a:spcAft>
                        <a:buClrTx/>
                        <a:buSzTx/>
                        <a:buFontTx/>
                        <a:buNone/>
                        <a:tabLst/>
                      </a:pPr>
                      <a:endParaRPr kumimoji="0" lang="en-US" sz="3600" b="1" i="0" u="none" strike="noStrike" cap="none" normalizeH="0" baseline="0">
                        <a:ln>
                          <a:noFill/>
                        </a:ln>
                        <a:solidFill>
                          <a:srgbClr val="0000FF"/>
                        </a:solidFill>
                        <a:effectLst/>
                        <a:latin typeface="Times New Roman" pitchFamily="18" charset="0"/>
                        <a:cs typeface="Times New Roman" pitchFamily="18" charset="0"/>
                      </a:endParaRPr>
                    </a:p>
                  </a:txBody>
                  <a:tcPr marL="109728" marR="109728" marT="45659" marB="4565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1" i="0" u="none" strike="noStrike" cap="none" normalizeH="0" baseline="0">
                        <a:ln>
                          <a:noFill/>
                        </a:ln>
                        <a:solidFill>
                          <a:srgbClr val="0000FF"/>
                        </a:solidFill>
                        <a:effectLst/>
                        <a:latin typeface="Times New Roman" pitchFamily="18" charset="0"/>
                        <a:cs typeface="Times New Roman" pitchFamily="18" charset="0"/>
                      </a:endParaRPr>
                    </a:p>
                  </a:txBody>
                  <a:tcPr marL="109728" marR="109728"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1" i="0" u="none" strike="noStrike" cap="none" normalizeH="0" baseline="0">
                        <a:ln>
                          <a:noFill/>
                        </a:ln>
                        <a:solidFill>
                          <a:srgbClr val="0000FF"/>
                        </a:solidFill>
                        <a:effectLst/>
                        <a:latin typeface="Times New Roman" pitchFamily="18" charset="0"/>
                        <a:cs typeface="Times New Roman" pitchFamily="18" charset="0"/>
                      </a:endParaRPr>
                    </a:p>
                  </a:txBody>
                  <a:tcPr marL="109728" marR="109728"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1" i="0" u="none" strike="noStrike" cap="none" normalizeH="0" baseline="0">
                        <a:ln>
                          <a:noFill/>
                        </a:ln>
                        <a:solidFill>
                          <a:srgbClr val="0000FF"/>
                        </a:solidFill>
                        <a:effectLst/>
                        <a:latin typeface="Times New Roman" pitchFamily="18" charset="0"/>
                        <a:cs typeface="Times New Roman" pitchFamily="18" charset="0"/>
                      </a:endParaRPr>
                    </a:p>
                  </a:txBody>
                  <a:tcPr marL="109728" marR="109728" marT="45659" marB="456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7" name="Text Box 59"/>
          <p:cNvSpPr txBox="1">
            <a:spLocks noChangeArrowheads="1"/>
          </p:cNvSpPr>
          <p:nvPr/>
        </p:nvSpPr>
        <p:spPr bwMode="auto">
          <a:xfrm>
            <a:off x="4367213" y="3581400"/>
            <a:ext cx="1019175" cy="646113"/>
          </a:xfrm>
          <a:prstGeom prst="rect">
            <a:avLst/>
          </a:prstGeom>
          <a:noFill/>
          <a:ln w="9525">
            <a:noFill/>
            <a:miter lim="800000"/>
            <a:headEnd/>
            <a:tailEnd/>
          </a:ln>
        </p:spPr>
        <p:txBody>
          <a:bodyPr wrap="none">
            <a:spAutoFit/>
          </a:bodyPr>
          <a:lstStyle/>
          <a:p>
            <a:r>
              <a:rPr lang="en-US" sz="3600" b="1">
                <a:solidFill>
                  <a:srgbClr val="00B050"/>
                </a:solidFill>
                <a:latin typeface="Times New Roman" pitchFamily="18" charset="0"/>
                <a:cs typeface="Times New Roman" pitchFamily="18" charset="0"/>
              </a:rPr>
              <a:t>5kg</a:t>
            </a:r>
            <a:r>
              <a:rPr lang="en-US" sz="3600" b="1">
                <a:solidFill>
                  <a:srgbClr val="008000"/>
                </a:solidFill>
                <a:latin typeface="Times New Roman" pitchFamily="18" charset="0"/>
                <a:cs typeface="Times New Roman" pitchFamily="18" charset="0"/>
              </a:rPr>
              <a:t> </a:t>
            </a:r>
          </a:p>
        </p:txBody>
      </p:sp>
      <p:sp>
        <p:nvSpPr>
          <p:cNvPr id="8" name="Text Box 60"/>
          <p:cNvSpPr txBox="1">
            <a:spLocks noChangeArrowheads="1"/>
          </p:cNvSpPr>
          <p:nvPr/>
        </p:nvSpPr>
        <p:spPr bwMode="auto">
          <a:xfrm>
            <a:off x="4056063" y="4687888"/>
            <a:ext cx="1479550" cy="646112"/>
          </a:xfrm>
          <a:prstGeom prst="rect">
            <a:avLst/>
          </a:prstGeom>
          <a:noFill/>
          <a:ln w="9525">
            <a:noFill/>
            <a:miter lim="800000"/>
            <a:headEnd/>
            <a:tailEnd/>
          </a:ln>
        </p:spPr>
        <p:txBody>
          <a:bodyPr wrap="none">
            <a:spAutoFit/>
          </a:bodyPr>
          <a:lstStyle/>
          <a:p>
            <a:r>
              <a:rPr lang="en-US" sz="3600" b="1">
                <a:solidFill>
                  <a:srgbClr val="00B050"/>
                </a:solidFill>
                <a:latin typeface="Times New Roman" pitchFamily="18" charset="0"/>
                <a:cs typeface="Times New Roman" pitchFamily="18" charset="0"/>
              </a:rPr>
              <a:t>20 bao</a:t>
            </a:r>
          </a:p>
        </p:txBody>
      </p:sp>
      <p:sp>
        <p:nvSpPr>
          <p:cNvPr id="9" name="Text Box 61"/>
          <p:cNvSpPr txBox="1">
            <a:spLocks noChangeArrowheads="1"/>
          </p:cNvSpPr>
          <p:nvPr/>
        </p:nvSpPr>
        <p:spPr bwMode="auto">
          <a:xfrm>
            <a:off x="5867400" y="3581400"/>
            <a:ext cx="1133475" cy="646113"/>
          </a:xfrm>
          <a:prstGeom prst="rect">
            <a:avLst/>
          </a:prstGeom>
          <a:noFill/>
          <a:ln w="9525">
            <a:noFill/>
            <a:miter lim="800000"/>
            <a:headEnd/>
            <a:tailEnd/>
          </a:ln>
        </p:spPr>
        <p:txBody>
          <a:bodyPr wrap="none">
            <a:spAutoFit/>
          </a:bodyPr>
          <a:lstStyle/>
          <a:p>
            <a:r>
              <a:rPr lang="en-US" sz="3600" b="1">
                <a:solidFill>
                  <a:srgbClr val="0000FF"/>
                </a:solidFill>
                <a:latin typeface="Times New Roman" pitchFamily="18" charset="0"/>
                <a:cs typeface="Times New Roman" pitchFamily="18" charset="0"/>
              </a:rPr>
              <a:t>10kg</a:t>
            </a:r>
          </a:p>
        </p:txBody>
      </p:sp>
      <p:sp>
        <p:nvSpPr>
          <p:cNvPr id="10" name="Text Box 62"/>
          <p:cNvSpPr txBox="1">
            <a:spLocks noChangeArrowheads="1"/>
          </p:cNvSpPr>
          <p:nvPr/>
        </p:nvSpPr>
        <p:spPr bwMode="auto">
          <a:xfrm>
            <a:off x="5791200" y="4687888"/>
            <a:ext cx="1479550" cy="646112"/>
          </a:xfrm>
          <a:prstGeom prst="rect">
            <a:avLst/>
          </a:prstGeom>
          <a:noFill/>
          <a:ln w="9525">
            <a:noFill/>
            <a:miter lim="800000"/>
            <a:headEnd/>
            <a:tailEnd/>
          </a:ln>
        </p:spPr>
        <p:txBody>
          <a:bodyPr wrap="none">
            <a:spAutoFit/>
          </a:bodyPr>
          <a:lstStyle/>
          <a:p>
            <a:r>
              <a:rPr lang="en-US" sz="3600" b="1">
                <a:solidFill>
                  <a:srgbClr val="0000FF"/>
                </a:solidFill>
                <a:latin typeface="Times New Roman" pitchFamily="18" charset="0"/>
                <a:cs typeface="Times New Roman" pitchFamily="18" charset="0"/>
              </a:rPr>
              <a:t>10 bao</a:t>
            </a:r>
          </a:p>
        </p:txBody>
      </p:sp>
      <p:sp>
        <p:nvSpPr>
          <p:cNvPr id="11" name="Text Box 63"/>
          <p:cNvSpPr txBox="1">
            <a:spLocks noChangeArrowheads="1"/>
          </p:cNvSpPr>
          <p:nvPr/>
        </p:nvSpPr>
        <p:spPr bwMode="auto">
          <a:xfrm>
            <a:off x="7548563" y="3571875"/>
            <a:ext cx="1133475" cy="647700"/>
          </a:xfrm>
          <a:prstGeom prst="rect">
            <a:avLst/>
          </a:prstGeom>
          <a:noFill/>
          <a:ln w="9525">
            <a:noFill/>
            <a:miter lim="800000"/>
            <a:headEnd/>
            <a:tailEnd/>
          </a:ln>
        </p:spPr>
        <p:txBody>
          <a:bodyPr wrap="none">
            <a:spAutoFit/>
          </a:bodyPr>
          <a:lstStyle/>
          <a:p>
            <a:r>
              <a:rPr lang="en-US" sz="3600" b="1">
                <a:solidFill>
                  <a:srgbClr val="FF0000"/>
                </a:solidFill>
                <a:latin typeface="Times New Roman" pitchFamily="18" charset="0"/>
                <a:cs typeface="Times New Roman" pitchFamily="18" charset="0"/>
              </a:rPr>
              <a:t>20kg</a:t>
            </a:r>
          </a:p>
        </p:txBody>
      </p:sp>
      <p:sp>
        <p:nvSpPr>
          <p:cNvPr id="12" name="Text Box 64"/>
          <p:cNvSpPr txBox="1">
            <a:spLocks noChangeArrowheads="1"/>
          </p:cNvSpPr>
          <p:nvPr/>
        </p:nvSpPr>
        <p:spPr bwMode="auto">
          <a:xfrm>
            <a:off x="7467600" y="4687888"/>
            <a:ext cx="1365250" cy="646112"/>
          </a:xfrm>
          <a:prstGeom prst="rect">
            <a:avLst/>
          </a:prstGeom>
          <a:noFill/>
          <a:ln w="9525">
            <a:noFill/>
            <a:miter lim="800000"/>
            <a:headEnd/>
            <a:tailEnd/>
          </a:ln>
        </p:spPr>
        <p:txBody>
          <a:bodyPr wrap="none">
            <a:spAutoFit/>
          </a:bodyPr>
          <a:lstStyle/>
          <a:p>
            <a:r>
              <a:rPr lang="en-US" sz="3600" b="1">
                <a:solidFill>
                  <a:srgbClr val="FF0000"/>
                </a:solidFill>
                <a:latin typeface="Times New Roman" pitchFamily="18" charset="0"/>
                <a:cs typeface="Times New Roman" pitchFamily="18" charset="0"/>
              </a:rPr>
              <a:t>5 bao</a:t>
            </a:r>
            <a:r>
              <a:rPr lang="en-US" sz="3600">
                <a:solidFill>
                  <a:srgbClr val="800000"/>
                </a:solidFill>
                <a:latin typeface="Times New Roman" pitchFamily="18" charset="0"/>
                <a:cs typeface="Times New Roman" pitchFamily="18" charset="0"/>
              </a:rPr>
              <a:t> </a:t>
            </a:r>
          </a:p>
        </p:txBody>
      </p:sp>
      <p:sp>
        <p:nvSpPr>
          <p:cNvPr id="13" name="Curved Right Arrow 3"/>
          <p:cNvSpPr>
            <a:spLocks noChangeArrowheads="1"/>
          </p:cNvSpPr>
          <p:nvPr/>
        </p:nvSpPr>
        <p:spPr bwMode="auto">
          <a:xfrm rot="-5400000">
            <a:off x="6276975" y="4219576"/>
            <a:ext cx="547687" cy="3509962"/>
          </a:xfrm>
          <a:prstGeom prst="curvedRightArrow">
            <a:avLst>
              <a:gd name="adj1" fmla="val 24952"/>
              <a:gd name="adj2" fmla="val 49934"/>
              <a:gd name="adj3" fmla="val 36449"/>
            </a:avLst>
          </a:prstGeom>
          <a:solidFill>
            <a:srgbClr val="FF0000"/>
          </a:solidFill>
          <a:ln w="9525" algn="ctr">
            <a:solidFill>
              <a:schemeClr val="tx1"/>
            </a:solidFill>
            <a:round/>
            <a:headEnd/>
            <a:tailEnd/>
          </a:ln>
        </p:spPr>
        <p:txBody>
          <a:bodyPr/>
          <a:lstStyle/>
          <a:p>
            <a:pPr algn="ctr"/>
            <a:endParaRPr lang="vi-VN" altLang="en-US">
              <a:latin typeface="Times New Roman" pitchFamily="18" charset="0"/>
            </a:endParaRPr>
          </a:p>
        </p:txBody>
      </p:sp>
      <p:sp>
        <p:nvSpPr>
          <p:cNvPr id="14" name="Curved Left Arrow 4"/>
          <p:cNvSpPr>
            <a:spLocks noChangeArrowheads="1"/>
          </p:cNvSpPr>
          <p:nvPr/>
        </p:nvSpPr>
        <p:spPr bwMode="auto">
          <a:xfrm rot="-5400000">
            <a:off x="5268913" y="2098675"/>
            <a:ext cx="576262" cy="1817688"/>
          </a:xfrm>
          <a:prstGeom prst="curvedLeftArrow">
            <a:avLst>
              <a:gd name="adj1" fmla="val 24986"/>
              <a:gd name="adj2" fmla="val 49957"/>
              <a:gd name="adj3" fmla="val 25000"/>
            </a:avLst>
          </a:prstGeom>
          <a:solidFill>
            <a:srgbClr val="00B0F0"/>
          </a:solidFill>
          <a:ln w="9525" algn="ctr">
            <a:solidFill>
              <a:schemeClr val="accent1"/>
            </a:solidFill>
            <a:round/>
            <a:headEnd/>
            <a:tailEnd/>
          </a:ln>
        </p:spPr>
        <p:txBody>
          <a:bodyPr/>
          <a:lstStyle/>
          <a:p>
            <a:pPr algn="ctr"/>
            <a:endParaRPr lang="vi-VN" altLang="en-US">
              <a:latin typeface="Times New Roman" pitchFamily="18" charset="0"/>
            </a:endParaRPr>
          </a:p>
        </p:txBody>
      </p:sp>
      <p:sp>
        <p:nvSpPr>
          <p:cNvPr id="15" name="Curved Left Arrow 37"/>
          <p:cNvSpPr>
            <a:spLocks noChangeArrowheads="1"/>
          </p:cNvSpPr>
          <p:nvPr/>
        </p:nvSpPr>
        <p:spPr bwMode="auto">
          <a:xfrm rot="-5400000">
            <a:off x="6341268" y="1202532"/>
            <a:ext cx="576263" cy="3505200"/>
          </a:xfrm>
          <a:prstGeom prst="curvedLeftArrow">
            <a:avLst>
              <a:gd name="adj1" fmla="val 24978"/>
              <a:gd name="adj2" fmla="val 49928"/>
              <a:gd name="adj3" fmla="val 25000"/>
            </a:avLst>
          </a:prstGeom>
          <a:solidFill>
            <a:srgbClr val="FF0000"/>
          </a:solidFill>
          <a:ln w="9525" algn="ctr">
            <a:solidFill>
              <a:schemeClr val="tx1"/>
            </a:solidFill>
            <a:round/>
            <a:headEnd/>
            <a:tailEnd/>
          </a:ln>
        </p:spPr>
        <p:txBody>
          <a:bodyPr/>
          <a:lstStyle/>
          <a:p>
            <a:pPr algn="ctr"/>
            <a:endParaRPr lang="vi-VN" altLang="en-US">
              <a:latin typeface="Times New Roman" pitchFamily="18" charset="0"/>
            </a:endParaRPr>
          </a:p>
        </p:txBody>
      </p:sp>
      <p:sp>
        <p:nvSpPr>
          <p:cNvPr id="16" name="Curved Right Arrow 38"/>
          <p:cNvSpPr>
            <a:spLocks noChangeArrowheads="1"/>
          </p:cNvSpPr>
          <p:nvPr/>
        </p:nvSpPr>
        <p:spPr bwMode="auto">
          <a:xfrm rot="-5559782">
            <a:off x="5345907" y="4999831"/>
            <a:ext cx="388938" cy="1870075"/>
          </a:xfrm>
          <a:prstGeom prst="curvedRightArrow">
            <a:avLst>
              <a:gd name="adj1" fmla="val 50018"/>
              <a:gd name="adj2" fmla="val 102151"/>
              <a:gd name="adj3" fmla="val 37625"/>
            </a:avLst>
          </a:prstGeom>
          <a:solidFill>
            <a:srgbClr val="00B0F0"/>
          </a:solidFill>
          <a:ln w="9525" algn="ctr">
            <a:solidFill>
              <a:schemeClr val="tx1"/>
            </a:solidFill>
            <a:round/>
            <a:headEnd/>
            <a:tailEnd/>
          </a:ln>
        </p:spPr>
        <p:txBody>
          <a:bodyPr/>
          <a:lstStyle/>
          <a:p>
            <a:pPr algn="ctr"/>
            <a:endParaRPr lang="vi-VN" altLang="en-US" sz="1600">
              <a:latin typeface="Times New Roman" pitchFamily="18" charset="0"/>
            </a:endParaRPr>
          </a:p>
        </p:txBody>
      </p:sp>
      <p:sp>
        <p:nvSpPr>
          <p:cNvPr id="17" name="Rectangle 48"/>
          <p:cNvSpPr>
            <a:spLocks noChangeArrowheads="1"/>
          </p:cNvSpPr>
          <p:nvPr/>
        </p:nvSpPr>
        <p:spPr bwMode="auto">
          <a:xfrm>
            <a:off x="4592638" y="2209800"/>
            <a:ext cx="1447800" cy="381000"/>
          </a:xfrm>
          <a:prstGeom prst="rect">
            <a:avLst/>
          </a:prstGeom>
          <a:noFill/>
          <a:ln w="9525">
            <a:noFill/>
            <a:miter lim="800000"/>
            <a:headEnd/>
            <a:tailEnd/>
          </a:ln>
        </p:spPr>
        <p:txBody>
          <a:bodyPr anchor="ctr"/>
          <a:lstStyle/>
          <a:p>
            <a:pPr algn="ctr"/>
            <a:r>
              <a:rPr lang="en-US" altLang="en-US" sz="3200" b="1">
                <a:solidFill>
                  <a:srgbClr val="0000FF"/>
                </a:solidFill>
                <a:latin typeface="Times New Roman" pitchFamily="18" charset="0"/>
              </a:rPr>
              <a:t>x2</a:t>
            </a:r>
          </a:p>
        </p:txBody>
      </p:sp>
      <p:sp>
        <p:nvSpPr>
          <p:cNvPr id="18" name="Rectangle 48"/>
          <p:cNvSpPr>
            <a:spLocks noChangeArrowheads="1"/>
          </p:cNvSpPr>
          <p:nvPr/>
        </p:nvSpPr>
        <p:spPr bwMode="auto">
          <a:xfrm>
            <a:off x="4464050" y="6159500"/>
            <a:ext cx="1447800" cy="381000"/>
          </a:xfrm>
          <a:prstGeom prst="rect">
            <a:avLst/>
          </a:prstGeom>
          <a:noFill/>
          <a:ln w="9525">
            <a:noFill/>
            <a:miter lim="800000"/>
            <a:headEnd/>
            <a:tailEnd/>
          </a:ln>
        </p:spPr>
        <p:txBody>
          <a:bodyPr anchor="ctr"/>
          <a:lstStyle/>
          <a:p>
            <a:pPr algn="ctr"/>
            <a:r>
              <a:rPr lang="en-US" altLang="en-US" sz="3200" b="1">
                <a:solidFill>
                  <a:srgbClr val="0000FF"/>
                </a:solidFill>
                <a:latin typeface="Times New Roman" pitchFamily="18" charset="0"/>
              </a:rPr>
              <a:t>: 2</a:t>
            </a:r>
          </a:p>
        </p:txBody>
      </p:sp>
      <p:sp>
        <p:nvSpPr>
          <p:cNvPr id="19" name="Rectangle 48"/>
          <p:cNvSpPr>
            <a:spLocks noChangeArrowheads="1"/>
          </p:cNvSpPr>
          <p:nvPr/>
        </p:nvSpPr>
        <p:spPr bwMode="auto">
          <a:xfrm>
            <a:off x="6265863" y="2286000"/>
            <a:ext cx="1447800" cy="249238"/>
          </a:xfrm>
          <a:prstGeom prst="rect">
            <a:avLst/>
          </a:prstGeom>
          <a:noFill/>
          <a:ln w="9525">
            <a:noFill/>
            <a:miter lim="800000"/>
            <a:headEnd/>
            <a:tailEnd/>
          </a:ln>
        </p:spPr>
        <p:txBody>
          <a:bodyPr anchor="ctr"/>
          <a:lstStyle/>
          <a:p>
            <a:pPr algn="ctr"/>
            <a:r>
              <a:rPr lang="en-US" altLang="en-US" sz="3200" b="1">
                <a:solidFill>
                  <a:srgbClr val="FF0000"/>
                </a:solidFill>
                <a:latin typeface="Times New Roman" pitchFamily="18" charset="0"/>
              </a:rPr>
              <a:t>x 4</a:t>
            </a:r>
          </a:p>
        </p:txBody>
      </p:sp>
      <p:sp>
        <p:nvSpPr>
          <p:cNvPr id="20" name="Rectangle 48"/>
          <p:cNvSpPr>
            <a:spLocks noChangeArrowheads="1"/>
          </p:cNvSpPr>
          <p:nvPr/>
        </p:nvSpPr>
        <p:spPr bwMode="auto">
          <a:xfrm>
            <a:off x="6257925" y="6324600"/>
            <a:ext cx="1447800" cy="381000"/>
          </a:xfrm>
          <a:prstGeom prst="rect">
            <a:avLst/>
          </a:prstGeom>
          <a:noFill/>
          <a:ln w="9525">
            <a:noFill/>
            <a:miter lim="800000"/>
            <a:headEnd/>
            <a:tailEnd/>
          </a:ln>
        </p:spPr>
        <p:txBody>
          <a:bodyPr anchor="ctr"/>
          <a:lstStyle/>
          <a:p>
            <a:pPr algn="ctr"/>
            <a:r>
              <a:rPr lang="en-US" altLang="en-US" sz="3200" b="1">
                <a:solidFill>
                  <a:srgbClr val="FF0000"/>
                </a:solidFill>
                <a:latin typeface="Times New Roman" pitchFamily="18" charset="0"/>
              </a:rPr>
              <a:t>: 4</a:t>
            </a:r>
          </a:p>
        </p:txBody>
      </p:sp>
      <p:sp>
        <p:nvSpPr>
          <p:cNvPr id="21" name="TextBox 20"/>
          <p:cNvSpPr txBox="1">
            <a:spLocks noChangeArrowheads="1"/>
          </p:cNvSpPr>
          <p:nvPr/>
        </p:nvSpPr>
        <p:spPr bwMode="auto">
          <a:xfrm>
            <a:off x="762000" y="4648200"/>
            <a:ext cx="3124200" cy="646113"/>
          </a:xfrm>
          <a:prstGeom prst="rect">
            <a:avLst/>
          </a:prstGeom>
          <a:noFill/>
          <a:ln w="9525">
            <a:noFill/>
            <a:miter lim="800000"/>
            <a:headEnd/>
            <a:tailEnd/>
          </a:ln>
        </p:spPr>
        <p:txBody>
          <a:bodyPr>
            <a:spAutoFit/>
          </a:bodyPr>
          <a:lstStyle/>
          <a:p>
            <a:r>
              <a:rPr lang="en-US" sz="3600" b="1">
                <a:solidFill>
                  <a:srgbClr val="0000FF"/>
                </a:solidFill>
                <a:latin typeface="Times New Roman" pitchFamily="18" charset="0"/>
                <a:cs typeface="Times New Roman" pitchFamily="18" charset="0"/>
              </a:rPr>
              <a:t>Số bao gạo</a:t>
            </a:r>
          </a:p>
        </p:txBody>
      </p:sp>
      <p:sp>
        <p:nvSpPr>
          <p:cNvPr id="22" name="Text Box 60"/>
          <p:cNvSpPr txBox="1">
            <a:spLocks noChangeArrowheads="1"/>
          </p:cNvSpPr>
          <p:nvPr/>
        </p:nvSpPr>
        <p:spPr bwMode="auto">
          <a:xfrm>
            <a:off x="4137025" y="4800600"/>
            <a:ext cx="1249363" cy="646113"/>
          </a:xfrm>
          <a:prstGeom prst="rect">
            <a:avLst/>
          </a:prstGeom>
          <a:noFill/>
          <a:ln w="9525">
            <a:noFill/>
            <a:miter lim="800000"/>
            <a:headEnd/>
            <a:tailEnd/>
          </a:ln>
        </p:spPr>
        <p:txBody>
          <a:bodyPr wrap="none">
            <a:spAutoFit/>
          </a:bodyPr>
          <a:lstStyle/>
          <a:p>
            <a:r>
              <a:rPr lang="en-US" sz="3600" b="1">
                <a:solidFill>
                  <a:srgbClr val="00B050"/>
                </a:solidFill>
                <a:latin typeface="Times New Roman" pitchFamily="18" charset="0"/>
                <a:cs typeface="Times New Roman" pitchFamily="18" charset="0"/>
              </a:rPr>
              <a:t>? bao</a:t>
            </a:r>
          </a:p>
        </p:txBody>
      </p:sp>
      <p:sp>
        <p:nvSpPr>
          <p:cNvPr id="23" name="Text Box 62"/>
          <p:cNvSpPr txBox="1">
            <a:spLocks noChangeArrowheads="1"/>
          </p:cNvSpPr>
          <p:nvPr/>
        </p:nvSpPr>
        <p:spPr bwMode="auto">
          <a:xfrm>
            <a:off x="5810250" y="4687888"/>
            <a:ext cx="1247775" cy="646112"/>
          </a:xfrm>
          <a:prstGeom prst="rect">
            <a:avLst/>
          </a:prstGeom>
          <a:noFill/>
          <a:ln w="9525">
            <a:noFill/>
            <a:miter lim="800000"/>
            <a:headEnd/>
            <a:tailEnd/>
          </a:ln>
        </p:spPr>
        <p:txBody>
          <a:bodyPr wrap="none">
            <a:spAutoFit/>
          </a:bodyPr>
          <a:lstStyle/>
          <a:p>
            <a:r>
              <a:rPr lang="en-US" sz="3600" b="1">
                <a:solidFill>
                  <a:srgbClr val="0000FF"/>
                </a:solidFill>
                <a:latin typeface="Times New Roman" pitchFamily="18" charset="0"/>
                <a:cs typeface="Times New Roman" pitchFamily="18" charset="0"/>
              </a:rPr>
              <a:t>? bao</a:t>
            </a:r>
          </a:p>
        </p:txBody>
      </p:sp>
      <p:sp>
        <p:nvSpPr>
          <p:cNvPr id="24" name="Text Box 64"/>
          <p:cNvSpPr txBox="1">
            <a:spLocks noChangeArrowheads="1"/>
          </p:cNvSpPr>
          <p:nvPr/>
        </p:nvSpPr>
        <p:spPr bwMode="auto">
          <a:xfrm>
            <a:off x="7391400" y="4687888"/>
            <a:ext cx="1365250" cy="646112"/>
          </a:xfrm>
          <a:prstGeom prst="rect">
            <a:avLst/>
          </a:prstGeom>
          <a:noFill/>
          <a:ln w="9525">
            <a:noFill/>
            <a:miter lim="800000"/>
            <a:headEnd/>
            <a:tailEnd/>
          </a:ln>
        </p:spPr>
        <p:txBody>
          <a:bodyPr wrap="none">
            <a:spAutoFit/>
          </a:bodyPr>
          <a:lstStyle/>
          <a:p>
            <a:r>
              <a:rPr lang="en-US" sz="3600" b="1">
                <a:solidFill>
                  <a:srgbClr val="FF0000"/>
                </a:solidFill>
                <a:latin typeface="Times New Roman" pitchFamily="18" charset="0"/>
                <a:cs typeface="Times New Roman" pitchFamily="18" charset="0"/>
              </a:rPr>
              <a:t>? bao</a:t>
            </a:r>
            <a:r>
              <a:rPr lang="en-US" sz="3600">
                <a:solidFill>
                  <a:srgbClr val="800000"/>
                </a:solidFill>
                <a:latin typeface="Times New Roman" pitchFamily="18" charset="0"/>
                <a:cs typeface="Times New Roman" pitchFamily="18" charset="0"/>
              </a:rPr>
              <a:t> </a:t>
            </a:r>
          </a:p>
        </p:txBody>
      </p:sp>
      <p:pic>
        <p:nvPicPr>
          <p:cNvPr id="16421" name="Picture 12" descr="POINSET2"/>
          <p:cNvPicPr>
            <a:picLocks noChangeAspect="1" noChangeArrowheads="1"/>
          </p:cNvPicPr>
          <p:nvPr/>
        </p:nvPicPr>
        <p:blipFill>
          <a:blip r:embed="rId3"/>
          <a:srcRect/>
          <a:stretch>
            <a:fillRect/>
          </a:stretch>
        </p:blipFill>
        <p:spPr bwMode="auto">
          <a:xfrm rot="5400000">
            <a:off x="8087519" y="92869"/>
            <a:ext cx="1100138" cy="990600"/>
          </a:xfrm>
          <a:prstGeom prst="rect">
            <a:avLst/>
          </a:prstGeom>
          <a:noFill/>
          <a:ln w="9525">
            <a:noFill/>
            <a:miter lim="800000"/>
            <a:headEnd/>
            <a:tailEnd/>
          </a:ln>
        </p:spPr>
      </p:pic>
      <p:pic>
        <p:nvPicPr>
          <p:cNvPr id="16422" name="Picture 12" descr="POINSET2"/>
          <p:cNvPicPr>
            <a:picLocks noChangeAspect="1" noChangeArrowheads="1"/>
          </p:cNvPicPr>
          <p:nvPr/>
        </p:nvPicPr>
        <p:blipFill>
          <a:blip r:embed="rId3"/>
          <a:srcRect/>
          <a:stretch>
            <a:fillRect/>
          </a:stretch>
        </p:blipFill>
        <p:spPr bwMode="auto">
          <a:xfrm>
            <a:off x="0" y="9525"/>
            <a:ext cx="990600" cy="1157288"/>
          </a:xfrm>
          <a:prstGeom prst="rect">
            <a:avLst/>
          </a:prstGeom>
          <a:noFill/>
          <a:ln w="9525">
            <a:noFill/>
            <a:miter lim="800000"/>
            <a:headEnd/>
            <a:tailEnd/>
          </a:ln>
        </p:spPr>
      </p:pic>
      <p:pic>
        <p:nvPicPr>
          <p:cNvPr id="16423" name="Picture 3" descr="POINSET3"/>
          <p:cNvPicPr>
            <a:picLocks noChangeAspect="1" noChangeArrowheads="1"/>
          </p:cNvPicPr>
          <p:nvPr/>
        </p:nvPicPr>
        <p:blipFill>
          <a:blip r:embed="rId4"/>
          <a:srcRect/>
          <a:stretch>
            <a:fillRect/>
          </a:stretch>
        </p:blipFill>
        <p:spPr bwMode="auto">
          <a:xfrm>
            <a:off x="8088313" y="5795963"/>
            <a:ext cx="1096962" cy="1085850"/>
          </a:xfrm>
          <a:prstGeom prst="rect">
            <a:avLst/>
          </a:prstGeom>
          <a:noFill/>
          <a:ln w="9525">
            <a:noFill/>
            <a:miter lim="800000"/>
            <a:headEnd/>
            <a:tailEnd/>
          </a:ln>
        </p:spPr>
      </p:pic>
      <p:pic>
        <p:nvPicPr>
          <p:cNvPr id="16424" name="Picture 4" descr="POINSET2"/>
          <p:cNvPicPr>
            <a:picLocks noChangeAspect="1" noChangeArrowheads="1"/>
          </p:cNvPicPr>
          <p:nvPr/>
        </p:nvPicPr>
        <p:blipFill>
          <a:blip r:embed="rId3"/>
          <a:srcRect/>
          <a:stretch>
            <a:fillRect/>
          </a:stretch>
        </p:blipFill>
        <p:spPr bwMode="auto">
          <a:xfrm rot="-5400000">
            <a:off x="33337" y="5741988"/>
            <a:ext cx="1108075" cy="11049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par>
                                <p:cTn id="16" presetID="16" presetClass="entr" presetSubtype="21" fill="hold" grpId="0"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arn(inVertic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par>
                                <p:cTn id="25" presetID="10"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5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xit" presetSubtype="21" fill="hold" grpId="1" nodeType="clickEffect">
                                  <p:stCondLst>
                                    <p:cond delay="0"/>
                                  </p:stCondLst>
                                  <p:childTnLst>
                                    <p:animEffect transition="out" filter="barn(inVertical)">
                                      <p:cBhvr>
                                        <p:cTn id="31" dur="500"/>
                                        <p:tgtEl>
                                          <p:spTgt spid="22"/>
                                        </p:tgtEl>
                                      </p:cBhvr>
                                    </p:animEffect>
                                    <p:set>
                                      <p:cBhvr>
                                        <p:cTn id="32" dur="1" fill="hold">
                                          <p:stCondLst>
                                            <p:cond delay="499"/>
                                          </p:stCondLst>
                                        </p:cTn>
                                        <p:tgtEl>
                                          <p:spTgt spid="22"/>
                                        </p:tgtEl>
                                        <p:attrNameLst>
                                          <p:attrName>style.visibility</p:attrName>
                                        </p:attrNameLst>
                                      </p:cBhvr>
                                      <p:to>
                                        <p:strVal val="hidden"/>
                                      </p:to>
                                    </p:set>
                                  </p:childTnLst>
                                </p:cTn>
                              </p:par>
                              <p:par>
                                <p:cTn id="33" presetID="2" presetClass="entr" presetSubtype="4"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ppt_x"/>
                                          </p:val>
                                        </p:tav>
                                        <p:tav tm="100000">
                                          <p:val>
                                            <p:strVal val="#ppt_x"/>
                                          </p:val>
                                        </p:tav>
                                      </p:tavLst>
                                    </p:anim>
                                    <p:anim calcmode="lin" valueType="num">
                                      <p:cBhvr additive="base">
                                        <p:cTn id="42" dur="500" fill="hold"/>
                                        <p:tgtEl>
                                          <p:spTgt spid="9"/>
                                        </p:tgtEl>
                                        <p:attrNameLst>
                                          <p:attrName>ppt_y</p:attrName>
                                        </p:attrNameLst>
                                      </p:cBhvr>
                                      <p:tavLst>
                                        <p:tav tm="0">
                                          <p:val>
                                            <p:strVal val="1+#ppt_h/2"/>
                                          </p:val>
                                        </p:tav>
                                        <p:tav tm="100000">
                                          <p:val>
                                            <p:strVal val="#ppt_y"/>
                                          </p:val>
                                        </p:tav>
                                      </p:tavLst>
                                    </p:anim>
                                  </p:childTnLst>
                                </p:cTn>
                              </p:par>
                            </p:childTnLst>
                          </p:cTn>
                        </p:par>
                        <p:par>
                          <p:cTn id="43" fill="hold">
                            <p:stCondLst>
                              <p:cond delay="500"/>
                            </p:stCondLst>
                            <p:childTnLst>
                              <p:par>
                                <p:cTn id="44" presetID="2" presetClass="entr" presetSubtype="4" fill="hold" grpId="0" nodeType="afterEffect">
                                  <p:stCondLst>
                                    <p:cond delay="0"/>
                                  </p:stCondLst>
                                  <p:childTnLst>
                                    <p:set>
                                      <p:cBhvr>
                                        <p:cTn id="45" dur="1" fill="hold">
                                          <p:stCondLst>
                                            <p:cond delay="0"/>
                                          </p:stCondLst>
                                        </p:cTn>
                                        <p:tgtEl>
                                          <p:spTgt spid="23"/>
                                        </p:tgtEl>
                                        <p:attrNameLst>
                                          <p:attrName>style.visibility</p:attrName>
                                        </p:attrNameLst>
                                      </p:cBhvr>
                                      <p:to>
                                        <p:strVal val="visible"/>
                                      </p:to>
                                    </p:set>
                                    <p:anim calcmode="lin" valueType="num">
                                      <p:cBhvr additive="base">
                                        <p:cTn id="46" dur="500" fill="hold"/>
                                        <p:tgtEl>
                                          <p:spTgt spid="23"/>
                                        </p:tgtEl>
                                        <p:attrNameLst>
                                          <p:attrName>ppt_x</p:attrName>
                                        </p:attrNameLst>
                                      </p:cBhvr>
                                      <p:tavLst>
                                        <p:tav tm="0">
                                          <p:val>
                                            <p:strVal val="#ppt_x"/>
                                          </p:val>
                                        </p:tav>
                                        <p:tav tm="100000">
                                          <p:val>
                                            <p:strVal val="#ppt_x"/>
                                          </p:val>
                                        </p:tav>
                                      </p:tavLst>
                                    </p:anim>
                                    <p:anim calcmode="lin" valueType="num">
                                      <p:cBhvr additive="base">
                                        <p:cTn id="47"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6" presetClass="exit" presetSubtype="21" fill="hold" grpId="1" nodeType="clickEffect">
                                  <p:stCondLst>
                                    <p:cond delay="0"/>
                                  </p:stCondLst>
                                  <p:childTnLst>
                                    <p:animEffect transition="out" filter="barn(inVertical)">
                                      <p:cBhvr>
                                        <p:cTn id="51" dur="500"/>
                                        <p:tgtEl>
                                          <p:spTgt spid="23"/>
                                        </p:tgtEl>
                                      </p:cBhvr>
                                    </p:animEffect>
                                    <p:set>
                                      <p:cBhvr>
                                        <p:cTn id="52" dur="1" fill="hold">
                                          <p:stCondLst>
                                            <p:cond delay="499"/>
                                          </p:stCondLst>
                                        </p:cTn>
                                        <p:tgtEl>
                                          <p:spTgt spid="23"/>
                                        </p:tgtEl>
                                        <p:attrNameLst>
                                          <p:attrName>style.visibility</p:attrName>
                                        </p:attrNameLst>
                                      </p:cBhvr>
                                      <p:to>
                                        <p:strVal val="hidden"/>
                                      </p:to>
                                    </p:set>
                                  </p:childTnLst>
                                </p:cTn>
                              </p:par>
                              <p:par>
                                <p:cTn id="53" presetID="16" presetClass="entr" presetSubtype="21" fill="hold" grpId="0" nodeType="with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barn(inVertical)">
                                      <p:cBhvr>
                                        <p:cTn id="55" dur="500"/>
                                        <p:tgtEl>
                                          <p:spTgt spid="10"/>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1"/>
                                        </p:tgtEl>
                                        <p:attrNameLst>
                                          <p:attrName>style.visibility</p:attrName>
                                        </p:attrNameLst>
                                      </p:cBhvr>
                                      <p:to>
                                        <p:strVal val="visible"/>
                                      </p:to>
                                    </p:set>
                                    <p:anim calcmode="lin" valueType="num">
                                      <p:cBhvr additive="base">
                                        <p:cTn id="60" dur="500" fill="hold"/>
                                        <p:tgtEl>
                                          <p:spTgt spid="11"/>
                                        </p:tgtEl>
                                        <p:attrNameLst>
                                          <p:attrName>ppt_x</p:attrName>
                                        </p:attrNameLst>
                                      </p:cBhvr>
                                      <p:tavLst>
                                        <p:tav tm="0">
                                          <p:val>
                                            <p:strVal val="#ppt_x"/>
                                          </p:val>
                                        </p:tav>
                                        <p:tav tm="100000">
                                          <p:val>
                                            <p:strVal val="#ppt_x"/>
                                          </p:val>
                                        </p:tav>
                                      </p:tavLst>
                                    </p:anim>
                                    <p:anim calcmode="lin" valueType="num">
                                      <p:cBhvr additive="base">
                                        <p:cTn id="61" dur="500" fill="hold"/>
                                        <p:tgtEl>
                                          <p:spTgt spid="11"/>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24"/>
                                        </p:tgtEl>
                                        <p:attrNameLst>
                                          <p:attrName>style.visibility</p:attrName>
                                        </p:attrNameLst>
                                      </p:cBhvr>
                                      <p:to>
                                        <p:strVal val="visible"/>
                                      </p:to>
                                    </p:set>
                                    <p:anim calcmode="lin" valueType="num">
                                      <p:cBhvr additive="base">
                                        <p:cTn id="64" dur="500" fill="hold"/>
                                        <p:tgtEl>
                                          <p:spTgt spid="24"/>
                                        </p:tgtEl>
                                        <p:attrNameLst>
                                          <p:attrName>ppt_x</p:attrName>
                                        </p:attrNameLst>
                                      </p:cBhvr>
                                      <p:tavLst>
                                        <p:tav tm="0">
                                          <p:val>
                                            <p:strVal val="#ppt_x"/>
                                          </p:val>
                                        </p:tav>
                                        <p:tav tm="100000">
                                          <p:val>
                                            <p:strVal val="#ppt_x"/>
                                          </p:val>
                                        </p:tav>
                                      </p:tavLst>
                                    </p:anim>
                                    <p:anim calcmode="lin" valueType="num">
                                      <p:cBhvr additive="base">
                                        <p:cTn id="65"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16" presetClass="exit" presetSubtype="21" fill="hold" grpId="1" nodeType="clickEffect">
                                  <p:stCondLst>
                                    <p:cond delay="0"/>
                                  </p:stCondLst>
                                  <p:childTnLst>
                                    <p:animEffect transition="out" filter="barn(inVertical)">
                                      <p:cBhvr>
                                        <p:cTn id="69" dur="500"/>
                                        <p:tgtEl>
                                          <p:spTgt spid="24"/>
                                        </p:tgtEl>
                                      </p:cBhvr>
                                    </p:animEffect>
                                    <p:set>
                                      <p:cBhvr>
                                        <p:cTn id="70" dur="1" fill="hold">
                                          <p:stCondLst>
                                            <p:cond delay="499"/>
                                          </p:stCondLst>
                                        </p:cTn>
                                        <p:tgtEl>
                                          <p:spTgt spid="24"/>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6" presetClass="entr" presetSubtype="21" fill="hold" grpId="0" nodeType="clickEffect">
                                  <p:stCondLst>
                                    <p:cond delay="0"/>
                                  </p:stCondLst>
                                  <p:childTnLst>
                                    <p:set>
                                      <p:cBhvr>
                                        <p:cTn id="74" dur="1" fill="hold">
                                          <p:stCondLst>
                                            <p:cond delay="0"/>
                                          </p:stCondLst>
                                        </p:cTn>
                                        <p:tgtEl>
                                          <p:spTgt spid="12"/>
                                        </p:tgtEl>
                                        <p:attrNameLst>
                                          <p:attrName>style.visibility</p:attrName>
                                        </p:attrNameLst>
                                      </p:cBhvr>
                                      <p:to>
                                        <p:strVal val="visible"/>
                                      </p:to>
                                    </p:set>
                                    <p:animEffect transition="in" filter="barn(inVertical)">
                                      <p:cBhvr>
                                        <p:cTn id="75" dur="500"/>
                                        <p:tgtEl>
                                          <p:spTgt spid="12"/>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14"/>
                                        </p:tgtEl>
                                        <p:attrNameLst>
                                          <p:attrName>style.visibility</p:attrName>
                                        </p:attrNameLst>
                                      </p:cBhvr>
                                      <p:to>
                                        <p:strVal val="visible"/>
                                      </p:to>
                                    </p:set>
                                    <p:animEffect transition="in" filter="fade">
                                      <p:cBhvr>
                                        <p:cTn id="80" dur="500"/>
                                        <p:tgtEl>
                                          <p:spTgt spid="14"/>
                                        </p:tgtEl>
                                      </p:cBhvr>
                                    </p:animEffect>
                                  </p:childTnLst>
                                </p:cTn>
                              </p:par>
                            </p:childTnLst>
                          </p:cTn>
                        </p:par>
                      </p:childTnLst>
                    </p:cTn>
                  </p:par>
                  <p:par>
                    <p:cTn id="81" fill="hold">
                      <p:stCondLst>
                        <p:cond delay="indefinite"/>
                      </p:stCondLst>
                      <p:childTnLst>
                        <p:par>
                          <p:cTn id="82" fill="hold">
                            <p:stCondLst>
                              <p:cond delay="0"/>
                            </p:stCondLst>
                            <p:childTnLst>
                              <p:par>
                                <p:cTn id="83" presetID="14" presetClass="entr" presetSubtype="10"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Effect transition="in" filter="randombar(horizontal)">
                                      <p:cBhvr>
                                        <p:cTn id="85" dur="500"/>
                                        <p:tgtEl>
                                          <p:spTgt spid="17"/>
                                        </p:tgtEl>
                                      </p:cBhvr>
                                    </p:animEffect>
                                  </p:childTnLst>
                                </p:cTn>
                              </p:par>
                            </p:childTnLst>
                          </p:cTn>
                        </p:par>
                      </p:childTnLst>
                    </p:cTn>
                  </p:par>
                  <p:par>
                    <p:cTn id="86" fill="hold">
                      <p:stCondLst>
                        <p:cond delay="indefinite"/>
                      </p:stCondLst>
                      <p:childTnLst>
                        <p:par>
                          <p:cTn id="87" fill="hold">
                            <p:stCondLst>
                              <p:cond delay="0"/>
                            </p:stCondLst>
                            <p:childTnLst>
                              <p:par>
                                <p:cTn id="88" presetID="6" presetClass="entr" presetSubtype="16" fill="hold" grpId="0" nodeType="clickEffect">
                                  <p:stCondLst>
                                    <p:cond delay="0"/>
                                  </p:stCondLst>
                                  <p:childTnLst>
                                    <p:set>
                                      <p:cBhvr>
                                        <p:cTn id="89" dur="1" fill="hold">
                                          <p:stCondLst>
                                            <p:cond delay="0"/>
                                          </p:stCondLst>
                                        </p:cTn>
                                        <p:tgtEl>
                                          <p:spTgt spid="16"/>
                                        </p:tgtEl>
                                        <p:attrNameLst>
                                          <p:attrName>style.visibility</p:attrName>
                                        </p:attrNameLst>
                                      </p:cBhvr>
                                      <p:to>
                                        <p:strVal val="visible"/>
                                      </p:to>
                                    </p:set>
                                    <p:animEffect transition="in" filter="circle(in)">
                                      <p:cBhvr>
                                        <p:cTn id="90" dur="750"/>
                                        <p:tgtEl>
                                          <p:spTgt spid="16"/>
                                        </p:tgtEl>
                                      </p:cBhvr>
                                    </p:animEffect>
                                  </p:childTnLst>
                                </p:cTn>
                              </p:par>
                            </p:childTnLst>
                          </p:cTn>
                        </p:par>
                      </p:childTnLst>
                    </p:cTn>
                  </p:par>
                  <p:par>
                    <p:cTn id="91" fill="hold">
                      <p:stCondLst>
                        <p:cond delay="indefinite"/>
                      </p:stCondLst>
                      <p:childTnLst>
                        <p:par>
                          <p:cTn id="92" fill="hold">
                            <p:stCondLst>
                              <p:cond delay="0"/>
                            </p:stCondLst>
                            <p:childTnLst>
                              <p:par>
                                <p:cTn id="93" presetID="14" presetClass="entr" presetSubtype="10" fill="hold" grpId="0" nodeType="clickEffect">
                                  <p:stCondLst>
                                    <p:cond delay="0"/>
                                  </p:stCondLst>
                                  <p:childTnLst>
                                    <p:set>
                                      <p:cBhvr>
                                        <p:cTn id="94" dur="1" fill="hold">
                                          <p:stCondLst>
                                            <p:cond delay="0"/>
                                          </p:stCondLst>
                                        </p:cTn>
                                        <p:tgtEl>
                                          <p:spTgt spid="18"/>
                                        </p:tgtEl>
                                        <p:attrNameLst>
                                          <p:attrName>style.visibility</p:attrName>
                                        </p:attrNameLst>
                                      </p:cBhvr>
                                      <p:to>
                                        <p:strVal val="visible"/>
                                      </p:to>
                                    </p:set>
                                    <p:animEffect transition="in" filter="randombar(horizontal)">
                                      <p:cBhvr>
                                        <p:cTn id="95" dur="500"/>
                                        <p:tgtEl>
                                          <p:spTgt spid="18"/>
                                        </p:tgtEl>
                                      </p:cBhvr>
                                    </p:animEffect>
                                  </p:childTnLst>
                                </p:cTn>
                              </p:par>
                            </p:childTnLst>
                          </p:cTn>
                        </p:par>
                      </p:childTnLst>
                    </p:cTn>
                  </p:par>
                  <p:par>
                    <p:cTn id="96" fill="hold">
                      <p:stCondLst>
                        <p:cond delay="indefinite"/>
                      </p:stCondLst>
                      <p:childTnLst>
                        <p:par>
                          <p:cTn id="97" fill="hold">
                            <p:stCondLst>
                              <p:cond delay="0"/>
                            </p:stCondLst>
                            <p:childTnLst>
                              <p:par>
                                <p:cTn id="98" presetID="14" presetClass="entr" presetSubtype="10" fill="hold" grpId="0" nodeType="clickEffect">
                                  <p:stCondLst>
                                    <p:cond delay="0"/>
                                  </p:stCondLst>
                                  <p:childTnLst>
                                    <p:set>
                                      <p:cBhvr>
                                        <p:cTn id="99" dur="1" fill="hold">
                                          <p:stCondLst>
                                            <p:cond delay="0"/>
                                          </p:stCondLst>
                                        </p:cTn>
                                        <p:tgtEl>
                                          <p:spTgt spid="15"/>
                                        </p:tgtEl>
                                        <p:attrNameLst>
                                          <p:attrName>style.visibility</p:attrName>
                                        </p:attrNameLst>
                                      </p:cBhvr>
                                      <p:to>
                                        <p:strVal val="visible"/>
                                      </p:to>
                                    </p:set>
                                    <p:animEffect transition="in" filter="randombar(horizontal)">
                                      <p:cBhvr>
                                        <p:cTn id="100" dur="500"/>
                                        <p:tgtEl>
                                          <p:spTgt spid="15"/>
                                        </p:tgtEl>
                                      </p:cBhvr>
                                    </p:animEffect>
                                  </p:childTnLst>
                                </p:cTn>
                              </p:par>
                            </p:childTnLst>
                          </p:cTn>
                        </p:par>
                      </p:childTnLst>
                    </p:cTn>
                  </p:par>
                  <p:par>
                    <p:cTn id="101" fill="hold">
                      <p:stCondLst>
                        <p:cond delay="indefinite"/>
                      </p:stCondLst>
                      <p:childTnLst>
                        <p:par>
                          <p:cTn id="102" fill="hold">
                            <p:stCondLst>
                              <p:cond delay="0"/>
                            </p:stCondLst>
                            <p:childTnLst>
                              <p:par>
                                <p:cTn id="103" presetID="16" presetClass="entr" presetSubtype="21" fill="hold" grpId="0" nodeType="clickEffect">
                                  <p:stCondLst>
                                    <p:cond delay="0"/>
                                  </p:stCondLst>
                                  <p:childTnLst>
                                    <p:set>
                                      <p:cBhvr>
                                        <p:cTn id="104" dur="1" fill="hold">
                                          <p:stCondLst>
                                            <p:cond delay="0"/>
                                          </p:stCondLst>
                                        </p:cTn>
                                        <p:tgtEl>
                                          <p:spTgt spid="19"/>
                                        </p:tgtEl>
                                        <p:attrNameLst>
                                          <p:attrName>style.visibility</p:attrName>
                                        </p:attrNameLst>
                                      </p:cBhvr>
                                      <p:to>
                                        <p:strVal val="visible"/>
                                      </p:to>
                                    </p:set>
                                    <p:animEffect transition="in" filter="barn(inVertical)">
                                      <p:cBhvr>
                                        <p:cTn id="105" dur="500"/>
                                        <p:tgtEl>
                                          <p:spTgt spid="19"/>
                                        </p:tgtEl>
                                      </p:cBhvr>
                                    </p:animEffect>
                                  </p:childTnLst>
                                </p:cTn>
                              </p:par>
                            </p:childTnLst>
                          </p:cTn>
                        </p:par>
                      </p:childTnLst>
                    </p:cTn>
                  </p:par>
                  <p:par>
                    <p:cTn id="106" fill="hold">
                      <p:stCondLst>
                        <p:cond delay="indefinite"/>
                      </p:stCondLst>
                      <p:childTnLst>
                        <p:par>
                          <p:cTn id="107" fill="hold">
                            <p:stCondLst>
                              <p:cond delay="0"/>
                            </p:stCondLst>
                            <p:childTnLst>
                              <p:par>
                                <p:cTn id="108" presetID="16" presetClass="entr" presetSubtype="21" fill="hold" grpId="0" nodeType="clickEffect">
                                  <p:stCondLst>
                                    <p:cond delay="0"/>
                                  </p:stCondLst>
                                  <p:childTnLst>
                                    <p:set>
                                      <p:cBhvr>
                                        <p:cTn id="109" dur="1" fill="hold">
                                          <p:stCondLst>
                                            <p:cond delay="0"/>
                                          </p:stCondLst>
                                        </p:cTn>
                                        <p:tgtEl>
                                          <p:spTgt spid="13"/>
                                        </p:tgtEl>
                                        <p:attrNameLst>
                                          <p:attrName>style.visibility</p:attrName>
                                        </p:attrNameLst>
                                      </p:cBhvr>
                                      <p:to>
                                        <p:strVal val="visible"/>
                                      </p:to>
                                    </p:set>
                                    <p:animEffect transition="in" filter="barn(inVertical)">
                                      <p:cBhvr>
                                        <p:cTn id="110" dur="500"/>
                                        <p:tgtEl>
                                          <p:spTgt spid="13"/>
                                        </p:tgtEl>
                                      </p:cBhvr>
                                    </p:animEffect>
                                  </p:childTnLst>
                                </p:cTn>
                              </p:par>
                            </p:childTnLst>
                          </p:cTn>
                        </p:par>
                      </p:childTnLst>
                    </p:cTn>
                  </p:par>
                  <p:par>
                    <p:cTn id="111" fill="hold">
                      <p:stCondLst>
                        <p:cond delay="indefinite"/>
                      </p:stCondLst>
                      <p:childTnLst>
                        <p:par>
                          <p:cTn id="112" fill="hold">
                            <p:stCondLst>
                              <p:cond delay="0"/>
                            </p:stCondLst>
                            <p:childTnLst>
                              <p:par>
                                <p:cTn id="113" presetID="14" presetClass="entr" presetSubtype="10" fill="hold" grpId="0" nodeType="clickEffect">
                                  <p:stCondLst>
                                    <p:cond delay="0"/>
                                  </p:stCondLst>
                                  <p:childTnLst>
                                    <p:set>
                                      <p:cBhvr>
                                        <p:cTn id="114" dur="1" fill="hold">
                                          <p:stCondLst>
                                            <p:cond delay="0"/>
                                          </p:stCondLst>
                                        </p:cTn>
                                        <p:tgtEl>
                                          <p:spTgt spid="20"/>
                                        </p:tgtEl>
                                        <p:attrNameLst>
                                          <p:attrName>style.visibility</p:attrName>
                                        </p:attrNameLst>
                                      </p:cBhvr>
                                      <p:to>
                                        <p:strVal val="visible"/>
                                      </p:to>
                                    </p:set>
                                    <p:animEffect transition="in" filter="randombar(horizontal)">
                                      <p:cBhvr>
                                        <p:cTn id="11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P spid="10" grpId="0"/>
      <p:bldP spid="11" grpId="0"/>
      <p:bldP spid="12" grpId="0"/>
      <p:bldP spid="13" grpId="0" animBg="1"/>
      <p:bldP spid="14" grpId="0" animBg="1"/>
      <p:bldP spid="15" grpId="0" animBg="1"/>
      <p:bldP spid="16" grpId="0" animBg="1"/>
      <p:bldP spid="17" grpId="0"/>
      <p:bldP spid="18" grpId="0"/>
      <p:bldP spid="19" grpId="0"/>
      <p:bldP spid="20" grpId="0"/>
      <p:bldP spid="21" grpId="0"/>
      <p:bldP spid="22" grpId="0"/>
      <p:bldP spid="22" grpId="1"/>
      <p:bldP spid="23" grpId="0"/>
      <p:bldP spid="23" grpId="1"/>
      <p:bldP spid="24" grpId="0"/>
      <p:bldP spid="24"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36"/>
          <p:cNvGraphicFramePr>
            <a:graphicFrameLocks noGrp="1"/>
          </p:cNvGraphicFramePr>
          <p:nvPr/>
        </p:nvGraphicFramePr>
        <p:xfrm>
          <a:off x="381000" y="1447800"/>
          <a:ext cx="8382000" cy="2452688"/>
        </p:xfrm>
        <a:graphic>
          <a:graphicData uri="http://schemas.openxmlformats.org/drawingml/2006/table">
            <a:tbl>
              <a:tblPr/>
              <a:tblGrid>
                <a:gridCol w="3655899">
                  <a:extLst>
                    <a:ext uri="{9D8B030D-6E8A-4147-A177-3AD203B41FA5}"/>
                  </a:extLst>
                </a:gridCol>
                <a:gridCol w="1582851">
                  <a:extLst>
                    <a:ext uri="{9D8B030D-6E8A-4147-A177-3AD203B41FA5}"/>
                  </a:extLst>
                </a:gridCol>
                <a:gridCol w="1646464">
                  <a:extLst>
                    <a:ext uri="{9D8B030D-6E8A-4147-A177-3AD203B41FA5}"/>
                  </a:extLst>
                </a:gridCol>
                <a:gridCol w="1496786">
                  <a:extLst>
                    <a:ext uri="{9D8B030D-6E8A-4147-A177-3AD203B41FA5}"/>
                  </a:extLst>
                </a:gridCol>
              </a:tblGrid>
              <a:tr h="944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500" b="1" i="0" u="none" strike="noStrike" cap="none" normalizeH="0" baseline="0">
                          <a:ln>
                            <a:noFill/>
                          </a:ln>
                          <a:solidFill>
                            <a:srgbClr val="0000FF"/>
                          </a:solidFill>
                          <a:effectLst/>
                          <a:latin typeface="Times New Roman" pitchFamily="18" charset="0"/>
                          <a:cs typeface="Times New Roman" pitchFamily="18" charset="0"/>
                        </a:rPr>
                        <a:t>Số ki-lô-gam gạo</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500" b="1" i="0" u="none" strike="noStrike" cap="none" normalizeH="0" baseline="0">
                          <a:ln>
                            <a:noFill/>
                          </a:ln>
                          <a:solidFill>
                            <a:srgbClr val="0000FF"/>
                          </a:solidFill>
                          <a:effectLst/>
                          <a:latin typeface="Times New Roman" pitchFamily="18" charset="0"/>
                          <a:cs typeface="Times New Roman" pitchFamily="18" charset="0"/>
                        </a:rPr>
                        <a:t> ở mỗi bao </a:t>
                      </a:r>
                    </a:p>
                  </a:txBody>
                  <a:tcPr marL="109728" marR="109728" marT="45659" marB="456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rgbClr val="0000FF"/>
                          </a:solidFill>
                          <a:effectLst/>
                          <a:latin typeface="Times New Roman" pitchFamily="18" charset="0"/>
                          <a:cs typeface="Times New Roman" pitchFamily="18" charset="0"/>
                        </a:rPr>
                        <a:t> </a:t>
                      </a:r>
                    </a:p>
                  </a:txBody>
                  <a:tcPr marL="109728" marR="109728"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1" i="0" u="none" strike="noStrike" cap="none" normalizeH="0" baseline="0">
                        <a:ln>
                          <a:noFill/>
                        </a:ln>
                        <a:solidFill>
                          <a:srgbClr val="0000FF"/>
                        </a:solidFill>
                        <a:effectLst/>
                        <a:latin typeface="Times New Roman" pitchFamily="18" charset="0"/>
                        <a:cs typeface="Times New Roman" pitchFamily="18" charset="0"/>
                      </a:endParaRPr>
                    </a:p>
                  </a:txBody>
                  <a:tcPr marL="109728" marR="109728"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1" i="0" u="none" strike="noStrike" cap="none" normalizeH="0" baseline="0">
                        <a:ln>
                          <a:noFill/>
                        </a:ln>
                        <a:solidFill>
                          <a:srgbClr val="0000FF"/>
                        </a:solidFill>
                        <a:effectLst/>
                        <a:latin typeface="Times New Roman" pitchFamily="18" charset="0"/>
                        <a:cs typeface="Times New Roman" pitchFamily="18" charset="0"/>
                      </a:endParaRPr>
                    </a:p>
                  </a:txBody>
                  <a:tcPr marL="109728" marR="109728" marT="45659" marB="456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773731">
                <a:tc>
                  <a:txBody>
                    <a:bodyPr/>
                    <a:lstStyle/>
                    <a:p>
                      <a:pPr marL="0" marR="0" lvl="0" indent="0" algn="ctr" defTabSz="914400" rtl="0" eaLnBrk="1" fontAlgn="base" latinLnBrk="0" hangingPunct="1">
                        <a:lnSpc>
                          <a:spcPct val="200000"/>
                        </a:lnSpc>
                        <a:spcBef>
                          <a:spcPct val="20000"/>
                        </a:spcBef>
                        <a:spcAft>
                          <a:spcPct val="0"/>
                        </a:spcAft>
                        <a:buClrTx/>
                        <a:buSzTx/>
                        <a:buFontTx/>
                        <a:buNone/>
                        <a:tabLst/>
                      </a:pPr>
                      <a:endParaRPr kumimoji="0" lang="en-US" sz="3600" b="1" i="0" u="none" strike="noStrike" cap="none" normalizeH="0" baseline="0">
                        <a:ln>
                          <a:noFill/>
                        </a:ln>
                        <a:solidFill>
                          <a:srgbClr val="0000FF"/>
                        </a:solidFill>
                        <a:effectLst/>
                        <a:latin typeface="Times New Roman" pitchFamily="18" charset="0"/>
                        <a:cs typeface="Times New Roman" pitchFamily="18" charset="0"/>
                      </a:endParaRPr>
                    </a:p>
                  </a:txBody>
                  <a:tcPr marL="109728" marR="109728" marT="45659" marB="4565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1" i="0" u="none" strike="noStrike" cap="none" normalizeH="0" baseline="0">
                        <a:ln>
                          <a:noFill/>
                        </a:ln>
                        <a:solidFill>
                          <a:srgbClr val="0000FF"/>
                        </a:solidFill>
                        <a:effectLst/>
                        <a:latin typeface="Times New Roman" pitchFamily="18" charset="0"/>
                        <a:cs typeface="Times New Roman" pitchFamily="18" charset="0"/>
                      </a:endParaRPr>
                    </a:p>
                  </a:txBody>
                  <a:tcPr marL="109728" marR="109728"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1" i="0" u="none" strike="noStrike" cap="none" normalizeH="0" baseline="0">
                        <a:ln>
                          <a:noFill/>
                        </a:ln>
                        <a:solidFill>
                          <a:srgbClr val="0000FF"/>
                        </a:solidFill>
                        <a:effectLst/>
                        <a:latin typeface="Times New Roman" pitchFamily="18" charset="0"/>
                        <a:cs typeface="Times New Roman" pitchFamily="18" charset="0"/>
                      </a:endParaRPr>
                    </a:p>
                  </a:txBody>
                  <a:tcPr marL="109728" marR="109728"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1" i="0" u="none" strike="noStrike" cap="none" normalizeH="0" baseline="0">
                        <a:ln>
                          <a:noFill/>
                        </a:ln>
                        <a:solidFill>
                          <a:srgbClr val="0000FF"/>
                        </a:solidFill>
                        <a:effectLst/>
                        <a:latin typeface="Times New Roman" pitchFamily="18" charset="0"/>
                        <a:cs typeface="Times New Roman" pitchFamily="18" charset="0"/>
                      </a:endParaRPr>
                    </a:p>
                  </a:txBody>
                  <a:tcPr marL="109728" marR="109728" marT="45659" marB="456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6" name="Text Box 57"/>
          <p:cNvSpPr txBox="1">
            <a:spLocks noChangeArrowheads="1"/>
          </p:cNvSpPr>
          <p:nvPr/>
        </p:nvSpPr>
        <p:spPr bwMode="auto">
          <a:xfrm>
            <a:off x="228600" y="4951413"/>
            <a:ext cx="8610600" cy="1754187"/>
          </a:xfrm>
          <a:prstGeom prst="rect">
            <a:avLst/>
          </a:prstGeom>
          <a:noFill/>
          <a:ln w="9525">
            <a:noFill/>
            <a:miter lim="800000"/>
            <a:headEnd/>
            <a:tailEnd/>
          </a:ln>
        </p:spPr>
        <p:txBody>
          <a:bodyPr>
            <a:spAutoFit/>
          </a:bodyPr>
          <a:lstStyle/>
          <a:p>
            <a:pPr algn="just"/>
            <a:r>
              <a:rPr lang="en-US" sz="3600">
                <a:latin typeface="Times New Roman" pitchFamily="18" charset="0"/>
                <a:cs typeface="Times New Roman" pitchFamily="18" charset="0"/>
              </a:rPr>
              <a:t>  </a:t>
            </a:r>
            <a:r>
              <a:rPr lang="en-US" sz="3600" b="1" u="sng">
                <a:solidFill>
                  <a:srgbClr val="FF0000"/>
                </a:solidFill>
                <a:latin typeface="Times New Roman" pitchFamily="18" charset="0"/>
                <a:cs typeface="Times New Roman" pitchFamily="18" charset="0"/>
              </a:rPr>
              <a:t>Nhận xét</a:t>
            </a:r>
            <a:r>
              <a:rPr lang="en-US" sz="3600">
                <a:latin typeface="Times New Roman" pitchFamily="18" charset="0"/>
                <a:cs typeface="Times New Roman" pitchFamily="18" charset="0"/>
              </a:rPr>
              <a:t>: Khi số ki-lô-gam gạo ở mỗi bao </a:t>
            </a:r>
            <a:r>
              <a:rPr lang="en-US" sz="3600" b="1">
                <a:solidFill>
                  <a:srgbClr val="FF0000"/>
                </a:solidFill>
                <a:latin typeface="Times New Roman" pitchFamily="18" charset="0"/>
                <a:cs typeface="Times New Roman" pitchFamily="18" charset="0"/>
              </a:rPr>
              <a:t>gấp lên </a:t>
            </a:r>
            <a:r>
              <a:rPr lang="en-US" sz="3600">
                <a:latin typeface="Times New Roman" pitchFamily="18" charset="0"/>
                <a:cs typeface="Times New Roman" pitchFamily="18" charset="0"/>
              </a:rPr>
              <a:t>bao nhiêu lần thì số bao gạo có được lại </a:t>
            </a:r>
            <a:r>
              <a:rPr lang="en-US" sz="3600" b="1">
                <a:solidFill>
                  <a:srgbClr val="FF0000"/>
                </a:solidFill>
                <a:latin typeface="Times New Roman" pitchFamily="18" charset="0"/>
                <a:cs typeface="Times New Roman" pitchFamily="18" charset="0"/>
              </a:rPr>
              <a:t>giảm đi</a:t>
            </a:r>
            <a:r>
              <a:rPr lang="en-US" sz="3600">
                <a:solidFill>
                  <a:srgbClr val="FF0000"/>
                </a:solidFill>
                <a:latin typeface="Times New Roman" pitchFamily="18" charset="0"/>
                <a:cs typeface="Times New Roman" pitchFamily="18" charset="0"/>
              </a:rPr>
              <a:t> </a:t>
            </a:r>
            <a:r>
              <a:rPr lang="en-US" sz="3600">
                <a:latin typeface="Times New Roman" pitchFamily="18" charset="0"/>
                <a:cs typeface="Times New Roman" pitchFamily="18" charset="0"/>
              </a:rPr>
              <a:t>bấy nhiêu lần. </a:t>
            </a:r>
          </a:p>
        </p:txBody>
      </p:sp>
      <p:sp>
        <p:nvSpPr>
          <p:cNvPr id="17427" name="Text Box 59"/>
          <p:cNvSpPr txBox="1">
            <a:spLocks noChangeArrowheads="1"/>
          </p:cNvSpPr>
          <p:nvPr/>
        </p:nvSpPr>
        <p:spPr bwMode="auto">
          <a:xfrm>
            <a:off x="4367213" y="1752600"/>
            <a:ext cx="1019175" cy="646113"/>
          </a:xfrm>
          <a:prstGeom prst="rect">
            <a:avLst/>
          </a:prstGeom>
          <a:noFill/>
          <a:ln w="9525">
            <a:noFill/>
            <a:miter lim="800000"/>
            <a:headEnd/>
            <a:tailEnd/>
          </a:ln>
        </p:spPr>
        <p:txBody>
          <a:bodyPr wrap="none">
            <a:spAutoFit/>
          </a:bodyPr>
          <a:lstStyle/>
          <a:p>
            <a:r>
              <a:rPr lang="en-US" sz="3600" b="1">
                <a:solidFill>
                  <a:srgbClr val="00B050"/>
                </a:solidFill>
                <a:latin typeface="Times New Roman" pitchFamily="18" charset="0"/>
                <a:cs typeface="Times New Roman" pitchFamily="18" charset="0"/>
              </a:rPr>
              <a:t>5kg</a:t>
            </a:r>
            <a:r>
              <a:rPr lang="en-US" sz="3600" b="1">
                <a:solidFill>
                  <a:srgbClr val="008000"/>
                </a:solidFill>
                <a:latin typeface="Times New Roman" pitchFamily="18" charset="0"/>
                <a:cs typeface="Times New Roman" pitchFamily="18" charset="0"/>
              </a:rPr>
              <a:t> </a:t>
            </a:r>
          </a:p>
        </p:txBody>
      </p:sp>
      <p:sp>
        <p:nvSpPr>
          <p:cNvPr id="17428" name="Text Box 60"/>
          <p:cNvSpPr txBox="1">
            <a:spLocks noChangeArrowheads="1"/>
          </p:cNvSpPr>
          <p:nvPr/>
        </p:nvSpPr>
        <p:spPr bwMode="auto">
          <a:xfrm>
            <a:off x="4056063" y="2859088"/>
            <a:ext cx="1479550" cy="646112"/>
          </a:xfrm>
          <a:prstGeom prst="rect">
            <a:avLst/>
          </a:prstGeom>
          <a:noFill/>
          <a:ln w="9525">
            <a:noFill/>
            <a:miter lim="800000"/>
            <a:headEnd/>
            <a:tailEnd/>
          </a:ln>
        </p:spPr>
        <p:txBody>
          <a:bodyPr wrap="none">
            <a:spAutoFit/>
          </a:bodyPr>
          <a:lstStyle/>
          <a:p>
            <a:r>
              <a:rPr lang="en-US" sz="3600" b="1">
                <a:solidFill>
                  <a:srgbClr val="00B050"/>
                </a:solidFill>
                <a:latin typeface="Times New Roman" pitchFamily="18" charset="0"/>
                <a:cs typeface="Times New Roman" pitchFamily="18" charset="0"/>
              </a:rPr>
              <a:t>20 bao</a:t>
            </a:r>
          </a:p>
        </p:txBody>
      </p:sp>
      <p:sp>
        <p:nvSpPr>
          <p:cNvPr id="17429" name="Text Box 61"/>
          <p:cNvSpPr txBox="1">
            <a:spLocks noChangeArrowheads="1"/>
          </p:cNvSpPr>
          <p:nvPr/>
        </p:nvSpPr>
        <p:spPr bwMode="auto">
          <a:xfrm>
            <a:off x="5867400" y="1752600"/>
            <a:ext cx="1133475" cy="646113"/>
          </a:xfrm>
          <a:prstGeom prst="rect">
            <a:avLst/>
          </a:prstGeom>
          <a:noFill/>
          <a:ln w="9525">
            <a:noFill/>
            <a:miter lim="800000"/>
            <a:headEnd/>
            <a:tailEnd/>
          </a:ln>
        </p:spPr>
        <p:txBody>
          <a:bodyPr wrap="none">
            <a:spAutoFit/>
          </a:bodyPr>
          <a:lstStyle/>
          <a:p>
            <a:r>
              <a:rPr lang="en-US" sz="3600" b="1">
                <a:solidFill>
                  <a:srgbClr val="0000FF"/>
                </a:solidFill>
                <a:latin typeface="Times New Roman" pitchFamily="18" charset="0"/>
                <a:cs typeface="Times New Roman" pitchFamily="18" charset="0"/>
              </a:rPr>
              <a:t>10kg</a:t>
            </a:r>
          </a:p>
        </p:txBody>
      </p:sp>
      <p:sp>
        <p:nvSpPr>
          <p:cNvPr id="17430" name="Text Box 62"/>
          <p:cNvSpPr txBox="1">
            <a:spLocks noChangeArrowheads="1"/>
          </p:cNvSpPr>
          <p:nvPr/>
        </p:nvSpPr>
        <p:spPr bwMode="auto">
          <a:xfrm>
            <a:off x="5791200" y="2859088"/>
            <a:ext cx="1479550" cy="646112"/>
          </a:xfrm>
          <a:prstGeom prst="rect">
            <a:avLst/>
          </a:prstGeom>
          <a:noFill/>
          <a:ln w="9525">
            <a:noFill/>
            <a:miter lim="800000"/>
            <a:headEnd/>
            <a:tailEnd/>
          </a:ln>
        </p:spPr>
        <p:txBody>
          <a:bodyPr wrap="none">
            <a:spAutoFit/>
          </a:bodyPr>
          <a:lstStyle/>
          <a:p>
            <a:r>
              <a:rPr lang="en-US" sz="3600" b="1">
                <a:solidFill>
                  <a:srgbClr val="0000FF"/>
                </a:solidFill>
                <a:latin typeface="Times New Roman" pitchFamily="18" charset="0"/>
                <a:cs typeface="Times New Roman" pitchFamily="18" charset="0"/>
              </a:rPr>
              <a:t>10 bao</a:t>
            </a:r>
          </a:p>
        </p:txBody>
      </p:sp>
      <p:sp>
        <p:nvSpPr>
          <p:cNvPr id="17431" name="Text Box 63"/>
          <p:cNvSpPr txBox="1">
            <a:spLocks noChangeArrowheads="1"/>
          </p:cNvSpPr>
          <p:nvPr/>
        </p:nvSpPr>
        <p:spPr bwMode="auto">
          <a:xfrm>
            <a:off x="7548563" y="1743075"/>
            <a:ext cx="1133475" cy="647700"/>
          </a:xfrm>
          <a:prstGeom prst="rect">
            <a:avLst/>
          </a:prstGeom>
          <a:noFill/>
          <a:ln w="9525">
            <a:noFill/>
            <a:miter lim="800000"/>
            <a:headEnd/>
            <a:tailEnd/>
          </a:ln>
        </p:spPr>
        <p:txBody>
          <a:bodyPr wrap="none">
            <a:spAutoFit/>
          </a:bodyPr>
          <a:lstStyle/>
          <a:p>
            <a:r>
              <a:rPr lang="en-US" sz="3600" b="1">
                <a:solidFill>
                  <a:srgbClr val="FF0000"/>
                </a:solidFill>
                <a:latin typeface="Times New Roman" pitchFamily="18" charset="0"/>
                <a:cs typeface="Times New Roman" pitchFamily="18" charset="0"/>
              </a:rPr>
              <a:t>20kg</a:t>
            </a:r>
          </a:p>
        </p:txBody>
      </p:sp>
      <p:sp>
        <p:nvSpPr>
          <p:cNvPr id="17432" name="Text Box 64"/>
          <p:cNvSpPr txBox="1">
            <a:spLocks noChangeArrowheads="1"/>
          </p:cNvSpPr>
          <p:nvPr/>
        </p:nvSpPr>
        <p:spPr bwMode="auto">
          <a:xfrm>
            <a:off x="7467600" y="2859088"/>
            <a:ext cx="1365250" cy="646112"/>
          </a:xfrm>
          <a:prstGeom prst="rect">
            <a:avLst/>
          </a:prstGeom>
          <a:noFill/>
          <a:ln w="9525">
            <a:noFill/>
            <a:miter lim="800000"/>
            <a:headEnd/>
            <a:tailEnd/>
          </a:ln>
        </p:spPr>
        <p:txBody>
          <a:bodyPr wrap="none">
            <a:spAutoFit/>
          </a:bodyPr>
          <a:lstStyle/>
          <a:p>
            <a:r>
              <a:rPr lang="en-US" sz="3600" b="1">
                <a:solidFill>
                  <a:srgbClr val="FF0000"/>
                </a:solidFill>
                <a:latin typeface="Times New Roman" pitchFamily="18" charset="0"/>
                <a:cs typeface="Times New Roman" pitchFamily="18" charset="0"/>
              </a:rPr>
              <a:t>5 bao</a:t>
            </a:r>
            <a:r>
              <a:rPr lang="en-US" sz="3600">
                <a:solidFill>
                  <a:srgbClr val="800000"/>
                </a:solidFill>
                <a:latin typeface="Times New Roman" pitchFamily="18" charset="0"/>
                <a:cs typeface="Times New Roman" pitchFamily="18" charset="0"/>
              </a:rPr>
              <a:t> </a:t>
            </a:r>
          </a:p>
        </p:txBody>
      </p:sp>
      <p:sp>
        <p:nvSpPr>
          <p:cNvPr id="17433" name="Curved Right Arrow 3"/>
          <p:cNvSpPr>
            <a:spLocks noChangeArrowheads="1"/>
          </p:cNvSpPr>
          <p:nvPr/>
        </p:nvSpPr>
        <p:spPr bwMode="auto">
          <a:xfrm rot="-5400000">
            <a:off x="6276975" y="2390776"/>
            <a:ext cx="547687" cy="3509962"/>
          </a:xfrm>
          <a:prstGeom prst="curvedRightArrow">
            <a:avLst>
              <a:gd name="adj1" fmla="val 24952"/>
              <a:gd name="adj2" fmla="val 49934"/>
              <a:gd name="adj3" fmla="val 36449"/>
            </a:avLst>
          </a:prstGeom>
          <a:solidFill>
            <a:srgbClr val="FF0000"/>
          </a:solidFill>
          <a:ln w="9525" algn="ctr">
            <a:solidFill>
              <a:schemeClr val="tx1"/>
            </a:solidFill>
            <a:round/>
            <a:headEnd/>
            <a:tailEnd/>
          </a:ln>
        </p:spPr>
        <p:txBody>
          <a:bodyPr/>
          <a:lstStyle/>
          <a:p>
            <a:pPr algn="ctr"/>
            <a:endParaRPr lang="vi-VN" altLang="en-US">
              <a:latin typeface="Times New Roman" pitchFamily="18" charset="0"/>
            </a:endParaRPr>
          </a:p>
        </p:txBody>
      </p:sp>
      <p:sp>
        <p:nvSpPr>
          <p:cNvPr id="17434" name="Curved Left Arrow 4"/>
          <p:cNvSpPr>
            <a:spLocks noChangeArrowheads="1"/>
          </p:cNvSpPr>
          <p:nvPr/>
        </p:nvSpPr>
        <p:spPr bwMode="auto">
          <a:xfrm rot="-5400000">
            <a:off x="5268913" y="269875"/>
            <a:ext cx="576262" cy="1817688"/>
          </a:xfrm>
          <a:prstGeom prst="curvedLeftArrow">
            <a:avLst>
              <a:gd name="adj1" fmla="val 24986"/>
              <a:gd name="adj2" fmla="val 49957"/>
              <a:gd name="adj3" fmla="val 25000"/>
            </a:avLst>
          </a:prstGeom>
          <a:solidFill>
            <a:srgbClr val="00B0F0"/>
          </a:solidFill>
          <a:ln w="9525" algn="ctr">
            <a:solidFill>
              <a:schemeClr val="accent1"/>
            </a:solidFill>
            <a:round/>
            <a:headEnd/>
            <a:tailEnd/>
          </a:ln>
        </p:spPr>
        <p:txBody>
          <a:bodyPr/>
          <a:lstStyle/>
          <a:p>
            <a:pPr algn="ctr"/>
            <a:endParaRPr lang="vi-VN" altLang="en-US">
              <a:latin typeface="Times New Roman" pitchFamily="18" charset="0"/>
            </a:endParaRPr>
          </a:p>
        </p:txBody>
      </p:sp>
      <p:sp>
        <p:nvSpPr>
          <p:cNvPr id="17435" name="Curved Left Arrow 37"/>
          <p:cNvSpPr>
            <a:spLocks noChangeArrowheads="1"/>
          </p:cNvSpPr>
          <p:nvPr/>
        </p:nvSpPr>
        <p:spPr bwMode="auto">
          <a:xfrm rot="-5400000">
            <a:off x="6341268" y="-626268"/>
            <a:ext cx="576263" cy="3505200"/>
          </a:xfrm>
          <a:prstGeom prst="curvedLeftArrow">
            <a:avLst>
              <a:gd name="adj1" fmla="val 24978"/>
              <a:gd name="adj2" fmla="val 49928"/>
              <a:gd name="adj3" fmla="val 25000"/>
            </a:avLst>
          </a:prstGeom>
          <a:solidFill>
            <a:srgbClr val="FF0000"/>
          </a:solidFill>
          <a:ln w="9525" algn="ctr">
            <a:solidFill>
              <a:schemeClr val="tx1"/>
            </a:solidFill>
            <a:round/>
            <a:headEnd/>
            <a:tailEnd/>
          </a:ln>
        </p:spPr>
        <p:txBody>
          <a:bodyPr/>
          <a:lstStyle/>
          <a:p>
            <a:pPr algn="ctr"/>
            <a:endParaRPr lang="vi-VN" altLang="en-US">
              <a:latin typeface="Times New Roman" pitchFamily="18" charset="0"/>
            </a:endParaRPr>
          </a:p>
        </p:txBody>
      </p:sp>
      <p:sp>
        <p:nvSpPr>
          <p:cNvPr id="17436" name="Curved Right Arrow 38"/>
          <p:cNvSpPr>
            <a:spLocks noChangeArrowheads="1"/>
          </p:cNvSpPr>
          <p:nvPr/>
        </p:nvSpPr>
        <p:spPr bwMode="auto">
          <a:xfrm rot="-5559782">
            <a:off x="5345907" y="3171031"/>
            <a:ext cx="388938" cy="1870075"/>
          </a:xfrm>
          <a:prstGeom prst="curvedRightArrow">
            <a:avLst>
              <a:gd name="adj1" fmla="val 50018"/>
              <a:gd name="adj2" fmla="val 102151"/>
              <a:gd name="adj3" fmla="val 37625"/>
            </a:avLst>
          </a:prstGeom>
          <a:solidFill>
            <a:srgbClr val="00B0F0"/>
          </a:solidFill>
          <a:ln w="9525" algn="ctr">
            <a:solidFill>
              <a:schemeClr val="tx1"/>
            </a:solidFill>
            <a:round/>
            <a:headEnd/>
            <a:tailEnd/>
          </a:ln>
        </p:spPr>
        <p:txBody>
          <a:bodyPr/>
          <a:lstStyle/>
          <a:p>
            <a:pPr algn="ctr"/>
            <a:endParaRPr lang="vi-VN" altLang="en-US" sz="1600">
              <a:latin typeface="Times New Roman" pitchFamily="18" charset="0"/>
            </a:endParaRPr>
          </a:p>
        </p:txBody>
      </p:sp>
      <p:sp>
        <p:nvSpPr>
          <p:cNvPr id="17437" name="Rectangle 48"/>
          <p:cNvSpPr>
            <a:spLocks noChangeArrowheads="1"/>
          </p:cNvSpPr>
          <p:nvPr/>
        </p:nvSpPr>
        <p:spPr bwMode="auto">
          <a:xfrm>
            <a:off x="4592638" y="457200"/>
            <a:ext cx="1447800" cy="381000"/>
          </a:xfrm>
          <a:prstGeom prst="rect">
            <a:avLst/>
          </a:prstGeom>
          <a:noFill/>
          <a:ln w="9525">
            <a:noFill/>
            <a:miter lim="800000"/>
            <a:headEnd/>
            <a:tailEnd/>
          </a:ln>
        </p:spPr>
        <p:txBody>
          <a:bodyPr anchor="ctr"/>
          <a:lstStyle/>
          <a:p>
            <a:pPr algn="ctr"/>
            <a:r>
              <a:rPr lang="en-US" altLang="en-US" sz="3200" b="1">
                <a:solidFill>
                  <a:srgbClr val="0000FF"/>
                </a:solidFill>
                <a:latin typeface="Times New Roman" pitchFamily="18" charset="0"/>
              </a:rPr>
              <a:t>x2</a:t>
            </a:r>
          </a:p>
        </p:txBody>
      </p:sp>
      <p:sp>
        <p:nvSpPr>
          <p:cNvPr id="17438" name="Rectangle 48"/>
          <p:cNvSpPr>
            <a:spLocks noChangeArrowheads="1"/>
          </p:cNvSpPr>
          <p:nvPr/>
        </p:nvSpPr>
        <p:spPr bwMode="auto">
          <a:xfrm>
            <a:off x="4464050" y="4330700"/>
            <a:ext cx="1447800" cy="381000"/>
          </a:xfrm>
          <a:prstGeom prst="rect">
            <a:avLst/>
          </a:prstGeom>
          <a:noFill/>
          <a:ln w="9525">
            <a:noFill/>
            <a:miter lim="800000"/>
            <a:headEnd/>
            <a:tailEnd/>
          </a:ln>
        </p:spPr>
        <p:txBody>
          <a:bodyPr anchor="ctr"/>
          <a:lstStyle/>
          <a:p>
            <a:pPr algn="ctr"/>
            <a:r>
              <a:rPr lang="en-US" altLang="en-US" sz="3200" b="1">
                <a:solidFill>
                  <a:srgbClr val="0000FF"/>
                </a:solidFill>
                <a:latin typeface="Times New Roman" pitchFamily="18" charset="0"/>
              </a:rPr>
              <a:t>: 2</a:t>
            </a:r>
          </a:p>
        </p:txBody>
      </p:sp>
      <p:sp>
        <p:nvSpPr>
          <p:cNvPr id="17439" name="Rectangle 48"/>
          <p:cNvSpPr>
            <a:spLocks noChangeArrowheads="1"/>
          </p:cNvSpPr>
          <p:nvPr/>
        </p:nvSpPr>
        <p:spPr bwMode="auto">
          <a:xfrm>
            <a:off x="6265863" y="533400"/>
            <a:ext cx="1447800" cy="249238"/>
          </a:xfrm>
          <a:prstGeom prst="rect">
            <a:avLst/>
          </a:prstGeom>
          <a:noFill/>
          <a:ln w="9525">
            <a:noFill/>
            <a:miter lim="800000"/>
            <a:headEnd/>
            <a:tailEnd/>
          </a:ln>
        </p:spPr>
        <p:txBody>
          <a:bodyPr anchor="ctr"/>
          <a:lstStyle/>
          <a:p>
            <a:pPr algn="ctr"/>
            <a:r>
              <a:rPr lang="en-US" altLang="en-US" sz="3200" b="1">
                <a:solidFill>
                  <a:srgbClr val="FF0000"/>
                </a:solidFill>
                <a:latin typeface="Times New Roman" pitchFamily="18" charset="0"/>
              </a:rPr>
              <a:t>x 4</a:t>
            </a:r>
          </a:p>
        </p:txBody>
      </p:sp>
      <p:sp>
        <p:nvSpPr>
          <p:cNvPr id="17440" name="Rectangle 48"/>
          <p:cNvSpPr>
            <a:spLocks noChangeArrowheads="1"/>
          </p:cNvSpPr>
          <p:nvPr/>
        </p:nvSpPr>
        <p:spPr bwMode="auto">
          <a:xfrm>
            <a:off x="6257925" y="4495800"/>
            <a:ext cx="1447800" cy="381000"/>
          </a:xfrm>
          <a:prstGeom prst="rect">
            <a:avLst/>
          </a:prstGeom>
          <a:noFill/>
          <a:ln w="9525">
            <a:noFill/>
            <a:miter lim="800000"/>
            <a:headEnd/>
            <a:tailEnd/>
          </a:ln>
        </p:spPr>
        <p:txBody>
          <a:bodyPr anchor="ctr"/>
          <a:lstStyle/>
          <a:p>
            <a:pPr algn="ctr"/>
            <a:r>
              <a:rPr lang="en-US" altLang="en-US" sz="3200" b="1">
                <a:solidFill>
                  <a:srgbClr val="FF0000"/>
                </a:solidFill>
                <a:latin typeface="Times New Roman" pitchFamily="18" charset="0"/>
              </a:rPr>
              <a:t>: 4</a:t>
            </a:r>
          </a:p>
        </p:txBody>
      </p:sp>
      <p:sp>
        <p:nvSpPr>
          <p:cNvPr id="17441" name="TextBox 20"/>
          <p:cNvSpPr txBox="1">
            <a:spLocks noChangeArrowheads="1"/>
          </p:cNvSpPr>
          <p:nvPr/>
        </p:nvSpPr>
        <p:spPr bwMode="auto">
          <a:xfrm>
            <a:off x="762000" y="2819400"/>
            <a:ext cx="3124200" cy="646113"/>
          </a:xfrm>
          <a:prstGeom prst="rect">
            <a:avLst/>
          </a:prstGeom>
          <a:noFill/>
          <a:ln w="9525">
            <a:noFill/>
            <a:miter lim="800000"/>
            <a:headEnd/>
            <a:tailEnd/>
          </a:ln>
        </p:spPr>
        <p:txBody>
          <a:bodyPr>
            <a:spAutoFit/>
          </a:bodyPr>
          <a:lstStyle/>
          <a:p>
            <a:r>
              <a:rPr lang="en-US" sz="3600" b="1">
                <a:solidFill>
                  <a:srgbClr val="0000FF"/>
                </a:solidFill>
                <a:latin typeface="Times New Roman" pitchFamily="18" charset="0"/>
                <a:cs typeface="Times New Roman" pitchFamily="18" charset="0"/>
              </a:rPr>
              <a:t>Số bao gạo</a:t>
            </a:r>
          </a:p>
        </p:txBody>
      </p:sp>
      <p:pic>
        <p:nvPicPr>
          <p:cNvPr id="17442" name="Picture 12" descr="POINSET2"/>
          <p:cNvPicPr>
            <a:picLocks noChangeAspect="1" noChangeArrowheads="1"/>
          </p:cNvPicPr>
          <p:nvPr/>
        </p:nvPicPr>
        <p:blipFill>
          <a:blip r:embed="rId3"/>
          <a:srcRect/>
          <a:stretch>
            <a:fillRect/>
          </a:stretch>
        </p:blipFill>
        <p:spPr bwMode="auto">
          <a:xfrm rot="5400000">
            <a:off x="8087519" y="92869"/>
            <a:ext cx="1100138" cy="990600"/>
          </a:xfrm>
          <a:prstGeom prst="rect">
            <a:avLst/>
          </a:prstGeom>
          <a:noFill/>
          <a:ln w="9525">
            <a:noFill/>
            <a:miter lim="800000"/>
            <a:headEnd/>
            <a:tailEnd/>
          </a:ln>
        </p:spPr>
      </p:pic>
      <p:pic>
        <p:nvPicPr>
          <p:cNvPr id="17443" name="Picture 12" descr="POINSET2"/>
          <p:cNvPicPr>
            <a:picLocks noChangeAspect="1" noChangeArrowheads="1"/>
          </p:cNvPicPr>
          <p:nvPr/>
        </p:nvPicPr>
        <p:blipFill>
          <a:blip r:embed="rId3"/>
          <a:srcRect/>
          <a:stretch>
            <a:fillRect/>
          </a:stretch>
        </p:blipFill>
        <p:spPr bwMode="auto">
          <a:xfrm>
            <a:off x="0" y="9525"/>
            <a:ext cx="990600" cy="1157288"/>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
                                        </p:tgtEl>
                                        <p:attrNameLst>
                                          <p:attrName>style.visibility</p:attrName>
                                        </p:attrNameLst>
                                      </p:cBhvr>
                                      <p:to>
                                        <p:strVal val="visible"/>
                                      </p:to>
                                    </p:set>
                                    <p:anim calcmode="discrete" valueType="clr">
                                      <p:cBhvr override="childStyle">
                                        <p:cTn id="7"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
                                        </p:tgtEl>
                                        <p:attrNameLst>
                                          <p:attrName>fillcolor</p:attrName>
                                        </p:attrNameLst>
                                      </p:cBhvr>
                                      <p:tavLst>
                                        <p:tav tm="0">
                                          <p:val>
                                            <p:clrVal>
                                              <a:schemeClr val="accent2"/>
                                            </p:clrVal>
                                          </p:val>
                                        </p:tav>
                                        <p:tav tm="50000">
                                          <p:val>
                                            <p:clrVal>
                                              <a:schemeClr val="hlink"/>
                                            </p:clrVal>
                                          </p:val>
                                        </p:tav>
                                      </p:tavLst>
                                    </p:anim>
                                    <p:set>
                                      <p:cBhvr>
                                        <p:cTn id="9" dur="80"/>
                                        <p:tgtEl>
                                          <p:spTgt spid="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12" descr="POINSET2"/>
          <p:cNvPicPr>
            <a:picLocks noChangeAspect="1" noChangeArrowheads="1"/>
          </p:cNvPicPr>
          <p:nvPr/>
        </p:nvPicPr>
        <p:blipFill>
          <a:blip r:embed="rId2"/>
          <a:srcRect/>
          <a:stretch>
            <a:fillRect/>
          </a:stretch>
        </p:blipFill>
        <p:spPr bwMode="auto">
          <a:xfrm rot="5400000">
            <a:off x="8087519" y="92869"/>
            <a:ext cx="1100138" cy="990600"/>
          </a:xfrm>
          <a:prstGeom prst="rect">
            <a:avLst/>
          </a:prstGeom>
          <a:noFill/>
          <a:ln w="9525">
            <a:noFill/>
            <a:miter lim="800000"/>
            <a:headEnd/>
            <a:tailEnd/>
          </a:ln>
        </p:spPr>
      </p:pic>
      <p:pic>
        <p:nvPicPr>
          <p:cNvPr id="18434" name="Picture 12" descr="POINSET2"/>
          <p:cNvPicPr>
            <a:picLocks noChangeAspect="1" noChangeArrowheads="1"/>
          </p:cNvPicPr>
          <p:nvPr/>
        </p:nvPicPr>
        <p:blipFill>
          <a:blip r:embed="rId2"/>
          <a:srcRect/>
          <a:stretch>
            <a:fillRect/>
          </a:stretch>
        </p:blipFill>
        <p:spPr bwMode="auto">
          <a:xfrm>
            <a:off x="0" y="9525"/>
            <a:ext cx="990600" cy="1157288"/>
          </a:xfrm>
          <a:prstGeom prst="rect">
            <a:avLst/>
          </a:prstGeom>
          <a:noFill/>
          <a:ln w="9525">
            <a:noFill/>
            <a:miter lim="800000"/>
            <a:headEnd/>
            <a:tailEnd/>
          </a:ln>
        </p:spPr>
      </p:pic>
      <p:pic>
        <p:nvPicPr>
          <p:cNvPr id="18435" name="Picture 3" descr="POINSET3"/>
          <p:cNvPicPr>
            <a:picLocks noChangeAspect="1" noChangeArrowheads="1"/>
          </p:cNvPicPr>
          <p:nvPr/>
        </p:nvPicPr>
        <p:blipFill>
          <a:blip r:embed="rId3"/>
          <a:srcRect/>
          <a:stretch>
            <a:fillRect/>
          </a:stretch>
        </p:blipFill>
        <p:spPr bwMode="auto">
          <a:xfrm>
            <a:off x="8088313" y="5795963"/>
            <a:ext cx="1096962" cy="1085850"/>
          </a:xfrm>
          <a:prstGeom prst="rect">
            <a:avLst/>
          </a:prstGeom>
          <a:noFill/>
          <a:ln w="9525">
            <a:noFill/>
            <a:miter lim="800000"/>
            <a:headEnd/>
            <a:tailEnd/>
          </a:ln>
        </p:spPr>
      </p:pic>
      <p:pic>
        <p:nvPicPr>
          <p:cNvPr id="18436" name="Picture 4" descr="POINSET2"/>
          <p:cNvPicPr>
            <a:picLocks noChangeAspect="1" noChangeArrowheads="1"/>
          </p:cNvPicPr>
          <p:nvPr/>
        </p:nvPicPr>
        <p:blipFill>
          <a:blip r:embed="rId2"/>
          <a:srcRect/>
          <a:stretch>
            <a:fillRect/>
          </a:stretch>
        </p:blipFill>
        <p:spPr bwMode="auto">
          <a:xfrm rot="-5400000">
            <a:off x="33337" y="5741988"/>
            <a:ext cx="1108075" cy="1104900"/>
          </a:xfrm>
          <a:prstGeom prst="rect">
            <a:avLst/>
          </a:prstGeom>
          <a:noFill/>
          <a:ln w="9525">
            <a:noFill/>
            <a:miter lim="800000"/>
            <a:headEnd/>
            <a:tailEnd/>
          </a:ln>
        </p:spPr>
      </p:pic>
      <p:sp>
        <p:nvSpPr>
          <p:cNvPr id="18437" name="TextBox 1"/>
          <p:cNvSpPr txBox="1">
            <a:spLocks noChangeArrowheads="1"/>
          </p:cNvSpPr>
          <p:nvPr/>
        </p:nvSpPr>
        <p:spPr bwMode="auto">
          <a:xfrm>
            <a:off x="1139825" y="150813"/>
            <a:ext cx="7089775" cy="1006475"/>
          </a:xfrm>
          <a:prstGeom prst="rect">
            <a:avLst/>
          </a:prstGeom>
          <a:noFill/>
          <a:ln w="9525">
            <a:noFill/>
            <a:miter lim="800000"/>
            <a:headEnd/>
            <a:tailEnd/>
          </a:ln>
        </p:spPr>
        <p:txBody>
          <a:bodyPr>
            <a:spAutoFit/>
          </a:bodyPr>
          <a:lstStyle/>
          <a:p>
            <a:pPr algn="ctr"/>
            <a:endParaRPr lang="en-US" altLang="en-US" sz="3000" b="1">
              <a:solidFill>
                <a:srgbClr val="002060"/>
              </a:solidFill>
              <a:latin typeface="Times New Roman" pitchFamily="18" charset="0"/>
              <a:cs typeface="Times New Roman" pitchFamily="18" charset="0"/>
            </a:endParaRPr>
          </a:p>
          <a:p>
            <a:pPr algn="ctr"/>
            <a:r>
              <a:rPr lang="en-US" altLang="en-US" sz="3000" b="1">
                <a:solidFill>
                  <a:srgbClr val="002060"/>
                </a:solidFill>
                <a:latin typeface="Times New Roman" pitchFamily="18" charset="0"/>
                <a:cs typeface="Times New Roman" pitchFamily="18" charset="0"/>
              </a:rPr>
              <a:t>Toán</a:t>
            </a:r>
          </a:p>
        </p:txBody>
      </p:sp>
      <p:sp>
        <p:nvSpPr>
          <p:cNvPr id="18438" name="TextBox 1"/>
          <p:cNvSpPr txBox="1">
            <a:spLocks noChangeArrowheads="1"/>
          </p:cNvSpPr>
          <p:nvPr/>
        </p:nvSpPr>
        <p:spPr bwMode="auto">
          <a:xfrm>
            <a:off x="914400" y="1149350"/>
            <a:ext cx="7475538" cy="549275"/>
          </a:xfrm>
          <a:prstGeom prst="rect">
            <a:avLst/>
          </a:prstGeom>
          <a:noFill/>
          <a:ln w="9525">
            <a:noFill/>
            <a:miter lim="800000"/>
            <a:headEnd/>
            <a:tailEnd/>
          </a:ln>
        </p:spPr>
        <p:txBody>
          <a:bodyPr>
            <a:spAutoFit/>
          </a:bodyPr>
          <a:lstStyle/>
          <a:p>
            <a:pPr algn="ctr"/>
            <a:r>
              <a:rPr lang="en-US" altLang="en-US" sz="3000" b="1">
                <a:solidFill>
                  <a:srgbClr val="FF3300"/>
                </a:solidFill>
                <a:latin typeface="Times New Roman" pitchFamily="18" charset="0"/>
                <a:cs typeface="Times New Roman" pitchFamily="18" charset="0"/>
              </a:rPr>
              <a:t> Ôn tập và bổ sung về giải toán ( tiếp theo )</a:t>
            </a:r>
          </a:p>
        </p:txBody>
      </p:sp>
      <p:sp>
        <p:nvSpPr>
          <p:cNvPr id="8" name="Text Box 8"/>
          <p:cNvSpPr txBox="1">
            <a:spLocks noChangeArrowheads="1"/>
          </p:cNvSpPr>
          <p:nvPr/>
        </p:nvSpPr>
        <p:spPr bwMode="auto">
          <a:xfrm>
            <a:off x="2924175" y="4146550"/>
            <a:ext cx="2376488" cy="646113"/>
          </a:xfrm>
          <a:prstGeom prst="rect">
            <a:avLst/>
          </a:prstGeom>
          <a:noFill/>
          <a:ln w="9525">
            <a:noFill/>
            <a:miter lim="800000"/>
            <a:headEnd/>
            <a:tailEnd/>
          </a:ln>
        </p:spPr>
        <p:txBody>
          <a:bodyPr>
            <a:spAutoFit/>
          </a:bodyPr>
          <a:lstStyle/>
          <a:p>
            <a:pPr>
              <a:spcBef>
                <a:spcPct val="50000"/>
              </a:spcBef>
            </a:pPr>
            <a:r>
              <a:rPr lang="en-US" sz="3600" b="1" i="1" u="sng">
                <a:solidFill>
                  <a:srgbClr val="0000FF"/>
                </a:solidFill>
                <a:latin typeface="Times New Roman" pitchFamily="18" charset="0"/>
                <a:cs typeface="Times New Roman" pitchFamily="18" charset="0"/>
              </a:rPr>
              <a:t>Tóm tắt </a:t>
            </a:r>
          </a:p>
        </p:txBody>
      </p:sp>
      <p:sp>
        <p:nvSpPr>
          <p:cNvPr id="9" name="Text Box 16"/>
          <p:cNvSpPr txBox="1">
            <a:spLocks noChangeArrowheads="1"/>
          </p:cNvSpPr>
          <p:nvPr/>
        </p:nvSpPr>
        <p:spPr bwMode="auto">
          <a:xfrm>
            <a:off x="2362200" y="4852988"/>
            <a:ext cx="4419600" cy="1200150"/>
          </a:xfrm>
          <a:prstGeom prst="rect">
            <a:avLst/>
          </a:prstGeom>
          <a:noFill/>
          <a:ln w="9525">
            <a:noFill/>
            <a:miter lim="800000"/>
            <a:headEnd/>
            <a:tailEnd/>
          </a:ln>
        </p:spPr>
        <p:txBody>
          <a:bodyPr>
            <a:spAutoFit/>
          </a:bodyPr>
          <a:lstStyle/>
          <a:p>
            <a:r>
              <a:rPr lang="en-US" sz="3600" i="1">
                <a:solidFill>
                  <a:srgbClr val="0000FF"/>
                </a:solidFill>
                <a:latin typeface="Times New Roman" pitchFamily="18" charset="0"/>
                <a:cs typeface="Times New Roman" pitchFamily="18" charset="0"/>
              </a:rPr>
              <a:t>2 ngày: 12 người</a:t>
            </a:r>
          </a:p>
          <a:p>
            <a:r>
              <a:rPr lang="en-US" sz="3600" i="1">
                <a:solidFill>
                  <a:srgbClr val="0000FF"/>
                </a:solidFill>
                <a:latin typeface="Times New Roman" pitchFamily="18" charset="0"/>
                <a:cs typeface="Times New Roman" pitchFamily="18" charset="0"/>
              </a:rPr>
              <a:t>4 ngày: …người?</a:t>
            </a:r>
          </a:p>
        </p:txBody>
      </p:sp>
      <p:sp>
        <p:nvSpPr>
          <p:cNvPr id="18441" name="Text Box 19"/>
          <p:cNvSpPr txBox="1">
            <a:spLocks noChangeArrowheads="1"/>
          </p:cNvSpPr>
          <p:nvPr/>
        </p:nvSpPr>
        <p:spPr bwMode="auto">
          <a:xfrm>
            <a:off x="266700" y="1876425"/>
            <a:ext cx="8610600" cy="1939925"/>
          </a:xfrm>
          <a:prstGeom prst="rect">
            <a:avLst/>
          </a:prstGeom>
          <a:noFill/>
          <a:ln w="9525">
            <a:noFill/>
            <a:miter lim="800000"/>
            <a:headEnd/>
            <a:tailEnd/>
          </a:ln>
        </p:spPr>
        <p:txBody>
          <a:bodyPr>
            <a:spAutoFit/>
          </a:bodyPr>
          <a:lstStyle/>
          <a:p>
            <a:pPr algn="just">
              <a:spcBef>
                <a:spcPct val="50000"/>
              </a:spcBef>
            </a:pPr>
            <a:r>
              <a:rPr lang="en-US" sz="3000" b="1">
                <a:latin typeface="Times New Roman" pitchFamily="18" charset="0"/>
                <a:cs typeface="Times New Roman" pitchFamily="18" charset="0"/>
              </a:rPr>
              <a:t>  b. Bài toán: </a:t>
            </a:r>
            <a:r>
              <a:rPr lang="en-US" sz="3000">
                <a:latin typeface="Times New Roman" pitchFamily="18" charset="0"/>
                <a:cs typeface="Times New Roman" pitchFamily="18" charset="0"/>
              </a:rPr>
              <a:t>Muốn đắp xong nền nhà trong 2 ngày, cần có 12 người. Hỏi muốn đắp xong nền nhà đó trong 4 ngày thì cần có bao nhiêu người? (Mức làm của mỗi người như nhau). </a:t>
            </a:r>
          </a:p>
        </p:txBody>
      </p:sp>
      <p:cxnSp>
        <p:nvCxnSpPr>
          <p:cNvPr id="12" name="Straight Arrow Connector 11">
            <a:extLst>
              <a:ext uri="{FF2B5EF4-FFF2-40B4-BE49-F238E27FC236}"/>
            </a:extLst>
          </p:cNvPr>
          <p:cNvCxnSpPr/>
          <p:nvPr/>
        </p:nvCxnSpPr>
        <p:spPr>
          <a:xfrm flipV="1">
            <a:off x="2176463" y="5062538"/>
            <a:ext cx="0" cy="838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extLst>
          </p:cNvPr>
          <p:cNvCxnSpPr/>
          <p:nvPr/>
        </p:nvCxnSpPr>
        <p:spPr>
          <a:xfrm>
            <a:off x="6215063" y="5062538"/>
            <a:ext cx="0" cy="838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12" descr="POINSET2"/>
          <p:cNvPicPr>
            <a:picLocks noChangeAspect="1" noChangeArrowheads="1"/>
          </p:cNvPicPr>
          <p:nvPr/>
        </p:nvPicPr>
        <p:blipFill>
          <a:blip r:embed="rId2"/>
          <a:srcRect/>
          <a:stretch>
            <a:fillRect/>
          </a:stretch>
        </p:blipFill>
        <p:spPr bwMode="auto">
          <a:xfrm rot="5400000">
            <a:off x="8087519" y="92869"/>
            <a:ext cx="1100138" cy="990600"/>
          </a:xfrm>
          <a:prstGeom prst="rect">
            <a:avLst/>
          </a:prstGeom>
          <a:noFill/>
          <a:ln w="9525">
            <a:noFill/>
            <a:miter lim="800000"/>
            <a:headEnd/>
            <a:tailEnd/>
          </a:ln>
        </p:spPr>
      </p:pic>
      <p:pic>
        <p:nvPicPr>
          <p:cNvPr id="19458" name="Picture 12" descr="POINSET2"/>
          <p:cNvPicPr>
            <a:picLocks noChangeAspect="1" noChangeArrowheads="1"/>
          </p:cNvPicPr>
          <p:nvPr/>
        </p:nvPicPr>
        <p:blipFill>
          <a:blip r:embed="rId2"/>
          <a:srcRect/>
          <a:stretch>
            <a:fillRect/>
          </a:stretch>
        </p:blipFill>
        <p:spPr bwMode="auto">
          <a:xfrm>
            <a:off x="0" y="9525"/>
            <a:ext cx="990600" cy="1157288"/>
          </a:xfrm>
          <a:prstGeom prst="rect">
            <a:avLst/>
          </a:prstGeom>
          <a:noFill/>
          <a:ln w="9525">
            <a:noFill/>
            <a:miter lim="800000"/>
            <a:headEnd/>
            <a:tailEnd/>
          </a:ln>
        </p:spPr>
      </p:pic>
      <p:pic>
        <p:nvPicPr>
          <p:cNvPr id="19459" name="Picture 3" descr="POINSET3"/>
          <p:cNvPicPr>
            <a:picLocks noChangeAspect="1" noChangeArrowheads="1"/>
          </p:cNvPicPr>
          <p:nvPr/>
        </p:nvPicPr>
        <p:blipFill>
          <a:blip r:embed="rId3"/>
          <a:srcRect/>
          <a:stretch>
            <a:fillRect/>
          </a:stretch>
        </p:blipFill>
        <p:spPr bwMode="auto">
          <a:xfrm>
            <a:off x="8088313" y="5795963"/>
            <a:ext cx="1096962" cy="1085850"/>
          </a:xfrm>
          <a:prstGeom prst="rect">
            <a:avLst/>
          </a:prstGeom>
          <a:noFill/>
          <a:ln w="9525">
            <a:noFill/>
            <a:miter lim="800000"/>
            <a:headEnd/>
            <a:tailEnd/>
          </a:ln>
        </p:spPr>
      </p:pic>
      <p:pic>
        <p:nvPicPr>
          <p:cNvPr id="19460" name="Picture 4" descr="POINSET2"/>
          <p:cNvPicPr>
            <a:picLocks noChangeAspect="1" noChangeArrowheads="1"/>
          </p:cNvPicPr>
          <p:nvPr/>
        </p:nvPicPr>
        <p:blipFill>
          <a:blip r:embed="rId2"/>
          <a:srcRect/>
          <a:stretch>
            <a:fillRect/>
          </a:stretch>
        </p:blipFill>
        <p:spPr bwMode="auto">
          <a:xfrm rot="-5400000">
            <a:off x="33337" y="5741988"/>
            <a:ext cx="1108075" cy="1104900"/>
          </a:xfrm>
          <a:prstGeom prst="rect">
            <a:avLst/>
          </a:prstGeom>
          <a:noFill/>
          <a:ln w="9525">
            <a:noFill/>
            <a:miter lim="800000"/>
            <a:headEnd/>
            <a:tailEnd/>
          </a:ln>
        </p:spPr>
      </p:pic>
      <p:sp>
        <p:nvSpPr>
          <p:cNvPr id="19461" name="Text Box 8"/>
          <p:cNvSpPr txBox="1">
            <a:spLocks noChangeArrowheads="1"/>
          </p:cNvSpPr>
          <p:nvPr/>
        </p:nvSpPr>
        <p:spPr bwMode="auto">
          <a:xfrm>
            <a:off x="576263" y="527050"/>
            <a:ext cx="2376487" cy="646113"/>
          </a:xfrm>
          <a:prstGeom prst="rect">
            <a:avLst/>
          </a:prstGeom>
          <a:noFill/>
          <a:ln w="9525">
            <a:noFill/>
            <a:miter lim="800000"/>
            <a:headEnd/>
            <a:tailEnd/>
          </a:ln>
        </p:spPr>
        <p:txBody>
          <a:bodyPr>
            <a:spAutoFit/>
          </a:bodyPr>
          <a:lstStyle/>
          <a:p>
            <a:pPr>
              <a:spcBef>
                <a:spcPct val="50000"/>
              </a:spcBef>
            </a:pPr>
            <a:r>
              <a:rPr lang="en-US" sz="3600" b="1" i="1" u="sng">
                <a:latin typeface="Times New Roman" pitchFamily="18" charset="0"/>
                <a:cs typeface="Times New Roman" pitchFamily="18" charset="0"/>
              </a:rPr>
              <a:t>Tóm tắt </a:t>
            </a:r>
          </a:p>
        </p:txBody>
      </p:sp>
      <p:sp>
        <p:nvSpPr>
          <p:cNvPr id="9" name="TextBox 8"/>
          <p:cNvSpPr txBox="1">
            <a:spLocks noChangeArrowheads="1"/>
          </p:cNvSpPr>
          <p:nvPr/>
        </p:nvSpPr>
        <p:spPr bwMode="auto">
          <a:xfrm>
            <a:off x="576263" y="1517650"/>
            <a:ext cx="1935162" cy="646113"/>
          </a:xfrm>
          <a:prstGeom prst="rect">
            <a:avLst/>
          </a:prstGeom>
          <a:noFill/>
          <a:ln w="9525">
            <a:noFill/>
            <a:miter lim="800000"/>
            <a:headEnd/>
            <a:tailEnd/>
          </a:ln>
        </p:spPr>
        <p:txBody>
          <a:bodyPr>
            <a:spAutoFit/>
          </a:bodyPr>
          <a:lstStyle/>
          <a:p>
            <a:pPr>
              <a:spcBef>
                <a:spcPct val="50000"/>
              </a:spcBef>
            </a:pPr>
            <a:r>
              <a:rPr lang="en-US" sz="3600" b="1" i="1" u="sng">
                <a:latin typeface="Times New Roman" pitchFamily="18" charset="0"/>
                <a:cs typeface="Times New Roman" pitchFamily="18" charset="0"/>
              </a:rPr>
              <a:t>Bài giải:</a:t>
            </a:r>
          </a:p>
        </p:txBody>
      </p:sp>
      <p:sp>
        <p:nvSpPr>
          <p:cNvPr id="10" name="Text Box 15"/>
          <p:cNvSpPr txBox="1">
            <a:spLocks noChangeArrowheads="1"/>
          </p:cNvSpPr>
          <p:nvPr/>
        </p:nvSpPr>
        <p:spPr bwMode="auto">
          <a:xfrm>
            <a:off x="576263" y="2127250"/>
            <a:ext cx="8434387" cy="1200150"/>
          </a:xfrm>
          <a:prstGeom prst="rect">
            <a:avLst/>
          </a:prstGeom>
          <a:noFill/>
          <a:ln w="9525">
            <a:noFill/>
            <a:miter lim="800000"/>
            <a:headEnd/>
            <a:tailEnd/>
          </a:ln>
        </p:spPr>
        <p:txBody>
          <a:bodyPr>
            <a:spAutoFit/>
          </a:bodyPr>
          <a:lstStyle/>
          <a:p>
            <a:r>
              <a:rPr lang="en-US" sz="3600">
                <a:solidFill>
                  <a:srgbClr val="0000FF"/>
                </a:solidFill>
                <a:latin typeface="Times New Roman" pitchFamily="18" charset="0"/>
                <a:cs typeface="Times New Roman" pitchFamily="18" charset="0"/>
              </a:rPr>
              <a:t>  Muốn đắp xong nền nhà trong 1 ngày cần số người là:</a:t>
            </a:r>
          </a:p>
        </p:txBody>
      </p:sp>
      <p:sp>
        <p:nvSpPr>
          <p:cNvPr id="19464" name="Text Box 16"/>
          <p:cNvSpPr txBox="1">
            <a:spLocks noChangeArrowheads="1"/>
          </p:cNvSpPr>
          <p:nvPr/>
        </p:nvSpPr>
        <p:spPr bwMode="auto">
          <a:xfrm>
            <a:off x="3805238" y="527050"/>
            <a:ext cx="4419600" cy="1200150"/>
          </a:xfrm>
          <a:prstGeom prst="rect">
            <a:avLst/>
          </a:prstGeom>
          <a:noFill/>
          <a:ln w="9525">
            <a:noFill/>
            <a:miter lim="800000"/>
            <a:headEnd/>
            <a:tailEnd/>
          </a:ln>
        </p:spPr>
        <p:txBody>
          <a:bodyPr>
            <a:spAutoFit/>
          </a:bodyPr>
          <a:lstStyle/>
          <a:p>
            <a:r>
              <a:rPr lang="en-US" sz="3600" i="1">
                <a:latin typeface="Times New Roman" pitchFamily="18" charset="0"/>
                <a:cs typeface="Times New Roman" pitchFamily="18" charset="0"/>
              </a:rPr>
              <a:t>2 ngày: 12 người</a:t>
            </a:r>
          </a:p>
          <a:p>
            <a:r>
              <a:rPr lang="en-US" sz="3600" i="1">
                <a:latin typeface="Times New Roman" pitchFamily="18" charset="0"/>
                <a:cs typeface="Times New Roman" pitchFamily="18" charset="0"/>
              </a:rPr>
              <a:t>4 ngày: …người?</a:t>
            </a:r>
          </a:p>
        </p:txBody>
      </p:sp>
      <p:sp>
        <p:nvSpPr>
          <p:cNvPr id="12" name="Text Box 18"/>
          <p:cNvSpPr txBox="1">
            <a:spLocks noChangeArrowheads="1"/>
          </p:cNvSpPr>
          <p:nvPr/>
        </p:nvSpPr>
        <p:spPr bwMode="auto">
          <a:xfrm>
            <a:off x="833438" y="6053138"/>
            <a:ext cx="7467600" cy="646112"/>
          </a:xfrm>
          <a:prstGeom prst="rect">
            <a:avLst/>
          </a:prstGeom>
          <a:noFill/>
          <a:ln w="9525">
            <a:noFill/>
            <a:miter lim="800000"/>
            <a:headEnd/>
            <a:tailEnd/>
          </a:ln>
        </p:spPr>
        <p:txBody>
          <a:bodyPr>
            <a:spAutoFit/>
          </a:bodyPr>
          <a:lstStyle/>
          <a:p>
            <a:r>
              <a:rPr lang="en-US" sz="3600" b="1">
                <a:solidFill>
                  <a:srgbClr val="008000"/>
                </a:solidFill>
                <a:latin typeface="Times New Roman" pitchFamily="18" charset="0"/>
                <a:cs typeface="Times New Roman" pitchFamily="18" charset="0"/>
              </a:rPr>
              <a:t>     </a:t>
            </a:r>
            <a:r>
              <a:rPr lang="en-US" sz="3600" b="1">
                <a:solidFill>
                  <a:srgbClr val="C00000"/>
                </a:solidFill>
                <a:latin typeface="Times New Roman" pitchFamily="18" charset="0"/>
                <a:cs typeface="Times New Roman" pitchFamily="18" charset="0"/>
              </a:rPr>
              <a:t>Bước này là bước “rút về đơn vị”.</a:t>
            </a:r>
          </a:p>
        </p:txBody>
      </p:sp>
      <p:sp>
        <p:nvSpPr>
          <p:cNvPr id="13" name="Text Box 19"/>
          <p:cNvSpPr txBox="1">
            <a:spLocks noChangeArrowheads="1"/>
          </p:cNvSpPr>
          <p:nvPr/>
        </p:nvSpPr>
        <p:spPr bwMode="auto">
          <a:xfrm>
            <a:off x="608013" y="3879850"/>
            <a:ext cx="8402637" cy="1200150"/>
          </a:xfrm>
          <a:prstGeom prst="rect">
            <a:avLst/>
          </a:prstGeom>
          <a:noFill/>
          <a:ln w="9525">
            <a:noFill/>
            <a:miter lim="800000"/>
            <a:headEnd/>
            <a:tailEnd/>
          </a:ln>
        </p:spPr>
        <p:txBody>
          <a:bodyPr>
            <a:spAutoFit/>
          </a:bodyPr>
          <a:lstStyle/>
          <a:p>
            <a:r>
              <a:rPr lang="en-US" sz="3600">
                <a:solidFill>
                  <a:srgbClr val="0000FF"/>
                </a:solidFill>
                <a:latin typeface="Times New Roman" pitchFamily="18" charset="0"/>
                <a:cs typeface="Times New Roman" pitchFamily="18" charset="0"/>
              </a:rPr>
              <a:t>Muốn đắp xong nền nhà trong 4 ngày cần số người là:</a:t>
            </a:r>
          </a:p>
        </p:txBody>
      </p:sp>
      <p:sp>
        <p:nvSpPr>
          <p:cNvPr id="14" name="Text Box 7"/>
          <p:cNvSpPr txBox="1">
            <a:spLocks noChangeArrowheads="1"/>
          </p:cNvSpPr>
          <p:nvPr/>
        </p:nvSpPr>
        <p:spPr bwMode="auto">
          <a:xfrm>
            <a:off x="5459413" y="3233738"/>
            <a:ext cx="860425" cy="646112"/>
          </a:xfrm>
          <a:prstGeom prst="rect">
            <a:avLst/>
          </a:prstGeom>
          <a:solidFill>
            <a:schemeClr val="bg1"/>
          </a:solidFill>
          <a:ln w="9525">
            <a:noFill/>
            <a:miter lim="800000"/>
            <a:headEnd/>
            <a:tailEnd/>
          </a:ln>
        </p:spPr>
        <p:txBody>
          <a:bodyPr>
            <a:spAutoFit/>
          </a:bodyPr>
          <a:lstStyle/>
          <a:p>
            <a:pPr>
              <a:spcBef>
                <a:spcPct val="50000"/>
              </a:spcBef>
            </a:pPr>
            <a:r>
              <a:rPr lang="en-US" sz="3600" b="1">
                <a:solidFill>
                  <a:srgbClr val="FF0000"/>
                </a:solidFill>
                <a:latin typeface="Times New Roman" pitchFamily="18" charset="0"/>
                <a:cs typeface="Times New Roman" pitchFamily="18" charset="0"/>
              </a:rPr>
              <a:t>(*)</a:t>
            </a:r>
          </a:p>
        </p:txBody>
      </p:sp>
      <p:sp>
        <p:nvSpPr>
          <p:cNvPr id="15" name="Text Box 7"/>
          <p:cNvSpPr txBox="1">
            <a:spLocks noChangeArrowheads="1"/>
          </p:cNvSpPr>
          <p:nvPr/>
        </p:nvSpPr>
        <p:spPr bwMode="auto">
          <a:xfrm>
            <a:off x="3867150" y="1633538"/>
            <a:ext cx="1720850" cy="615950"/>
          </a:xfrm>
          <a:prstGeom prst="rect">
            <a:avLst/>
          </a:prstGeom>
          <a:solidFill>
            <a:schemeClr val="bg1"/>
          </a:solidFill>
          <a:ln w="9525">
            <a:noFill/>
            <a:miter lim="800000"/>
            <a:headEnd/>
            <a:tailEnd/>
          </a:ln>
        </p:spPr>
        <p:txBody>
          <a:bodyPr>
            <a:spAutoFit/>
          </a:bodyPr>
          <a:lstStyle/>
          <a:p>
            <a:pPr>
              <a:spcBef>
                <a:spcPct val="50000"/>
              </a:spcBef>
            </a:pPr>
            <a:r>
              <a:rPr lang="en-US" sz="3400" b="1" i="1">
                <a:solidFill>
                  <a:srgbClr val="FF0000"/>
                </a:solidFill>
                <a:latin typeface="Times New Roman" pitchFamily="18" charset="0"/>
                <a:cs typeface="Times New Roman" pitchFamily="18" charset="0"/>
              </a:rPr>
              <a:t>Cách 1</a:t>
            </a:r>
          </a:p>
        </p:txBody>
      </p:sp>
      <p:sp>
        <p:nvSpPr>
          <p:cNvPr id="16" name="Text Box 15"/>
          <p:cNvSpPr txBox="1">
            <a:spLocks noChangeArrowheads="1"/>
          </p:cNvSpPr>
          <p:nvPr/>
        </p:nvSpPr>
        <p:spPr bwMode="auto">
          <a:xfrm>
            <a:off x="476250" y="3233738"/>
            <a:ext cx="5005388" cy="646112"/>
          </a:xfrm>
          <a:prstGeom prst="rect">
            <a:avLst/>
          </a:prstGeom>
          <a:noFill/>
          <a:ln w="9525">
            <a:noFill/>
            <a:miter lim="800000"/>
            <a:headEnd/>
            <a:tailEnd/>
          </a:ln>
        </p:spPr>
        <p:txBody>
          <a:bodyPr>
            <a:spAutoFit/>
          </a:bodyPr>
          <a:lstStyle/>
          <a:p>
            <a:r>
              <a:rPr lang="en-US" sz="3600">
                <a:solidFill>
                  <a:srgbClr val="0000FF"/>
                </a:solidFill>
                <a:latin typeface="Times New Roman" pitchFamily="18" charset="0"/>
                <a:cs typeface="Times New Roman" pitchFamily="18" charset="0"/>
              </a:rPr>
              <a:t>	 12 x 2 = 24 (người)</a:t>
            </a:r>
          </a:p>
        </p:txBody>
      </p:sp>
      <p:sp>
        <p:nvSpPr>
          <p:cNvPr id="17" name="Text Box 19"/>
          <p:cNvSpPr txBox="1">
            <a:spLocks noChangeArrowheads="1"/>
          </p:cNvSpPr>
          <p:nvPr/>
        </p:nvSpPr>
        <p:spPr bwMode="auto">
          <a:xfrm>
            <a:off x="366713" y="4965700"/>
            <a:ext cx="8401050" cy="1200150"/>
          </a:xfrm>
          <a:prstGeom prst="rect">
            <a:avLst/>
          </a:prstGeom>
          <a:noFill/>
          <a:ln w="9525">
            <a:noFill/>
            <a:miter lim="800000"/>
            <a:headEnd/>
            <a:tailEnd/>
          </a:ln>
        </p:spPr>
        <p:txBody>
          <a:bodyPr>
            <a:spAutoFit/>
          </a:bodyPr>
          <a:lstStyle/>
          <a:p>
            <a:r>
              <a:rPr lang="en-US" sz="3600">
                <a:solidFill>
                  <a:srgbClr val="0000FF"/>
                </a:solidFill>
                <a:latin typeface="Times New Roman" pitchFamily="18" charset="0"/>
                <a:cs typeface="Times New Roman" pitchFamily="18" charset="0"/>
              </a:rPr>
              <a:t>	24 : 4 = 6 (người)</a:t>
            </a:r>
          </a:p>
          <a:p>
            <a:r>
              <a:rPr lang="en-US" sz="3600">
                <a:solidFill>
                  <a:srgbClr val="0000FF"/>
                </a:solidFill>
                <a:latin typeface="Times New Roman" pitchFamily="18" charset="0"/>
                <a:cs typeface="Times New Roman" pitchFamily="18" charset="0"/>
              </a:rPr>
              <a:t>		Đáp số: 6 người</a:t>
            </a:r>
          </a:p>
        </p:txBody>
      </p:sp>
      <p:cxnSp>
        <p:nvCxnSpPr>
          <p:cNvPr id="18" name="Straight Arrow Connector 17">
            <a:extLst>
              <a:ext uri="{FF2B5EF4-FFF2-40B4-BE49-F238E27FC236}"/>
            </a:extLst>
          </p:cNvPr>
          <p:cNvCxnSpPr/>
          <p:nvPr/>
        </p:nvCxnSpPr>
        <p:spPr>
          <a:xfrm flipV="1">
            <a:off x="3729038" y="755650"/>
            <a:ext cx="0" cy="838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extLst>
          </p:cNvPr>
          <p:cNvCxnSpPr/>
          <p:nvPr/>
        </p:nvCxnSpPr>
        <p:spPr>
          <a:xfrm>
            <a:off x="7539038" y="755650"/>
            <a:ext cx="0" cy="838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barn(inVertical)">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blinds(horizontal)">
                                      <p:cBhvr>
                                        <p:cTn id="23" dur="500"/>
                                        <p:tgtEl>
                                          <p:spTgt spid="1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17">
                                            <p:txEl>
                                              <p:pRg st="0" end="0"/>
                                            </p:txEl>
                                          </p:spTgt>
                                        </p:tgtEl>
                                        <p:attrNameLst>
                                          <p:attrName>style.visibility</p:attrName>
                                        </p:attrNameLst>
                                      </p:cBhvr>
                                      <p:to>
                                        <p:strVal val="visible"/>
                                      </p:to>
                                    </p:set>
                                    <p:animEffect transition="in" filter="blinds(horizontal)">
                                      <p:cBhvr>
                                        <p:cTn id="28" dur="500"/>
                                        <p:tgtEl>
                                          <p:spTgt spid="17">
                                            <p:txEl>
                                              <p:pRg st="0" end="0"/>
                                            </p:txEl>
                                          </p:spTgt>
                                        </p:tgtEl>
                                      </p:cBhvr>
                                    </p:animEffect>
                                  </p:childTnLst>
                                </p:cTn>
                              </p:par>
                            </p:childTnLst>
                          </p:cTn>
                        </p:par>
                        <p:par>
                          <p:cTn id="29" fill="hold">
                            <p:stCondLst>
                              <p:cond delay="500"/>
                            </p:stCondLst>
                            <p:childTnLst>
                              <p:par>
                                <p:cTn id="30" presetID="3" presetClass="entr" presetSubtype="10" fill="hold" nodeType="afterEffect">
                                  <p:stCondLst>
                                    <p:cond delay="0"/>
                                  </p:stCondLst>
                                  <p:childTnLst>
                                    <p:set>
                                      <p:cBhvr>
                                        <p:cTn id="31" dur="1" fill="hold">
                                          <p:stCondLst>
                                            <p:cond delay="0"/>
                                          </p:stCondLst>
                                        </p:cTn>
                                        <p:tgtEl>
                                          <p:spTgt spid="17">
                                            <p:txEl>
                                              <p:pRg st="1" end="1"/>
                                            </p:txEl>
                                          </p:spTgt>
                                        </p:tgtEl>
                                        <p:attrNameLst>
                                          <p:attrName>style.visibility</p:attrName>
                                        </p:attrNameLst>
                                      </p:cBhvr>
                                      <p:to>
                                        <p:strVal val="visible"/>
                                      </p:to>
                                    </p:set>
                                    <p:animEffect transition="in" filter="blinds(horizontal)">
                                      <p:cBhvr>
                                        <p:cTn id="32" dur="500"/>
                                        <p:tgtEl>
                                          <p:spTgt spid="17">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P spid="14" grpId="0" animBg="1"/>
      <p:bldP spid="15" grpId="0" animBg="1"/>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12" descr="POINSET2"/>
          <p:cNvPicPr>
            <a:picLocks noChangeAspect="1" noChangeArrowheads="1"/>
          </p:cNvPicPr>
          <p:nvPr/>
        </p:nvPicPr>
        <p:blipFill>
          <a:blip r:embed="rId2"/>
          <a:srcRect/>
          <a:stretch>
            <a:fillRect/>
          </a:stretch>
        </p:blipFill>
        <p:spPr bwMode="auto">
          <a:xfrm rot="5400000">
            <a:off x="8087519" y="92869"/>
            <a:ext cx="1100138" cy="990600"/>
          </a:xfrm>
          <a:prstGeom prst="rect">
            <a:avLst/>
          </a:prstGeom>
          <a:noFill/>
          <a:ln w="9525">
            <a:noFill/>
            <a:miter lim="800000"/>
            <a:headEnd/>
            <a:tailEnd/>
          </a:ln>
        </p:spPr>
      </p:pic>
      <p:pic>
        <p:nvPicPr>
          <p:cNvPr id="20482" name="Picture 12" descr="POINSET2"/>
          <p:cNvPicPr>
            <a:picLocks noChangeAspect="1" noChangeArrowheads="1"/>
          </p:cNvPicPr>
          <p:nvPr/>
        </p:nvPicPr>
        <p:blipFill>
          <a:blip r:embed="rId2"/>
          <a:srcRect/>
          <a:stretch>
            <a:fillRect/>
          </a:stretch>
        </p:blipFill>
        <p:spPr bwMode="auto">
          <a:xfrm>
            <a:off x="0" y="9525"/>
            <a:ext cx="990600" cy="1157288"/>
          </a:xfrm>
          <a:prstGeom prst="rect">
            <a:avLst/>
          </a:prstGeom>
          <a:noFill/>
          <a:ln w="9525">
            <a:noFill/>
            <a:miter lim="800000"/>
            <a:headEnd/>
            <a:tailEnd/>
          </a:ln>
        </p:spPr>
      </p:pic>
      <p:pic>
        <p:nvPicPr>
          <p:cNvPr id="20483" name="Picture 3" descr="POINSET3"/>
          <p:cNvPicPr>
            <a:picLocks noChangeAspect="1" noChangeArrowheads="1"/>
          </p:cNvPicPr>
          <p:nvPr/>
        </p:nvPicPr>
        <p:blipFill>
          <a:blip r:embed="rId3"/>
          <a:srcRect/>
          <a:stretch>
            <a:fillRect/>
          </a:stretch>
        </p:blipFill>
        <p:spPr bwMode="auto">
          <a:xfrm>
            <a:off x="8088313" y="5795963"/>
            <a:ext cx="1096962" cy="1085850"/>
          </a:xfrm>
          <a:prstGeom prst="rect">
            <a:avLst/>
          </a:prstGeom>
          <a:noFill/>
          <a:ln w="9525">
            <a:noFill/>
            <a:miter lim="800000"/>
            <a:headEnd/>
            <a:tailEnd/>
          </a:ln>
        </p:spPr>
      </p:pic>
      <p:pic>
        <p:nvPicPr>
          <p:cNvPr id="20484" name="Picture 4" descr="POINSET2"/>
          <p:cNvPicPr>
            <a:picLocks noChangeAspect="1" noChangeArrowheads="1"/>
          </p:cNvPicPr>
          <p:nvPr/>
        </p:nvPicPr>
        <p:blipFill>
          <a:blip r:embed="rId2"/>
          <a:srcRect/>
          <a:stretch>
            <a:fillRect/>
          </a:stretch>
        </p:blipFill>
        <p:spPr bwMode="auto">
          <a:xfrm rot="-5400000">
            <a:off x="33337" y="5741988"/>
            <a:ext cx="1108075" cy="1104900"/>
          </a:xfrm>
          <a:prstGeom prst="rect">
            <a:avLst/>
          </a:prstGeom>
          <a:noFill/>
          <a:ln w="9525">
            <a:noFill/>
            <a:miter lim="800000"/>
            <a:headEnd/>
            <a:tailEnd/>
          </a:ln>
        </p:spPr>
      </p:pic>
      <p:sp>
        <p:nvSpPr>
          <p:cNvPr id="20485" name="Text Box 8"/>
          <p:cNvSpPr txBox="1">
            <a:spLocks noChangeArrowheads="1"/>
          </p:cNvSpPr>
          <p:nvPr/>
        </p:nvSpPr>
        <p:spPr bwMode="auto">
          <a:xfrm>
            <a:off x="638175" y="604838"/>
            <a:ext cx="2376488" cy="646112"/>
          </a:xfrm>
          <a:prstGeom prst="rect">
            <a:avLst/>
          </a:prstGeom>
          <a:noFill/>
          <a:ln w="9525">
            <a:noFill/>
            <a:miter lim="800000"/>
            <a:headEnd/>
            <a:tailEnd/>
          </a:ln>
        </p:spPr>
        <p:txBody>
          <a:bodyPr>
            <a:spAutoFit/>
          </a:bodyPr>
          <a:lstStyle/>
          <a:p>
            <a:pPr>
              <a:spcBef>
                <a:spcPct val="50000"/>
              </a:spcBef>
            </a:pPr>
            <a:r>
              <a:rPr lang="en-US" sz="3600" b="1" i="1" u="sng">
                <a:latin typeface="Times New Roman" pitchFamily="18" charset="0"/>
                <a:cs typeface="Times New Roman" pitchFamily="18" charset="0"/>
              </a:rPr>
              <a:t>Tóm tắt </a:t>
            </a:r>
          </a:p>
        </p:txBody>
      </p:sp>
      <p:sp>
        <p:nvSpPr>
          <p:cNvPr id="15" name="TextBox 14"/>
          <p:cNvSpPr txBox="1">
            <a:spLocks noChangeArrowheads="1"/>
          </p:cNvSpPr>
          <p:nvPr/>
        </p:nvSpPr>
        <p:spPr bwMode="auto">
          <a:xfrm>
            <a:off x="638175" y="1787525"/>
            <a:ext cx="1935163" cy="646113"/>
          </a:xfrm>
          <a:prstGeom prst="rect">
            <a:avLst/>
          </a:prstGeom>
          <a:noFill/>
          <a:ln w="9525">
            <a:noFill/>
            <a:miter lim="800000"/>
            <a:headEnd/>
            <a:tailEnd/>
          </a:ln>
        </p:spPr>
        <p:txBody>
          <a:bodyPr>
            <a:spAutoFit/>
          </a:bodyPr>
          <a:lstStyle/>
          <a:p>
            <a:pPr>
              <a:spcBef>
                <a:spcPct val="50000"/>
              </a:spcBef>
            </a:pPr>
            <a:r>
              <a:rPr lang="en-US" sz="3600" b="1" i="1" u="sng">
                <a:latin typeface="Times New Roman" pitchFamily="18" charset="0"/>
                <a:cs typeface="Times New Roman" pitchFamily="18" charset="0"/>
              </a:rPr>
              <a:t>Bài giải:</a:t>
            </a:r>
          </a:p>
        </p:txBody>
      </p:sp>
      <p:sp>
        <p:nvSpPr>
          <p:cNvPr id="20487" name="Text Box 16"/>
          <p:cNvSpPr txBox="1">
            <a:spLocks noChangeArrowheads="1"/>
          </p:cNvSpPr>
          <p:nvPr/>
        </p:nvSpPr>
        <p:spPr bwMode="auto">
          <a:xfrm>
            <a:off x="3790950" y="604838"/>
            <a:ext cx="4419600" cy="1200150"/>
          </a:xfrm>
          <a:prstGeom prst="rect">
            <a:avLst/>
          </a:prstGeom>
          <a:noFill/>
          <a:ln w="9525">
            <a:noFill/>
            <a:miter lim="800000"/>
            <a:headEnd/>
            <a:tailEnd/>
          </a:ln>
        </p:spPr>
        <p:txBody>
          <a:bodyPr>
            <a:spAutoFit/>
          </a:bodyPr>
          <a:lstStyle/>
          <a:p>
            <a:r>
              <a:rPr lang="en-US" sz="3600" i="1">
                <a:latin typeface="Times New Roman" pitchFamily="18" charset="0"/>
                <a:cs typeface="Times New Roman" pitchFamily="18" charset="0"/>
              </a:rPr>
              <a:t>2 ngày: 12 người</a:t>
            </a:r>
          </a:p>
          <a:p>
            <a:r>
              <a:rPr lang="en-US" sz="3600" i="1">
                <a:latin typeface="Times New Roman" pitchFamily="18" charset="0"/>
                <a:cs typeface="Times New Roman" pitchFamily="18" charset="0"/>
              </a:rPr>
              <a:t>4 ngày: …người?</a:t>
            </a:r>
          </a:p>
        </p:txBody>
      </p:sp>
      <p:sp>
        <p:nvSpPr>
          <p:cNvPr id="17" name="Text Box 7"/>
          <p:cNvSpPr txBox="1">
            <a:spLocks noChangeArrowheads="1"/>
          </p:cNvSpPr>
          <p:nvPr/>
        </p:nvSpPr>
        <p:spPr bwMode="auto">
          <a:xfrm>
            <a:off x="3052763" y="1933575"/>
            <a:ext cx="1720850" cy="615950"/>
          </a:xfrm>
          <a:prstGeom prst="rect">
            <a:avLst/>
          </a:prstGeom>
          <a:solidFill>
            <a:schemeClr val="bg1"/>
          </a:solidFill>
          <a:ln w="9525">
            <a:noFill/>
            <a:miter lim="800000"/>
            <a:headEnd/>
            <a:tailEnd/>
          </a:ln>
        </p:spPr>
        <p:txBody>
          <a:bodyPr>
            <a:spAutoFit/>
          </a:bodyPr>
          <a:lstStyle/>
          <a:p>
            <a:pPr>
              <a:spcBef>
                <a:spcPct val="50000"/>
              </a:spcBef>
            </a:pPr>
            <a:r>
              <a:rPr lang="en-US" sz="3400" b="1" i="1">
                <a:solidFill>
                  <a:srgbClr val="FF0000"/>
                </a:solidFill>
                <a:latin typeface="Times New Roman" pitchFamily="18" charset="0"/>
                <a:cs typeface="Times New Roman" pitchFamily="18" charset="0"/>
              </a:rPr>
              <a:t>Cách 2</a:t>
            </a:r>
          </a:p>
        </p:txBody>
      </p:sp>
      <p:sp>
        <p:nvSpPr>
          <p:cNvPr id="18" name="Text Box 11"/>
          <p:cNvSpPr txBox="1">
            <a:spLocks noChangeArrowheads="1"/>
          </p:cNvSpPr>
          <p:nvPr/>
        </p:nvSpPr>
        <p:spPr bwMode="auto">
          <a:xfrm>
            <a:off x="638175" y="2586038"/>
            <a:ext cx="5743575" cy="646112"/>
          </a:xfrm>
          <a:prstGeom prst="rect">
            <a:avLst/>
          </a:prstGeom>
          <a:noFill/>
          <a:ln w="9525">
            <a:noFill/>
            <a:miter lim="800000"/>
            <a:headEnd/>
            <a:tailEnd/>
          </a:ln>
        </p:spPr>
        <p:txBody>
          <a:bodyPr>
            <a:spAutoFit/>
          </a:bodyPr>
          <a:lstStyle/>
          <a:p>
            <a:r>
              <a:rPr lang="en-US" sz="3600">
                <a:solidFill>
                  <a:srgbClr val="0000FF"/>
                </a:solidFill>
                <a:latin typeface="Times New Roman" pitchFamily="18" charset="0"/>
                <a:cs typeface="Times New Roman" pitchFamily="18" charset="0"/>
              </a:rPr>
              <a:t>4 ngày gấp 2 ngày số lần là:</a:t>
            </a:r>
          </a:p>
        </p:txBody>
      </p:sp>
      <p:sp>
        <p:nvSpPr>
          <p:cNvPr id="19" name="Text Box 12"/>
          <p:cNvSpPr txBox="1">
            <a:spLocks noChangeArrowheads="1"/>
          </p:cNvSpPr>
          <p:nvPr/>
        </p:nvSpPr>
        <p:spPr bwMode="auto">
          <a:xfrm>
            <a:off x="1825625" y="6054725"/>
            <a:ext cx="6689725" cy="646113"/>
          </a:xfrm>
          <a:prstGeom prst="rect">
            <a:avLst/>
          </a:prstGeom>
          <a:noFill/>
          <a:ln w="9525">
            <a:noFill/>
            <a:miter lim="800000"/>
            <a:headEnd/>
            <a:tailEnd/>
          </a:ln>
        </p:spPr>
        <p:txBody>
          <a:bodyPr>
            <a:spAutoFit/>
          </a:bodyPr>
          <a:lstStyle/>
          <a:p>
            <a:r>
              <a:rPr lang="en-US" sz="3600" b="1">
                <a:solidFill>
                  <a:srgbClr val="800000"/>
                </a:solidFill>
                <a:latin typeface="Times New Roman" pitchFamily="18" charset="0"/>
                <a:cs typeface="Times New Roman" pitchFamily="18" charset="0"/>
              </a:rPr>
              <a:t>   Bước này là bước “tìm tỉ số”.</a:t>
            </a:r>
          </a:p>
        </p:txBody>
      </p:sp>
      <p:sp>
        <p:nvSpPr>
          <p:cNvPr id="20" name="Text Box 17"/>
          <p:cNvSpPr txBox="1">
            <a:spLocks noChangeArrowheads="1"/>
          </p:cNvSpPr>
          <p:nvPr/>
        </p:nvSpPr>
        <p:spPr bwMode="auto">
          <a:xfrm>
            <a:off x="727075" y="3729038"/>
            <a:ext cx="8093075" cy="1200150"/>
          </a:xfrm>
          <a:prstGeom prst="rect">
            <a:avLst/>
          </a:prstGeom>
          <a:noFill/>
          <a:ln w="9525">
            <a:noFill/>
            <a:miter lim="800000"/>
            <a:headEnd/>
            <a:tailEnd/>
          </a:ln>
        </p:spPr>
        <p:txBody>
          <a:bodyPr>
            <a:spAutoFit/>
          </a:bodyPr>
          <a:lstStyle/>
          <a:p>
            <a:r>
              <a:rPr lang="en-US" sz="3600">
                <a:solidFill>
                  <a:srgbClr val="0000FF"/>
                </a:solidFill>
                <a:latin typeface="Times New Roman" pitchFamily="18" charset="0"/>
                <a:cs typeface="Times New Roman" pitchFamily="18" charset="0"/>
              </a:rPr>
              <a:t>Muốn đắp xong nền nhà trong 4 ngày, cần số người là:</a:t>
            </a:r>
          </a:p>
        </p:txBody>
      </p:sp>
      <p:sp>
        <p:nvSpPr>
          <p:cNvPr id="21" name="Text Box 7"/>
          <p:cNvSpPr txBox="1">
            <a:spLocks noChangeArrowheads="1"/>
          </p:cNvSpPr>
          <p:nvPr/>
        </p:nvSpPr>
        <p:spPr bwMode="auto">
          <a:xfrm>
            <a:off x="1101725" y="6054725"/>
            <a:ext cx="1089025" cy="646113"/>
          </a:xfrm>
          <a:prstGeom prst="rect">
            <a:avLst/>
          </a:prstGeom>
          <a:solidFill>
            <a:schemeClr val="bg1"/>
          </a:solidFill>
          <a:ln w="9525">
            <a:noFill/>
            <a:miter lim="800000"/>
            <a:headEnd/>
            <a:tailEnd/>
          </a:ln>
        </p:spPr>
        <p:txBody>
          <a:bodyPr>
            <a:spAutoFit/>
          </a:bodyPr>
          <a:lstStyle/>
          <a:p>
            <a:pPr>
              <a:spcBef>
                <a:spcPct val="50000"/>
              </a:spcBef>
            </a:pPr>
            <a:r>
              <a:rPr lang="en-US" sz="3600" b="1">
                <a:solidFill>
                  <a:srgbClr val="FF0000"/>
                </a:solidFill>
                <a:latin typeface="Times New Roman" pitchFamily="18" charset="0"/>
                <a:cs typeface="Times New Roman" pitchFamily="18" charset="0"/>
              </a:rPr>
              <a:t>(**)</a:t>
            </a:r>
          </a:p>
        </p:txBody>
      </p:sp>
      <p:sp>
        <p:nvSpPr>
          <p:cNvPr id="22" name="Text Box 7"/>
          <p:cNvSpPr txBox="1">
            <a:spLocks noChangeArrowheads="1"/>
          </p:cNvSpPr>
          <p:nvPr/>
        </p:nvSpPr>
        <p:spPr bwMode="auto">
          <a:xfrm>
            <a:off x="4454525" y="3140075"/>
            <a:ext cx="1089025" cy="646113"/>
          </a:xfrm>
          <a:prstGeom prst="rect">
            <a:avLst/>
          </a:prstGeom>
          <a:solidFill>
            <a:schemeClr val="bg1"/>
          </a:solidFill>
          <a:ln w="9525">
            <a:noFill/>
            <a:miter lim="800000"/>
            <a:headEnd/>
            <a:tailEnd/>
          </a:ln>
        </p:spPr>
        <p:txBody>
          <a:bodyPr>
            <a:spAutoFit/>
          </a:bodyPr>
          <a:lstStyle/>
          <a:p>
            <a:pPr>
              <a:spcBef>
                <a:spcPct val="50000"/>
              </a:spcBef>
            </a:pPr>
            <a:r>
              <a:rPr lang="en-US" sz="3600" b="1">
                <a:solidFill>
                  <a:srgbClr val="FF0000"/>
                </a:solidFill>
                <a:latin typeface="Times New Roman" pitchFamily="18" charset="0"/>
                <a:cs typeface="Times New Roman" pitchFamily="18" charset="0"/>
              </a:rPr>
              <a:t>(**)</a:t>
            </a:r>
          </a:p>
        </p:txBody>
      </p:sp>
      <p:sp>
        <p:nvSpPr>
          <p:cNvPr id="23" name="Text Box 7">
            <a:extLst>
              <a:ext uri="{FF2B5EF4-FFF2-40B4-BE49-F238E27FC236}"/>
            </a:extLst>
          </p:cNvPr>
          <p:cNvSpPr txBox="1">
            <a:spLocks noRot="1" noChangeAspect="1" noMove="1" noResize="1" noEditPoints="1" noAdjustHandles="1" noChangeArrowheads="1" noChangeShapeType="1" noTextEdit="1"/>
          </p:cNvSpPr>
          <p:nvPr/>
        </p:nvSpPr>
        <p:spPr bwMode="auto">
          <a:xfrm>
            <a:off x="2571767" y="927785"/>
            <a:ext cx="1089025" cy="646331"/>
          </a:xfrm>
          <a:prstGeom prst="rect">
            <a:avLst/>
          </a:prstGeom>
          <a:blipFill>
            <a:blip r:embed="rId4"/>
            <a:stretch>
              <a:fillRect l="-17318" t="-15094" r="-12849" b="-33962"/>
            </a:stretch>
          </a:blipFill>
          <a:ln>
            <a:noFill/>
          </a:ln>
          <a:extLst>
            <a:ext uri="{91240B29-F687-4F45-9708-019B960494DF}"/>
          </a:extLst>
        </p:spPr>
        <p:txBody>
          <a:bodyPr/>
          <a:lstStyle/>
          <a:p>
            <a:pPr fontAlgn="auto">
              <a:spcBef>
                <a:spcPts val="0"/>
              </a:spcBef>
              <a:spcAft>
                <a:spcPts val="0"/>
              </a:spcAft>
              <a:defRPr/>
            </a:pPr>
            <a:r>
              <a:rPr lang="en-US">
                <a:noFill/>
                <a:latin typeface="+mn-lt"/>
                <a:cs typeface="+mn-cs"/>
              </a:rPr>
              <a:t> </a:t>
            </a:r>
          </a:p>
        </p:txBody>
      </p:sp>
      <p:sp>
        <p:nvSpPr>
          <p:cNvPr id="24" name="Text Box 7"/>
          <p:cNvSpPr txBox="1">
            <a:spLocks noChangeArrowheads="1"/>
          </p:cNvSpPr>
          <p:nvPr/>
        </p:nvSpPr>
        <p:spPr bwMode="auto">
          <a:xfrm>
            <a:off x="7578725" y="927100"/>
            <a:ext cx="1089025" cy="647700"/>
          </a:xfrm>
          <a:prstGeom prst="rect">
            <a:avLst/>
          </a:prstGeom>
          <a:solidFill>
            <a:schemeClr val="bg1"/>
          </a:solidFill>
          <a:ln w="9525">
            <a:noFill/>
            <a:miter lim="800000"/>
            <a:headEnd/>
            <a:tailEnd/>
          </a:ln>
        </p:spPr>
        <p:txBody>
          <a:bodyPr>
            <a:spAutoFit/>
          </a:bodyPr>
          <a:lstStyle/>
          <a:p>
            <a:pPr>
              <a:spcBef>
                <a:spcPct val="50000"/>
              </a:spcBef>
            </a:pPr>
            <a:r>
              <a:rPr lang="en-US" sz="3600" b="1" i="1">
                <a:solidFill>
                  <a:srgbClr val="FF0000"/>
                </a:solidFill>
                <a:latin typeface="Times New Roman" pitchFamily="18" charset="0"/>
                <a:cs typeface="Times New Roman" pitchFamily="18" charset="0"/>
              </a:rPr>
              <a:t>(:2)</a:t>
            </a:r>
          </a:p>
        </p:txBody>
      </p:sp>
      <p:sp>
        <p:nvSpPr>
          <p:cNvPr id="25" name="Text Box 11"/>
          <p:cNvSpPr txBox="1">
            <a:spLocks noChangeArrowheads="1"/>
          </p:cNvSpPr>
          <p:nvPr/>
        </p:nvSpPr>
        <p:spPr bwMode="auto">
          <a:xfrm>
            <a:off x="590550" y="3157538"/>
            <a:ext cx="4097338" cy="646112"/>
          </a:xfrm>
          <a:prstGeom prst="rect">
            <a:avLst/>
          </a:prstGeom>
          <a:noFill/>
          <a:ln w="9525">
            <a:noFill/>
            <a:miter lim="800000"/>
            <a:headEnd/>
            <a:tailEnd/>
          </a:ln>
        </p:spPr>
        <p:txBody>
          <a:bodyPr>
            <a:spAutoFit/>
          </a:bodyPr>
          <a:lstStyle/>
          <a:p>
            <a:r>
              <a:rPr lang="en-US" sz="3600">
                <a:solidFill>
                  <a:srgbClr val="0000FF"/>
                </a:solidFill>
                <a:latin typeface="Times New Roman" pitchFamily="18" charset="0"/>
                <a:cs typeface="Times New Roman" pitchFamily="18" charset="0"/>
              </a:rPr>
              <a:t>	4 : 2 = 2 (lần)</a:t>
            </a:r>
          </a:p>
        </p:txBody>
      </p:sp>
      <p:sp>
        <p:nvSpPr>
          <p:cNvPr id="26" name="Text Box 17"/>
          <p:cNvSpPr txBox="1">
            <a:spLocks noChangeArrowheads="1"/>
          </p:cNvSpPr>
          <p:nvPr/>
        </p:nvSpPr>
        <p:spPr bwMode="auto">
          <a:xfrm>
            <a:off x="668338" y="4854575"/>
            <a:ext cx="5430837" cy="1200150"/>
          </a:xfrm>
          <a:prstGeom prst="rect">
            <a:avLst/>
          </a:prstGeom>
          <a:noFill/>
          <a:ln w="9525">
            <a:noFill/>
            <a:miter lim="800000"/>
            <a:headEnd/>
            <a:tailEnd/>
          </a:ln>
        </p:spPr>
        <p:txBody>
          <a:bodyPr>
            <a:spAutoFit/>
          </a:bodyPr>
          <a:lstStyle/>
          <a:p>
            <a:r>
              <a:rPr lang="en-US" sz="3600">
                <a:solidFill>
                  <a:srgbClr val="0000FF"/>
                </a:solidFill>
                <a:latin typeface="Times New Roman" pitchFamily="18" charset="0"/>
                <a:cs typeface="Times New Roman" pitchFamily="18" charset="0"/>
              </a:rPr>
              <a:t>	12 : 2 = 6 (người)</a:t>
            </a:r>
          </a:p>
          <a:p>
            <a:r>
              <a:rPr lang="en-US" sz="3600">
                <a:solidFill>
                  <a:srgbClr val="0000FF"/>
                </a:solidFill>
                <a:latin typeface="Times New Roman" pitchFamily="18" charset="0"/>
                <a:cs typeface="Times New Roman" pitchFamily="18" charset="0"/>
              </a:rPr>
              <a:t>		Đáp số: 6 người</a:t>
            </a:r>
          </a:p>
        </p:txBody>
      </p:sp>
      <p:cxnSp>
        <p:nvCxnSpPr>
          <p:cNvPr id="27" name="Straight Arrow Connector 26">
            <a:extLst>
              <a:ext uri="{FF2B5EF4-FFF2-40B4-BE49-F238E27FC236}"/>
            </a:extLst>
          </p:cNvPr>
          <p:cNvCxnSpPr/>
          <p:nvPr/>
        </p:nvCxnSpPr>
        <p:spPr>
          <a:xfrm flipV="1">
            <a:off x="3638550" y="831850"/>
            <a:ext cx="0" cy="838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extLst>
          </p:cNvPr>
          <p:cNvCxnSpPr/>
          <p:nvPr/>
        </p:nvCxnSpPr>
        <p:spPr>
          <a:xfrm>
            <a:off x="7524750" y="909638"/>
            <a:ext cx="0" cy="838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18"/>
                                        </p:tgtEl>
                                        <p:attrNameLst>
                                          <p:attrName>style.visibility</p:attrName>
                                        </p:attrNameLst>
                                      </p:cBhvr>
                                      <p:to>
                                        <p:strVal val="visible"/>
                                      </p:to>
                                    </p:set>
                                    <p:anim calcmode="discrete" valueType="clr">
                                      <p:cBhvr override="childStyle">
                                        <p:cTn id="19" dur="80"/>
                                        <p:tgtEl>
                                          <p:spTgt spid="18"/>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8"/>
                                        </p:tgtEl>
                                        <p:attrNameLst>
                                          <p:attrName>fillcolor</p:attrName>
                                        </p:attrNameLst>
                                      </p:cBhvr>
                                      <p:tavLst>
                                        <p:tav tm="0">
                                          <p:val>
                                            <p:clrVal>
                                              <a:schemeClr val="accent2"/>
                                            </p:clrVal>
                                          </p:val>
                                        </p:tav>
                                        <p:tav tm="50000">
                                          <p:val>
                                            <p:clrVal>
                                              <a:schemeClr val="hlink"/>
                                            </p:clrVal>
                                          </p:val>
                                        </p:tav>
                                      </p:tavLst>
                                    </p:anim>
                                    <p:set>
                                      <p:cBhvr>
                                        <p:cTn id="21" dur="80"/>
                                        <p:tgtEl>
                                          <p:spTgt spid="18"/>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25"/>
                                        </p:tgtEl>
                                        <p:attrNameLst>
                                          <p:attrName>style.visibility</p:attrName>
                                        </p:attrNameLst>
                                      </p:cBhvr>
                                      <p:to>
                                        <p:strVal val="visible"/>
                                      </p:to>
                                    </p:set>
                                    <p:anim calcmode="discrete" valueType="clr">
                                      <p:cBhvr override="childStyle">
                                        <p:cTn id="26" dur="80"/>
                                        <p:tgtEl>
                                          <p:spTgt spid="25"/>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25"/>
                                        </p:tgtEl>
                                        <p:attrNameLst>
                                          <p:attrName>fillcolor</p:attrName>
                                        </p:attrNameLst>
                                      </p:cBhvr>
                                      <p:tavLst>
                                        <p:tav tm="0">
                                          <p:val>
                                            <p:clrVal>
                                              <a:schemeClr val="accent2"/>
                                            </p:clrVal>
                                          </p:val>
                                        </p:tav>
                                        <p:tav tm="50000">
                                          <p:val>
                                            <p:clrVal>
                                              <a:schemeClr val="hlink"/>
                                            </p:clrVal>
                                          </p:val>
                                        </p:tav>
                                      </p:tavLst>
                                    </p:anim>
                                    <p:set>
                                      <p:cBhvr>
                                        <p:cTn id="28" dur="80"/>
                                        <p:tgtEl>
                                          <p:spTgt spid="25"/>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3"/>
                                        </p:tgtEl>
                                        <p:attrNameLst>
                                          <p:attrName>style.visibility</p:attrName>
                                        </p:attrNameLst>
                                      </p:cBhvr>
                                      <p:to>
                                        <p:strVal val="visible"/>
                                      </p:to>
                                    </p:set>
                                    <p:anim calcmode="lin" valueType="num">
                                      <p:cBhvr additive="base">
                                        <p:cTn id="33" dur="500" fill="hold"/>
                                        <p:tgtEl>
                                          <p:spTgt spid="23"/>
                                        </p:tgtEl>
                                        <p:attrNameLst>
                                          <p:attrName>ppt_x</p:attrName>
                                        </p:attrNameLst>
                                      </p:cBhvr>
                                      <p:tavLst>
                                        <p:tav tm="0">
                                          <p:val>
                                            <p:strVal val="#ppt_x"/>
                                          </p:val>
                                        </p:tav>
                                        <p:tav tm="100000">
                                          <p:val>
                                            <p:strVal val="#ppt_x"/>
                                          </p:val>
                                        </p:tav>
                                      </p:tavLst>
                                    </p:anim>
                                    <p:anim calcmode="lin" valueType="num">
                                      <p:cBhvr additive="base">
                                        <p:cTn id="3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anim calcmode="lin" valueType="num">
                                      <p:cBhvr additive="base">
                                        <p:cTn id="39" dur="500" fill="hold"/>
                                        <p:tgtEl>
                                          <p:spTgt spid="24"/>
                                        </p:tgtEl>
                                        <p:attrNameLst>
                                          <p:attrName>ppt_x</p:attrName>
                                        </p:attrNameLst>
                                      </p:cBhvr>
                                      <p:tavLst>
                                        <p:tav tm="0">
                                          <p:val>
                                            <p:strVal val="#ppt_x"/>
                                          </p:val>
                                        </p:tav>
                                        <p:tav tm="100000">
                                          <p:val>
                                            <p:strVal val="#ppt_x"/>
                                          </p:val>
                                        </p:tav>
                                      </p:tavLst>
                                    </p:anim>
                                    <p:anim calcmode="lin" valueType="num">
                                      <p:cBhvr additive="base">
                                        <p:cTn id="4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20">
                                            <p:txEl>
                                              <p:pRg st="0" end="0"/>
                                            </p:txEl>
                                          </p:spTgt>
                                        </p:tgtEl>
                                        <p:attrNameLst>
                                          <p:attrName>style.visibility</p:attrName>
                                        </p:attrNameLst>
                                      </p:cBhvr>
                                      <p:to>
                                        <p:strVal val="visible"/>
                                      </p:to>
                                    </p:set>
                                    <p:animEffect transition="in" filter="blinds(horizontal)">
                                      <p:cBhvr>
                                        <p:cTn id="45" dur="500"/>
                                        <p:tgtEl>
                                          <p:spTgt spid="20">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26">
                                            <p:txEl>
                                              <p:pRg st="0" end="0"/>
                                            </p:txEl>
                                          </p:spTgt>
                                        </p:tgtEl>
                                        <p:attrNameLst>
                                          <p:attrName>style.visibility</p:attrName>
                                        </p:attrNameLst>
                                      </p:cBhvr>
                                      <p:to>
                                        <p:strVal val="visible"/>
                                      </p:to>
                                    </p:set>
                                    <p:animEffect transition="in" filter="blinds(horizontal)">
                                      <p:cBhvr>
                                        <p:cTn id="50" dur="500"/>
                                        <p:tgtEl>
                                          <p:spTgt spid="26">
                                            <p:txEl>
                                              <p:pRg st="0" end="0"/>
                                            </p:txEl>
                                          </p:spTgt>
                                        </p:tgtEl>
                                      </p:cBhvr>
                                    </p:animEffect>
                                  </p:childTnLst>
                                </p:cTn>
                              </p:par>
                            </p:childTnLst>
                          </p:cTn>
                        </p:par>
                        <p:par>
                          <p:cTn id="51" fill="hold">
                            <p:stCondLst>
                              <p:cond delay="500"/>
                            </p:stCondLst>
                            <p:childTnLst>
                              <p:par>
                                <p:cTn id="52" presetID="3" presetClass="entr" presetSubtype="10" fill="hold" nodeType="afterEffect">
                                  <p:stCondLst>
                                    <p:cond delay="0"/>
                                  </p:stCondLst>
                                  <p:childTnLst>
                                    <p:set>
                                      <p:cBhvr>
                                        <p:cTn id="53" dur="1" fill="hold">
                                          <p:stCondLst>
                                            <p:cond delay="0"/>
                                          </p:stCondLst>
                                        </p:cTn>
                                        <p:tgtEl>
                                          <p:spTgt spid="26">
                                            <p:txEl>
                                              <p:pRg st="1" end="1"/>
                                            </p:txEl>
                                          </p:spTgt>
                                        </p:tgtEl>
                                        <p:attrNameLst>
                                          <p:attrName>style.visibility</p:attrName>
                                        </p:attrNameLst>
                                      </p:cBhvr>
                                      <p:to>
                                        <p:strVal val="visible"/>
                                      </p:to>
                                    </p:set>
                                    <p:animEffect transition="in" filter="blinds(horizontal)">
                                      <p:cBhvr>
                                        <p:cTn id="54" dur="500"/>
                                        <p:tgtEl>
                                          <p:spTgt spid="26">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anim calcmode="lin" valueType="num">
                                      <p:cBhvr additive="base">
                                        <p:cTn id="59" dur="500" fill="hold"/>
                                        <p:tgtEl>
                                          <p:spTgt spid="22"/>
                                        </p:tgtEl>
                                        <p:attrNameLst>
                                          <p:attrName>ppt_x</p:attrName>
                                        </p:attrNameLst>
                                      </p:cBhvr>
                                      <p:tavLst>
                                        <p:tav tm="0">
                                          <p:val>
                                            <p:strVal val="#ppt_x"/>
                                          </p:val>
                                        </p:tav>
                                        <p:tav tm="100000">
                                          <p:val>
                                            <p:strVal val="#ppt_x"/>
                                          </p:val>
                                        </p:tav>
                                      </p:tavLst>
                                    </p:anim>
                                    <p:anim calcmode="lin" valueType="num">
                                      <p:cBhvr additive="base">
                                        <p:cTn id="6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additive="base">
                                        <p:cTn id="65" dur="500" fill="hold"/>
                                        <p:tgtEl>
                                          <p:spTgt spid="21"/>
                                        </p:tgtEl>
                                        <p:attrNameLst>
                                          <p:attrName>ppt_x</p:attrName>
                                        </p:attrNameLst>
                                      </p:cBhvr>
                                      <p:tavLst>
                                        <p:tav tm="0">
                                          <p:val>
                                            <p:strVal val="#ppt_x"/>
                                          </p:val>
                                        </p:tav>
                                        <p:tav tm="100000">
                                          <p:val>
                                            <p:strVal val="#ppt_x"/>
                                          </p:val>
                                        </p:tav>
                                      </p:tavLst>
                                    </p:anim>
                                    <p:anim calcmode="lin" valueType="num">
                                      <p:cBhvr additive="base">
                                        <p:cTn id="66" dur="500" fill="hold"/>
                                        <p:tgtEl>
                                          <p:spTgt spid="21"/>
                                        </p:tgtEl>
                                        <p:attrNameLst>
                                          <p:attrName>ppt_y</p:attrName>
                                        </p:attrNameLst>
                                      </p:cBhvr>
                                      <p:tavLst>
                                        <p:tav tm="0">
                                          <p:val>
                                            <p:strVal val="1+#ppt_h/2"/>
                                          </p:val>
                                        </p:tav>
                                        <p:tav tm="100000">
                                          <p:val>
                                            <p:strVal val="#ppt_y"/>
                                          </p:val>
                                        </p:tav>
                                      </p:tavLst>
                                    </p:anim>
                                  </p:childTnLst>
                                </p:cTn>
                              </p:par>
                            </p:childTnLst>
                          </p:cTn>
                        </p:par>
                        <p:par>
                          <p:cTn id="67" fill="hold">
                            <p:stCondLst>
                              <p:cond delay="500"/>
                            </p:stCondLst>
                            <p:childTnLst>
                              <p:par>
                                <p:cTn id="68" presetID="2" presetClass="entr" presetSubtype="4"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 calcmode="lin" valueType="num">
                                      <p:cBhvr additive="base">
                                        <p:cTn id="70" dur="500" fill="hold"/>
                                        <p:tgtEl>
                                          <p:spTgt spid="19"/>
                                        </p:tgtEl>
                                        <p:attrNameLst>
                                          <p:attrName>ppt_x</p:attrName>
                                        </p:attrNameLst>
                                      </p:cBhvr>
                                      <p:tavLst>
                                        <p:tav tm="0">
                                          <p:val>
                                            <p:strVal val="#ppt_x"/>
                                          </p:val>
                                        </p:tav>
                                        <p:tav tm="100000">
                                          <p:val>
                                            <p:strVal val="#ppt_x"/>
                                          </p:val>
                                        </p:tav>
                                      </p:tavLst>
                                    </p:anim>
                                    <p:anim calcmode="lin" valueType="num">
                                      <p:cBhvr additive="base">
                                        <p:cTn id="71"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animBg="1"/>
      <p:bldP spid="18" grpId="0"/>
      <p:bldP spid="19" grpId="0"/>
      <p:bldP spid="21" grpId="0" animBg="1"/>
      <p:bldP spid="22" grpId="0" animBg="1"/>
      <p:bldP spid="24" grpId="0" animBg="1"/>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12" descr="POINSET2"/>
          <p:cNvPicPr>
            <a:picLocks noChangeAspect="1" noChangeArrowheads="1"/>
          </p:cNvPicPr>
          <p:nvPr/>
        </p:nvPicPr>
        <p:blipFill>
          <a:blip r:embed="rId3"/>
          <a:srcRect/>
          <a:stretch>
            <a:fillRect/>
          </a:stretch>
        </p:blipFill>
        <p:spPr bwMode="auto">
          <a:xfrm rot="5400000">
            <a:off x="8087519" y="92869"/>
            <a:ext cx="1100138" cy="990600"/>
          </a:xfrm>
          <a:prstGeom prst="rect">
            <a:avLst/>
          </a:prstGeom>
          <a:noFill/>
          <a:ln w="9525">
            <a:noFill/>
            <a:miter lim="800000"/>
            <a:headEnd/>
            <a:tailEnd/>
          </a:ln>
        </p:spPr>
      </p:pic>
      <p:pic>
        <p:nvPicPr>
          <p:cNvPr id="21506" name="Picture 12" descr="POINSET2"/>
          <p:cNvPicPr>
            <a:picLocks noChangeAspect="1" noChangeArrowheads="1"/>
          </p:cNvPicPr>
          <p:nvPr/>
        </p:nvPicPr>
        <p:blipFill>
          <a:blip r:embed="rId3"/>
          <a:srcRect/>
          <a:stretch>
            <a:fillRect/>
          </a:stretch>
        </p:blipFill>
        <p:spPr bwMode="auto">
          <a:xfrm>
            <a:off x="0" y="9525"/>
            <a:ext cx="990600" cy="1157288"/>
          </a:xfrm>
          <a:prstGeom prst="rect">
            <a:avLst/>
          </a:prstGeom>
          <a:noFill/>
          <a:ln w="9525">
            <a:noFill/>
            <a:miter lim="800000"/>
            <a:headEnd/>
            <a:tailEnd/>
          </a:ln>
        </p:spPr>
      </p:pic>
      <p:sp>
        <p:nvSpPr>
          <p:cNvPr id="8" name="Text Box 15"/>
          <p:cNvSpPr txBox="1">
            <a:spLocks noChangeArrowheads="1"/>
          </p:cNvSpPr>
          <p:nvPr/>
        </p:nvSpPr>
        <p:spPr bwMode="auto">
          <a:xfrm>
            <a:off x="238125" y="227013"/>
            <a:ext cx="3819525" cy="1754187"/>
          </a:xfrm>
          <a:prstGeom prst="rect">
            <a:avLst/>
          </a:prstGeom>
          <a:noFill/>
          <a:ln w="9525">
            <a:noFill/>
            <a:miter lim="800000"/>
            <a:headEnd/>
            <a:tailEnd/>
          </a:ln>
        </p:spPr>
        <p:txBody>
          <a:bodyPr>
            <a:spAutoFit/>
          </a:bodyPr>
          <a:lstStyle/>
          <a:p>
            <a:pPr algn="just"/>
            <a:r>
              <a:rPr lang="en-US" sz="3600">
                <a:latin typeface="Times New Roman" pitchFamily="18" charset="0"/>
                <a:cs typeface="Times New Roman" pitchFamily="18" charset="0"/>
              </a:rPr>
              <a:t>  Muốn đắp xong nền nhà trong 1 ngày cần số người:</a:t>
            </a:r>
          </a:p>
        </p:txBody>
      </p:sp>
      <p:sp>
        <p:nvSpPr>
          <p:cNvPr id="9" name="Text Box 19"/>
          <p:cNvSpPr txBox="1">
            <a:spLocks noChangeArrowheads="1"/>
          </p:cNvSpPr>
          <p:nvPr/>
        </p:nvSpPr>
        <p:spPr bwMode="auto">
          <a:xfrm>
            <a:off x="255588" y="2813050"/>
            <a:ext cx="4122737" cy="1754188"/>
          </a:xfrm>
          <a:prstGeom prst="rect">
            <a:avLst/>
          </a:prstGeom>
          <a:noFill/>
          <a:ln w="9525">
            <a:noFill/>
            <a:miter lim="800000"/>
            <a:headEnd/>
            <a:tailEnd/>
          </a:ln>
        </p:spPr>
        <p:txBody>
          <a:bodyPr>
            <a:spAutoFit/>
          </a:bodyPr>
          <a:lstStyle/>
          <a:p>
            <a:pPr algn="just"/>
            <a:r>
              <a:rPr lang="en-US" sz="3600">
                <a:latin typeface="Times New Roman" pitchFamily="18" charset="0"/>
                <a:cs typeface="Times New Roman" pitchFamily="18" charset="0"/>
              </a:rPr>
              <a:t>Muốn đắp xong nền nhà trong 4 ngày cần số người:</a:t>
            </a:r>
          </a:p>
        </p:txBody>
      </p:sp>
      <p:sp>
        <p:nvSpPr>
          <p:cNvPr id="10" name="Text Box 15"/>
          <p:cNvSpPr txBox="1">
            <a:spLocks noChangeArrowheads="1"/>
          </p:cNvSpPr>
          <p:nvPr/>
        </p:nvSpPr>
        <p:spPr bwMode="auto">
          <a:xfrm>
            <a:off x="215900" y="1987550"/>
            <a:ext cx="4100513" cy="646113"/>
          </a:xfrm>
          <a:prstGeom prst="rect">
            <a:avLst/>
          </a:prstGeom>
          <a:noFill/>
          <a:ln w="9525">
            <a:noFill/>
            <a:miter lim="800000"/>
            <a:headEnd/>
            <a:tailEnd/>
          </a:ln>
        </p:spPr>
        <p:txBody>
          <a:bodyPr>
            <a:spAutoFit/>
          </a:bodyPr>
          <a:lstStyle/>
          <a:p>
            <a:r>
              <a:rPr lang="en-US" sz="3600">
                <a:latin typeface="Times New Roman" pitchFamily="18" charset="0"/>
                <a:cs typeface="Times New Roman" pitchFamily="18" charset="0"/>
              </a:rPr>
              <a:t>12 x 2 = 24 (người)</a:t>
            </a:r>
          </a:p>
        </p:txBody>
      </p:sp>
      <p:sp>
        <p:nvSpPr>
          <p:cNvPr id="11" name="Text Box 19"/>
          <p:cNvSpPr txBox="1">
            <a:spLocks noChangeArrowheads="1"/>
          </p:cNvSpPr>
          <p:nvPr/>
        </p:nvSpPr>
        <p:spPr bwMode="auto">
          <a:xfrm>
            <a:off x="511175" y="4586288"/>
            <a:ext cx="3805238" cy="1200150"/>
          </a:xfrm>
          <a:prstGeom prst="rect">
            <a:avLst/>
          </a:prstGeom>
          <a:noFill/>
          <a:ln w="9525">
            <a:noFill/>
            <a:miter lim="800000"/>
            <a:headEnd/>
            <a:tailEnd/>
          </a:ln>
        </p:spPr>
        <p:txBody>
          <a:bodyPr>
            <a:spAutoFit/>
          </a:bodyPr>
          <a:lstStyle/>
          <a:p>
            <a:r>
              <a:rPr lang="en-US" sz="3600">
                <a:latin typeface="Times New Roman" pitchFamily="18" charset="0"/>
                <a:cs typeface="Times New Roman" pitchFamily="18" charset="0"/>
              </a:rPr>
              <a:t>24 : 4 = 6 (người)</a:t>
            </a:r>
          </a:p>
          <a:p>
            <a:pPr algn="just"/>
            <a:r>
              <a:rPr lang="en-US" sz="3600">
                <a:latin typeface="Times New Roman" pitchFamily="18" charset="0"/>
                <a:cs typeface="Times New Roman" pitchFamily="18" charset="0"/>
              </a:rPr>
              <a:t>     Đáp số: 6 người</a:t>
            </a:r>
          </a:p>
        </p:txBody>
      </p:sp>
      <p:sp>
        <p:nvSpPr>
          <p:cNvPr id="12" name="Text Box 11"/>
          <p:cNvSpPr txBox="1">
            <a:spLocks noChangeArrowheads="1"/>
          </p:cNvSpPr>
          <p:nvPr/>
        </p:nvSpPr>
        <p:spPr bwMode="auto">
          <a:xfrm>
            <a:off x="5322888" y="434975"/>
            <a:ext cx="3690937" cy="1200150"/>
          </a:xfrm>
          <a:prstGeom prst="rect">
            <a:avLst/>
          </a:prstGeom>
          <a:noFill/>
          <a:ln w="9525">
            <a:noFill/>
            <a:miter lim="800000"/>
            <a:headEnd/>
            <a:tailEnd/>
          </a:ln>
        </p:spPr>
        <p:txBody>
          <a:bodyPr>
            <a:spAutoFit/>
          </a:bodyPr>
          <a:lstStyle/>
          <a:p>
            <a:pPr algn="just"/>
            <a:r>
              <a:rPr lang="en-US" sz="3600">
                <a:solidFill>
                  <a:srgbClr val="0000FF"/>
                </a:solidFill>
                <a:latin typeface="Times New Roman" pitchFamily="18" charset="0"/>
                <a:cs typeface="Times New Roman" pitchFamily="18" charset="0"/>
              </a:rPr>
              <a:t>4 ngày gấp 2 ngày số lần là:</a:t>
            </a:r>
          </a:p>
        </p:txBody>
      </p:sp>
      <p:sp>
        <p:nvSpPr>
          <p:cNvPr id="13" name="Text Box 17"/>
          <p:cNvSpPr txBox="1">
            <a:spLocks noChangeArrowheads="1"/>
          </p:cNvSpPr>
          <p:nvPr/>
        </p:nvSpPr>
        <p:spPr bwMode="auto">
          <a:xfrm>
            <a:off x="4997450" y="2614613"/>
            <a:ext cx="4064000" cy="1754187"/>
          </a:xfrm>
          <a:prstGeom prst="rect">
            <a:avLst/>
          </a:prstGeom>
          <a:noFill/>
          <a:ln w="9525">
            <a:noFill/>
            <a:miter lim="800000"/>
            <a:headEnd/>
            <a:tailEnd/>
          </a:ln>
        </p:spPr>
        <p:txBody>
          <a:bodyPr>
            <a:spAutoFit/>
          </a:bodyPr>
          <a:lstStyle/>
          <a:p>
            <a:pPr algn="just"/>
            <a:r>
              <a:rPr lang="en-US" sz="3600">
                <a:solidFill>
                  <a:srgbClr val="0000FF"/>
                </a:solidFill>
                <a:latin typeface="Times New Roman" pitchFamily="18" charset="0"/>
                <a:cs typeface="Times New Roman" pitchFamily="18" charset="0"/>
              </a:rPr>
              <a:t>Muốn đắp xong nền nhà trong 4 ngày, cần số người là:</a:t>
            </a:r>
          </a:p>
        </p:txBody>
      </p:sp>
      <p:sp>
        <p:nvSpPr>
          <p:cNvPr id="14" name="Text Box 11"/>
          <p:cNvSpPr txBox="1">
            <a:spLocks noChangeArrowheads="1"/>
          </p:cNvSpPr>
          <p:nvPr/>
        </p:nvSpPr>
        <p:spPr bwMode="auto">
          <a:xfrm>
            <a:off x="4975225" y="1787525"/>
            <a:ext cx="4097338" cy="646113"/>
          </a:xfrm>
          <a:prstGeom prst="rect">
            <a:avLst/>
          </a:prstGeom>
          <a:noFill/>
          <a:ln w="9525">
            <a:noFill/>
            <a:miter lim="800000"/>
            <a:headEnd/>
            <a:tailEnd/>
          </a:ln>
        </p:spPr>
        <p:txBody>
          <a:bodyPr>
            <a:spAutoFit/>
          </a:bodyPr>
          <a:lstStyle/>
          <a:p>
            <a:r>
              <a:rPr lang="en-US" sz="3600">
                <a:solidFill>
                  <a:srgbClr val="0000FF"/>
                </a:solidFill>
                <a:latin typeface="Times New Roman" pitchFamily="18" charset="0"/>
                <a:cs typeface="Times New Roman" pitchFamily="18" charset="0"/>
              </a:rPr>
              <a:t>	4 : 2 = 2 (lần)</a:t>
            </a:r>
          </a:p>
        </p:txBody>
      </p:sp>
      <p:sp>
        <p:nvSpPr>
          <p:cNvPr id="15" name="Text Box 17"/>
          <p:cNvSpPr txBox="1">
            <a:spLocks noChangeArrowheads="1"/>
          </p:cNvSpPr>
          <p:nvPr/>
        </p:nvSpPr>
        <p:spPr bwMode="auto">
          <a:xfrm>
            <a:off x="5322888" y="4414838"/>
            <a:ext cx="4291012" cy="1200150"/>
          </a:xfrm>
          <a:prstGeom prst="rect">
            <a:avLst/>
          </a:prstGeom>
          <a:noFill/>
          <a:ln w="9525">
            <a:noFill/>
            <a:miter lim="800000"/>
            <a:headEnd/>
            <a:tailEnd/>
          </a:ln>
        </p:spPr>
        <p:txBody>
          <a:bodyPr>
            <a:spAutoFit/>
          </a:bodyPr>
          <a:lstStyle/>
          <a:p>
            <a:r>
              <a:rPr lang="en-US" sz="3600">
                <a:solidFill>
                  <a:srgbClr val="0000FF"/>
                </a:solidFill>
                <a:latin typeface="Times New Roman" pitchFamily="18" charset="0"/>
                <a:cs typeface="Times New Roman" pitchFamily="18" charset="0"/>
              </a:rPr>
              <a:t>12 : 2 = 6 (người)</a:t>
            </a:r>
          </a:p>
          <a:p>
            <a:r>
              <a:rPr lang="en-US" sz="3600">
                <a:solidFill>
                  <a:srgbClr val="0000FF"/>
                </a:solidFill>
                <a:latin typeface="Times New Roman" pitchFamily="18" charset="0"/>
                <a:cs typeface="Times New Roman" pitchFamily="18" charset="0"/>
              </a:rPr>
              <a:t>  Đáp số: 6 người</a:t>
            </a:r>
          </a:p>
        </p:txBody>
      </p:sp>
      <p:sp>
        <p:nvSpPr>
          <p:cNvPr id="16" name="Rectangle 15"/>
          <p:cNvSpPr>
            <a:spLocks noChangeArrowheads="1"/>
          </p:cNvSpPr>
          <p:nvPr/>
        </p:nvSpPr>
        <p:spPr bwMode="auto">
          <a:xfrm>
            <a:off x="106363" y="5972175"/>
            <a:ext cx="4319587" cy="552450"/>
          </a:xfrm>
          <a:prstGeom prst="rect">
            <a:avLst/>
          </a:prstGeom>
          <a:noFill/>
          <a:ln w="9525">
            <a:noFill/>
            <a:miter lim="800000"/>
            <a:headEnd/>
            <a:tailEnd/>
          </a:ln>
        </p:spPr>
        <p:txBody>
          <a:bodyPr>
            <a:spAutoFit/>
          </a:bodyPr>
          <a:lstStyle/>
          <a:p>
            <a:r>
              <a:rPr lang="en-US" sz="3000" b="1">
                <a:solidFill>
                  <a:srgbClr val="C00000"/>
                </a:solidFill>
                <a:latin typeface="Times New Roman" pitchFamily="18" charset="0"/>
                <a:cs typeface="Times New Roman" pitchFamily="18" charset="0"/>
              </a:rPr>
              <a:t>Cách 1: “rút về đơn vị”.</a:t>
            </a:r>
          </a:p>
        </p:txBody>
      </p:sp>
      <p:sp>
        <p:nvSpPr>
          <p:cNvPr id="17" name="Rectangle 16"/>
          <p:cNvSpPr>
            <a:spLocks noChangeArrowheads="1"/>
          </p:cNvSpPr>
          <p:nvPr/>
        </p:nvSpPr>
        <p:spPr bwMode="auto">
          <a:xfrm>
            <a:off x="5253038" y="5924550"/>
            <a:ext cx="3357562" cy="554038"/>
          </a:xfrm>
          <a:prstGeom prst="rect">
            <a:avLst/>
          </a:prstGeom>
          <a:noFill/>
          <a:ln w="9525">
            <a:noFill/>
            <a:miter lim="800000"/>
            <a:headEnd/>
            <a:tailEnd/>
          </a:ln>
        </p:spPr>
        <p:txBody>
          <a:bodyPr wrap="none">
            <a:spAutoFit/>
          </a:bodyPr>
          <a:lstStyle/>
          <a:p>
            <a:r>
              <a:rPr lang="en-US" sz="3000" b="1">
                <a:solidFill>
                  <a:srgbClr val="C00000"/>
                </a:solidFill>
                <a:latin typeface="Times New Roman" pitchFamily="18" charset="0"/>
                <a:cs typeface="Times New Roman" pitchFamily="18" charset="0"/>
              </a:rPr>
              <a:t>Cách 2: “tìm tỉ số”.</a:t>
            </a:r>
          </a:p>
        </p:txBody>
      </p:sp>
      <p:cxnSp>
        <p:nvCxnSpPr>
          <p:cNvPr id="3" name="Straight Connector 2">
            <a:extLst>
              <a:ext uri="{FF2B5EF4-FFF2-40B4-BE49-F238E27FC236}"/>
            </a:extLst>
          </p:cNvPr>
          <p:cNvCxnSpPr>
            <a:cxnSpLocks/>
          </p:cNvCxnSpPr>
          <p:nvPr/>
        </p:nvCxnSpPr>
        <p:spPr>
          <a:xfrm>
            <a:off x="4708525" y="434975"/>
            <a:ext cx="0" cy="57658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1000"/>
                                        <p:tgtEl>
                                          <p:spTgt spid="3"/>
                                        </p:tgtEl>
                                      </p:cBhvr>
                                    </p:animEffect>
                                    <p:anim calcmode="lin" valueType="num">
                                      <p:cBhvr>
                                        <p:cTn id="33" dur="1000" fill="hold"/>
                                        <p:tgtEl>
                                          <p:spTgt spid="3"/>
                                        </p:tgtEl>
                                        <p:attrNameLst>
                                          <p:attrName>ppt_x</p:attrName>
                                        </p:attrNameLst>
                                      </p:cBhvr>
                                      <p:tavLst>
                                        <p:tav tm="0">
                                          <p:val>
                                            <p:strVal val="#ppt_x"/>
                                          </p:val>
                                        </p:tav>
                                        <p:tav tm="100000">
                                          <p:val>
                                            <p:strVal val="#ppt_x"/>
                                          </p:val>
                                        </p:tav>
                                      </p:tavLst>
                                    </p:anim>
                                    <p:anim calcmode="lin" valueType="num">
                                      <p:cBhvr>
                                        <p:cTn id="3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arn(inVertical)">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barn(inVertical)">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barn(inVertical)">
                                      <p:cBhvr>
                                        <p:cTn id="49" dur="500"/>
                                        <p:tgtEl>
                                          <p:spTgt spid="13"/>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barn(inVertical)">
                                      <p:cBhvr>
                                        <p:cTn id="54" dur="500"/>
                                        <p:tgtEl>
                                          <p:spTgt spid="15"/>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barn(inVertical)">
                                      <p:cBhvr>
                                        <p:cTn id="5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447800" y="2367170"/>
            <a:ext cx="5977920" cy="1200329"/>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7200" b="1" spc="50" dirty="0">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THỰC HÀNH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7|14.9|5.3|18.6|3.4|9.9|3.2|8|1.5|14.1|5.5|7.1|3.8|5.2|1.9|9.1|1.4"/>
</p:tagLst>
</file>

<file path=ppt/tags/tag2.xml><?xml version="1.0" encoding="utf-8"?>
<p:tagLst xmlns:a="http://schemas.openxmlformats.org/drawingml/2006/main" xmlns:r="http://schemas.openxmlformats.org/officeDocument/2006/relationships" xmlns:p="http://schemas.openxmlformats.org/presentationml/2006/main">
  <p:tag name="TIMING" val="|4.2"/>
</p:tagLst>
</file>

<file path=ppt/tags/tag3.xml><?xml version="1.0" encoding="utf-8"?>
<p:tagLst xmlns:a="http://schemas.openxmlformats.org/drawingml/2006/main" xmlns:r="http://schemas.openxmlformats.org/officeDocument/2006/relationships" xmlns:p="http://schemas.openxmlformats.org/presentationml/2006/main">
  <p:tag name="TIMING" val="|2.5"/>
</p:tagLst>
</file>

<file path=ppt/tags/tag4.xml><?xml version="1.0" encoding="utf-8"?>
<p:tagLst xmlns:a="http://schemas.openxmlformats.org/drawingml/2006/main" xmlns:r="http://schemas.openxmlformats.org/officeDocument/2006/relationships" xmlns:p="http://schemas.openxmlformats.org/presentationml/2006/main">
  <p:tag name="TIMING" val="|3.7|16.2|12.4"/>
</p:tagLst>
</file>

<file path=ppt/tags/tag5.xml><?xml version="1.0" encoding="utf-8"?>
<p:tagLst xmlns:a="http://schemas.openxmlformats.org/drawingml/2006/main" xmlns:r="http://schemas.openxmlformats.org/officeDocument/2006/relationships" xmlns:p="http://schemas.openxmlformats.org/presentationml/2006/main">
  <p:tag name="TIMING" val="|16.2|1.7|1.2|1.4|7.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903</TotalTime>
  <Words>698</Words>
  <Application>Microsoft Office PowerPoint</Application>
  <PresentationFormat>On-screen Show (4:3)</PresentationFormat>
  <Paragraphs>133</Paragraphs>
  <Slides>17</Slides>
  <Notes>1</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17</vt:i4>
      </vt:variant>
    </vt:vector>
  </HeadingPairs>
  <TitlesOfParts>
    <vt:vector size="22" baseType="lpstr">
      <vt:lpstr>Arial</vt:lpstr>
      <vt:lpstr>Calibri Light</vt:lpstr>
      <vt:lpstr>Calibri</vt:lpstr>
      <vt:lpstr>Times New Roman</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Admin</cp:lastModifiedBy>
  <cp:revision>75</cp:revision>
  <dcterms:created xsi:type="dcterms:W3CDTF">2021-09-01T10:33:36Z</dcterms:created>
  <dcterms:modified xsi:type="dcterms:W3CDTF">2023-09-26T01:10:33Z</dcterms:modified>
</cp:coreProperties>
</file>