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7" r:id="rId1"/>
    <p:sldMasterId id="2147483789" r:id="rId2"/>
  </p:sldMasterIdLst>
  <p:notesMasterIdLst>
    <p:notesMasterId r:id="rId20"/>
  </p:notesMasterIdLst>
  <p:sldIdLst>
    <p:sldId id="348" r:id="rId3"/>
    <p:sldId id="338" r:id="rId4"/>
    <p:sldId id="258" r:id="rId5"/>
    <p:sldId id="321" r:id="rId6"/>
    <p:sldId id="325" r:id="rId7"/>
    <p:sldId id="326" r:id="rId8"/>
    <p:sldId id="327" r:id="rId9"/>
    <p:sldId id="328" r:id="rId10"/>
    <p:sldId id="331" r:id="rId11"/>
    <p:sldId id="344" r:id="rId12"/>
    <p:sldId id="329" r:id="rId13"/>
    <p:sldId id="340" r:id="rId14"/>
    <p:sldId id="330" r:id="rId15"/>
    <p:sldId id="343" r:id="rId16"/>
    <p:sldId id="342" r:id="rId17"/>
    <p:sldId id="345" r:id="rId18"/>
    <p:sldId id="336" r:id="rId19"/>
  </p:sldIdLst>
  <p:sldSz cx="9144000" cy="5143500" type="screen16x9"/>
  <p:notesSz cx="6858000" cy="9144000"/>
  <p:embeddedFontLst>
    <p:embeddedFont>
      <p:font typeface=".VnTimeH" pitchFamily="34" charset="0"/>
      <p:regular r:id="rId21"/>
      <p:italic r:id="rId22"/>
      <p:boldItalic r:id="rId23"/>
    </p:embeddedFont>
    <p:embeddedFont>
      <p:font typeface=".VnTime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99"/>
    <a:srgbClr val="FFFF61"/>
    <a:srgbClr val="0000FF"/>
    <a:srgbClr val="663300"/>
    <a:srgbClr val="FF3300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92" d="100"/>
          <a:sy n="92" d="100"/>
        </p:scale>
        <p:origin x="-75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E91F626-040A-4FBD-9FBA-D47FF8D32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52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F4AAE-BBC6-47D0-9840-47BC7EFE1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C042B-19BD-4BC7-AE27-FB23E813B1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A4C29-3B3B-475F-9674-73BB375766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CABB-575A-49A0-B845-FCA7F04C90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33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E3F0F-9FCB-431D-9E2F-932F286050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6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7F0-651D-47C2-8F0A-7677034B27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4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8286-E52A-4A11-A585-B99B96F3CE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8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A83B-292F-4A87-9313-A8E1EC9A74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81D2-DFB5-47D3-965F-1B31D1DC6D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3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C01DF-46F7-4FB3-B2D2-5B4043E16E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82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401A-BD77-4A0C-A150-025ED53A52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4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28AF2-7901-4F1A-A54B-68E891FCCF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0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7006B-4286-4E98-8B28-D09FB788F4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4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2B2D-EFEB-49F8-9A1E-0D3086C835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33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415CD-9EA7-4215-B6CF-2D04513EC9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41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242C-77E0-478F-96A5-757E209256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0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7973-202E-47C3-B1EA-7870B558C4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8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DAFB0-6C9F-4A62-A0F5-4AF0A427DD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DEB96-386F-4A6D-BA98-B92AF42DB6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E2040-51CD-486C-A60E-99FF31D77F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1ABFC-0C47-4AFD-9296-8C47BFF6E4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E9CA-11DF-414C-B95E-E5FBFEFF4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0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0F543-F563-491D-8568-A26B5B78DD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42D0B3-2487-451C-99B9-62DDA304F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82D302A-2E82-4CEA-9D1F-AAC5EDDD6415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bai%20ca%20di%20hoc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477962" y="1581150"/>
            <a:ext cx="5972175" cy="81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755650" y="484188"/>
            <a:ext cx="770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TH NGUYỄN CÔNG SÁU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828800" y="348615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GV: ĐỖ THỊ THẢO DÂN</a:t>
            </a:r>
          </a:p>
        </p:txBody>
      </p:sp>
    </p:spTree>
    <p:extLst>
      <p:ext uri="{BB962C8B-B14F-4D97-AF65-F5344CB8AC3E}">
        <p14:creationId xmlns:p14="http://schemas.microsoft.com/office/powerpoint/2010/main" val="386956096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955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4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Rot="1" noChangeArrowheads="1"/>
          </p:cNvSpPr>
          <p:nvPr/>
        </p:nvSpPr>
        <p:spPr bwMode="auto">
          <a:xfrm>
            <a:off x="1295400" y="857250"/>
            <a:ext cx="76200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400" b="1">
                <a:latin typeface="Arial" charset="0"/>
              </a:rPr>
              <a:t>             </a:t>
            </a:r>
            <a:r>
              <a:rPr lang="en-US" sz="4000" b="1" i="1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                  </a:t>
            </a:r>
            <a:r>
              <a:rPr lang="en-US" sz="3200" b="1">
                <a:latin typeface="Arial" charset="0"/>
              </a:rPr>
              <a:t>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76600" y="209550"/>
            <a:ext cx="297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u="sng" dirty="0" err="1">
                <a:solidFill>
                  <a:srgbClr val="FF0066"/>
                </a:solidFill>
                <a:latin typeface="Arial" charset="0"/>
              </a:rPr>
              <a:t>Luyện</a:t>
            </a:r>
            <a:r>
              <a:rPr lang="en-US" sz="28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u="sng" dirty="0" err="1">
                <a:solidFill>
                  <a:srgbClr val="FF0066"/>
                </a:solidFill>
                <a:latin typeface="Arial" charset="0"/>
              </a:rPr>
              <a:t>từ</a:t>
            </a:r>
            <a:r>
              <a:rPr lang="en-US" sz="28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u="sng" dirty="0" err="1">
                <a:solidFill>
                  <a:srgbClr val="FF0066"/>
                </a:solidFill>
                <a:latin typeface="Arial" charset="0"/>
              </a:rPr>
              <a:t>và</a:t>
            </a:r>
            <a:r>
              <a:rPr lang="en-US" sz="28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u="sng" dirty="0" err="1">
                <a:solidFill>
                  <a:srgbClr val="FF0066"/>
                </a:solidFill>
                <a:latin typeface="Arial" charset="0"/>
              </a:rPr>
              <a:t>câu</a:t>
            </a:r>
            <a:endParaRPr lang="en-US" sz="2800" u="sng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2971800" y="500495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377536" y="914400"/>
            <a:ext cx="2667000" cy="5232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tập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377536" y="1543050"/>
            <a:ext cx="8233064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2400" dirty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Tìm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ại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latin typeface="Arial" charset="0"/>
              </a:rPr>
              <a:t>đư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ợc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dùng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bài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dao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sau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just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                            -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cò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vạc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algn="just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                      Sao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mày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giẫm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lúa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hỡi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cò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algn="just" eaLnBrk="1" hangingPunct="1"/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                          -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bờ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algn="just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                     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diệc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ổ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ngờ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just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                        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Chẳng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tin,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ến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coi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algn="just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                     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ngồi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ây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kia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229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4686300"/>
            <a:ext cx="8382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i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28650"/>
            <a:ext cx="7315200" cy="4057650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3448050" y="857250"/>
            <a:ext cx="2038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  <a:cs typeface="Arial"/>
              </a:rPr>
              <a:t>Con diệc</a:t>
            </a:r>
          </a:p>
        </p:txBody>
      </p:sp>
      <p:sp>
        <p:nvSpPr>
          <p:cNvPr id="1331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4757738"/>
            <a:ext cx="1371600" cy="3429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892175" y="1743075"/>
            <a:ext cx="6859588" cy="285154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</a:t>
            </a:r>
            <a:r>
              <a:rPr lang="en-US" sz="2400" b="1" dirty="0" smtClean="0"/>
              <a:t>2.</a:t>
            </a:r>
            <a:r>
              <a:rPr lang="en-US" sz="2400" dirty="0" smtClean="0"/>
              <a:t> </a:t>
            </a:r>
            <a:r>
              <a:rPr lang="en-US" sz="2400" i="1" dirty="0" err="1" smtClean="0"/>
              <a:t>Tìm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những</a:t>
            </a:r>
            <a:r>
              <a:rPr lang="en-US" sz="2400" i="1" dirty="0" smtClean="0"/>
              <a:t> </a:t>
            </a:r>
            <a:r>
              <a:rPr lang="vi-VN" sz="2400" i="1" dirty="0" smtClean="0"/>
              <a:t>đ</a:t>
            </a:r>
            <a:r>
              <a:rPr lang="en-US" sz="2400" i="1" dirty="0" err="1" smtClean="0"/>
              <a:t>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từ</a:t>
            </a:r>
            <a:r>
              <a:rPr lang="en-US" sz="2400" i="1" dirty="0" smtClean="0"/>
              <a:t> </a:t>
            </a:r>
            <a:r>
              <a:rPr lang="vi-VN" sz="2400" i="1" dirty="0" smtClean="0"/>
              <a:t>đư</a:t>
            </a:r>
            <a:r>
              <a:rPr lang="en-US" sz="2400" i="1" dirty="0" err="1" smtClean="0"/>
              <a:t>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dùng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trong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bài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sau</a:t>
            </a:r>
            <a:r>
              <a:rPr lang="en-US" sz="2400" i="1" dirty="0" smtClean="0"/>
              <a:t>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   - </a:t>
            </a:r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cò</a:t>
            </a:r>
            <a:r>
              <a:rPr lang="en-US" sz="2400" dirty="0" smtClean="0"/>
              <a:t>, </a:t>
            </a:r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vạc</a:t>
            </a:r>
            <a:r>
              <a:rPr lang="en-US" sz="2400" dirty="0" smtClean="0"/>
              <a:t>, </a:t>
            </a:r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nông</a:t>
            </a:r>
            <a:r>
              <a:rPr lang="en-US" sz="2400" dirty="0" smtClean="0"/>
              <a:t>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Sao </a:t>
            </a:r>
            <a:r>
              <a:rPr lang="en-US" sz="2400" dirty="0" err="1" smtClean="0"/>
              <a:t>mày</a:t>
            </a:r>
            <a:r>
              <a:rPr lang="en-US" sz="2400" dirty="0" smtClean="0"/>
              <a:t> </a:t>
            </a:r>
            <a:r>
              <a:rPr lang="en-US" sz="2400" dirty="0" err="1" smtClean="0"/>
              <a:t>giẫm</a:t>
            </a:r>
            <a:r>
              <a:rPr lang="en-US" sz="2400" dirty="0" smtClean="0"/>
              <a:t> </a:t>
            </a:r>
            <a:r>
              <a:rPr lang="en-US" sz="2400" dirty="0" err="1" smtClean="0"/>
              <a:t>lúa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ông</a:t>
            </a:r>
            <a:r>
              <a:rPr lang="en-US" sz="2400" dirty="0" smtClean="0"/>
              <a:t>, </a:t>
            </a:r>
            <a:r>
              <a:rPr lang="en-US" sz="2400" dirty="0" err="1" smtClean="0"/>
              <a:t>hỡi</a:t>
            </a:r>
            <a:r>
              <a:rPr lang="en-US" sz="2400" dirty="0" smtClean="0"/>
              <a:t> </a:t>
            </a:r>
            <a:r>
              <a:rPr lang="en-US" sz="2400" dirty="0" err="1" smtClean="0"/>
              <a:t>cò</a:t>
            </a:r>
            <a:r>
              <a:rPr lang="en-US" sz="2400" dirty="0" smtClean="0"/>
              <a:t>?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    -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tôi</a:t>
            </a:r>
            <a:r>
              <a:rPr lang="en-US" sz="2400" dirty="0" smtClean="0"/>
              <a:t> </a:t>
            </a:r>
            <a:r>
              <a:rPr lang="vi-VN" sz="2400" dirty="0" smtClean="0"/>
              <a:t>đ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bờ</a:t>
            </a:r>
            <a:r>
              <a:rPr lang="en-US" sz="2400" dirty="0" smtClean="0"/>
              <a:t>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</a:t>
            </a:r>
            <a:r>
              <a:rPr lang="en-US" sz="2400" dirty="0" err="1" smtClean="0"/>
              <a:t>Mẹ</a:t>
            </a:r>
            <a:r>
              <a:rPr lang="en-US" sz="2400" dirty="0" smtClean="0"/>
              <a:t> con </a:t>
            </a:r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diệc</a:t>
            </a:r>
            <a:r>
              <a:rPr lang="en-US" sz="2400" dirty="0" smtClean="0"/>
              <a:t> </a:t>
            </a:r>
            <a:r>
              <a:rPr lang="vi-VN" sz="2400" dirty="0" smtClean="0"/>
              <a:t>đ</a:t>
            </a:r>
            <a:r>
              <a:rPr lang="en-US" sz="2400" dirty="0" smtClean="0"/>
              <a:t>ổ </a:t>
            </a:r>
            <a:r>
              <a:rPr lang="en-US" sz="2400" dirty="0" err="1" smtClean="0"/>
              <a:t>ngờ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tôi</a:t>
            </a:r>
            <a:r>
              <a:rPr lang="en-US" sz="2400" dirty="0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    </a:t>
            </a:r>
            <a:r>
              <a:rPr lang="en-US" sz="2400" dirty="0" err="1" smtClean="0"/>
              <a:t>Chẳng</a:t>
            </a:r>
            <a:r>
              <a:rPr lang="en-US" sz="2400" dirty="0" smtClean="0"/>
              <a:t> tin,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vi-VN" sz="2400" dirty="0" smtClean="0"/>
              <a:t>đ</a:t>
            </a:r>
            <a:r>
              <a:rPr lang="en-US" sz="2400" dirty="0" err="1" smtClean="0"/>
              <a:t>ến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coi</a:t>
            </a:r>
            <a:r>
              <a:rPr lang="en-US" sz="2400" dirty="0" smtClean="0"/>
              <a:t>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</a:t>
            </a:r>
            <a:r>
              <a:rPr lang="en-US" sz="2400" dirty="0" err="1" smtClean="0"/>
              <a:t>Mẹ</a:t>
            </a:r>
            <a:r>
              <a:rPr lang="en-US" sz="2400" dirty="0" smtClean="0"/>
              <a:t> con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nó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r>
              <a:rPr lang="en-US" sz="2400" dirty="0" smtClean="0"/>
              <a:t> </a:t>
            </a:r>
            <a:r>
              <a:rPr lang="vi-VN" sz="2400" dirty="0" smtClean="0"/>
              <a:t>đ</a:t>
            </a:r>
            <a:r>
              <a:rPr lang="en-US" sz="2400" dirty="0" err="1" smtClean="0"/>
              <a:t>ây</a:t>
            </a:r>
            <a:r>
              <a:rPr lang="en-US" sz="2400" dirty="0" smtClean="0"/>
              <a:t> </a:t>
            </a:r>
            <a:r>
              <a:rPr lang="en-US" sz="2400" dirty="0" err="1" smtClean="0"/>
              <a:t>kia</a:t>
            </a:r>
            <a:r>
              <a:rPr lang="en-US" sz="2400" dirty="0" smtClean="0"/>
              <a:t>.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657600" y="931069"/>
            <a:ext cx="1709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ĐẠI TỪ</a:t>
            </a:r>
          </a:p>
        </p:txBody>
      </p:sp>
      <p:sp>
        <p:nvSpPr>
          <p:cNvPr id="15364" name="Line 9"/>
          <p:cNvSpPr>
            <a:spLocks noChangeShapeType="1"/>
          </p:cNvSpPr>
          <p:nvPr/>
        </p:nvSpPr>
        <p:spPr bwMode="auto">
          <a:xfrm>
            <a:off x="38862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39" name="Line 51"/>
          <p:cNvSpPr>
            <a:spLocks noChangeShapeType="1"/>
          </p:cNvSpPr>
          <p:nvPr/>
        </p:nvSpPr>
        <p:spPr bwMode="auto">
          <a:xfrm>
            <a:off x="3810000" y="4400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0" name="Line 52"/>
          <p:cNvSpPr>
            <a:spLocks noChangeShapeType="1"/>
          </p:cNvSpPr>
          <p:nvPr/>
        </p:nvSpPr>
        <p:spPr bwMode="auto">
          <a:xfrm>
            <a:off x="3886200" y="41148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1" name="Line 53"/>
          <p:cNvSpPr>
            <a:spLocks noChangeShapeType="1"/>
          </p:cNvSpPr>
          <p:nvPr/>
        </p:nvSpPr>
        <p:spPr bwMode="auto">
          <a:xfrm>
            <a:off x="5562600" y="3792682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2" name="Line 54"/>
          <p:cNvSpPr>
            <a:spLocks noChangeShapeType="1"/>
          </p:cNvSpPr>
          <p:nvPr/>
        </p:nvSpPr>
        <p:spPr bwMode="auto">
          <a:xfrm>
            <a:off x="4876800" y="287655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3" name="Line 55"/>
          <p:cNvSpPr>
            <a:spLocks noChangeShapeType="1"/>
          </p:cNvSpPr>
          <p:nvPr/>
        </p:nvSpPr>
        <p:spPr bwMode="auto">
          <a:xfrm>
            <a:off x="4359761" y="34861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4" name="Line 56"/>
          <p:cNvSpPr>
            <a:spLocks noChangeShapeType="1"/>
          </p:cNvSpPr>
          <p:nvPr/>
        </p:nvSpPr>
        <p:spPr bwMode="auto">
          <a:xfrm>
            <a:off x="2916382" y="2895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58"/>
          <p:cNvSpPr>
            <a:spLocks noChangeArrowheads="1"/>
          </p:cNvSpPr>
          <p:nvPr/>
        </p:nvSpPr>
        <p:spPr bwMode="auto">
          <a:xfrm>
            <a:off x="3124200" y="628650"/>
            <a:ext cx="297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sp>
        <p:nvSpPr>
          <p:cNvPr id="140347" name="Rectangle 59"/>
          <p:cNvSpPr>
            <a:spLocks noChangeArrowheads="1"/>
          </p:cNvSpPr>
          <p:nvPr/>
        </p:nvSpPr>
        <p:spPr bwMode="auto">
          <a:xfrm>
            <a:off x="685800" y="1143000"/>
            <a:ext cx="2667000" cy="5232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9" grpId="0" animBg="1"/>
      <p:bldP spid="140340" grpId="0" animBg="1"/>
      <p:bldP spid="140341" grpId="0" animBg="1"/>
      <p:bldP spid="140342" grpId="0" animBg="1"/>
      <p:bldP spid="140343" grpId="0" animBg="1"/>
      <p:bldP spid="1403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idx="1"/>
          </p:nvPr>
        </p:nvSpPr>
        <p:spPr>
          <a:xfrm>
            <a:off x="696119" y="1863649"/>
            <a:ext cx="8002587" cy="85725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dao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vi-VN" dirty="0" smtClean="0"/>
              <a:t>đ</a:t>
            </a:r>
            <a:r>
              <a:rPr lang="en-US" dirty="0" err="1" smtClean="0"/>
              <a:t>ối</a:t>
            </a:r>
            <a:r>
              <a:rPr lang="en-US" dirty="0" smtClean="0"/>
              <a:t> </a:t>
            </a:r>
            <a:r>
              <a:rPr lang="vi-VN" dirty="0" smtClean="0"/>
              <a:t>đ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?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3842852" y="819835"/>
            <a:ext cx="1709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ĐẠI TỪ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8862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3211513" y="342900"/>
            <a:ext cx="297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u="sng" dirty="0" err="1">
                <a:solidFill>
                  <a:srgbClr val="FF0066"/>
                </a:solidFill>
                <a:latin typeface="Arial" charset="0"/>
              </a:rPr>
              <a:t>Luyện</a:t>
            </a:r>
            <a:r>
              <a:rPr lang="en-US" sz="28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u="sng" dirty="0" err="1">
                <a:solidFill>
                  <a:srgbClr val="FF0066"/>
                </a:solidFill>
                <a:latin typeface="Arial" charset="0"/>
              </a:rPr>
              <a:t>từ</a:t>
            </a:r>
            <a:r>
              <a:rPr lang="en-US" sz="28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u="sng" dirty="0" err="1">
                <a:solidFill>
                  <a:srgbClr val="FF0066"/>
                </a:solidFill>
                <a:latin typeface="Arial" charset="0"/>
              </a:rPr>
              <a:t>và</a:t>
            </a:r>
            <a:r>
              <a:rPr lang="en-US" sz="28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u="sng" dirty="0" err="1">
                <a:solidFill>
                  <a:srgbClr val="FF0066"/>
                </a:solidFill>
                <a:latin typeface="Arial" charset="0"/>
              </a:rPr>
              <a:t>câu</a:t>
            </a:r>
            <a:endParaRPr lang="en-US" sz="2800" u="sng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381000" y="1143000"/>
            <a:ext cx="2667000" cy="5232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  <p:sp>
        <p:nvSpPr>
          <p:cNvPr id="199695" name="Rectangle 15"/>
          <p:cNvSpPr>
            <a:spLocks noChangeArrowheads="1"/>
          </p:cNvSpPr>
          <p:nvPr/>
        </p:nvSpPr>
        <p:spPr bwMode="auto">
          <a:xfrm>
            <a:off x="762001" y="2286000"/>
            <a:ext cx="8023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endParaRPr lang="en-US" sz="3200" b="1" dirty="0">
              <a:latin typeface="Arial" charset="0"/>
            </a:endParaRP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US" sz="3200" dirty="0" err="1">
                <a:latin typeface="Arial" charset="0"/>
              </a:rPr>
              <a:t>Các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từ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mày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err="1">
                <a:latin typeface="Arial" charset="0"/>
              </a:rPr>
              <a:t>ông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err="1">
                <a:latin typeface="Arial" charset="0"/>
              </a:rPr>
              <a:t>tôi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err="1">
                <a:latin typeface="Arial" charset="0"/>
              </a:rPr>
              <a:t>nó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dùng</a:t>
            </a:r>
            <a:r>
              <a:rPr lang="en-US" sz="3200" dirty="0">
                <a:latin typeface="Arial" charset="0"/>
              </a:rPr>
              <a:t> </a:t>
            </a:r>
            <a:r>
              <a:rPr lang="vi-VN" sz="3200" dirty="0">
                <a:latin typeface="Arial" charset="0"/>
              </a:rPr>
              <a:t>đ</a:t>
            </a:r>
            <a:r>
              <a:rPr lang="en-US" sz="3200" dirty="0">
                <a:latin typeface="Arial" charset="0"/>
              </a:rPr>
              <a:t>ể </a:t>
            </a:r>
            <a:r>
              <a:rPr lang="en-US" sz="3200" dirty="0" err="1">
                <a:latin typeface="Arial" charset="0"/>
              </a:rPr>
              <a:t>làm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gì</a:t>
            </a:r>
            <a:r>
              <a:rPr lang="en-US" sz="3200" dirty="0">
                <a:latin typeface="Arial" charset="0"/>
              </a:rPr>
              <a:t> ?</a:t>
            </a:r>
          </a:p>
        </p:txBody>
      </p:sp>
      <p:sp>
        <p:nvSpPr>
          <p:cNvPr id="199696" name="Rectangle 16"/>
          <p:cNvSpPr>
            <a:spLocks noChangeArrowheads="1"/>
          </p:cNvSpPr>
          <p:nvPr/>
        </p:nvSpPr>
        <p:spPr bwMode="auto">
          <a:xfrm>
            <a:off x="609600" y="1795029"/>
            <a:ext cx="8023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 dirty="0">
              <a:latin typeface="Arial" charset="0"/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9698" name="Rectangle 18"/>
          <p:cNvSpPr>
            <a:spLocks noChangeArrowheads="1"/>
          </p:cNvSpPr>
          <p:nvPr/>
        </p:nvSpPr>
        <p:spPr bwMode="auto">
          <a:xfrm>
            <a:off x="457200" y="33147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ể  x</a:t>
            </a:r>
            <a:r>
              <a:rPr 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diệc</a:t>
            </a:r>
            <a:r>
              <a:rPr lang="en-US" sz="3200" i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/>
      <p:bldP spid="199695" grpId="0"/>
      <p:bldP spid="199696" grpId="0"/>
      <p:bldP spid="1996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/>
          </p:cNvSpPr>
          <p:nvPr/>
        </p:nvSpPr>
        <p:spPr bwMode="auto">
          <a:xfrm>
            <a:off x="1295400" y="857250"/>
            <a:ext cx="76200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400" b="1">
                <a:latin typeface="Arial" charset="0"/>
              </a:rPr>
              <a:t>             </a:t>
            </a:r>
            <a:r>
              <a:rPr lang="en-US" sz="4000" b="1" i="1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                  </a:t>
            </a:r>
            <a:r>
              <a:rPr lang="en-US" sz="3200" b="1">
                <a:latin typeface="Arial" charset="0"/>
              </a:rPr>
              <a:t>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124200" y="628650"/>
            <a:ext cx="297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2895600" y="85725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381001" y="1143001"/>
            <a:ext cx="2201863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  <p:sp>
        <p:nvSpPr>
          <p:cNvPr id="197640" name="Rectangle 8"/>
          <p:cNvSpPr>
            <a:spLocks noRot="1" noChangeArrowheads="1"/>
          </p:cNvSpPr>
          <p:nvPr/>
        </p:nvSpPr>
        <p:spPr bwMode="auto">
          <a:xfrm>
            <a:off x="304800" y="1543050"/>
            <a:ext cx="8540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2400" dirty="0">
                <a:latin typeface="Arial" charset="0"/>
              </a:rPr>
              <a:t>     </a:t>
            </a:r>
            <a:r>
              <a:rPr lang="en-US" sz="2800" b="1" dirty="0">
                <a:latin typeface="Arial" charset="0"/>
              </a:rPr>
              <a:t>3</a:t>
            </a:r>
            <a:r>
              <a:rPr lang="en-US" sz="2800" dirty="0">
                <a:latin typeface="Arial" charset="0"/>
              </a:rPr>
              <a:t>. </a:t>
            </a:r>
            <a:r>
              <a:rPr lang="en-US" sz="2800" i="1" dirty="0" err="1">
                <a:latin typeface="Arial" charset="0"/>
              </a:rPr>
              <a:t>Dùng</a:t>
            </a:r>
            <a:r>
              <a:rPr lang="en-US" sz="2800" i="1" dirty="0">
                <a:latin typeface="Arial" charset="0"/>
              </a:rPr>
              <a:t> </a:t>
            </a:r>
            <a:r>
              <a:rPr lang="vi-VN" sz="2800" i="1" dirty="0">
                <a:latin typeface="Arial" charset="0"/>
              </a:rPr>
              <a:t>đ</a:t>
            </a:r>
            <a:r>
              <a:rPr lang="en-US" sz="2800" i="1" dirty="0" err="1">
                <a:latin typeface="Arial" charset="0"/>
              </a:rPr>
              <a:t>ại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từ</a:t>
            </a:r>
            <a:r>
              <a:rPr lang="en-US" sz="2800" i="1" dirty="0">
                <a:latin typeface="Arial" charset="0"/>
              </a:rPr>
              <a:t> ở </a:t>
            </a:r>
            <a:r>
              <a:rPr lang="en-US" sz="2800" i="1" dirty="0" err="1">
                <a:latin typeface="Arial" charset="0"/>
              </a:rPr>
              <a:t>những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chỗ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thích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hợp</a:t>
            </a:r>
            <a:r>
              <a:rPr lang="en-US" sz="2800" i="1" dirty="0">
                <a:latin typeface="Arial" charset="0"/>
              </a:rPr>
              <a:t> </a:t>
            </a:r>
            <a:r>
              <a:rPr lang="vi-VN" sz="2800" i="1" dirty="0">
                <a:latin typeface="Arial" charset="0"/>
              </a:rPr>
              <a:t>đ</a:t>
            </a:r>
            <a:r>
              <a:rPr lang="en-US" sz="2800" i="1" dirty="0">
                <a:latin typeface="Arial" charset="0"/>
              </a:rPr>
              <a:t>ể </a:t>
            </a:r>
            <a:r>
              <a:rPr lang="en-US" sz="2800" i="1" dirty="0" err="1">
                <a:latin typeface="Arial" charset="0"/>
              </a:rPr>
              <a:t>thay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thế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cho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danh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từ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bị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lặp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lại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nhiều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lần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trong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mẩu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chuyện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sau</a:t>
            </a:r>
            <a:r>
              <a:rPr lang="en-US" sz="2800" i="1" dirty="0">
                <a:latin typeface="Arial" charset="0"/>
              </a:rPr>
              <a:t>:</a:t>
            </a:r>
          </a:p>
          <a:p>
            <a:pPr algn="just" eaLnBrk="1" hangingPunct="1"/>
            <a:r>
              <a:rPr lang="en-US" sz="2800" b="1" i="1" dirty="0">
                <a:latin typeface="Arial" charset="0"/>
              </a:rPr>
              <a:t>                                     </a:t>
            </a:r>
            <a:endParaRPr lang="en-US" sz="2800" b="1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09600" y="100209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                       Con </a:t>
            </a:r>
            <a:r>
              <a:rPr lang="en-US" sz="3200" b="1" i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i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lam</a:t>
            </a:r>
          </a:p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Lep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Tôn-xtôi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/>
          </p:cNvSpPr>
          <p:nvPr/>
        </p:nvSpPr>
        <p:spPr bwMode="auto">
          <a:xfrm>
            <a:off x="1295400" y="857250"/>
            <a:ext cx="76200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000" b="1">
                <a:latin typeface="Arial" charset="0"/>
              </a:rPr>
              <a:t>             </a:t>
            </a:r>
            <a:r>
              <a:rPr lang="en-US" sz="3600" b="1" i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                 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411682" y="29874"/>
            <a:ext cx="297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Luyện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từ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và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câu</a:t>
            </a:r>
            <a:endParaRPr lang="en-US" sz="2400" u="sng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2857500" y="33403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381000" y="654992"/>
            <a:ext cx="2590800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tập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55656" name="Rectangle 8"/>
          <p:cNvSpPr>
            <a:spLocks noRot="1" noChangeArrowheads="1"/>
          </p:cNvSpPr>
          <p:nvPr/>
        </p:nvSpPr>
        <p:spPr bwMode="auto">
          <a:xfrm>
            <a:off x="762000" y="1314450"/>
            <a:ext cx="769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2000" dirty="0">
                <a:latin typeface="Arial" charset="0"/>
              </a:rPr>
              <a:t>     </a:t>
            </a:r>
            <a:r>
              <a:rPr lang="en-US" sz="2400" b="1" dirty="0">
                <a:latin typeface="Arial" charset="0"/>
              </a:rPr>
              <a:t>3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i="1" dirty="0" err="1">
                <a:latin typeface="Arial" charset="0"/>
              </a:rPr>
              <a:t>Dùng</a:t>
            </a:r>
            <a:r>
              <a:rPr lang="en-US" sz="2400" i="1" dirty="0">
                <a:latin typeface="Arial" charset="0"/>
              </a:rPr>
              <a:t> </a:t>
            </a:r>
            <a:r>
              <a:rPr lang="vi-VN" sz="2400" i="1" dirty="0">
                <a:latin typeface="Arial" charset="0"/>
              </a:rPr>
              <a:t>đ</a:t>
            </a:r>
            <a:r>
              <a:rPr lang="en-US" sz="2400" i="1" dirty="0" err="1">
                <a:latin typeface="Arial" charset="0"/>
              </a:rPr>
              <a:t>ại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từ</a:t>
            </a:r>
            <a:r>
              <a:rPr lang="en-US" sz="2400" i="1" dirty="0">
                <a:latin typeface="Arial" charset="0"/>
              </a:rPr>
              <a:t> ở </a:t>
            </a:r>
            <a:r>
              <a:rPr lang="en-US" sz="2400" i="1" dirty="0" err="1">
                <a:latin typeface="Arial" charset="0"/>
              </a:rPr>
              <a:t>những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chỗ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thích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hợp</a:t>
            </a:r>
            <a:r>
              <a:rPr lang="en-US" sz="2400" i="1" dirty="0">
                <a:latin typeface="Arial" charset="0"/>
              </a:rPr>
              <a:t> </a:t>
            </a:r>
            <a:r>
              <a:rPr lang="vi-VN" sz="2400" i="1" dirty="0">
                <a:latin typeface="Arial" charset="0"/>
              </a:rPr>
              <a:t>đ</a:t>
            </a:r>
            <a:r>
              <a:rPr lang="en-US" sz="2400" i="1" dirty="0">
                <a:latin typeface="Arial" charset="0"/>
              </a:rPr>
              <a:t>ể </a:t>
            </a:r>
            <a:r>
              <a:rPr lang="en-US" sz="2400" i="1" dirty="0" err="1">
                <a:latin typeface="Arial" charset="0"/>
              </a:rPr>
              <a:t>thay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thế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cho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danh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từ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bị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lặp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lại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nhiều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lần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trong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mẩu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chuyện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sau</a:t>
            </a:r>
            <a:r>
              <a:rPr lang="en-US" sz="2400" i="1" dirty="0">
                <a:latin typeface="Arial" charset="0"/>
              </a:rPr>
              <a:t>:</a:t>
            </a:r>
          </a:p>
          <a:p>
            <a:pPr algn="just" eaLnBrk="1" hangingPunct="1"/>
            <a:r>
              <a:rPr lang="en-US" sz="2400" b="1" i="1" dirty="0">
                <a:latin typeface="Arial" charset="0"/>
              </a:rPr>
              <a:t>                               </a:t>
            </a:r>
            <a:r>
              <a:rPr lang="en-US" sz="2400" b="1" i="1" dirty="0" smtClean="0">
                <a:latin typeface="Arial" charset="0"/>
              </a:rPr>
              <a:t>  </a:t>
            </a:r>
            <a:r>
              <a:rPr lang="en-US" sz="2400" b="1" i="1" dirty="0">
                <a:solidFill>
                  <a:srgbClr val="33CC33"/>
                </a:solidFill>
                <a:latin typeface="Arial" charset="0"/>
              </a:rPr>
              <a:t>Con </a:t>
            </a:r>
            <a:r>
              <a:rPr lang="en-US" sz="2400" b="1" i="1" dirty="0" err="1">
                <a:solidFill>
                  <a:srgbClr val="33CC33"/>
                </a:solidFill>
                <a:latin typeface="Arial" charset="0"/>
              </a:rPr>
              <a:t>chuột</a:t>
            </a:r>
            <a:r>
              <a:rPr lang="en-US" sz="2400" b="1" i="1" dirty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33CC33"/>
                </a:solidFill>
                <a:latin typeface="Arial" charset="0"/>
              </a:rPr>
              <a:t>tham</a:t>
            </a:r>
            <a:r>
              <a:rPr lang="en-US" sz="2400" b="1" i="1" dirty="0">
                <a:solidFill>
                  <a:srgbClr val="33CC33"/>
                </a:solidFill>
                <a:latin typeface="Arial" charset="0"/>
              </a:rPr>
              <a:t> lam</a:t>
            </a:r>
          </a:p>
          <a:p>
            <a:pPr algn="just" eaLnBrk="1" hangingPunct="1"/>
            <a:r>
              <a:rPr lang="en-US" sz="2400" dirty="0">
                <a:latin typeface="Arial" charset="0"/>
              </a:rPr>
              <a:t>       </a:t>
            </a:r>
            <a:r>
              <a:rPr lang="en-US" sz="2400" dirty="0" err="1">
                <a:latin typeface="Arial" charset="0"/>
              </a:rPr>
              <a:t>Chuột</a:t>
            </a:r>
            <a:r>
              <a:rPr lang="en-US" sz="2400" dirty="0">
                <a:latin typeface="Arial" charset="0"/>
              </a:rPr>
              <a:t> ta </a:t>
            </a:r>
            <a:r>
              <a:rPr lang="en-US" sz="2400" dirty="0" err="1">
                <a:latin typeface="Arial" charset="0"/>
              </a:rPr>
              <a:t>gặm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vách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nhà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Một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cái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khe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hở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hiện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ra.</a:t>
            </a:r>
            <a:r>
              <a:rPr lang="en-US" sz="2400" dirty="0">
                <a:latin typeface="Arial" charset="0"/>
              </a:rPr>
              <a:t>    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        </a:t>
            </a:r>
            <a:r>
              <a:rPr lang="en-US" sz="2400" dirty="0" err="1">
                <a:latin typeface="Arial" charset="0"/>
              </a:rPr>
              <a:t>chui</a:t>
            </a:r>
            <a:r>
              <a:rPr lang="en-US" sz="2400" dirty="0">
                <a:latin typeface="Arial" charset="0"/>
              </a:rPr>
              <a:t> qua </a:t>
            </a:r>
            <a:r>
              <a:rPr lang="en-US" sz="2400" dirty="0" err="1">
                <a:latin typeface="Arial" charset="0"/>
              </a:rPr>
              <a:t>khe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tìm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đư</a:t>
            </a:r>
            <a:r>
              <a:rPr lang="en-US" sz="2400" dirty="0" err="1">
                <a:latin typeface="Arial" charset="0"/>
              </a:rPr>
              <a:t>ợc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rất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nhiều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thức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ă</a:t>
            </a:r>
            <a:r>
              <a:rPr lang="en-US" sz="2400" dirty="0">
                <a:latin typeface="Arial" charset="0"/>
              </a:rPr>
              <a:t>n. </a:t>
            </a:r>
            <a:r>
              <a:rPr lang="en-US" sz="2400" dirty="0" err="1">
                <a:latin typeface="Arial" charset="0"/>
              </a:rPr>
              <a:t>Là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một</a:t>
            </a:r>
            <a:r>
              <a:rPr lang="en-US" sz="2400" dirty="0">
                <a:latin typeface="Arial" charset="0"/>
              </a:rPr>
              <a:t> con </a:t>
            </a:r>
            <a:r>
              <a:rPr lang="en-US" sz="2400" dirty="0" err="1">
                <a:latin typeface="Arial" charset="0"/>
              </a:rPr>
              <a:t>chuột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tham</a:t>
            </a:r>
            <a:r>
              <a:rPr lang="en-US" sz="2400" dirty="0">
                <a:latin typeface="Arial" charset="0"/>
              </a:rPr>
              <a:t> lam </a:t>
            </a:r>
            <a:r>
              <a:rPr lang="en-US" sz="2400" dirty="0" err="1">
                <a:latin typeface="Arial" charset="0"/>
              </a:rPr>
              <a:t>nên</a:t>
            </a:r>
            <a:r>
              <a:rPr lang="en-US" sz="2400" dirty="0">
                <a:latin typeface="Arial" charset="0"/>
              </a:rPr>
              <a:t>           </a:t>
            </a:r>
            <a:r>
              <a:rPr lang="vi-VN" sz="2400" dirty="0">
                <a:latin typeface="Arial" charset="0"/>
              </a:rPr>
              <a:t>ă</a:t>
            </a:r>
            <a:r>
              <a:rPr lang="en-US" sz="2400" dirty="0">
                <a:latin typeface="Arial" charset="0"/>
              </a:rPr>
              <a:t>n </a:t>
            </a:r>
            <a:r>
              <a:rPr lang="en-US" sz="2400" dirty="0" err="1">
                <a:latin typeface="Arial" charset="0"/>
              </a:rPr>
              <a:t>nhiều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quá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nhiều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</a:t>
            </a:r>
            <a:r>
              <a:rPr lang="en-US" sz="2400" dirty="0" err="1">
                <a:latin typeface="Arial" charset="0"/>
              </a:rPr>
              <a:t>ến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mức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bụng</a:t>
            </a:r>
            <a:r>
              <a:rPr lang="en-US" sz="2400" dirty="0">
                <a:latin typeface="Arial" charset="0"/>
              </a:rPr>
              <a:t>           </a:t>
            </a:r>
            <a:r>
              <a:rPr lang="en-US" sz="2400" dirty="0" err="1">
                <a:latin typeface="Arial" charset="0"/>
              </a:rPr>
              <a:t>phình</a:t>
            </a:r>
            <a:r>
              <a:rPr lang="en-US" sz="2400" dirty="0">
                <a:latin typeface="Arial" charset="0"/>
              </a:rPr>
              <a:t> to </a:t>
            </a:r>
            <a:r>
              <a:rPr lang="en-US" sz="2400" dirty="0" err="1">
                <a:latin typeface="Arial" charset="0"/>
              </a:rPr>
              <a:t>ra.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Đến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sáng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chuột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tìm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đư</a:t>
            </a:r>
            <a:r>
              <a:rPr lang="en-US" sz="2400" dirty="0" err="1">
                <a:latin typeface="Arial" charset="0"/>
              </a:rPr>
              <a:t>ờng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trở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về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ổ,nh</a:t>
            </a:r>
            <a:r>
              <a:rPr lang="vi-VN" sz="2400" dirty="0">
                <a:latin typeface="Arial" charset="0"/>
              </a:rPr>
              <a:t>ư</a:t>
            </a:r>
            <a:r>
              <a:rPr lang="en-US" sz="2400" dirty="0" err="1">
                <a:latin typeface="Arial" charset="0"/>
              </a:rPr>
              <a:t>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bụng</a:t>
            </a:r>
            <a:r>
              <a:rPr lang="en-US" sz="2400" dirty="0">
                <a:latin typeface="Arial" charset="0"/>
              </a:rPr>
              <a:t> to </a:t>
            </a:r>
            <a:r>
              <a:rPr lang="en-US" sz="2400" dirty="0" err="1">
                <a:latin typeface="Arial" charset="0"/>
              </a:rPr>
              <a:t>quá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không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sao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lách</a:t>
            </a:r>
            <a:r>
              <a:rPr lang="en-US" sz="2400" dirty="0">
                <a:latin typeface="Arial" charset="0"/>
              </a:rPr>
              <a:t> qua </a:t>
            </a:r>
            <a:r>
              <a:rPr lang="en-US" sz="2400" dirty="0" err="1">
                <a:latin typeface="Arial" charset="0"/>
              </a:rPr>
              <a:t>khe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hở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đư</a:t>
            </a:r>
            <a:r>
              <a:rPr lang="en-US" sz="2400" dirty="0" err="1">
                <a:latin typeface="Arial" charset="0"/>
              </a:rPr>
              <a:t>ợc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algn="just" eaLnBrk="1" hangingPunct="1"/>
            <a:r>
              <a:rPr lang="en-US" sz="2400" dirty="0">
                <a:latin typeface="Arial" charset="0"/>
              </a:rPr>
              <a:t>                                                 Theo </a:t>
            </a:r>
            <a:r>
              <a:rPr lang="en-US" sz="2400" b="1" dirty="0" err="1">
                <a:latin typeface="Arial" charset="0"/>
              </a:rPr>
              <a:t>Lep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Tôn-xtôi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533400" y="2775103"/>
            <a:ext cx="1143000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C</a:t>
            </a:r>
            <a:r>
              <a:rPr lang="en-US" sz="2400" dirty="0" err="1" smtClean="0">
                <a:latin typeface="Arial" charset="0"/>
              </a:rPr>
              <a:t>huột</a:t>
            </a:r>
            <a:endParaRPr lang="en-US" sz="2400" dirty="0">
              <a:latin typeface="Arial" charset="0"/>
            </a:endParaRP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2705100" y="3503968"/>
            <a:ext cx="1143000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chuột</a:t>
            </a:r>
            <a:endParaRPr lang="en-US" sz="2400" dirty="0">
              <a:latin typeface="Arial" charset="0"/>
            </a:endParaRP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 flipH="1">
            <a:off x="533400" y="2775102"/>
            <a:ext cx="9906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663300"/>
                </a:solidFill>
                <a:latin typeface="Arial" charset="0"/>
              </a:rPr>
              <a:t>N</a:t>
            </a:r>
            <a:r>
              <a:rPr lang="en-US" sz="2400" dirty="0" err="1" smtClean="0">
                <a:solidFill>
                  <a:srgbClr val="663300"/>
                </a:solidFill>
                <a:latin typeface="Arial" charset="0"/>
              </a:rPr>
              <a:t>ó</a:t>
            </a:r>
            <a:endParaRPr lang="en-US" sz="2400" dirty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4724400" y="3146714"/>
            <a:ext cx="1143000" cy="46166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chuột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 flipH="1">
            <a:off x="4724400" y="3146713"/>
            <a:ext cx="838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663300"/>
                </a:solidFill>
                <a:latin typeface="Arial" charset="0"/>
              </a:rPr>
              <a:t>nó</a:t>
            </a:r>
            <a:endParaRPr lang="en-US" sz="2400" dirty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55672" name="Text Box 24"/>
          <p:cNvSpPr txBox="1">
            <a:spLocks noChangeArrowheads="1"/>
          </p:cNvSpPr>
          <p:nvPr/>
        </p:nvSpPr>
        <p:spPr bwMode="auto">
          <a:xfrm flipH="1">
            <a:off x="2857500" y="3509163"/>
            <a:ext cx="838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" charset="0"/>
              </a:rPr>
              <a:t>  </a:t>
            </a:r>
            <a:r>
              <a:rPr lang="en-US" sz="2400" dirty="0" err="1" smtClean="0">
                <a:solidFill>
                  <a:srgbClr val="663300"/>
                </a:solidFill>
                <a:latin typeface="Arial" charset="0"/>
              </a:rPr>
              <a:t>nó</a:t>
            </a:r>
            <a:endParaRPr lang="en-US" sz="2400" dirty="0">
              <a:solidFill>
                <a:srgbClr val="6633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5" grpId="0"/>
      <p:bldP spid="155666" grpId="0"/>
      <p:bldP spid="155667" grpId="0" animBg="1"/>
      <p:bldP spid="155668" grpId="0"/>
      <p:bldP spid="155671" grpId="0" animBg="1"/>
      <p:bldP spid="1556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216" y="1008"/>
            <a:chExt cx="9936" cy="15684"/>
          </a:xfrm>
        </p:grpSpPr>
        <p:sp>
          <p:nvSpPr>
            <p:cNvPr id="3091" name="Rectangle 5"/>
            <p:cNvSpPr>
              <a:spLocks noChangeArrowheads="1"/>
            </p:cNvSpPr>
            <p:nvPr/>
          </p:nvSpPr>
          <p:spPr bwMode="auto">
            <a:xfrm>
              <a:off x="1296" y="16400"/>
              <a:ext cx="17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 sz="1200">
                <a:latin typeface="Arial" charset="0"/>
              </a:endParaRPr>
            </a:p>
            <a:p>
              <a:pPr algn="ctr" eaLnBrk="1" hangingPunct="1"/>
              <a:endParaRPr lang="en-US" sz="1200">
                <a:latin typeface="Arial" charset="0"/>
              </a:endParaRPr>
            </a:p>
            <a:p>
              <a:pPr eaLnBrk="1" hangingPunct="1"/>
              <a:endParaRPr lang="en-US" sz="2400">
                <a:latin typeface="Arial" charset="0"/>
              </a:endParaRPr>
            </a:p>
          </p:txBody>
        </p:sp>
        <p:sp>
          <p:nvSpPr>
            <p:cNvPr id="3092" name="Freeform 6"/>
            <p:cNvSpPr>
              <a:spLocks/>
            </p:cNvSpPr>
            <p:nvPr/>
          </p:nvSpPr>
          <p:spPr bwMode="auto">
            <a:xfrm>
              <a:off x="10368" y="1872"/>
              <a:ext cx="372" cy="12637"/>
            </a:xfrm>
            <a:custGeom>
              <a:avLst/>
              <a:gdLst>
                <a:gd name="T0" fmla="*/ 372 w 372"/>
                <a:gd name="T1" fmla="*/ 12652 h 12398"/>
                <a:gd name="T2" fmla="*/ 312 w 372"/>
                <a:gd name="T3" fmla="*/ 12970 h 12398"/>
                <a:gd name="T4" fmla="*/ 192 w 372"/>
                <a:gd name="T5" fmla="*/ 13129 h 12398"/>
                <a:gd name="T6" fmla="*/ 48 w 372"/>
                <a:gd name="T7" fmla="*/ 13023 h 12398"/>
                <a:gd name="T8" fmla="*/ 0 w 372"/>
                <a:gd name="T9" fmla="*/ 12715 h 12398"/>
                <a:gd name="T10" fmla="*/ 48 w 372"/>
                <a:gd name="T11" fmla="*/ 12515 h 12398"/>
                <a:gd name="T12" fmla="*/ 132 w 372"/>
                <a:gd name="T13" fmla="*/ 12409 h 12398"/>
                <a:gd name="T14" fmla="*/ 228 w 372"/>
                <a:gd name="T15" fmla="*/ 12493 h 12398"/>
                <a:gd name="T16" fmla="*/ 264 w 372"/>
                <a:gd name="T17" fmla="*/ 12652 h 12398"/>
                <a:gd name="T18" fmla="*/ 240 w 372"/>
                <a:gd name="T19" fmla="*/ 12821 h 12398"/>
                <a:gd name="T20" fmla="*/ 168 w 372"/>
                <a:gd name="T21" fmla="*/ 12886 h 12398"/>
                <a:gd name="T22" fmla="*/ 120 w 372"/>
                <a:gd name="T23" fmla="*/ 12843 h 12398"/>
                <a:gd name="T24" fmla="*/ 96 w 372"/>
                <a:gd name="T25" fmla="*/ 12737 h 12398"/>
                <a:gd name="T26" fmla="*/ 144 w 372"/>
                <a:gd name="T27" fmla="*/ 12610 h 12398"/>
                <a:gd name="T28" fmla="*/ 156 w 372"/>
                <a:gd name="T29" fmla="*/ 12674 h 12398"/>
                <a:gd name="T30" fmla="*/ 156 w 372"/>
                <a:gd name="T31" fmla="*/ 12780 h 12398"/>
                <a:gd name="T32" fmla="*/ 192 w 372"/>
                <a:gd name="T33" fmla="*/ 12780 h 12398"/>
                <a:gd name="T34" fmla="*/ 216 w 372"/>
                <a:gd name="T35" fmla="*/ 12652 h 12398"/>
                <a:gd name="T36" fmla="*/ 144 w 372"/>
                <a:gd name="T37" fmla="*/ 12515 h 12398"/>
                <a:gd name="T38" fmla="*/ 60 w 372"/>
                <a:gd name="T39" fmla="*/ 12589 h 12398"/>
                <a:gd name="T40" fmla="*/ 48 w 372"/>
                <a:gd name="T41" fmla="*/ 12780 h 12398"/>
                <a:gd name="T42" fmla="*/ 84 w 372"/>
                <a:gd name="T43" fmla="*/ 12949 h 12398"/>
                <a:gd name="T44" fmla="*/ 168 w 372"/>
                <a:gd name="T45" fmla="*/ 13023 h 12398"/>
                <a:gd name="T46" fmla="*/ 276 w 372"/>
                <a:gd name="T47" fmla="*/ 12906 h 12398"/>
                <a:gd name="T48" fmla="*/ 324 w 372"/>
                <a:gd name="T49" fmla="*/ 12515 h 12398"/>
                <a:gd name="T50" fmla="*/ 312 w 372"/>
                <a:gd name="T51" fmla="*/ 391 h 12398"/>
                <a:gd name="T52" fmla="*/ 228 w 372"/>
                <a:gd name="T53" fmla="*/ 139 h 12398"/>
                <a:gd name="T54" fmla="*/ 120 w 372"/>
                <a:gd name="T55" fmla="*/ 116 h 12398"/>
                <a:gd name="T56" fmla="*/ 48 w 372"/>
                <a:gd name="T57" fmla="*/ 265 h 12398"/>
                <a:gd name="T58" fmla="*/ 48 w 372"/>
                <a:gd name="T59" fmla="*/ 455 h 12398"/>
                <a:gd name="T60" fmla="*/ 96 w 372"/>
                <a:gd name="T61" fmla="*/ 593 h 12398"/>
                <a:gd name="T62" fmla="*/ 192 w 372"/>
                <a:gd name="T63" fmla="*/ 572 h 12398"/>
                <a:gd name="T64" fmla="*/ 216 w 372"/>
                <a:gd name="T65" fmla="*/ 391 h 12398"/>
                <a:gd name="T66" fmla="*/ 168 w 372"/>
                <a:gd name="T67" fmla="*/ 349 h 12398"/>
                <a:gd name="T68" fmla="*/ 132 w 372"/>
                <a:gd name="T69" fmla="*/ 434 h 12398"/>
                <a:gd name="T70" fmla="*/ 168 w 372"/>
                <a:gd name="T71" fmla="*/ 497 h 12398"/>
                <a:gd name="T72" fmla="*/ 108 w 372"/>
                <a:gd name="T73" fmla="*/ 477 h 12398"/>
                <a:gd name="T74" fmla="*/ 96 w 372"/>
                <a:gd name="T75" fmla="*/ 349 h 12398"/>
                <a:gd name="T76" fmla="*/ 132 w 372"/>
                <a:gd name="T77" fmla="*/ 265 h 12398"/>
                <a:gd name="T78" fmla="*/ 216 w 372"/>
                <a:gd name="T79" fmla="*/ 265 h 12398"/>
                <a:gd name="T80" fmla="*/ 264 w 372"/>
                <a:gd name="T81" fmla="*/ 391 h 12398"/>
                <a:gd name="T82" fmla="*/ 240 w 372"/>
                <a:gd name="T83" fmla="*/ 572 h 12398"/>
                <a:gd name="T84" fmla="*/ 192 w 372"/>
                <a:gd name="T85" fmla="*/ 699 h 12398"/>
                <a:gd name="T86" fmla="*/ 84 w 372"/>
                <a:gd name="T87" fmla="*/ 699 h 12398"/>
                <a:gd name="T88" fmla="*/ 12 w 372"/>
                <a:gd name="T89" fmla="*/ 540 h 12398"/>
                <a:gd name="T90" fmla="*/ 12 w 372"/>
                <a:gd name="T91" fmla="*/ 244 h 12398"/>
                <a:gd name="T92" fmla="*/ 120 w 372"/>
                <a:gd name="T93" fmla="*/ 20 h 12398"/>
                <a:gd name="T94" fmla="*/ 252 w 372"/>
                <a:gd name="T95" fmla="*/ 43 h 12398"/>
                <a:gd name="T96" fmla="*/ 348 w 372"/>
                <a:gd name="T97" fmla="*/ 349 h 12398"/>
                <a:gd name="T98" fmla="*/ 372 w 372"/>
                <a:gd name="T99" fmla="*/ 636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372" y="11818"/>
                  </a:moveTo>
                  <a:lnTo>
                    <a:pt x="372" y="11948"/>
                  </a:lnTo>
                  <a:lnTo>
                    <a:pt x="348" y="12068"/>
                  </a:lnTo>
                  <a:lnTo>
                    <a:pt x="312" y="12248"/>
                  </a:lnTo>
                  <a:lnTo>
                    <a:pt x="252" y="12358"/>
                  </a:lnTo>
                  <a:lnTo>
                    <a:pt x="192" y="12398"/>
                  </a:lnTo>
                  <a:lnTo>
                    <a:pt x="120" y="12378"/>
                  </a:lnTo>
                  <a:lnTo>
                    <a:pt x="48" y="12298"/>
                  </a:lnTo>
                  <a:lnTo>
                    <a:pt x="12" y="12188"/>
                  </a:lnTo>
                  <a:lnTo>
                    <a:pt x="0" y="12008"/>
                  </a:lnTo>
                  <a:lnTo>
                    <a:pt x="12" y="11908"/>
                  </a:lnTo>
                  <a:lnTo>
                    <a:pt x="48" y="11818"/>
                  </a:lnTo>
                  <a:lnTo>
                    <a:pt x="84" y="11738"/>
                  </a:lnTo>
                  <a:lnTo>
                    <a:pt x="132" y="11718"/>
                  </a:lnTo>
                  <a:lnTo>
                    <a:pt x="192" y="11738"/>
                  </a:lnTo>
                  <a:lnTo>
                    <a:pt x="228" y="11798"/>
                  </a:lnTo>
                  <a:lnTo>
                    <a:pt x="240" y="11868"/>
                  </a:lnTo>
                  <a:lnTo>
                    <a:pt x="264" y="11948"/>
                  </a:lnTo>
                  <a:lnTo>
                    <a:pt x="264" y="12028"/>
                  </a:lnTo>
                  <a:lnTo>
                    <a:pt x="240" y="12108"/>
                  </a:lnTo>
                  <a:lnTo>
                    <a:pt x="216" y="12148"/>
                  </a:lnTo>
                  <a:lnTo>
                    <a:pt x="168" y="12168"/>
                  </a:lnTo>
                  <a:lnTo>
                    <a:pt x="132" y="12168"/>
                  </a:lnTo>
                  <a:lnTo>
                    <a:pt x="120" y="12128"/>
                  </a:lnTo>
                  <a:lnTo>
                    <a:pt x="96" y="12088"/>
                  </a:lnTo>
                  <a:lnTo>
                    <a:pt x="96" y="12028"/>
                  </a:lnTo>
                  <a:lnTo>
                    <a:pt x="108" y="11968"/>
                  </a:lnTo>
                  <a:lnTo>
                    <a:pt x="144" y="11908"/>
                  </a:lnTo>
                  <a:lnTo>
                    <a:pt x="168" y="11948"/>
                  </a:lnTo>
                  <a:lnTo>
                    <a:pt x="156" y="11968"/>
                  </a:lnTo>
                  <a:lnTo>
                    <a:pt x="132" y="12008"/>
                  </a:lnTo>
                  <a:lnTo>
                    <a:pt x="156" y="1206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16" y="12028"/>
                  </a:lnTo>
                  <a:lnTo>
                    <a:pt x="216" y="11948"/>
                  </a:lnTo>
                  <a:lnTo>
                    <a:pt x="192" y="11848"/>
                  </a:lnTo>
                  <a:lnTo>
                    <a:pt x="144" y="11818"/>
                  </a:lnTo>
                  <a:lnTo>
                    <a:pt x="96" y="11838"/>
                  </a:lnTo>
                  <a:lnTo>
                    <a:pt x="60" y="11888"/>
                  </a:lnTo>
                  <a:lnTo>
                    <a:pt x="48" y="11968"/>
                  </a:lnTo>
                  <a:lnTo>
                    <a:pt x="48" y="12068"/>
                  </a:lnTo>
                  <a:lnTo>
                    <a:pt x="48" y="12148"/>
                  </a:lnTo>
                  <a:lnTo>
                    <a:pt x="84" y="12228"/>
                  </a:lnTo>
                  <a:lnTo>
                    <a:pt x="120" y="12278"/>
                  </a:lnTo>
                  <a:lnTo>
                    <a:pt x="168" y="12298"/>
                  </a:lnTo>
                  <a:lnTo>
                    <a:pt x="228" y="12278"/>
                  </a:lnTo>
                  <a:lnTo>
                    <a:pt x="276" y="12188"/>
                  </a:lnTo>
                  <a:lnTo>
                    <a:pt x="312" y="12028"/>
                  </a:lnTo>
                  <a:lnTo>
                    <a:pt x="324" y="11818"/>
                  </a:lnTo>
                  <a:lnTo>
                    <a:pt x="324" y="580"/>
                  </a:lnTo>
                  <a:lnTo>
                    <a:pt x="312" y="370"/>
                  </a:lnTo>
                  <a:lnTo>
                    <a:pt x="276" y="230"/>
                  </a:lnTo>
                  <a:lnTo>
                    <a:pt x="228" y="130"/>
                  </a:lnTo>
                  <a:lnTo>
                    <a:pt x="168" y="100"/>
                  </a:lnTo>
                  <a:lnTo>
                    <a:pt x="120" y="110"/>
                  </a:lnTo>
                  <a:lnTo>
                    <a:pt x="84" y="170"/>
                  </a:lnTo>
                  <a:lnTo>
                    <a:pt x="48" y="250"/>
                  </a:lnTo>
                  <a:lnTo>
                    <a:pt x="48" y="350"/>
                  </a:lnTo>
                  <a:lnTo>
                    <a:pt x="48" y="430"/>
                  </a:lnTo>
                  <a:lnTo>
                    <a:pt x="60" y="510"/>
                  </a:lnTo>
                  <a:lnTo>
                    <a:pt x="96" y="560"/>
                  </a:lnTo>
                  <a:lnTo>
                    <a:pt x="144" y="580"/>
                  </a:lnTo>
                  <a:lnTo>
                    <a:pt x="192" y="540"/>
                  </a:lnTo>
                  <a:lnTo>
                    <a:pt x="216" y="470"/>
                  </a:lnTo>
                  <a:lnTo>
                    <a:pt x="216" y="370"/>
                  </a:lnTo>
                  <a:lnTo>
                    <a:pt x="192" y="350"/>
                  </a:lnTo>
                  <a:lnTo>
                    <a:pt x="168" y="330"/>
                  </a:lnTo>
                  <a:lnTo>
                    <a:pt x="156" y="350"/>
                  </a:lnTo>
                  <a:lnTo>
                    <a:pt x="132" y="410"/>
                  </a:lnTo>
                  <a:lnTo>
                    <a:pt x="156" y="450"/>
                  </a:lnTo>
                  <a:lnTo>
                    <a:pt x="168" y="470"/>
                  </a:lnTo>
                  <a:lnTo>
                    <a:pt x="144" y="490"/>
                  </a:lnTo>
                  <a:lnTo>
                    <a:pt x="108" y="450"/>
                  </a:lnTo>
                  <a:lnTo>
                    <a:pt x="96" y="370"/>
                  </a:lnTo>
                  <a:lnTo>
                    <a:pt x="96" y="330"/>
                  </a:lnTo>
                  <a:lnTo>
                    <a:pt x="120" y="290"/>
                  </a:lnTo>
                  <a:lnTo>
                    <a:pt x="132" y="250"/>
                  </a:lnTo>
                  <a:lnTo>
                    <a:pt x="168" y="230"/>
                  </a:lnTo>
                  <a:lnTo>
                    <a:pt x="216" y="250"/>
                  </a:lnTo>
                  <a:lnTo>
                    <a:pt x="240" y="310"/>
                  </a:lnTo>
                  <a:lnTo>
                    <a:pt x="264" y="370"/>
                  </a:lnTo>
                  <a:lnTo>
                    <a:pt x="264" y="470"/>
                  </a:lnTo>
                  <a:lnTo>
                    <a:pt x="240" y="540"/>
                  </a:lnTo>
                  <a:lnTo>
                    <a:pt x="228" y="620"/>
                  </a:lnTo>
                  <a:lnTo>
                    <a:pt x="192" y="660"/>
                  </a:lnTo>
                  <a:lnTo>
                    <a:pt x="132" y="680"/>
                  </a:lnTo>
                  <a:lnTo>
                    <a:pt x="84" y="660"/>
                  </a:lnTo>
                  <a:lnTo>
                    <a:pt x="48" y="600"/>
                  </a:lnTo>
                  <a:lnTo>
                    <a:pt x="12" y="510"/>
                  </a:lnTo>
                  <a:lnTo>
                    <a:pt x="0" y="410"/>
                  </a:lnTo>
                  <a:lnTo>
                    <a:pt x="12" y="230"/>
                  </a:lnTo>
                  <a:lnTo>
                    <a:pt x="48" y="100"/>
                  </a:lnTo>
                  <a:lnTo>
                    <a:pt x="120" y="20"/>
                  </a:lnTo>
                  <a:lnTo>
                    <a:pt x="192" y="0"/>
                  </a:lnTo>
                  <a:lnTo>
                    <a:pt x="252" y="40"/>
                  </a:lnTo>
                  <a:lnTo>
                    <a:pt x="312" y="150"/>
                  </a:lnTo>
                  <a:lnTo>
                    <a:pt x="348" y="330"/>
                  </a:lnTo>
                  <a:lnTo>
                    <a:pt x="372" y="470"/>
                  </a:lnTo>
                  <a:lnTo>
                    <a:pt x="372" y="600"/>
                  </a:lnTo>
                  <a:lnTo>
                    <a:pt x="372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Rectangle 7"/>
            <p:cNvSpPr>
              <a:spLocks noChangeArrowheads="1"/>
            </p:cNvSpPr>
            <p:nvPr/>
          </p:nvSpPr>
          <p:spPr bwMode="auto">
            <a:xfrm>
              <a:off x="1216" y="1008"/>
              <a:ext cx="9936" cy="1526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3094" name="Freeform 8"/>
            <p:cNvSpPr>
              <a:spLocks/>
            </p:cNvSpPr>
            <p:nvPr/>
          </p:nvSpPr>
          <p:spPr bwMode="auto">
            <a:xfrm>
              <a:off x="9965" y="1324"/>
              <a:ext cx="572" cy="1241"/>
            </a:xfrm>
            <a:custGeom>
              <a:avLst/>
              <a:gdLst>
                <a:gd name="T0" fmla="*/ 132 w 589"/>
                <a:gd name="T1" fmla="*/ 351 h 1190"/>
                <a:gd name="T2" fmla="*/ 153 w 589"/>
                <a:gd name="T3" fmla="*/ 374 h 1190"/>
                <a:gd name="T4" fmla="*/ 143 w 589"/>
                <a:gd name="T5" fmla="*/ 442 h 1190"/>
                <a:gd name="T6" fmla="*/ 132 w 589"/>
                <a:gd name="T7" fmla="*/ 510 h 1190"/>
                <a:gd name="T8" fmla="*/ 132 w 589"/>
                <a:gd name="T9" fmla="*/ 625 h 1190"/>
                <a:gd name="T10" fmla="*/ 132 w 589"/>
                <a:gd name="T11" fmla="*/ 748 h 1190"/>
                <a:gd name="T12" fmla="*/ 177 w 589"/>
                <a:gd name="T13" fmla="*/ 907 h 1190"/>
                <a:gd name="T14" fmla="*/ 232 w 589"/>
                <a:gd name="T15" fmla="*/ 998 h 1190"/>
                <a:gd name="T16" fmla="*/ 286 w 589"/>
                <a:gd name="T17" fmla="*/ 1021 h 1190"/>
                <a:gd name="T18" fmla="*/ 331 w 589"/>
                <a:gd name="T19" fmla="*/ 998 h 1190"/>
                <a:gd name="T20" fmla="*/ 375 w 589"/>
                <a:gd name="T21" fmla="*/ 907 h 1190"/>
                <a:gd name="T22" fmla="*/ 452 w 589"/>
                <a:gd name="T23" fmla="*/ 668 h 1190"/>
                <a:gd name="T24" fmla="*/ 462 w 589"/>
                <a:gd name="T25" fmla="*/ 533 h 1190"/>
                <a:gd name="T26" fmla="*/ 462 w 589"/>
                <a:gd name="T27" fmla="*/ 465 h 1190"/>
                <a:gd name="T28" fmla="*/ 452 w 589"/>
                <a:gd name="T29" fmla="*/ 397 h 1190"/>
                <a:gd name="T30" fmla="*/ 441 w 589"/>
                <a:gd name="T31" fmla="*/ 328 h 1190"/>
                <a:gd name="T32" fmla="*/ 452 w 589"/>
                <a:gd name="T33" fmla="*/ 284 h 1190"/>
                <a:gd name="T34" fmla="*/ 462 w 589"/>
                <a:gd name="T35" fmla="*/ 181 h 1190"/>
                <a:gd name="T36" fmla="*/ 485 w 589"/>
                <a:gd name="T37" fmla="*/ 91 h 1190"/>
                <a:gd name="T38" fmla="*/ 495 w 589"/>
                <a:gd name="T39" fmla="*/ 46 h 1190"/>
                <a:gd name="T40" fmla="*/ 495 w 589"/>
                <a:gd name="T41" fmla="*/ 0 h 1190"/>
                <a:gd name="T42" fmla="*/ 507 w 589"/>
                <a:gd name="T43" fmla="*/ 23 h 1190"/>
                <a:gd name="T44" fmla="*/ 528 w 589"/>
                <a:gd name="T45" fmla="*/ 136 h 1190"/>
                <a:gd name="T46" fmla="*/ 539 w 589"/>
                <a:gd name="T47" fmla="*/ 261 h 1190"/>
                <a:gd name="T48" fmla="*/ 539 w 589"/>
                <a:gd name="T49" fmla="*/ 397 h 1190"/>
                <a:gd name="T50" fmla="*/ 528 w 589"/>
                <a:gd name="T51" fmla="*/ 533 h 1190"/>
                <a:gd name="T52" fmla="*/ 474 w 589"/>
                <a:gd name="T53" fmla="*/ 771 h 1190"/>
                <a:gd name="T54" fmla="*/ 408 w 589"/>
                <a:gd name="T55" fmla="*/ 998 h 1190"/>
                <a:gd name="T56" fmla="*/ 353 w 589"/>
                <a:gd name="T57" fmla="*/ 1158 h 1190"/>
                <a:gd name="T58" fmla="*/ 298 w 589"/>
                <a:gd name="T59" fmla="*/ 1237 h 1190"/>
                <a:gd name="T60" fmla="*/ 243 w 589"/>
                <a:gd name="T61" fmla="*/ 1304 h 1190"/>
                <a:gd name="T62" fmla="*/ 199 w 589"/>
                <a:gd name="T63" fmla="*/ 1349 h 1190"/>
                <a:gd name="T64" fmla="*/ 153 w 589"/>
                <a:gd name="T65" fmla="*/ 1349 h 1190"/>
                <a:gd name="T66" fmla="*/ 111 w 589"/>
                <a:gd name="T67" fmla="*/ 1304 h 1190"/>
                <a:gd name="T68" fmla="*/ 45 w 589"/>
                <a:gd name="T69" fmla="*/ 1191 h 1190"/>
                <a:gd name="T70" fmla="*/ 12 w 589"/>
                <a:gd name="T71" fmla="*/ 1089 h 1190"/>
                <a:gd name="T72" fmla="*/ 0 w 589"/>
                <a:gd name="T73" fmla="*/ 953 h 1190"/>
                <a:gd name="T74" fmla="*/ 0 w 589"/>
                <a:gd name="T75" fmla="*/ 817 h 1190"/>
                <a:gd name="T76" fmla="*/ 12 w 589"/>
                <a:gd name="T77" fmla="*/ 691 h 1190"/>
                <a:gd name="T78" fmla="*/ 33 w 589"/>
                <a:gd name="T79" fmla="*/ 556 h 1190"/>
                <a:gd name="T80" fmla="*/ 66 w 589"/>
                <a:gd name="T81" fmla="*/ 465 h 1190"/>
                <a:gd name="T82" fmla="*/ 99 w 589"/>
                <a:gd name="T83" fmla="*/ 397 h 1190"/>
                <a:gd name="T84" fmla="*/ 132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144" y="310"/>
                  </a:moveTo>
                  <a:lnTo>
                    <a:pt x="168" y="330"/>
                  </a:lnTo>
                  <a:lnTo>
                    <a:pt x="156" y="390"/>
                  </a:lnTo>
                  <a:lnTo>
                    <a:pt x="144" y="450"/>
                  </a:lnTo>
                  <a:lnTo>
                    <a:pt x="144" y="550"/>
                  </a:lnTo>
                  <a:lnTo>
                    <a:pt x="144" y="660"/>
                  </a:lnTo>
                  <a:lnTo>
                    <a:pt x="193" y="800"/>
                  </a:lnTo>
                  <a:lnTo>
                    <a:pt x="253" y="880"/>
                  </a:lnTo>
                  <a:lnTo>
                    <a:pt x="313" y="900"/>
                  </a:lnTo>
                  <a:lnTo>
                    <a:pt x="361" y="880"/>
                  </a:lnTo>
                  <a:lnTo>
                    <a:pt x="409" y="800"/>
                  </a:lnTo>
                  <a:lnTo>
                    <a:pt x="493" y="590"/>
                  </a:lnTo>
                  <a:lnTo>
                    <a:pt x="505" y="470"/>
                  </a:lnTo>
                  <a:lnTo>
                    <a:pt x="505" y="410"/>
                  </a:lnTo>
                  <a:lnTo>
                    <a:pt x="493" y="350"/>
                  </a:lnTo>
                  <a:lnTo>
                    <a:pt x="481" y="290"/>
                  </a:lnTo>
                  <a:lnTo>
                    <a:pt x="493" y="250"/>
                  </a:lnTo>
                  <a:lnTo>
                    <a:pt x="505" y="160"/>
                  </a:lnTo>
                  <a:lnTo>
                    <a:pt x="529" y="80"/>
                  </a:lnTo>
                  <a:lnTo>
                    <a:pt x="541" y="40"/>
                  </a:lnTo>
                  <a:lnTo>
                    <a:pt x="541" y="0"/>
                  </a:lnTo>
                  <a:lnTo>
                    <a:pt x="553" y="20"/>
                  </a:lnTo>
                  <a:lnTo>
                    <a:pt x="577" y="120"/>
                  </a:lnTo>
                  <a:lnTo>
                    <a:pt x="589" y="230"/>
                  </a:lnTo>
                  <a:lnTo>
                    <a:pt x="589" y="350"/>
                  </a:lnTo>
                  <a:lnTo>
                    <a:pt x="577" y="470"/>
                  </a:lnTo>
                  <a:lnTo>
                    <a:pt x="517" y="680"/>
                  </a:lnTo>
                  <a:lnTo>
                    <a:pt x="445" y="880"/>
                  </a:lnTo>
                  <a:lnTo>
                    <a:pt x="385" y="1020"/>
                  </a:lnTo>
                  <a:lnTo>
                    <a:pt x="325" y="1090"/>
                  </a:lnTo>
                  <a:lnTo>
                    <a:pt x="265" y="1150"/>
                  </a:lnTo>
                  <a:lnTo>
                    <a:pt x="217" y="1190"/>
                  </a:lnTo>
                  <a:lnTo>
                    <a:pt x="168" y="1190"/>
                  </a:lnTo>
                  <a:lnTo>
                    <a:pt x="120" y="1150"/>
                  </a:lnTo>
                  <a:lnTo>
                    <a:pt x="48" y="1050"/>
                  </a:lnTo>
                  <a:lnTo>
                    <a:pt x="12" y="960"/>
                  </a:lnTo>
                  <a:lnTo>
                    <a:pt x="0" y="840"/>
                  </a:lnTo>
                  <a:lnTo>
                    <a:pt x="0" y="720"/>
                  </a:lnTo>
                  <a:lnTo>
                    <a:pt x="12" y="610"/>
                  </a:lnTo>
                  <a:lnTo>
                    <a:pt x="36" y="490"/>
                  </a:lnTo>
                  <a:lnTo>
                    <a:pt x="72" y="410"/>
                  </a:lnTo>
                  <a:lnTo>
                    <a:pt x="108" y="350"/>
                  </a:lnTo>
                  <a:lnTo>
                    <a:pt x="144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9"/>
            <p:cNvSpPr>
              <a:spLocks/>
            </p:cNvSpPr>
            <p:nvPr/>
          </p:nvSpPr>
          <p:spPr bwMode="auto">
            <a:xfrm>
              <a:off x="10315" y="1543"/>
              <a:ext cx="524" cy="1325"/>
            </a:xfrm>
            <a:custGeom>
              <a:avLst/>
              <a:gdLst>
                <a:gd name="T0" fmla="*/ 362 w 540"/>
                <a:gd name="T1" fmla="*/ 1067 h 1270"/>
                <a:gd name="T2" fmla="*/ 362 w 540"/>
                <a:gd name="T3" fmla="*/ 1022 h 1270"/>
                <a:gd name="T4" fmla="*/ 340 w 540"/>
                <a:gd name="T5" fmla="*/ 1067 h 1270"/>
                <a:gd name="T6" fmla="*/ 318 w 540"/>
                <a:gd name="T7" fmla="*/ 1090 h 1270"/>
                <a:gd name="T8" fmla="*/ 274 w 540"/>
                <a:gd name="T9" fmla="*/ 1112 h 1270"/>
                <a:gd name="T10" fmla="*/ 219 w 540"/>
                <a:gd name="T11" fmla="*/ 1090 h 1270"/>
                <a:gd name="T12" fmla="*/ 165 w 540"/>
                <a:gd name="T13" fmla="*/ 977 h 1270"/>
                <a:gd name="T14" fmla="*/ 132 w 540"/>
                <a:gd name="T15" fmla="*/ 829 h 1270"/>
                <a:gd name="T16" fmla="*/ 120 w 540"/>
                <a:gd name="T17" fmla="*/ 693 h 1270"/>
                <a:gd name="T18" fmla="*/ 132 w 540"/>
                <a:gd name="T19" fmla="*/ 533 h 1270"/>
                <a:gd name="T20" fmla="*/ 165 w 540"/>
                <a:gd name="T21" fmla="*/ 420 h 1270"/>
                <a:gd name="T22" fmla="*/ 252 w 540"/>
                <a:gd name="T23" fmla="*/ 227 h 1270"/>
                <a:gd name="T24" fmla="*/ 307 w 540"/>
                <a:gd name="T25" fmla="*/ 182 h 1270"/>
                <a:gd name="T26" fmla="*/ 329 w 540"/>
                <a:gd name="T27" fmla="*/ 204 h 1270"/>
                <a:gd name="T28" fmla="*/ 351 w 540"/>
                <a:gd name="T29" fmla="*/ 250 h 1270"/>
                <a:gd name="T30" fmla="*/ 373 w 540"/>
                <a:gd name="T31" fmla="*/ 272 h 1270"/>
                <a:gd name="T32" fmla="*/ 395 w 540"/>
                <a:gd name="T33" fmla="*/ 227 h 1270"/>
                <a:gd name="T34" fmla="*/ 428 w 540"/>
                <a:gd name="T35" fmla="*/ 182 h 1270"/>
                <a:gd name="T36" fmla="*/ 461 w 540"/>
                <a:gd name="T37" fmla="*/ 136 h 1270"/>
                <a:gd name="T38" fmla="*/ 482 w 540"/>
                <a:gd name="T39" fmla="*/ 114 h 1270"/>
                <a:gd name="T40" fmla="*/ 493 w 540"/>
                <a:gd name="T41" fmla="*/ 114 h 1270"/>
                <a:gd name="T42" fmla="*/ 493 w 540"/>
                <a:gd name="T43" fmla="*/ 91 h 1270"/>
                <a:gd name="T44" fmla="*/ 449 w 540"/>
                <a:gd name="T45" fmla="*/ 23 h 1270"/>
                <a:gd name="T46" fmla="*/ 406 w 540"/>
                <a:gd name="T47" fmla="*/ 0 h 1270"/>
                <a:gd name="T48" fmla="*/ 362 w 540"/>
                <a:gd name="T49" fmla="*/ 0 h 1270"/>
                <a:gd name="T50" fmla="*/ 307 w 540"/>
                <a:gd name="T51" fmla="*/ 23 h 1270"/>
                <a:gd name="T52" fmla="*/ 208 w 540"/>
                <a:gd name="T53" fmla="*/ 159 h 1270"/>
                <a:gd name="T54" fmla="*/ 132 w 540"/>
                <a:gd name="T55" fmla="*/ 341 h 1270"/>
                <a:gd name="T56" fmla="*/ 78 w 540"/>
                <a:gd name="T57" fmla="*/ 510 h 1270"/>
                <a:gd name="T58" fmla="*/ 33 w 540"/>
                <a:gd name="T59" fmla="*/ 648 h 1270"/>
                <a:gd name="T60" fmla="*/ 12 w 540"/>
                <a:gd name="T61" fmla="*/ 806 h 1270"/>
                <a:gd name="T62" fmla="*/ 0 w 540"/>
                <a:gd name="T63" fmla="*/ 909 h 1270"/>
                <a:gd name="T64" fmla="*/ 0 w 540"/>
                <a:gd name="T65" fmla="*/ 1045 h 1270"/>
                <a:gd name="T66" fmla="*/ 12 w 540"/>
                <a:gd name="T67" fmla="*/ 1158 h 1270"/>
                <a:gd name="T68" fmla="*/ 66 w 540"/>
                <a:gd name="T69" fmla="*/ 1340 h 1270"/>
                <a:gd name="T70" fmla="*/ 99 w 540"/>
                <a:gd name="T71" fmla="*/ 1397 h 1270"/>
                <a:gd name="T72" fmla="*/ 143 w 540"/>
                <a:gd name="T73" fmla="*/ 1442 h 1270"/>
                <a:gd name="T74" fmla="*/ 198 w 540"/>
                <a:gd name="T75" fmla="*/ 1442 h 1270"/>
                <a:gd name="T76" fmla="*/ 252 w 540"/>
                <a:gd name="T77" fmla="*/ 1397 h 1270"/>
                <a:gd name="T78" fmla="*/ 296 w 540"/>
                <a:gd name="T79" fmla="*/ 1352 h 1270"/>
                <a:gd name="T80" fmla="*/ 329 w 540"/>
                <a:gd name="T81" fmla="*/ 1294 h 1270"/>
                <a:gd name="T82" fmla="*/ 362 w 540"/>
                <a:gd name="T83" fmla="*/ 1181 h 1270"/>
                <a:gd name="T84" fmla="*/ 362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940"/>
                  </a:moveTo>
                  <a:lnTo>
                    <a:pt x="396" y="900"/>
                  </a:lnTo>
                  <a:lnTo>
                    <a:pt x="372" y="940"/>
                  </a:lnTo>
                  <a:lnTo>
                    <a:pt x="348" y="960"/>
                  </a:lnTo>
                  <a:lnTo>
                    <a:pt x="300" y="980"/>
                  </a:lnTo>
                  <a:lnTo>
                    <a:pt x="240" y="960"/>
                  </a:lnTo>
                  <a:lnTo>
                    <a:pt x="180" y="860"/>
                  </a:lnTo>
                  <a:lnTo>
                    <a:pt x="144" y="730"/>
                  </a:lnTo>
                  <a:lnTo>
                    <a:pt x="132" y="610"/>
                  </a:lnTo>
                  <a:lnTo>
                    <a:pt x="144" y="470"/>
                  </a:lnTo>
                  <a:lnTo>
                    <a:pt x="180" y="370"/>
                  </a:lnTo>
                  <a:lnTo>
                    <a:pt x="276" y="200"/>
                  </a:lnTo>
                  <a:lnTo>
                    <a:pt x="336" y="160"/>
                  </a:lnTo>
                  <a:lnTo>
                    <a:pt x="360" y="180"/>
                  </a:lnTo>
                  <a:lnTo>
                    <a:pt x="384" y="220"/>
                  </a:lnTo>
                  <a:lnTo>
                    <a:pt x="408" y="240"/>
                  </a:lnTo>
                  <a:lnTo>
                    <a:pt x="432" y="200"/>
                  </a:lnTo>
                  <a:lnTo>
                    <a:pt x="468" y="160"/>
                  </a:lnTo>
                  <a:lnTo>
                    <a:pt x="504" y="120"/>
                  </a:lnTo>
                  <a:lnTo>
                    <a:pt x="528" y="100"/>
                  </a:lnTo>
                  <a:lnTo>
                    <a:pt x="540" y="100"/>
                  </a:lnTo>
                  <a:lnTo>
                    <a:pt x="540" y="80"/>
                  </a:lnTo>
                  <a:lnTo>
                    <a:pt x="492" y="20"/>
                  </a:lnTo>
                  <a:lnTo>
                    <a:pt x="444" y="0"/>
                  </a:lnTo>
                  <a:lnTo>
                    <a:pt x="396" y="0"/>
                  </a:lnTo>
                  <a:lnTo>
                    <a:pt x="336" y="20"/>
                  </a:lnTo>
                  <a:lnTo>
                    <a:pt x="228" y="140"/>
                  </a:lnTo>
                  <a:lnTo>
                    <a:pt x="144" y="300"/>
                  </a:lnTo>
                  <a:lnTo>
                    <a:pt x="84" y="450"/>
                  </a:lnTo>
                  <a:lnTo>
                    <a:pt x="36" y="570"/>
                  </a:lnTo>
                  <a:lnTo>
                    <a:pt x="12" y="710"/>
                  </a:lnTo>
                  <a:lnTo>
                    <a:pt x="0" y="800"/>
                  </a:lnTo>
                  <a:lnTo>
                    <a:pt x="0" y="920"/>
                  </a:lnTo>
                  <a:lnTo>
                    <a:pt x="12" y="1020"/>
                  </a:lnTo>
                  <a:lnTo>
                    <a:pt x="72" y="1180"/>
                  </a:lnTo>
                  <a:lnTo>
                    <a:pt x="108" y="1230"/>
                  </a:lnTo>
                  <a:lnTo>
                    <a:pt x="156" y="1270"/>
                  </a:lnTo>
                  <a:lnTo>
                    <a:pt x="216" y="1270"/>
                  </a:lnTo>
                  <a:lnTo>
                    <a:pt x="276" y="1230"/>
                  </a:lnTo>
                  <a:lnTo>
                    <a:pt x="324" y="1190"/>
                  </a:lnTo>
                  <a:lnTo>
                    <a:pt x="360" y="1140"/>
                  </a:lnTo>
                  <a:lnTo>
                    <a:pt x="396" y="1040"/>
                  </a:lnTo>
                  <a:lnTo>
                    <a:pt x="396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0"/>
            <p:cNvSpPr>
              <a:spLocks/>
            </p:cNvSpPr>
            <p:nvPr/>
          </p:nvSpPr>
          <p:spPr bwMode="auto">
            <a:xfrm>
              <a:off x="9989" y="1324"/>
              <a:ext cx="815" cy="1889"/>
            </a:xfrm>
            <a:custGeom>
              <a:avLst/>
              <a:gdLst>
                <a:gd name="T0" fmla="*/ 754 w 841"/>
                <a:gd name="T1" fmla="*/ 0 h 1810"/>
                <a:gd name="T2" fmla="*/ 766 w 841"/>
                <a:gd name="T3" fmla="*/ 114 h 1810"/>
                <a:gd name="T4" fmla="*/ 744 w 841"/>
                <a:gd name="T5" fmla="*/ 284 h 1810"/>
                <a:gd name="T6" fmla="*/ 733 w 841"/>
                <a:gd name="T7" fmla="*/ 421 h 1810"/>
                <a:gd name="T8" fmla="*/ 754 w 841"/>
                <a:gd name="T9" fmla="*/ 534 h 1810"/>
                <a:gd name="T10" fmla="*/ 744 w 841"/>
                <a:gd name="T11" fmla="*/ 556 h 1810"/>
                <a:gd name="T12" fmla="*/ 733 w 841"/>
                <a:gd name="T13" fmla="*/ 579 h 1810"/>
                <a:gd name="T14" fmla="*/ 721 w 841"/>
                <a:gd name="T15" fmla="*/ 556 h 1810"/>
                <a:gd name="T16" fmla="*/ 689 w 841"/>
                <a:gd name="T17" fmla="*/ 579 h 1810"/>
                <a:gd name="T18" fmla="*/ 602 w 841"/>
                <a:gd name="T19" fmla="*/ 659 h 1810"/>
                <a:gd name="T20" fmla="*/ 503 w 841"/>
                <a:gd name="T21" fmla="*/ 796 h 1810"/>
                <a:gd name="T22" fmla="*/ 405 w 841"/>
                <a:gd name="T23" fmla="*/ 1000 h 1810"/>
                <a:gd name="T24" fmla="*/ 361 w 841"/>
                <a:gd name="T25" fmla="*/ 1171 h 1810"/>
                <a:gd name="T26" fmla="*/ 307 w 841"/>
                <a:gd name="T27" fmla="*/ 1376 h 1810"/>
                <a:gd name="T28" fmla="*/ 274 w 841"/>
                <a:gd name="T29" fmla="*/ 1615 h 1810"/>
                <a:gd name="T30" fmla="*/ 274 w 841"/>
                <a:gd name="T31" fmla="*/ 1750 h 1810"/>
                <a:gd name="T32" fmla="*/ 285 w 841"/>
                <a:gd name="T33" fmla="*/ 1865 h 1810"/>
                <a:gd name="T34" fmla="*/ 285 w 841"/>
                <a:gd name="T35" fmla="*/ 1932 h 1810"/>
                <a:gd name="T36" fmla="*/ 285 w 841"/>
                <a:gd name="T37" fmla="*/ 1955 h 1810"/>
                <a:gd name="T38" fmla="*/ 252 w 841"/>
                <a:gd name="T39" fmla="*/ 1978 h 1810"/>
                <a:gd name="T40" fmla="*/ 198 w 841"/>
                <a:gd name="T41" fmla="*/ 1955 h 1810"/>
                <a:gd name="T42" fmla="*/ 175 w 841"/>
                <a:gd name="T43" fmla="*/ 1955 h 1810"/>
                <a:gd name="T44" fmla="*/ 109 w 841"/>
                <a:gd name="T45" fmla="*/ 2001 h 1810"/>
                <a:gd name="T46" fmla="*/ 21 w 841"/>
                <a:gd name="T47" fmla="*/ 2035 h 1810"/>
                <a:gd name="T48" fmla="*/ 12 w 841"/>
                <a:gd name="T49" fmla="*/ 2057 h 1810"/>
                <a:gd name="T50" fmla="*/ 0 w 841"/>
                <a:gd name="T51" fmla="*/ 2057 h 1810"/>
                <a:gd name="T52" fmla="*/ 0 w 841"/>
                <a:gd name="T53" fmla="*/ 2035 h 1810"/>
                <a:gd name="T54" fmla="*/ 0 w 841"/>
                <a:gd name="T55" fmla="*/ 1978 h 1810"/>
                <a:gd name="T56" fmla="*/ 21 w 841"/>
                <a:gd name="T57" fmla="*/ 1750 h 1810"/>
                <a:gd name="T58" fmla="*/ 45 w 841"/>
                <a:gd name="T59" fmla="*/ 1592 h 1810"/>
                <a:gd name="T60" fmla="*/ 45 w 841"/>
                <a:gd name="T61" fmla="*/ 1534 h 1810"/>
                <a:gd name="T62" fmla="*/ 21 w 841"/>
                <a:gd name="T63" fmla="*/ 1376 h 1810"/>
                <a:gd name="T64" fmla="*/ 33 w 841"/>
                <a:gd name="T65" fmla="*/ 1262 h 1810"/>
                <a:gd name="T66" fmla="*/ 45 w 841"/>
                <a:gd name="T67" fmla="*/ 1262 h 1810"/>
                <a:gd name="T68" fmla="*/ 66 w 841"/>
                <a:gd name="T69" fmla="*/ 1284 h 1810"/>
                <a:gd name="T70" fmla="*/ 109 w 841"/>
                <a:gd name="T71" fmla="*/ 1307 h 1810"/>
                <a:gd name="T72" fmla="*/ 165 w 841"/>
                <a:gd name="T73" fmla="*/ 1307 h 1810"/>
                <a:gd name="T74" fmla="*/ 241 w 841"/>
                <a:gd name="T75" fmla="*/ 1217 h 1810"/>
                <a:gd name="T76" fmla="*/ 329 w 841"/>
                <a:gd name="T77" fmla="*/ 1079 h 1810"/>
                <a:gd name="T78" fmla="*/ 394 w 841"/>
                <a:gd name="T79" fmla="*/ 932 h 1810"/>
                <a:gd name="T80" fmla="*/ 459 w 841"/>
                <a:gd name="T81" fmla="*/ 682 h 1810"/>
                <a:gd name="T82" fmla="*/ 515 w 841"/>
                <a:gd name="T83" fmla="*/ 421 h 1810"/>
                <a:gd name="T84" fmla="*/ 547 w 841"/>
                <a:gd name="T85" fmla="*/ 171 h 1810"/>
                <a:gd name="T86" fmla="*/ 547 w 841"/>
                <a:gd name="T87" fmla="*/ 114 h 1810"/>
                <a:gd name="T88" fmla="*/ 547 w 841"/>
                <a:gd name="T89" fmla="*/ 69 h 1810"/>
                <a:gd name="T90" fmla="*/ 547 w 841"/>
                <a:gd name="T91" fmla="*/ 23 h 1810"/>
                <a:gd name="T92" fmla="*/ 569 w 841"/>
                <a:gd name="T93" fmla="*/ 23 h 1810"/>
                <a:gd name="T94" fmla="*/ 602 w 841"/>
                <a:gd name="T95" fmla="*/ 69 h 1810"/>
                <a:gd name="T96" fmla="*/ 656 w 841"/>
                <a:gd name="T97" fmla="*/ 46 h 1810"/>
                <a:gd name="T98" fmla="*/ 711 w 841"/>
                <a:gd name="T99" fmla="*/ 0 h 1810"/>
                <a:gd name="T100" fmla="*/ 754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829" y="0"/>
                  </a:moveTo>
                  <a:lnTo>
                    <a:pt x="841" y="100"/>
                  </a:lnTo>
                  <a:lnTo>
                    <a:pt x="817" y="250"/>
                  </a:lnTo>
                  <a:lnTo>
                    <a:pt x="805" y="370"/>
                  </a:lnTo>
                  <a:lnTo>
                    <a:pt x="829" y="470"/>
                  </a:lnTo>
                  <a:lnTo>
                    <a:pt x="817" y="490"/>
                  </a:lnTo>
                  <a:lnTo>
                    <a:pt x="805" y="510"/>
                  </a:lnTo>
                  <a:lnTo>
                    <a:pt x="793" y="490"/>
                  </a:lnTo>
                  <a:lnTo>
                    <a:pt x="757" y="510"/>
                  </a:lnTo>
                  <a:lnTo>
                    <a:pt x="661" y="580"/>
                  </a:lnTo>
                  <a:lnTo>
                    <a:pt x="553" y="700"/>
                  </a:lnTo>
                  <a:lnTo>
                    <a:pt x="445" y="880"/>
                  </a:lnTo>
                  <a:lnTo>
                    <a:pt x="397" y="1030"/>
                  </a:lnTo>
                  <a:lnTo>
                    <a:pt x="337" y="1210"/>
                  </a:lnTo>
                  <a:lnTo>
                    <a:pt x="301" y="1420"/>
                  </a:lnTo>
                  <a:lnTo>
                    <a:pt x="301" y="1540"/>
                  </a:lnTo>
                  <a:lnTo>
                    <a:pt x="313" y="1640"/>
                  </a:lnTo>
                  <a:lnTo>
                    <a:pt x="313" y="1700"/>
                  </a:lnTo>
                  <a:lnTo>
                    <a:pt x="313" y="1720"/>
                  </a:lnTo>
                  <a:lnTo>
                    <a:pt x="277" y="1740"/>
                  </a:lnTo>
                  <a:lnTo>
                    <a:pt x="217" y="1720"/>
                  </a:lnTo>
                  <a:lnTo>
                    <a:pt x="193" y="1720"/>
                  </a:lnTo>
                  <a:lnTo>
                    <a:pt x="120" y="1760"/>
                  </a:lnTo>
                  <a:lnTo>
                    <a:pt x="24" y="1790"/>
                  </a:lnTo>
                  <a:lnTo>
                    <a:pt x="12" y="1810"/>
                  </a:lnTo>
                  <a:lnTo>
                    <a:pt x="0" y="1810"/>
                  </a:lnTo>
                  <a:lnTo>
                    <a:pt x="0" y="1790"/>
                  </a:lnTo>
                  <a:lnTo>
                    <a:pt x="0" y="1740"/>
                  </a:lnTo>
                  <a:lnTo>
                    <a:pt x="24" y="1540"/>
                  </a:lnTo>
                  <a:lnTo>
                    <a:pt x="48" y="1400"/>
                  </a:lnTo>
                  <a:lnTo>
                    <a:pt x="48" y="1350"/>
                  </a:lnTo>
                  <a:lnTo>
                    <a:pt x="24" y="1210"/>
                  </a:lnTo>
                  <a:lnTo>
                    <a:pt x="36" y="1110"/>
                  </a:lnTo>
                  <a:lnTo>
                    <a:pt x="48" y="1110"/>
                  </a:lnTo>
                  <a:lnTo>
                    <a:pt x="72" y="1130"/>
                  </a:lnTo>
                  <a:lnTo>
                    <a:pt x="120" y="1150"/>
                  </a:lnTo>
                  <a:lnTo>
                    <a:pt x="181" y="1150"/>
                  </a:lnTo>
                  <a:lnTo>
                    <a:pt x="265" y="1070"/>
                  </a:lnTo>
                  <a:lnTo>
                    <a:pt x="361" y="950"/>
                  </a:lnTo>
                  <a:lnTo>
                    <a:pt x="433" y="820"/>
                  </a:lnTo>
                  <a:lnTo>
                    <a:pt x="505" y="600"/>
                  </a:lnTo>
                  <a:lnTo>
                    <a:pt x="565" y="370"/>
                  </a:lnTo>
                  <a:lnTo>
                    <a:pt x="601" y="150"/>
                  </a:lnTo>
                  <a:lnTo>
                    <a:pt x="601" y="100"/>
                  </a:lnTo>
                  <a:lnTo>
                    <a:pt x="601" y="60"/>
                  </a:lnTo>
                  <a:lnTo>
                    <a:pt x="601" y="20"/>
                  </a:lnTo>
                  <a:lnTo>
                    <a:pt x="625" y="20"/>
                  </a:lnTo>
                  <a:lnTo>
                    <a:pt x="661" y="60"/>
                  </a:lnTo>
                  <a:lnTo>
                    <a:pt x="721" y="40"/>
                  </a:lnTo>
                  <a:lnTo>
                    <a:pt x="781" y="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1"/>
            <p:cNvSpPr>
              <a:spLocks/>
            </p:cNvSpPr>
            <p:nvPr/>
          </p:nvSpPr>
          <p:spPr bwMode="auto">
            <a:xfrm>
              <a:off x="1847" y="1324"/>
              <a:ext cx="572" cy="1241"/>
            </a:xfrm>
            <a:custGeom>
              <a:avLst/>
              <a:gdLst>
                <a:gd name="T0" fmla="*/ 397 w 589"/>
                <a:gd name="T1" fmla="*/ 351 h 1190"/>
                <a:gd name="T2" fmla="*/ 386 w 589"/>
                <a:gd name="T3" fmla="*/ 374 h 1190"/>
                <a:gd name="T4" fmla="*/ 397 w 589"/>
                <a:gd name="T5" fmla="*/ 442 h 1190"/>
                <a:gd name="T6" fmla="*/ 408 w 589"/>
                <a:gd name="T7" fmla="*/ 510 h 1190"/>
                <a:gd name="T8" fmla="*/ 419 w 589"/>
                <a:gd name="T9" fmla="*/ 625 h 1190"/>
                <a:gd name="T10" fmla="*/ 408 w 589"/>
                <a:gd name="T11" fmla="*/ 748 h 1190"/>
                <a:gd name="T12" fmla="*/ 364 w 589"/>
                <a:gd name="T13" fmla="*/ 907 h 1190"/>
                <a:gd name="T14" fmla="*/ 308 w 589"/>
                <a:gd name="T15" fmla="*/ 998 h 1190"/>
                <a:gd name="T16" fmla="*/ 252 w 589"/>
                <a:gd name="T17" fmla="*/ 1021 h 1190"/>
                <a:gd name="T18" fmla="*/ 198 w 589"/>
                <a:gd name="T19" fmla="*/ 998 h 1190"/>
                <a:gd name="T20" fmla="*/ 153 w 589"/>
                <a:gd name="T21" fmla="*/ 907 h 1190"/>
                <a:gd name="T22" fmla="*/ 87 w 589"/>
                <a:gd name="T23" fmla="*/ 668 h 1190"/>
                <a:gd name="T24" fmla="*/ 66 w 589"/>
                <a:gd name="T25" fmla="*/ 533 h 1190"/>
                <a:gd name="T26" fmla="*/ 78 w 589"/>
                <a:gd name="T27" fmla="*/ 465 h 1190"/>
                <a:gd name="T28" fmla="*/ 87 w 589"/>
                <a:gd name="T29" fmla="*/ 397 h 1190"/>
                <a:gd name="T30" fmla="*/ 99 w 589"/>
                <a:gd name="T31" fmla="*/ 328 h 1190"/>
                <a:gd name="T32" fmla="*/ 87 w 589"/>
                <a:gd name="T33" fmla="*/ 284 h 1190"/>
                <a:gd name="T34" fmla="*/ 66 w 589"/>
                <a:gd name="T35" fmla="*/ 181 h 1190"/>
                <a:gd name="T36" fmla="*/ 54 w 589"/>
                <a:gd name="T37" fmla="*/ 91 h 1190"/>
                <a:gd name="T38" fmla="*/ 45 w 589"/>
                <a:gd name="T39" fmla="*/ 46 h 1190"/>
                <a:gd name="T40" fmla="*/ 45 w 589"/>
                <a:gd name="T41" fmla="*/ 0 h 1190"/>
                <a:gd name="T42" fmla="*/ 33 w 589"/>
                <a:gd name="T43" fmla="*/ 23 h 1190"/>
                <a:gd name="T44" fmla="*/ 12 w 589"/>
                <a:gd name="T45" fmla="*/ 136 h 1190"/>
                <a:gd name="T46" fmla="*/ 0 w 589"/>
                <a:gd name="T47" fmla="*/ 261 h 1190"/>
                <a:gd name="T48" fmla="*/ 0 w 589"/>
                <a:gd name="T49" fmla="*/ 397 h 1190"/>
                <a:gd name="T50" fmla="*/ 12 w 589"/>
                <a:gd name="T51" fmla="*/ 533 h 1190"/>
                <a:gd name="T52" fmla="*/ 54 w 589"/>
                <a:gd name="T53" fmla="*/ 771 h 1190"/>
                <a:gd name="T54" fmla="*/ 120 w 589"/>
                <a:gd name="T55" fmla="*/ 998 h 1190"/>
                <a:gd name="T56" fmla="*/ 186 w 589"/>
                <a:gd name="T57" fmla="*/ 1158 h 1190"/>
                <a:gd name="T58" fmla="*/ 242 w 589"/>
                <a:gd name="T59" fmla="*/ 1237 h 1190"/>
                <a:gd name="T60" fmla="*/ 297 w 589"/>
                <a:gd name="T61" fmla="*/ 1304 h 1190"/>
                <a:gd name="T62" fmla="*/ 341 w 589"/>
                <a:gd name="T63" fmla="*/ 1349 h 1190"/>
                <a:gd name="T64" fmla="*/ 397 w 589"/>
                <a:gd name="T65" fmla="*/ 1349 h 1190"/>
                <a:gd name="T66" fmla="*/ 429 w 589"/>
                <a:gd name="T67" fmla="*/ 1304 h 1190"/>
                <a:gd name="T68" fmla="*/ 495 w 589"/>
                <a:gd name="T69" fmla="*/ 1191 h 1190"/>
                <a:gd name="T70" fmla="*/ 528 w 589"/>
                <a:gd name="T71" fmla="*/ 1089 h 1190"/>
                <a:gd name="T72" fmla="*/ 539 w 589"/>
                <a:gd name="T73" fmla="*/ 953 h 1190"/>
                <a:gd name="T74" fmla="*/ 539 w 589"/>
                <a:gd name="T75" fmla="*/ 817 h 1190"/>
                <a:gd name="T76" fmla="*/ 528 w 589"/>
                <a:gd name="T77" fmla="*/ 691 h 1190"/>
                <a:gd name="T78" fmla="*/ 507 w 589"/>
                <a:gd name="T79" fmla="*/ 556 h 1190"/>
                <a:gd name="T80" fmla="*/ 474 w 589"/>
                <a:gd name="T81" fmla="*/ 465 h 1190"/>
                <a:gd name="T82" fmla="*/ 441 w 589"/>
                <a:gd name="T83" fmla="*/ 397 h 1190"/>
                <a:gd name="T84" fmla="*/ 397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433" y="310"/>
                  </a:moveTo>
                  <a:lnTo>
                    <a:pt x="421" y="330"/>
                  </a:lnTo>
                  <a:lnTo>
                    <a:pt x="433" y="390"/>
                  </a:lnTo>
                  <a:lnTo>
                    <a:pt x="445" y="450"/>
                  </a:lnTo>
                  <a:lnTo>
                    <a:pt x="457" y="550"/>
                  </a:lnTo>
                  <a:lnTo>
                    <a:pt x="445" y="660"/>
                  </a:lnTo>
                  <a:lnTo>
                    <a:pt x="397" y="800"/>
                  </a:lnTo>
                  <a:lnTo>
                    <a:pt x="336" y="880"/>
                  </a:lnTo>
                  <a:lnTo>
                    <a:pt x="276" y="900"/>
                  </a:lnTo>
                  <a:lnTo>
                    <a:pt x="216" y="880"/>
                  </a:lnTo>
                  <a:lnTo>
                    <a:pt x="168" y="800"/>
                  </a:lnTo>
                  <a:lnTo>
                    <a:pt x="96" y="590"/>
                  </a:lnTo>
                  <a:lnTo>
                    <a:pt x="72" y="470"/>
                  </a:lnTo>
                  <a:lnTo>
                    <a:pt x="84" y="410"/>
                  </a:lnTo>
                  <a:lnTo>
                    <a:pt x="96" y="350"/>
                  </a:lnTo>
                  <a:lnTo>
                    <a:pt x="108" y="290"/>
                  </a:lnTo>
                  <a:lnTo>
                    <a:pt x="96" y="250"/>
                  </a:lnTo>
                  <a:lnTo>
                    <a:pt x="72" y="160"/>
                  </a:lnTo>
                  <a:lnTo>
                    <a:pt x="60" y="80"/>
                  </a:lnTo>
                  <a:lnTo>
                    <a:pt x="48" y="40"/>
                  </a:lnTo>
                  <a:lnTo>
                    <a:pt x="48" y="0"/>
                  </a:lnTo>
                  <a:lnTo>
                    <a:pt x="36" y="20"/>
                  </a:lnTo>
                  <a:lnTo>
                    <a:pt x="12" y="120"/>
                  </a:lnTo>
                  <a:lnTo>
                    <a:pt x="0" y="230"/>
                  </a:lnTo>
                  <a:lnTo>
                    <a:pt x="0" y="350"/>
                  </a:lnTo>
                  <a:lnTo>
                    <a:pt x="12" y="470"/>
                  </a:lnTo>
                  <a:lnTo>
                    <a:pt x="60" y="680"/>
                  </a:lnTo>
                  <a:lnTo>
                    <a:pt x="132" y="880"/>
                  </a:lnTo>
                  <a:lnTo>
                    <a:pt x="204" y="1020"/>
                  </a:lnTo>
                  <a:lnTo>
                    <a:pt x="264" y="1090"/>
                  </a:lnTo>
                  <a:lnTo>
                    <a:pt x="324" y="1150"/>
                  </a:lnTo>
                  <a:lnTo>
                    <a:pt x="372" y="1190"/>
                  </a:lnTo>
                  <a:lnTo>
                    <a:pt x="433" y="1190"/>
                  </a:lnTo>
                  <a:lnTo>
                    <a:pt x="469" y="1150"/>
                  </a:lnTo>
                  <a:lnTo>
                    <a:pt x="541" y="1050"/>
                  </a:lnTo>
                  <a:lnTo>
                    <a:pt x="577" y="960"/>
                  </a:lnTo>
                  <a:lnTo>
                    <a:pt x="589" y="840"/>
                  </a:lnTo>
                  <a:lnTo>
                    <a:pt x="589" y="720"/>
                  </a:lnTo>
                  <a:lnTo>
                    <a:pt x="577" y="610"/>
                  </a:lnTo>
                  <a:lnTo>
                    <a:pt x="553" y="490"/>
                  </a:lnTo>
                  <a:lnTo>
                    <a:pt x="517" y="410"/>
                  </a:lnTo>
                  <a:lnTo>
                    <a:pt x="481" y="350"/>
                  </a:lnTo>
                  <a:lnTo>
                    <a:pt x="433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2"/>
            <p:cNvSpPr>
              <a:spLocks/>
            </p:cNvSpPr>
            <p:nvPr/>
          </p:nvSpPr>
          <p:spPr bwMode="auto">
            <a:xfrm>
              <a:off x="1545" y="1543"/>
              <a:ext cx="524" cy="1325"/>
            </a:xfrm>
            <a:custGeom>
              <a:avLst/>
              <a:gdLst>
                <a:gd name="T0" fmla="*/ 120 w 540"/>
                <a:gd name="T1" fmla="*/ 1067 h 1270"/>
                <a:gd name="T2" fmla="*/ 132 w 540"/>
                <a:gd name="T3" fmla="*/ 1022 h 1270"/>
                <a:gd name="T4" fmla="*/ 153 w 540"/>
                <a:gd name="T5" fmla="*/ 1067 h 1270"/>
                <a:gd name="T6" fmla="*/ 175 w 540"/>
                <a:gd name="T7" fmla="*/ 1090 h 1270"/>
                <a:gd name="T8" fmla="*/ 219 w 540"/>
                <a:gd name="T9" fmla="*/ 1112 h 1270"/>
                <a:gd name="T10" fmla="*/ 274 w 540"/>
                <a:gd name="T11" fmla="*/ 1090 h 1270"/>
                <a:gd name="T12" fmla="*/ 329 w 540"/>
                <a:gd name="T13" fmla="*/ 977 h 1270"/>
                <a:gd name="T14" fmla="*/ 362 w 540"/>
                <a:gd name="T15" fmla="*/ 829 h 1270"/>
                <a:gd name="T16" fmla="*/ 373 w 540"/>
                <a:gd name="T17" fmla="*/ 693 h 1270"/>
                <a:gd name="T18" fmla="*/ 362 w 540"/>
                <a:gd name="T19" fmla="*/ 533 h 1270"/>
                <a:gd name="T20" fmla="*/ 329 w 540"/>
                <a:gd name="T21" fmla="*/ 420 h 1270"/>
                <a:gd name="T22" fmla="*/ 241 w 540"/>
                <a:gd name="T23" fmla="*/ 227 h 1270"/>
                <a:gd name="T24" fmla="*/ 186 w 540"/>
                <a:gd name="T25" fmla="*/ 182 h 1270"/>
                <a:gd name="T26" fmla="*/ 165 w 540"/>
                <a:gd name="T27" fmla="*/ 204 h 1270"/>
                <a:gd name="T28" fmla="*/ 143 w 540"/>
                <a:gd name="T29" fmla="*/ 250 h 1270"/>
                <a:gd name="T30" fmla="*/ 110 w 540"/>
                <a:gd name="T31" fmla="*/ 272 h 1270"/>
                <a:gd name="T32" fmla="*/ 99 w 540"/>
                <a:gd name="T33" fmla="*/ 227 h 1270"/>
                <a:gd name="T34" fmla="*/ 66 w 540"/>
                <a:gd name="T35" fmla="*/ 182 h 1270"/>
                <a:gd name="T36" fmla="*/ 21 w 540"/>
                <a:gd name="T37" fmla="*/ 136 h 1270"/>
                <a:gd name="T38" fmla="*/ 12 w 540"/>
                <a:gd name="T39" fmla="*/ 114 h 1270"/>
                <a:gd name="T40" fmla="*/ 0 w 540"/>
                <a:gd name="T41" fmla="*/ 114 h 1270"/>
                <a:gd name="T42" fmla="*/ 12 w 540"/>
                <a:gd name="T43" fmla="*/ 91 h 1270"/>
                <a:gd name="T44" fmla="*/ 45 w 540"/>
                <a:gd name="T45" fmla="*/ 23 h 1270"/>
                <a:gd name="T46" fmla="*/ 87 w 540"/>
                <a:gd name="T47" fmla="*/ 0 h 1270"/>
                <a:gd name="T48" fmla="*/ 143 w 540"/>
                <a:gd name="T49" fmla="*/ 0 h 1270"/>
                <a:gd name="T50" fmla="*/ 186 w 540"/>
                <a:gd name="T51" fmla="*/ 23 h 1270"/>
                <a:gd name="T52" fmla="*/ 274 w 540"/>
                <a:gd name="T53" fmla="*/ 159 h 1270"/>
                <a:gd name="T54" fmla="*/ 362 w 540"/>
                <a:gd name="T55" fmla="*/ 341 h 1270"/>
                <a:gd name="T56" fmla="*/ 416 w 540"/>
                <a:gd name="T57" fmla="*/ 510 h 1270"/>
                <a:gd name="T58" fmla="*/ 449 w 540"/>
                <a:gd name="T59" fmla="*/ 648 h 1270"/>
                <a:gd name="T60" fmla="*/ 472 w 540"/>
                <a:gd name="T61" fmla="*/ 806 h 1270"/>
                <a:gd name="T62" fmla="*/ 493 w 540"/>
                <a:gd name="T63" fmla="*/ 909 h 1270"/>
                <a:gd name="T64" fmla="*/ 493 w 540"/>
                <a:gd name="T65" fmla="*/ 1045 h 1270"/>
                <a:gd name="T66" fmla="*/ 472 w 540"/>
                <a:gd name="T67" fmla="*/ 1158 h 1270"/>
                <a:gd name="T68" fmla="*/ 439 w 540"/>
                <a:gd name="T69" fmla="*/ 1340 h 1270"/>
                <a:gd name="T70" fmla="*/ 395 w 540"/>
                <a:gd name="T71" fmla="*/ 1397 h 1270"/>
                <a:gd name="T72" fmla="*/ 340 w 540"/>
                <a:gd name="T73" fmla="*/ 1442 h 1270"/>
                <a:gd name="T74" fmla="*/ 296 w 540"/>
                <a:gd name="T75" fmla="*/ 1442 h 1270"/>
                <a:gd name="T76" fmla="*/ 241 w 540"/>
                <a:gd name="T77" fmla="*/ 1397 h 1270"/>
                <a:gd name="T78" fmla="*/ 198 w 540"/>
                <a:gd name="T79" fmla="*/ 1352 h 1270"/>
                <a:gd name="T80" fmla="*/ 165 w 540"/>
                <a:gd name="T81" fmla="*/ 1294 h 1270"/>
                <a:gd name="T82" fmla="*/ 143 w 540"/>
                <a:gd name="T83" fmla="*/ 1181 h 1270"/>
                <a:gd name="T84" fmla="*/ 120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940"/>
                  </a:moveTo>
                  <a:lnTo>
                    <a:pt x="144" y="900"/>
                  </a:lnTo>
                  <a:lnTo>
                    <a:pt x="168" y="940"/>
                  </a:lnTo>
                  <a:lnTo>
                    <a:pt x="192" y="960"/>
                  </a:lnTo>
                  <a:lnTo>
                    <a:pt x="240" y="980"/>
                  </a:lnTo>
                  <a:lnTo>
                    <a:pt x="300" y="960"/>
                  </a:lnTo>
                  <a:lnTo>
                    <a:pt x="360" y="860"/>
                  </a:lnTo>
                  <a:lnTo>
                    <a:pt x="396" y="730"/>
                  </a:lnTo>
                  <a:lnTo>
                    <a:pt x="408" y="610"/>
                  </a:lnTo>
                  <a:lnTo>
                    <a:pt x="396" y="470"/>
                  </a:lnTo>
                  <a:lnTo>
                    <a:pt x="360" y="370"/>
                  </a:lnTo>
                  <a:lnTo>
                    <a:pt x="264" y="200"/>
                  </a:lnTo>
                  <a:lnTo>
                    <a:pt x="204" y="160"/>
                  </a:lnTo>
                  <a:lnTo>
                    <a:pt x="180" y="180"/>
                  </a:lnTo>
                  <a:lnTo>
                    <a:pt x="156" y="220"/>
                  </a:lnTo>
                  <a:lnTo>
                    <a:pt x="120" y="240"/>
                  </a:lnTo>
                  <a:lnTo>
                    <a:pt x="108" y="200"/>
                  </a:lnTo>
                  <a:lnTo>
                    <a:pt x="72" y="160"/>
                  </a:lnTo>
                  <a:lnTo>
                    <a:pt x="24" y="120"/>
                  </a:lnTo>
                  <a:lnTo>
                    <a:pt x="12" y="100"/>
                  </a:lnTo>
                  <a:lnTo>
                    <a:pt x="0" y="100"/>
                  </a:lnTo>
                  <a:lnTo>
                    <a:pt x="12" y="80"/>
                  </a:lnTo>
                  <a:lnTo>
                    <a:pt x="48" y="20"/>
                  </a:lnTo>
                  <a:lnTo>
                    <a:pt x="96" y="0"/>
                  </a:lnTo>
                  <a:lnTo>
                    <a:pt x="156" y="0"/>
                  </a:lnTo>
                  <a:lnTo>
                    <a:pt x="204" y="20"/>
                  </a:lnTo>
                  <a:lnTo>
                    <a:pt x="300" y="140"/>
                  </a:lnTo>
                  <a:lnTo>
                    <a:pt x="396" y="300"/>
                  </a:lnTo>
                  <a:lnTo>
                    <a:pt x="456" y="450"/>
                  </a:lnTo>
                  <a:lnTo>
                    <a:pt x="492" y="570"/>
                  </a:lnTo>
                  <a:lnTo>
                    <a:pt x="516" y="710"/>
                  </a:lnTo>
                  <a:lnTo>
                    <a:pt x="540" y="800"/>
                  </a:lnTo>
                  <a:lnTo>
                    <a:pt x="540" y="920"/>
                  </a:lnTo>
                  <a:lnTo>
                    <a:pt x="516" y="1020"/>
                  </a:lnTo>
                  <a:lnTo>
                    <a:pt x="480" y="1180"/>
                  </a:lnTo>
                  <a:lnTo>
                    <a:pt x="432" y="1230"/>
                  </a:lnTo>
                  <a:lnTo>
                    <a:pt x="372" y="1270"/>
                  </a:lnTo>
                  <a:lnTo>
                    <a:pt x="324" y="1270"/>
                  </a:lnTo>
                  <a:lnTo>
                    <a:pt x="264" y="1230"/>
                  </a:lnTo>
                  <a:lnTo>
                    <a:pt x="216" y="1190"/>
                  </a:lnTo>
                  <a:lnTo>
                    <a:pt x="180" y="1140"/>
                  </a:lnTo>
                  <a:lnTo>
                    <a:pt x="156" y="1040"/>
                  </a:lnTo>
                  <a:lnTo>
                    <a:pt x="132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13"/>
            <p:cNvSpPr>
              <a:spLocks/>
            </p:cNvSpPr>
            <p:nvPr/>
          </p:nvSpPr>
          <p:spPr bwMode="auto">
            <a:xfrm>
              <a:off x="1591" y="1324"/>
              <a:ext cx="816" cy="1889"/>
            </a:xfrm>
            <a:custGeom>
              <a:avLst/>
              <a:gdLst>
                <a:gd name="T0" fmla="*/ 0 w 841"/>
                <a:gd name="T1" fmla="*/ 0 h 1810"/>
                <a:gd name="T2" fmla="*/ 0 w 841"/>
                <a:gd name="T3" fmla="*/ 114 h 1810"/>
                <a:gd name="T4" fmla="*/ 12 w 841"/>
                <a:gd name="T5" fmla="*/ 284 h 1810"/>
                <a:gd name="T6" fmla="*/ 21 w 841"/>
                <a:gd name="T7" fmla="*/ 421 h 1810"/>
                <a:gd name="T8" fmla="*/ 0 w 841"/>
                <a:gd name="T9" fmla="*/ 534 h 1810"/>
                <a:gd name="T10" fmla="*/ 0 w 841"/>
                <a:gd name="T11" fmla="*/ 556 h 1810"/>
                <a:gd name="T12" fmla="*/ 21 w 841"/>
                <a:gd name="T13" fmla="*/ 579 h 1810"/>
                <a:gd name="T14" fmla="*/ 33 w 841"/>
                <a:gd name="T15" fmla="*/ 556 h 1810"/>
                <a:gd name="T16" fmla="*/ 66 w 841"/>
                <a:gd name="T17" fmla="*/ 579 h 1810"/>
                <a:gd name="T18" fmla="*/ 153 w 841"/>
                <a:gd name="T19" fmla="*/ 659 h 1810"/>
                <a:gd name="T20" fmla="*/ 252 w 841"/>
                <a:gd name="T21" fmla="*/ 796 h 1810"/>
                <a:gd name="T22" fmla="*/ 340 w 841"/>
                <a:gd name="T23" fmla="*/ 1000 h 1810"/>
                <a:gd name="T24" fmla="*/ 395 w 841"/>
                <a:gd name="T25" fmla="*/ 1171 h 1810"/>
                <a:gd name="T26" fmla="*/ 449 w 841"/>
                <a:gd name="T27" fmla="*/ 1376 h 1810"/>
                <a:gd name="T28" fmla="*/ 482 w 841"/>
                <a:gd name="T29" fmla="*/ 1615 h 1810"/>
                <a:gd name="T30" fmla="*/ 482 w 841"/>
                <a:gd name="T31" fmla="*/ 1750 h 1810"/>
                <a:gd name="T32" fmla="*/ 472 w 841"/>
                <a:gd name="T33" fmla="*/ 1865 h 1810"/>
                <a:gd name="T34" fmla="*/ 460 w 841"/>
                <a:gd name="T35" fmla="*/ 1932 h 1810"/>
                <a:gd name="T36" fmla="*/ 460 w 841"/>
                <a:gd name="T37" fmla="*/ 1955 h 1810"/>
                <a:gd name="T38" fmla="*/ 505 w 841"/>
                <a:gd name="T39" fmla="*/ 1978 h 1810"/>
                <a:gd name="T40" fmla="*/ 559 w 841"/>
                <a:gd name="T41" fmla="*/ 1955 h 1810"/>
                <a:gd name="T42" fmla="*/ 592 w 841"/>
                <a:gd name="T43" fmla="*/ 1955 h 1810"/>
                <a:gd name="T44" fmla="*/ 648 w 841"/>
                <a:gd name="T45" fmla="*/ 2001 h 1810"/>
                <a:gd name="T46" fmla="*/ 735 w 841"/>
                <a:gd name="T47" fmla="*/ 2035 h 1810"/>
                <a:gd name="T48" fmla="*/ 757 w 841"/>
                <a:gd name="T49" fmla="*/ 2057 h 1810"/>
                <a:gd name="T50" fmla="*/ 768 w 841"/>
                <a:gd name="T51" fmla="*/ 2057 h 1810"/>
                <a:gd name="T52" fmla="*/ 768 w 841"/>
                <a:gd name="T53" fmla="*/ 2035 h 1810"/>
                <a:gd name="T54" fmla="*/ 757 w 841"/>
                <a:gd name="T55" fmla="*/ 1978 h 1810"/>
                <a:gd name="T56" fmla="*/ 735 w 841"/>
                <a:gd name="T57" fmla="*/ 1750 h 1810"/>
                <a:gd name="T58" fmla="*/ 724 w 841"/>
                <a:gd name="T59" fmla="*/ 1592 h 1810"/>
                <a:gd name="T60" fmla="*/ 724 w 841"/>
                <a:gd name="T61" fmla="*/ 1534 h 1810"/>
                <a:gd name="T62" fmla="*/ 735 w 841"/>
                <a:gd name="T63" fmla="*/ 1376 h 1810"/>
                <a:gd name="T64" fmla="*/ 724 w 841"/>
                <a:gd name="T65" fmla="*/ 1262 h 1810"/>
                <a:gd name="T66" fmla="*/ 713 w 841"/>
                <a:gd name="T67" fmla="*/ 1262 h 1810"/>
                <a:gd name="T68" fmla="*/ 691 w 841"/>
                <a:gd name="T69" fmla="*/ 1284 h 1810"/>
                <a:gd name="T70" fmla="*/ 636 w 841"/>
                <a:gd name="T71" fmla="*/ 1307 h 1810"/>
                <a:gd name="T72" fmla="*/ 592 w 841"/>
                <a:gd name="T73" fmla="*/ 1307 h 1810"/>
                <a:gd name="T74" fmla="*/ 505 w 841"/>
                <a:gd name="T75" fmla="*/ 1217 h 1810"/>
                <a:gd name="T76" fmla="*/ 428 w 841"/>
                <a:gd name="T77" fmla="*/ 1079 h 1810"/>
                <a:gd name="T78" fmla="*/ 362 w 841"/>
                <a:gd name="T79" fmla="*/ 932 h 1810"/>
                <a:gd name="T80" fmla="*/ 296 w 841"/>
                <a:gd name="T81" fmla="*/ 682 h 1810"/>
                <a:gd name="T82" fmla="*/ 241 w 841"/>
                <a:gd name="T83" fmla="*/ 421 h 1810"/>
                <a:gd name="T84" fmla="*/ 208 w 841"/>
                <a:gd name="T85" fmla="*/ 171 h 1810"/>
                <a:gd name="T86" fmla="*/ 198 w 841"/>
                <a:gd name="T87" fmla="*/ 114 h 1810"/>
                <a:gd name="T88" fmla="*/ 208 w 841"/>
                <a:gd name="T89" fmla="*/ 69 h 1810"/>
                <a:gd name="T90" fmla="*/ 198 w 841"/>
                <a:gd name="T91" fmla="*/ 23 h 1810"/>
                <a:gd name="T92" fmla="*/ 198 w 841"/>
                <a:gd name="T93" fmla="*/ 23 h 1810"/>
                <a:gd name="T94" fmla="*/ 153 w 841"/>
                <a:gd name="T95" fmla="*/ 69 h 1810"/>
                <a:gd name="T96" fmla="*/ 99 w 841"/>
                <a:gd name="T97" fmla="*/ 46 h 1810"/>
                <a:gd name="T98" fmla="*/ 33 w 841"/>
                <a:gd name="T99" fmla="*/ 0 h 1810"/>
                <a:gd name="T100" fmla="*/ 0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0" y="0"/>
                  </a:moveTo>
                  <a:lnTo>
                    <a:pt x="0" y="100"/>
                  </a:lnTo>
                  <a:lnTo>
                    <a:pt x="12" y="250"/>
                  </a:lnTo>
                  <a:lnTo>
                    <a:pt x="24" y="370"/>
                  </a:lnTo>
                  <a:lnTo>
                    <a:pt x="0" y="470"/>
                  </a:lnTo>
                  <a:lnTo>
                    <a:pt x="0" y="490"/>
                  </a:lnTo>
                  <a:lnTo>
                    <a:pt x="24" y="510"/>
                  </a:lnTo>
                  <a:lnTo>
                    <a:pt x="36" y="490"/>
                  </a:lnTo>
                  <a:lnTo>
                    <a:pt x="72" y="510"/>
                  </a:lnTo>
                  <a:lnTo>
                    <a:pt x="168" y="580"/>
                  </a:lnTo>
                  <a:lnTo>
                    <a:pt x="276" y="700"/>
                  </a:lnTo>
                  <a:lnTo>
                    <a:pt x="372" y="880"/>
                  </a:lnTo>
                  <a:lnTo>
                    <a:pt x="432" y="1030"/>
                  </a:lnTo>
                  <a:lnTo>
                    <a:pt x="492" y="1210"/>
                  </a:lnTo>
                  <a:lnTo>
                    <a:pt x="528" y="1420"/>
                  </a:lnTo>
                  <a:lnTo>
                    <a:pt x="528" y="1540"/>
                  </a:lnTo>
                  <a:lnTo>
                    <a:pt x="516" y="1640"/>
                  </a:lnTo>
                  <a:lnTo>
                    <a:pt x="504" y="1700"/>
                  </a:lnTo>
                  <a:lnTo>
                    <a:pt x="504" y="1720"/>
                  </a:lnTo>
                  <a:lnTo>
                    <a:pt x="552" y="1740"/>
                  </a:lnTo>
                  <a:lnTo>
                    <a:pt x="612" y="1720"/>
                  </a:lnTo>
                  <a:lnTo>
                    <a:pt x="648" y="1720"/>
                  </a:lnTo>
                  <a:lnTo>
                    <a:pt x="709" y="1760"/>
                  </a:lnTo>
                  <a:lnTo>
                    <a:pt x="805" y="1790"/>
                  </a:lnTo>
                  <a:lnTo>
                    <a:pt x="829" y="1810"/>
                  </a:lnTo>
                  <a:lnTo>
                    <a:pt x="841" y="1810"/>
                  </a:lnTo>
                  <a:lnTo>
                    <a:pt x="841" y="1790"/>
                  </a:lnTo>
                  <a:lnTo>
                    <a:pt x="829" y="1740"/>
                  </a:lnTo>
                  <a:lnTo>
                    <a:pt x="805" y="1540"/>
                  </a:lnTo>
                  <a:lnTo>
                    <a:pt x="793" y="1400"/>
                  </a:lnTo>
                  <a:lnTo>
                    <a:pt x="793" y="1350"/>
                  </a:lnTo>
                  <a:lnTo>
                    <a:pt x="805" y="1210"/>
                  </a:lnTo>
                  <a:lnTo>
                    <a:pt x="793" y="1110"/>
                  </a:lnTo>
                  <a:lnTo>
                    <a:pt x="781" y="1110"/>
                  </a:lnTo>
                  <a:lnTo>
                    <a:pt x="757" y="1130"/>
                  </a:lnTo>
                  <a:lnTo>
                    <a:pt x="697" y="1150"/>
                  </a:lnTo>
                  <a:lnTo>
                    <a:pt x="648" y="1150"/>
                  </a:lnTo>
                  <a:lnTo>
                    <a:pt x="552" y="1070"/>
                  </a:lnTo>
                  <a:lnTo>
                    <a:pt x="468" y="950"/>
                  </a:lnTo>
                  <a:lnTo>
                    <a:pt x="396" y="820"/>
                  </a:lnTo>
                  <a:lnTo>
                    <a:pt x="324" y="600"/>
                  </a:lnTo>
                  <a:lnTo>
                    <a:pt x="264" y="370"/>
                  </a:lnTo>
                  <a:lnTo>
                    <a:pt x="228" y="150"/>
                  </a:lnTo>
                  <a:lnTo>
                    <a:pt x="216" y="100"/>
                  </a:lnTo>
                  <a:lnTo>
                    <a:pt x="228" y="60"/>
                  </a:lnTo>
                  <a:lnTo>
                    <a:pt x="216" y="20"/>
                  </a:lnTo>
                  <a:lnTo>
                    <a:pt x="168" y="60"/>
                  </a:lnTo>
                  <a:lnTo>
                    <a:pt x="108" y="40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4"/>
            <p:cNvSpPr>
              <a:spLocks/>
            </p:cNvSpPr>
            <p:nvPr/>
          </p:nvSpPr>
          <p:spPr bwMode="auto">
            <a:xfrm>
              <a:off x="9965" y="14492"/>
              <a:ext cx="572" cy="1220"/>
            </a:xfrm>
            <a:custGeom>
              <a:avLst/>
              <a:gdLst>
                <a:gd name="T0" fmla="*/ 132 w 589"/>
                <a:gd name="T1" fmla="*/ 975 h 1170"/>
                <a:gd name="T2" fmla="*/ 153 w 589"/>
                <a:gd name="T3" fmla="*/ 952 h 1170"/>
                <a:gd name="T4" fmla="*/ 143 w 589"/>
                <a:gd name="T5" fmla="*/ 907 h 1170"/>
                <a:gd name="T6" fmla="*/ 132 w 589"/>
                <a:gd name="T7" fmla="*/ 839 h 1170"/>
                <a:gd name="T8" fmla="*/ 132 w 589"/>
                <a:gd name="T9" fmla="*/ 726 h 1170"/>
                <a:gd name="T10" fmla="*/ 132 w 589"/>
                <a:gd name="T11" fmla="*/ 579 h 1170"/>
                <a:gd name="T12" fmla="*/ 177 w 589"/>
                <a:gd name="T13" fmla="*/ 442 h 1170"/>
                <a:gd name="T14" fmla="*/ 232 w 589"/>
                <a:gd name="T15" fmla="*/ 328 h 1170"/>
                <a:gd name="T16" fmla="*/ 286 w 589"/>
                <a:gd name="T17" fmla="*/ 307 h 1170"/>
                <a:gd name="T18" fmla="*/ 331 w 589"/>
                <a:gd name="T19" fmla="*/ 351 h 1170"/>
                <a:gd name="T20" fmla="*/ 375 w 589"/>
                <a:gd name="T21" fmla="*/ 419 h 1170"/>
                <a:gd name="T22" fmla="*/ 452 w 589"/>
                <a:gd name="T23" fmla="*/ 658 h 1170"/>
                <a:gd name="T24" fmla="*/ 462 w 589"/>
                <a:gd name="T25" fmla="*/ 816 h 1170"/>
                <a:gd name="T26" fmla="*/ 462 w 589"/>
                <a:gd name="T27" fmla="*/ 884 h 1170"/>
                <a:gd name="T28" fmla="*/ 452 w 589"/>
                <a:gd name="T29" fmla="*/ 930 h 1170"/>
                <a:gd name="T30" fmla="*/ 441 w 589"/>
                <a:gd name="T31" fmla="*/ 998 h 1170"/>
                <a:gd name="T32" fmla="*/ 452 w 589"/>
                <a:gd name="T33" fmla="*/ 1066 h 1170"/>
                <a:gd name="T34" fmla="*/ 462 w 589"/>
                <a:gd name="T35" fmla="*/ 1145 h 1170"/>
                <a:gd name="T36" fmla="*/ 485 w 589"/>
                <a:gd name="T37" fmla="*/ 1237 h 1170"/>
                <a:gd name="T38" fmla="*/ 495 w 589"/>
                <a:gd name="T39" fmla="*/ 1303 h 1170"/>
                <a:gd name="T40" fmla="*/ 495 w 589"/>
                <a:gd name="T41" fmla="*/ 1326 h 1170"/>
                <a:gd name="T42" fmla="*/ 507 w 589"/>
                <a:gd name="T43" fmla="*/ 1303 h 1170"/>
                <a:gd name="T44" fmla="*/ 528 w 589"/>
                <a:gd name="T45" fmla="*/ 1191 h 1170"/>
                <a:gd name="T46" fmla="*/ 539 w 589"/>
                <a:gd name="T47" fmla="*/ 1077 h 1170"/>
                <a:gd name="T48" fmla="*/ 539 w 589"/>
                <a:gd name="T49" fmla="*/ 952 h 1170"/>
                <a:gd name="T50" fmla="*/ 528 w 589"/>
                <a:gd name="T51" fmla="*/ 816 h 1170"/>
                <a:gd name="T52" fmla="*/ 474 w 589"/>
                <a:gd name="T53" fmla="*/ 556 h 1170"/>
                <a:gd name="T54" fmla="*/ 408 w 589"/>
                <a:gd name="T55" fmla="*/ 328 h 1170"/>
                <a:gd name="T56" fmla="*/ 353 w 589"/>
                <a:gd name="T57" fmla="*/ 193 h 1170"/>
                <a:gd name="T58" fmla="*/ 298 w 589"/>
                <a:gd name="T59" fmla="*/ 91 h 1170"/>
                <a:gd name="T60" fmla="*/ 243 w 589"/>
                <a:gd name="T61" fmla="*/ 23 h 1170"/>
                <a:gd name="T62" fmla="*/ 199 w 589"/>
                <a:gd name="T63" fmla="*/ 0 h 1170"/>
                <a:gd name="T64" fmla="*/ 153 w 589"/>
                <a:gd name="T65" fmla="*/ 0 h 1170"/>
                <a:gd name="T66" fmla="*/ 111 w 589"/>
                <a:gd name="T67" fmla="*/ 23 h 1170"/>
                <a:gd name="T68" fmla="*/ 45 w 589"/>
                <a:gd name="T69" fmla="*/ 148 h 1170"/>
                <a:gd name="T70" fmla="*/ 12 w 589"/>
                <a:gd name="T71" fmla="*/ 261 h 1170"/>
                <a:gd name="T72" fmla="*/ 0 w 589"/>
                <a:gd name="T73" fmla="*/ 374 h 1170"/>
                <a:gd name="T74" fmla="*/ 0 w 589"/>
                <a:gd name="T75" fmla="*/ 533 h 1170"/>
                <a:gd name="T76" fmla="*/ 12 w 589"/>
                <a:gd name="T77" fmla="*/ 658 h 1170"/>
                <a:gd name="T78" fmla="*/ 33 w 589"/>
                <a:gd name="T79" fmla="*/ 771 h 1170"/>
                <a:gd name="T80" fmla="*/ 66 w 589"/>
                <a:gd name="T81" fmla="*/ 884 h 1170"/>
                <a:gd name="T82" fmla="*/ 99 w 589"/>
                <a:gd name="T83" fmla="*/ 952 h 1170"/>
                <a:gd name="T84" fmla="*/ 132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144" y="860"/>
                  </a:moveTo>
                  <a:lnTo>
                    <a:pt x="168" y="840"/>
                  </a:lnTo>
                  <a:lnTo>
                    <a:pt x="156" y="800"/>
                  </a:lnTo>
                  <a:lnTo>
                    <a:pt x="144" y="740"/>
                  </a:lnTo>
                  <a:lnTo>
                    <a:pt x="144" y="640"/>
                  </a:lnTo>
                  <a:lnTo>
                    <a:pt x="144" y="510"/>
                  </a:lnTo>
                  <a:lnTo>
                    <a:pt x="193" y="390"/>
                  </a:lnTo>
                  <a:lnTo>
                    <a:pt x="253" y="290"/>
                  </a:lnTo>
                  <a:lnTo>
                    <a:pt x="313" y="270"/>
                  </a:lnTo>
                  <a:lnTo>
                    <a:pt x="361" y="310"/>
                  </a:lnTo>
                  <a:lnTo>
                    <a:pt x="409" y="370"/>
                  </a:lnTo>
                  <a:lnTo>
                    <a:pt x="493" y="580"/>
                  </a:lnTo>
                  <a:lnTo>
                    <a:pt x="505" y="720"/>
                  </a:lnTo>
                  <a:lnTo>
                    <a:pt x="505" y="780"/>
                  </a:lnTo>
                  <a:lnTo>
                    <a:pt x="493" y="820"/>
                  </a:lnTo>
                  <a:lnTo>
                    <a:pt x="481" y="880"/>
                  </a:lnTo>
                  <a:lnTo>
                    <a:pt x="493" y="940"/>
                  </a:lnTo>
                  <a:lnTo>
                    <a:pt x="505" y="1010"/>
                  </a:lnTo>
                  <a:lnTo>
                    <a:pt x="529" y="1090"/>
                  </a:lnTo>
                  <a:lnTo>
                    <a:pt x="541" y="1150"/>
                  </a:lnTo>
                  <a:lnTo>
                    <a:pt x="541" y="1170"/>
                  </a:lnTo>
                  <a:lnTo>
                    <a:pt x="553" y="1150"/>
                  </a:lnTo>
                  <a:lnTo>
                    <a:pt x="577" y="1050"/>
                  </a:lnTo>
                  <a:lnTo>
                    <a:pt x="589" y="950"/>
                  </a:lnTo>
                  <a:lnTo>
                    <a:pt x="589" y="840"/>
                  </a:lnTo>
                  <a:lnTo>
                    <a:pt x="577" y="720"/>
                  </a:lnTo>
                  <a:lnTo>
                    <a:pt x="517" y="490"/>
                  </a:lnTo>
                  <a:lnTo>
                    <a:pt x="445" y="290"/>
                  </a:lnTo>
                  <a:lnTo>
                    <a:pt x="385" y="170"/>
                  </a:lnTo>
                  <a:lnTo>
                    <a:pt x="325" y="80"/>
                  </a:lnTo>
                  <a:lnTo>
                    <a:pt x="265" y="20"/>
                  </a:lnTo>
                  <a:lnTo>
                    <a:pt x="217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48" y="130"/>
                  </a:lnTo>
                  <a:lnTo>
                    <a:pt x="12" y="230"/>
                  </a:lnTo>
                  <a:lnTo>
                    <a:pt x="0" y="330"/>
                  </a:lnTo>
                  <a:lnTo>
                    <a:pt x="0" y="470"/>
                  </a:lnTo>
                  <a:lnTo>
                    <a:pt x="12" y="580"/>
                  </a:lnTo>
                  <a:lnTo>
                    <a:pt x="36" y="680"/>
                  </a:lnTo>
                  <a:lnTo>
                    <a:pt x="72" y="780"/>
                  </a:lnTo>
                  <a:lnTo>
                    <a:pt x="108" y="840"/>
                  </a:lnTo>
                  <a:lnTo>
                    <a:pt x="144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5"/>
            <p:cNvSpPr>
              <a:spLocks/>
            </p:cNvSpPr>
            <p:nvPr/>
          </p:nvSpPr>
          <p:spPr bwMode="auto">
            <a:xfrm>
              <a:off x="10315" y="13677"/>
              <a:ext cx="524" cy="1326"/>
            </a:xfrm>
            <a:custGeom>
              <a:avLst/>
              <a:gdLst>
                <a:gd name="T0" fmla="*/ 362 w 540"/>
                <a:gd name="T1" fmla="*/ 353 h 1270"/>
                <a:gd name="T2" fmla="*/ 362 w 540"/>
                <a:gd name="T3" fmla="*/ 398 h 1270"/>
                <a:gd name="T4" fmla="*/ 340 w 540"/>
                <a:gd name="T5" fmla="*/ 376 h 1270"/>
                <a:gd name="T6" fmla="*/ 318 w 540"/>
                <a:gd name="T7" fmla="*/ 330 h 1270"/>
                <a:gd name="T8" fmla="*/ 274 w 540"/>
                <a:gd name="T9" fmla="*/ 307 h 1270"/>
                <a:gd name="T10" fmla="*/ 219 w 540"/>
                <a:gd name="T11" fmla="*/ 353 h 1270"/>
                <a:gd name="T12" fmla="*/ 165 w 540"/>
                <a:gd name="T13" fmla="*/ 444 h 1270"/>
                <a:gd name="T14" fmla="*/ 132 w 540"/>
                <a:gd name="T15" fmla="*/ 592 h 1270"/>
                <a:gd name="T16" fmla="*/ 120 w 540"/>
                <a:gd name="T17" fmla="*/ 751 h 1270"/>
                <a:gd name="T18" fmla="*/ 132 w 540"/>
                <a:gd name="T19" fmla="*/ 887 h 1270"/>
                <a:gd name="T20" fmla="*/ 165 w 540"/>
                <a:gd name="T21" fmla="*/ 1002 h 1270"/>
                <a:gd name="T22" fmla="*/ 252 w 540"/>
                <a:gd name="T23" fmla="*/ 1194 h 1270"/>
                <a:gd name="T24" fmla="*/ 307 w 540"/>
                <a:gd name="T25" fmla="*/ 1240 h 1270"/>
                <a:gd name="T26" fmla="*/ 329 w 540"/>
                <a:gd name="T27" fmla="*/ 1217 h 1270"/>
                <a:gd name="T28" fmla="*/ 351 w 540"/>
                <a:gd name="T29" fmla="*/ 1194 h 1270"/>
                <a:gd name="T30" fmla="*/ 373 w 540"/>
                <a:gd name="T31" fmla="*/ 1171 h 1270"/>
                <a:gd name="T32" fmla="*/ 395 w 540"/>
                <a:gd name="T33" fmla="*/ 1194 h 1270"/>
                <a:gd name="T34" fmla="*/ 428 w 540"/>
                <a:gd name="T35" fmla="*/ 1240 h 1270"/>
                <a:gd name="T36" fmla="*/ 461 w 540"/>
                <a:gd name="T37" fmla="*/ 1286 h 1270"/>
                <a:gd name="T38" fmla="*/ 482 w 540"/>
                <a:gd name="T39" fmla="*/ 1309 h 1270"/>
                <a:gd name="T40" fmla="*/ 493 w 540"/>
                <a:gd name="T41" fmla="*/ 1309 h 1270"/>
                <a:gd name="T42" fmla="*/ 493 w 540"/>
                <a:gd name="T43" fmla="*/ 1354 h 1270"/>
                <a:gd name="T44" fmla="*/ 449 w 540"/>
                <a:gd name="T45" fmla="*/ 1423 h 1270"/>
                <a:gd name="T46" fmla="*/ 406 w 540"/>
                <a:gd name="T47" fmla="*/ 1445 h 1270"/>
                <a:gd name="T48" fmla="*/ 362 w 540"/>
                <a:gd name="T49" fmla="*/ 1445 h 1270"/>
                <a:gd name="T50" fmla="*/ 307 w 540"/>
                <a:gd name="T51" fmla="*/ 1400 h 1270"/>
                <a:gd name="T52" fmla="*/ 208 w 540"/>
                <a:gd name="T53" fmla="*/ 1263 h 1270"/>
                <a:gd name="T54" fmla="*/ 132 w 540"/>
                <a:gd name="T55" fmla="*/ 1082 h 1270"/>
                <a:gd name="T56" fmla="*/ 78 w 540"/>
                <a:gd name="T57" fmla="*/ 933 h 1270"/>
                <a:gd name="T58" fmla="*/ 33 w 540"/>
                <a:gd name="T59" fmla="*/ 774 h 1270"/>
                <a:gd name="T60" fmla="*/ 12 w 540"/>
                <a:gd name="T61" fmla="*/ 638 h 1270"/>
                <a:gd name="T62" fmla="*/ 0 w 540"/>
                <a:gd name="T63" fmla="*/ 513 h 1270"/>
                <a:gd name="T64" fmla="*/ 0 w 540"/>
                <a:gd name="T65" fmla="*/ 398 h 1270"/>
                <a:gd name="T66" fmla="*/ 12 w 540"/>
                <a:gd name="T67" fmla="*/ 285 h 1270"/>
                <a:gd name="T68" fmla="*/ 66 w 540"/>
                <a:gd name="T69" fmla="*/ 102 h 1270"/>
                <a:gd name="T70" fmla="*/ 99 w 540"/>
                <a:gd name="T71" fmla="*/ 23 h 1270"/>
                <a:gd name="T72" fmla="*/ 143 w 540"/>
                <a:gd name="T73" fmla="*/ 0 h 1270"/>
                <a:gd name="T74" fmla="*/ 198 w 540"/>
                <a:gd name="T75" fmla="*/ 0 h 1270"/>
                <a:gd name="T76" fmla="*/ 252 w 540"/>
                <a:gd name="T77" fmla="*/ 23 h 1270"/>
                <a:gd name="T78" fmla="*/ 296 w 540"/>
                <a:gd name="T79" fmla="*/ 79 h 1270"/>
                <a:gd name="T80" fmla="*/ 329 w 540"/>
                <a:gd name="T81" fmla="*/ 148 h 1270"/>
                <a:gd name="T82" fmla="*/ 362 w 540"/>
                <a:gd name="T83" fmla="*/ 239 h 1270"/>
                <a:gd name="T84" fmla="*/ 362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310"/>
                  </a:moveTo>
                  <a:lnTo>
                    <a:pt x="396" y="350"/>
                  </a:lnTo>
                  <a:lnTo>
                    <a:pt x="372" y="330"/>
                  </a:lnTo>
                  <a:lnTo>
                    <a:pt x="348" y="290"/>
                  </a:lnTo>
                  <a:lnTo>
                    <a:pt x="300" y="270"/>
                  </a:lnTo>
                  <a:lnTo>
                    <a:pt x="240" y="310"/>
                  </a:lnTo>
                  <a:lnTo>
                    <a:pt x="180" y="390"/>
                  </a:lnTo>
                  <a:lnTo>
                    <a:pt x="144" y="520"/>
                  </a:lnTo>
                  <a:lnTo>
                    <a:pt x="132" y="660"/>
                  </a:lnTo>
                  <a:lnTo>
                    <a:pt x="144" y="780"/>
                  </a:lnTo>
                  <a:lnTo>
                    <a:pt x="180" y="880"/>
                  </a:lnTo>
                  <a:lnTo>
                    <a:pt x="276" y="1050"/>
                  </a:lnTo>
                  <a:lnTo>
                    <a:pt x="336" y="1090"/>
                  </a:lnTo>
                  <a:lnTo>
                    <a:pt x="360" y="1070"/>
                  </a:lnTo>
                  <a:lnTo>
                    <a:pt x="384" y="1050"/>
                  </a:lnTo>
                  <a:lnTo>
                    <a:pt x="408" y="1030"/>
                  </a:lnTo>
                  <a:lnTo>
                    <a:pt x="432" y="1050"/>
                  </a:lnTo>
                  <a:lnTo>
                    <a:pt x="468" y="1090"/>
                  </a:lnTo>
                  <a:lnTo>
                    <a:pt x="504" y="1130"/>
                  </a:lnTo>
                  <a:lnTo>
                    <a:pt x="528" y="1150"/>
                  </a:lnTo>
                  <a:lnTo>
                    <a:pt x="540" y="1150"/>
                  </a:lnTo>
                  <a:lnTo>
                    <a:pt x="540" y="1190"/>
                  </a:lnTo>
                  <a:lnTo>
                    <a:pt x="492" y="1250"/>
                  </a:lnTo>
                  <a:lnTo>
                    <a:pt x="444" y="1270"/>
                  </a:lnTo>
                  <a:lnTo>
                    <a:pt x="396" y="1270"/>
                  </a:lnTo>
                  <a:lnTo>
                    <a:pt x="336" y="1230"/>
                  </a:lnTo>
                  <a:lnTo>
                    <a:pt x="228" y="1110"/>
                  </a:lnTo>
                  <a:lnTo>
                    <a:pt x="144" y="950"/>
                  </a:lnTo>
                  <a:lnTo>
                    <a:pt x="84" y="820"/>
                  </a:lnTo>
                  <a:lnTo>
                    <a:pt x="36" y="680"/>
                  </a:lnTo>
                  <a:lnTo>
                    <a:pt x="12" y="560"/>
                  </a:lnTo>
                  <a:lnTo>
                    <a:pt x="0" y="450"/>
                  </a:lnTo>
                  <a:lnTo>
                    <a:pt x="0" y="350"/>
                  </a:lnTo>
                  <a:lnTo>
                    <a:pt x="12" y="250"/>
                  </a:lnTo>
                  <a:lnTo>
                    <a:pt x="72" y="90"/>
                  </a:lnTo>
                  <a:lnTo>
                    <a:pt x="108" y="20"/>
                  </a:lnTo>
                  <a:lnTo>
                    <a:pt x="156" y="0"/>
                  </a:lnTo>
                  <a:lnTo>
                    <a:pt x="216" y="0"/>
                  </a:lnTo>
                  <a:lnTo>
                    <a:pt x="276" y="20"/>
                  </a:lnTo>
                  <a:lnTo>
                    <a:pt x="324" y="70"/>
                  </a:lnTo>
                  <a:lnTo>
                    <a:pt x="360" y="130"/>
                  </a:lnTo>
                  <a:lnTo>
                    <a:pt x="396" y="210"/>
                  </a:lnTo>
                  <a:lnTo>
                    <a:pt x="396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6"/>
            <p:cNvSpPr>
              <a:spLocks/>
            </p:cNvSpPr>
            <p:nvPr/>
          </p:nvSpPr>
          <p:spPr bwMode="auto">
            <a:xfrm>
              <a:off x="9989" y="13730"/>
              <a:ext cx="815" cy="1900"/>
            </a:xfrm>
            <a:custGeom>
              <a:avLst/>
              <a:gdLst>
                <a:gd name="T0" fmla="*/ 754 w 841"/>
                <a:gd name="T1" fmla="*/ 2048 h 1820"/>
                <a:gd name="T2" fmla="*/ 766 w 841"/>
                <a:gd name="T3" fmla="*/ 1934 h 1820"/>
                <a:gd name="T4" fmla="*/ 744 w 841"/>
                <a:gd name="T5" fmla="*/ 1786 h 1820"/>
                <a:gd name="T6" fmla="*/ 733 w 841"/>
                <a:gd name="T7" fmla="*/ 1650 h 1820"/>
                <a:gd name="T8" fmla="*/ 754 w 841"/>
                <a:gd name="T9" fmla="*/ 1536 h 1820"/>
                <a:gd name="T10" fmla="*/ 744 w 841"/>
                <a:gd name="T11" fmla="*/ 1491 h 1820"/>
                <a:gd name="T12" fmla="*/ 733 w 841"/>
                <a:gd name="T13" fmla="*/ 1491 h 1820"/>
                <a:gd name="T14" fmla="*/ 721 w 841"/>
                <a:gd name="T15" fmla="*/ 1491 h 1820"/>
                <a:gd name="T16" fmla="*/ 689 w 841"/>
                <a:gd name="T17" fmla="*/ 1491 h 1820"/>
                <a:gd name="T18" fmla="*/ 602 w 841"/>
                <a:gd name="T19" fmla="*/ 1411 h 1820"/>
                <a:gd name="T20" fmla="*/ 503 w 841"/>
                <a:gd name="T21" fmla="*/ 1251 h 1820"/>
                <a:gd name="T22" fmla="*/ 405 w 841"/>
                <a:gd name="T23" fmla="*/ 1069 h 1820"/>
                <a:gd name="T24" fmla="*/ 361 w 841"/>
                <a:gd name="T25" fmla="*/ 899 h 1820"/>
                <a:gd name="T26" fmla="*/ 307 w 841"/>
                <a:gd name="T27" fmla="*/ 671 h 1820"/>
                <a:gd name="T28" fmla="*/ 274 w 841"/>
                <a:gd name="T29" fmla="*/ 432 h 1820"/>
                <a:gd name="T30" fmla="*/ 274 w 841"/>
                <a:gd name="T31" fmla="*/ 318 h 1820"/>
                <a:gd name="T32" fmla="*/ 285 w 841"/>
                <a:gd name="T33" fmla="*/ 182 h 1820"/>
                <a:gd name="T34" fmla="*/ 285 w 841"/>
                <a:gd name="T35" fmla="*/ 136 h 1820"/>
                <a:gd name="T36" fmla="*/ 285 w 841"/>
                <a:gd name="T37" fmla="*/ 92 h 1820"/>
                <a:gd name="T38" fmla="*/ 252 w 841"/>
                <a:gd name="T39" fmla="*/ 69 h 1820"/>
                <a:gd name="T40" fmla="*/ 198 w 841"/>
                <a:gd name="T41" fmla="*/ 114 h 1820"/>
                <a:gd name="T42" fmla="*/ 175 w 841"/>
                <a:gd name="T43" fmla="*/ 114 h 1820"/>
                <a:gd name="T44" fmla="*/ 109 w 841"/>
                <a:gd name="T45" fmla="*/ 69 h 1820"/>
                <a:gd name="T46" fmla="*/ 21 w 841"/>
                <a:gd name="T47" fmla="*/ 0 h 1820"/>
                <a:gd name="T48" fmla="*/ 12 w 841"/>
                <a:gd name="T49" fmla="*/ 0 h 1820"/>
                <a:gd name="T50" fmla="*/ 0 w 841"/>
                <a:gd name="T51" fmla="*/ 0 h 1820"/>
                <a:gd name="T52" fmla="*/ 0 w 841"/>
                <a:gd name="T53" fmla="*/ 23 h 1820"/>
                <a:gd name="T54" fmla="*/ 0 w 841"/>
                <a:gd name="T55" fmla="*/ 69 h 1820"/>
                <a:gd name="T56" fmla="*/ 21 w 841"/>
                <a:gd name="T57" fmla="*/ 295 h 1820"/>
                <a:gd name="T58" fmla="*/ 45 w 841"/>
                <a:gd name="T59" fmla="*/ 467 h 1820"/>
                <a:gd name="T60" fmla="*/ 45 w 841"/>
                <a:gd name="T61" fmla="*/ 536 h 1820"/>
                <a:gd name="T62" fmla="*/ 21 w 841"/>
                <a:gd name="T63" fmla="*/ 694 h 1820"/>
                <a:gd name="T64" fmla="*/ 21 w 841"/>
                <a:gd name="T65" fmla="*/ 740 h 1820"/>
                <a:gd name="T66" fmla="*/ 33 w 841"/>
                <a:gd name="T67" fmla="*/ 785 h 1820"/>
                <a:gd name="T68" fmla="*/ 45 w 841"/>
                <a:gd name="T69" fmla="*/ 785 h 1820"/>
                <a:gd name="T70" fmla="*/ 66 w 841"/>
                <a:gd name="T71" fmla="*/ 762 h 1820"/>
                <a:gd name="T72" fmla="*/ 109 w 841"/>
                <a:gd name="T73" fmla="*/ 740 h 1820"/>
                <a:gd name="T74" fmla="*/ 165 w 841"/>
                <a:gd name="T75" fmla="*/ 762 h 1820"/>
                <a:gd name="T76" fmla="*/ 241 w 841"/>
                <a:gd name="T77" fmla="*/ 830 h 1820"/>
                <a:gd name="T78" fmla="*/ 329 w 841"/>
                <a:gd name="T79" fmla="*/ 978 h 1820"/>
                <a:gd name="T80" fmla="*/ 394 w 841"/>
                <a:gd name="T81" fmla="*/ 1115 h 1820"/>
                <a:gd name="T82" fmla="*/ 459 w 841"/>
                <a:gd name="T83" fmla="*/ 1365 h 1820"/>
                <a:gd name="T84" fmla="*/ 515 w 841"/>
                <a:gd name="T85" fmla="*/ 1650 h 1820"/>
                <a:gd name="T86" fmla="*/ 547 w 841"/>
                <a:gd name="T87" fmla="*/ 1878 h 1820"/>
                <a:gd name="T88" fmla="*/ 547 w 841"/>
                <a:gd name="T89" fmla="*/ 1957 h 1820"/>
                <a:gd name="T90" fmla="*/ 547 w 841"/>
                <a:gd name="T91" fmla="*/ 2002 h 1820"/>
                <a:gd name="T92" fmla="*/ 547 w 841"/>
                <a:gd name="T93" fmla="*/ 2025 h 1820"/>
                <a:gd name="T94" fmla="*/ 569 w 841"/>
                <a:gd name="T95" fmla="*/ 2048 h 1820"/>
                <a:gd name="T96" fmla="*/ 602 w 841"/>
                <a:gd name="T97" fmla="*/ 2002 h 1820"/>
                <a:gd name="T98" fmla="*/ 656 w 841"/>
                <a:gd name="T99" fmla="*/ 2025 h 1820"/>
                <a:gd name="T100" fmla="*/ 711 w 841"/>
                <a:gd name="T101" fmla="*/ 2071 h 1820"/>
                <a:gd name="T102" fmla="*/ 754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829" y="1800"/>
                  </a:moveTo>
                  <a:lnTo>
                    <a:pt x="841" y="1700"/>
                  </a:lnTo>
                  <a:lnTo>
                    <a:pt x="817" y="1570"/>
                  </a:lnTo>
                  <a:lnTo>
                    <a:pt x="805" y="1450"/>
                  </a:lnTo>
                  <a:lnTo>
                    <a:pt x="829" y="1350"/>
                  </a:lnTo>
                  <a:lnTo>
                    <a:pt x="817" y="1310"/>
                  </a:lnTo>
                  <a:lnTo>
                    <a:pt x="805" y="1310"/>
                  </a:lnTo>
                  <a:lnTo>
                    <a:pt x="793" y="1310"/>
                  </a:lnTo>
                  <a:lnTo>
                    <a:pt x="757" y="1310"/>
                  </a:lnTo>
                  <a:lnTo>
                    <a:pt x="661" y="1240"/>
                  </a:lnTo>
                  <a:lnTo>
                    <a:pt x="553" y="1100"/>
                  </a:lnTo>
                  <a:lnTo>
                    <a:pt x="445" y="940"/>
                  </a:lnTo>
                  <a:lnTo>
                    <a:pt x="397" y="790"/>
                  </a:lnTo>
                  <a:lnTo>
                    <a:pt x="337" y="590"/>
                  </a:lnTo>
                  <a:lnTo>
                    <a:pt x="301" y="380"/>
                  </a:lnTo>
                  <a:lnTo>
                    <a:pt x="301" y="280"/>
                  </a:lnTo>
                  <a:lnTo>
                    <a:pt x="313" y="160"/>
                  </a:lnTo>
                  <a:lnTo>
                    <a:pt x="313" y="120"/>
                  </a:lnTo>
                  <a:lnTo>
                    <a:pt x="313" y="80"/>
                  </a:lnTo>
                  <a:lnTo>
                    <a:pt x="277" y="60"/>
                  </a:lnTo>
                  <a:lnTo>
                    <a:pt x="217" y="100"/>
                  </a:lnTo>
                  <a:lnTo>
                    <a:pt x="193" y="100"/>
                  </a:lnTo>
                  <a:lnTo>
                    <a:pt x="120" y="6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24" y="260"/>
                  </a:lnTo>
                  <a:lnTo>
                    <a:pt x="48" y="410"/>
                  </a:lnTo>
                  <a:lnTo>
                    <a:pt x="48" y="470"/>
                  </a:lnTo>
                  <a:lnTo>
                    <a:pt x="24" y="610"/>
                  </a:lnTo>
                  <a:lnTo>
                    <a:pt x="24" y="650"/>
                  </a:lnTo>
                  <a:lnTo>
                    <a:pt x="36" y="690"/>
                  </a:lnTo>
                  <a:lnTo>
                    <a:pt x="48" y="690"/>
                  </a:lnTo>
                  <a:lnTo>
                    <a:pt x="72" y="670"/>
                  </a:lnTo>
                  <a:lnTo>
                    <a:pt x="120" y="650"/>
                  </a:lnTo>
                  <a:lnTo>
                    <a:pt x="181" y="670"/>
                  </a:lnTo>
                  <a:lnTo>
                    <a:pt x="265" y="730"/>
                  </a:lnTo>
                  <a:lnTo>
                    <a:pt x="361" y="860"/>
                  </a:lnTo>
                  <a:lnTo>
                    <a:pt x="433" y="980"/>
                  </a:lnTo>
                  <a:lnTo>
                    <a:pt x="505" y="1200"/>
                  </a:lnTo>
                  <a:lnTo>
                    <a:pt x="565" y="1450"/>
                  </a:lnTo>
                  <a:lnTo>
                    <a:pt x="601" y="1650"/>
                  </a:lnTo>
                  <a:lnTo>
                    <a:pt x="601" y="1720"/>
                  </a:lnTo>
                  <a:lnTo>
                    <a:pt x="601" y="1760"/>
                  </a:lnTo>
                  <a:lnTo>
                    <a:pt x="601" y="1780"/>
                  </a:lnTo>
                  <a:lnTo>
                    <a:pt x="625" y="1800"/>
                  </a:lnTo>
                  <a:lnTo>
                    <a:pt x="661" y="1760"/>
                  </a:lnTo>
                  <a:lnTo>
                    <a:pt x="721" y="1780"/>
                  </a:lnTo>
                  <a:lnTo>
                    <a:pt x="781" y="1820"/>
                  </a:lnTo>
                  <a:lnTo>
                    <a:pt x="829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7"/>
            <p:cNvSpPr>
              <a:spLocks/>
            </p:cNvSpPr>
            <p:nvPr/>
          </p:nvSpPr>
          <p:spPr bwMode="auto">
            <a:xfrm>
              <a:off x="1847" y="14492"/>
              <a:ext cx="572" cy="1220"/>
            </a:xfrm>
            <a:custGeom>
              <a:avLst/>
              <a:gdLst>
                <a:gd name="T0" fmla="*/ 397 w 589"/>
                <a:gd name="T1" fmla="*/ 975 h 1170"/>
                <a:gd name="T2" fmla="*/ 386 w 589"/>
                <a:gd name="T3" fmla="*/ 952 h 1170"/>
                <a:gd name="T4" fmla="*/ 397 w 589"/>
                <a:gd name="T5" fmla="*/ 907 h 1170"/>
                <a:gd name="T6" fmla="*/ 408 w 589"/>
                <a:gd name="T7" fmla="*/ 839 h 1170"/>
                <a:gd name="T8" fmla="*/ 419 w 589"/>
                <a:gd name="T9" fmla="*/ 726 h 1170"/>
                <a:gd name="T10" fmla="*/ 408 w 589"/>
                <a:gd name="T11" fmla="*/ 579 h 1170"/>
                <a:gd name="T12" fmla="*/ 364 w 589"/>
                <a:gd name="T13" fmla="*/ 442 h 1170"/>
                <a:gd name="T14" fmla="*/ 308 w 589"/>
                <a:gd name="T15" fmla="*/ 328 h 1170"/>
                <a:gd name="T16" fmla="*/ 252 w 589"/>
                <a:gd name="T17" fmla="*/ 307 h 1170"/>
                <a:gd name="T18" fmla="*/ 198 w 589"/>
                <a:gd name="T19" fmla="*/ 351 h 1170"/>
                <a:gd name="T20" fmla="*/ 153 w 589"/>
                <a:gd name="T21" fmla="*/ 419 h 1170"/>
                <a:gd name="T22" fmla="*/ 87 w 589"/>
                <a:gd name="T23" fmla="*/ 658 h 1170"/>
                <a:gd name="T24" fmla="*/ 66 w 589"/>
                <a:gd name="T25" fmla="*/ 816 h 1170"/>
                <a:gd name="T26" fmla="*/ 78 w 589"/>
                <a:gd name="T27" fmla="*/ 884 h 1170"/>
                <a:gd name="T28" fmla="*/ 87 w 589"/>
                <a:gd name="T29" fmla="*/ 930 h 1170"/>
                <a:gd name="T30" fmla="*/ 99 w 589"/>
                <a:gd name="T31" fmla="*/ 998 h 1170"/>
                <a:gd name="T32" fmla="*/ 87 w 589"/>
                <a:gd name="T33" fmla="*/ 1066 h 1170"/>
                <a:gd name="T34" fmla="*/ 66 w 589"/>
                <a:gd name="T35" fmla="*/ 1145 h 1170"/>
                <a:gd name="T36" fmla="*/ 54 w 589"/>
                <a:gd name="T37" fmla="*/ 1237 h 1170"/>
                <a:gd name="T38" fmla="*/ 45 w 589"/>
                <a:gd name="T39" fmla="*/ 1303 h 1170"/>
                <a:gd name="T40" fmla="*/ 45 w 589"/>
                <a:gd name="T41" fmla="*/ 1326 h 1170"/>
                <a:gd name="T42" fmla="*/ 33 w 589"/>
                <a:gd name="T43" fmla="*/ 1303 h 1170"/>
                <a:gd name="T44" fmla="*/ 12 w 589"/>
                <a:gd name="T45" fmla="*/ 1191 h 1170"/>
                <a:gd name="T46" fmla="*/ 0 w 589"/>
                <a:gd name="T47" fmla="*/ 1077 h 1170"/>
                <a:gd name="T48" fmla="*/ 0 w 589"/>
                <a:gd name="T49" fmla="*/ 952 h 1170"/>
                <a:gd name="T50" fmla="*/ 12 w 589"/>
                <a:gd name="T51" fmla="*/ 816 h 1170"/>
                <a:gd name="T52" fmla="*/ 54 w 589"/>
                <a:gd name="T53" fmla="*/ 556 h 1170"/>
                <a:gd name="T54" fmla="*/ 120 w 589"/>
                <a:gd name="T55" fmla="*/ 328 h 1170"/>
                <a:gd name="T56" fmla="*/ 186 w 589"/>
                <a:gd name="T57" fmla="*/ 193 h 1170"/>
                <a:gd name="T58" fmla="*/ 242 w 589"/>
                <a:gd name="T59" fmla="*/ 91 h 1170"/>
                <a:gd name="T60" fmla="*/ 297 w 589"/>
                <a:gd name="T61" fmla="*/ 23 h 1170"/>
                <a:gd name="T62" fmla="*/ 341 w 589"/>
                <a:gd name="T63" fmla="*/ 0 h 1170"/>
                <a:gd name="T64" fmla="*/ 397 w 589"/>
                <a:gd name="T65" fmla="*/ 0 h 1170"/>
                <a:gd name="T66" fmla="*/ 429 w 589"/>
                <a:gd name="T67" fmla="*/ 23 h 1170"/>
                <a:gd name="T68" fmla="*/ 495 w 589"/>
                <a:gd name="T69" fmla="*/ 148 h 1170"/>
                <a:gd name="T70" fmla="*/ 528 w 589"/>
                <a:gd name="T71" fmla="*/ 261 h 1170"/>
                <a:gd name="T72" fmla="*/ 539 w 589"/>
                <a:gd name="T73" fmla="*/ 374 h 1170"/>
                <a:gd name="T74" fmla="*/ 539 w 589"/>
                <a:gd name="T75" fmla="*/ 533 h 1170"/>
                <a:gd name="T76" fmla="*/ 528 w 589"/>
                <a:gd name="T77" fmla="*/ 658 h 1170"/>
                <a:gd name="T78" fmla="*/ 507 w 589"/>
                <a:gd name="T79" fmla="*/ 771 h 1170"/>
                <a:gd name="T80" fmla="*/ 474 w 589"/>
                <a:gd name="T81" fmla="*/ 884 h 1170"/>
                <a:gd name="T82" fmla="*/ 441 w 589"/>
                <a:gd name="T83" fmla="*/ 952 h 1170"/>
                <a:gd name="T84" fmla="*/ 397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433" y="860"/>
                  </a:moveTo>
                  <a:lnTo>
                    <a:pt x="421" y="840"/>
                  </a:lnTo>
                  <a:lnTo>
                    <a:pt x="433" y="800"/>
                  </a:lnTo>
                  <a:lnTo>
                    <a:pt x="445" y="740"/>
                  </a:lnTo>
                  <a:lnTo>
                    <a:pt x="457" y="640"/>
                  </a:lnTo>
                  <a:lnTo>
                    <a:pt x="445" y="510"/>
                  </a:lnTo>
                  <a:lnTo>
                    <a:pt x="397" y="390"/>
                  </a:lnTo>
                  <a:lnTo>
                    <a:pt x="336" y="290"/>
                  </a:lnTo>
                  <a:lnTo>
                    <a:pt x="276" y="270"/>
                  </a:lnTo>
                  <a:lnTo>
                    <a:pt x="216" y="310"/>
                  </a:lnTo>
                  <a:lnTo>
                    <a:pt x="168" y="370"/>
                  </a:lnTo>
                  <a:lnTo>
                    <a:pt x="96" y="580"/>
                  </a:lnTo>
                  <a:lnTo>
                    <a:pt x="72" y="720"/>
                  </a:lnTo>
                  <a:lnTo>
                    <a:pt x="84" y="780"/>
                  </a:lnTo>
                  <a:lnTo>
                    <a:pt x="96" y="820"/>
                  </a:lnTo>
                  <a:lnTo>
                    <a:pt x="108" y="880"/>
                  </a:lnTo>
                  <a:lnTo>
                    <a:pt x="96" y="940"/>
                  </a:lnTo>
                  <a:lnTo>
                    <a:pt x="72" y="1010"/>
                  </a:lnTo>
                  <a:lnTo>
                    <a:pt x="60" y="1090"/>
                  </a:lnTo>
                  <a:lnTo>
                    <a:pt x="48" y="1150"/>
                  </a:lnTo>
                  <a:lnTo>
                    <a:pt x="48" y="1170"/>
                  </a:lnTo>
                  <a:lnTo>
                    <a:pt x="36" y="1150"/>
                  </a:lnTo>
                  <a:lnTo>
                    <a:pt x="12" y="1050"/>
                  </a:lnTo>
                  <a:lnTo>
                    <a:pt x="0" y="950"/>
                  </a:lnTo>
                  <a:lnTo>
                    <a:pt x="0" y="840"/>
                  </a:lnTo>
                  <a:lnTo>
                    <a:pt x="12" y="720"/>
                  </a:lnTo>
                  <a:lnTo>
                    <a:pt x="60" y="490"/>
                  </a:lnTo>
                  <a:lnTo>
                    <a:pt x="132" y="290"/>
                  </a:lnTo>
                  <a:lnTo>
                    <a:pt x="204" y="170"/>
                  </a:lnTo>
                  <a:lnTo>
                    <a:pt x="264" y="80"/>
                  </a:lnTo>
                  <a:lnTo>
                    <a:pt x="324" y="20"/>
                  </a:lnTo>
                  <a:lnTo>
                    <a:pt x="372" y="0"/>
                  </a:lnTo>
                  <a:lnTo>
                    <a:pt x="433" y="0"/>
                  </a:lnTo>
                  <a:lnTo>
                    <a:pt x="469" y="20"/>
                  </a:lnTo>
                  <a:lnTo>
                    <a:pt x="541" y="130"/>
                  </a:lnTo>
                  <a:lnTo>
                    <a:pt x="577" y="230"/>
                  </a:lnTo>
                  <a:lnTo>
                    <a:pt x="589" y="330"/>
                  </a:lnTo>
                  <a:lnTo>
                    <a:pt x="589" y="470"/>
                  </a:lnTo>
                  <a:lnTo>
                    <a:pt x="577" y="580"/>
                  </a:lnTo>
                  <a:lnTo>
                    <a:pt x="553" y="680"/>
                  </a:lnTo>
                  <a:lnTo>
                    <a:pt x="517" y="780"/>
                  </a:lnTo>
                  <a:lnTo>
                    <a:pt x="481" y="840"/>
                  </a:lnTo>
                  <a:lnTo>
                    <a:pt x="433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18"/>
            <p:cNvSpPr>
              <a:spLocks/>
            </p:cNvSpPr>
            <p:nvPr/>
          </p:nvSpPr>
          <p:spPr bwMode="auto">
            <a:xfrm>
              <a:off x="1545" y="13677"/>
              <a:ext cx="524" cy="1326"/>
            </a:xfrm>
            <a:custGeom>
              <a:avLst/>
              <a:gdLst>
                <a:gd name="T0" fmla="*/ 120 w 540"/>
                <a:gd name="T1" fmla="*/ 353 h 1270"/>
                <a:gd name="T2" fmla="*/ 132 w 540"/>
                <a:gd name="T3" fmla="*/ 398 h 1270"/>
                <a:gd name="T4" fmla="*/ 153 w 540"/>
                <a:gd name="T5" fmla="*/ 376 h 1270"/>
                <a:gd name="T6" fmla="*/ 175 w 540"/>
                <a:gd name="T7" fmla="*/ 330 h 1270"/>
                <a:gd name="T8" fmla="*/ 219 w 540"/>
                <a:gd name="T9" fmla="*/ 307 h 1270"/>
                <a:gd name="T10" fmla="*/ 274 w 540"/>
                <a:gd name="T11" fmla="*/ 353 h 1270"/>
                <a:gd name="T12" fmla="*/ 329 w 540"/>
                <a:gd name="T13" fmla="*/ 444 h 1270"/>
                <a:gd name="T14" fmla="*/ 362 w 540"/>
                <a:gd name="T15" fmla="*/ 592 h 1270"/>
                <a:gd name="T16" fmla="*/ 373 w 540"/>
                <a:gd name="T17" fmla="*/ 751 h 1270"/>
                <a:gd name="T18" fmla="*/ 362 w 540"/>
                <a:gd name="T19" fmla="*/ 887 h 1270"/>
                <a:gd name="T20" fmla="*/ 329 w 540"/>
                <a:gd name="T21" fmla="*/ 1002 h 1270"/>
                <a:gd name="T22" fmla="*/ 241 w 540"/>
                <a:gd name="T23" fmla="*/ 1194 h 1270"/>
                <a:gd name="T24" fmla="*/ 186 w 540"/>
                <a:gd name="T25" fmla="*/ 1240 h 1270"/>
                <a:gd name="T26" fmla="*/ 165 w 540"/>
                <a:gd name="T27" fmla="*/ 1217 h 1270"/>
                <a:gd name="T28" fmla="*/ 143 w 540"/>
                <a:gd name="T29" fmla="*/ 1194 h 1270"/>
                <a:gd name="T30" fmla="*/ 110 w 540"/>
                <a:gd name="T31" fmla="*/ 1171 h 1270"/>
                <a:gd name="T32" fmla="*/ 99 w 540"/>
                <a:gd name="T33" fmla="*/ 1194 h 1270"/>
                <a:gd name="T34" fmla="*/ 66 w 540"/>
                <a:gd name="T35" fmla="*/ 1240 h 1270"/>
                <a:gd name="T36" fmla="*/ 21 w 540"/>
                <a:gd name="T37" fmla="*/ 1286 h 1270"/>
                <a:gd name="T38" fmla="*/ 12 w 540"/>
                <a:gd name="T39" fmla="*/ 1309 h 1270"/>
                <a:gd name="T40" fmla="*/ 0 w 540"/>
                <a:gd name="T41" fmla="*/ 1309 h 1270"/>
                <a:gd name="T42" fmla="*/ 12 w 540"/>
                <a:gd name="T43" fmla="*/ 1354 h 1270"/>
                <a:gd name="T44" fmla="*/ 45 w 540"/>
                <a:gd name="T45" fmla="*/ 1423 h 1270"/>
                <a:gd name="T46" fmla="*/ 87 w 540"/>
                <a:gd name="T47" fmla="*/ 1445 h 1270"/>
                <a:gd name="T48" fmla="*/ 143 w 540"/>
                <a:gd name="T49" fmla="*/ 1445 h 1270"/>
                <a:gd name="T50" fmla="*/ 186 w 540"/>
                <a:gd name="T51" fmla="*/ 1400 h 1270"/>
                <a:gd name="T52" fmla="*/ 274 w 540"/>
                <a:gd name="T53" fmla="*/ 1263 h 1270"/>
                <a:gd name="T54" fmla="*/ 362 w 540"/>
                <a:gd name="T55" fmla="*/ 1082 h 1270"/>
                <a:gd name="T56" fmla="*/ 416 w 540"/>
                <a:gd name="T57" fmla="*/ 933 h 1270"/>
                <a:gd name="T58" fmla="*/ 449 w 540"/>
                <a:gd name="T59" fmla="*/ 774 h 1270"/>
                <a:gd name="T60" fmla="*/ 472 w 540"/>
                <a:gd name="T61" fmla="*/ 638 h 1270"/>
                <a:gd name="T62" fmla="*/ 493 w 540"/>
                <a:gd name="T63" fmla="*/ 513 h 1270"/>
                <a:gd name="T64" fmla="*/ 493 w 540"/>
                <a:gd name="T65" fmla="*/ 398 h 1270"/>
                <a:gd name="T66" fmla="*/ 472 w 540"/>
                <a:gd name="T67" fmla="*/ 285 h 1270"/>
                <a:gd name="T68" fmla="*/ 439 w 540"/>
                <a:gd name="T69" fmla="*/ 102 h 1270"/>
                <a:gd name="T70" fmla="*/ 395 w 540"/>
                <a:gd name="T71" fmla="*/ 23 h 1270"/>
                <a:gd name="T72" fmla="*/ 340 w 540"/>
                <a:gd name="T73" fmla="*/ 0 h 1270"/>
                <a:gd name="T74" fmla="*/ 296 w 540"/>
                <a:gd name="T75" fmla="*/ 0 h 1270"/>
                <a:gd name="T76" fmla="*/ 241 w 540"/>
                <a:gd name="T77" fmla="*/ 23 h 1270"/>
                <a:gd name="T78" fmla="*/ 198 w 540"/>
                <a:gd name="T79" fmla="*/ 79 h 1270"/>
                <a:gd name="T80" fmla="*/ 165 w 540"/>
                <a:gd name="T81" fmla="*/ 148 h 1270"/>
                <a:gd name="T82" fmla="*/ 143 w 540"/>
                <a:gd name="T83" fmla="*/ 239 h 1270"/>
                <a:gd name="T84" fmla="*/ 120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310"/>
                  </a:moveTo>
                  <a:lnTo>
                    <a:pt x="144" y="350"/>
                  </a:lnTo>
                  <a:lnTo>
                    <a:pt x="168" y="330"/>
                  </a:lnTo>
                  <a:lnTo>
                    <a:pt x="192" y="290"/>
                  </a:lnTo>
                  <a:lnTo>
                    <a:pt x="240" y="270"/>
                  </a:lnTo>
                  <a:lnTo>
                    <a:pt x="300" y="310"/>
                  </a:lnTo>
                  <a:lnTo>
                    <a:pt x="360" y="390"/>
                  </a:lnTo>
                  <a:lnTo>
                    <a:pt x="396" y="520"/>
                  </a:lnTo>
                  <a:lnTo>
                    <a:pt x="408" y="660"/>
                  </a:lnTo>
                  <a:lnTo>
                    <a:pt x="396" y="780"/>
                  </a:lnTo>
                  <a:lnTo>
                    <a:pt x="360" y="880"/>
                  </a:lnTo>
                  <a:lnTo>
                    <a:pt x="264" y="1050"/>
                  </a:lnTo>
                  <a:lnTo>
                    <a:pt x="204" y="1090"/>
                  </a:lnTo>
                  <a:lnTo>
                    <a:pt x="180" y="1070"/>
                  </a:lnTo>
                  <a:lnTo>
                    <a:pt x="156" y="1050"/>
                  </a:lnTo>
                  <a:lnTo>
                    <a:pt x="120" y="1030"/>
                  </a:lnTo>
                  <a:lnTo>
                    <a:pt x="108" y="1050"/>
                  </a:lnTo>
                  <a:lnTo>
                    <a:pt x="72" y="1090"/>
                  </a:lnTo>
                  <a:lnTo>
                    <a:pt x="24" y="1130"/>
                  </a:lnTo>
                  <a:lnTo>
                    <a:pt x="12" y="1150"/>
                  </a:lnTo>
                  <a:lnTo>
                    <a:pt x="0" y="1150"/>
                  </a:lnTo>
                  <a:lnTo>
                    <a:pt x="12" y="1190"/>
                  </a:lnTo>
                  <a:lnTo>
                    <a:pt x="48" y="1250"/>
                  </a:lnTo>
                  <a:lnTo>
                    <a:pt x="96" y="1270"/>
                  </a:lnTo>
                  <a:lnTo>
                    <a:pt x="156" y="1270"/>
                  </a:lnTo>
                  <a:lnTo>
                    <a:pt x="204" y="1230"/>
                  </a:lnTo>
                  <a:lnTo>
                    <a:pt x="300" y="1110"/>
                  </a:lnTo>
                  <a:lnTo>
                    <a:pt x="396" y="950"/>
                  </a:lnTo>
                  <a:lnTo>
                    <a:pt x="456" y="820"/>
                  </a:lnTo>
                  <a:lnTo>
                    <a:pt x="492" y="680"/>
                  </a:lnTo>
                  <a:lnTo>
                    <a:pt x="516" y="560"/>
                  </a:lnTo>
                  <a:lnTo>
                    <a:pt x="540" y="450"/>
                  </a:lnTo>
                  <a:lnTo>
                    <a:pt x="540" y="350"/>
                  </a:lnTo>
                  <a:lnTo>
                    <a:pt x="516" y="250"/>
                  </a:lnTo>
                  <a:lnTo>
                    <a:pt x="480" y="90"/>
                  </a:lnTo>
                  <a:lnTo>
                    <a:pt x="432" y="20"/>
                  </a:lnTo>
                  <a:lnTo>
                    <a:pt x="372" y="0"/>
                  </a:lnTo>
                  <a:lnTo>
                    <a:pt x="324" y="0"/>
                  </a:lnTo>
                  <a:lnTo>
                    <a:pt x="264" y="20"/>
                  </a:lnTo>
                  <a:lnTo>
                    <a:pt x="216" y="70"/>
                  </a:lnTo>
                  <a:lnTo>
                    <a:pt x="180" y="130"/>
                  </a:lnTo>
                  <a:lnTo>
                    <a:pt x="156" y="210"/>
                  </a:lnTo>
                  <a:lnTo>
                    <a:pt x="132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19"/>
            <p:cNvSpPr>
              <a:spLocks/>
            </p:cNvSpPr>
            <p:nvPr/>
          </p:nvSpPr>
          <p:spPr bwMode="auto">
            <a:xfrm>
              <a:off x="1591" y="13730"/>
              <a:ext cx="816" cy="1900"/>
            </a:xfrm>
            <a:custGeom>
              <a:avLst/>
              <a:gdLst>
                <a:gd name="T0" fmla="*/ 0 w 841"/>
                <a:gd name="T1" fmla="*/ 2048 h 1820"/>
                <a:gd name="T2" fmla="*/ 0 w 841"/>
                <a:gd name="T3" fmla="*/ 1934 h 1820"/>
                <a:gd name="T4" fmla="*/ 12 w 841"/>
                <a:gd name="T5" fmla="*/ 1786 h 1820"/>
                <a:gd name="T6" fmla="*/ 21 w 841"/>
                <a:gd name="T7" fmla="*/ 1650 h 1820"/>
                <a:gd name="T8" fmla="*/ 0 w 841"/>
                <a:gd name="T9" fmla="*/ 1536 h 1820"/>
                <a:gd name="T10" fmla="*/ 0 w 841"/>
                <a:gd name="T11" fmla="*/ 1491 h 1820"/>
                <a:gd name="T12" fmla="*/ 21 w 841"/>
                <a:gd name="T13" fmla="*/ 1491 h 1820"/>
                <a:gd name="T14" fmla="*/ 33 w 841"/>
                <a:gd name="T15" fmla="*/ 1491 h 1820"/>
                <a:gd name="T16" fmla="*/ 66 w 841"/>
                <a:gd name="T17" fmla="*/ 1491 h 1820"/>
                <a:gd name="T18" fmla="*/ 153 w 841"/>
                <a:gd name="T19" fmla="*/ 1411 h 1820"/>
                <a:gd name="T20" fmla="*/ 252 w 841"/>
                <a:gd name="T21" fmla="*/ 1251 h 1820"/>
                <a:gd name="T22" fmla="*/ 340 w 841"/>
                <a:gd name="T23" fmla="*/ 1069 h 1820"/>
                <a:gd name="T24" fmla="*/ 395 w 841"/>
                <a:gd name="T25" fmla="*/ 899 h 1820"/>
                <a:gd name="T26" fmla="*/ 449 w 841"/>
                <a:gd name="T27" fmla="*/ 671 h 1820"/>
                <a:gd name="T28" fmla="*/ 482 w 841"/>
                <a:gd name="T29" fmla="*/ 432 h 1820"/>
                <a:gd name="T30" fmla="*/ 482 w 841"/>
                <a:gd name="T31" fmla="*/ 318 h 1820"/>
                <a:gd name="T32" fmla="*/ 472 w 841"/>
                <a:gd name="T33" fmla="*/ 182 h 1820"/>
                <a:gd name="T34" fmla="*/ 460 w 841"/>
                <a:gd name="T35" fmla="*/ 136 h 1820"/>
                <a:gd name="T36" fmla="*/ 460 w 841"/>
                <a:gd name="T37" fmla="*/ 92 h 1820"/>
                <a:gd name="T38" fmla="*/ 505 w 841"/>
                <a:gd name="T39" fmla="*/ 69 h 1820"/>
                <a:gd name="T40" fmla="*/ 559 w 841"/>
                <a:gd name="T41" fmla="*/ 114 h 1820"/>
                <a:gd name="T42" fmla="*/ 592 w 841"/>
                <a:gd name="T43" fmla="*/ 114 h 1820"/>
                <a:gd name="T44" fmla="*/ 648 w 841"/>
                <a:gd name="T45" fmla="*/ 69 h 1820"/>
                <a:gd name="T46" fmla="*/ 735 w 841"/>
                <a:gd name="T47" fmla="*/ 0 h 1820"/>
                <a:gd name="T48" fmla="*/ 757 w 841"/>
                <a:gd name="T49" fmla="*/ 0 h 1820"/>
                <a:gd name="T50" fmla="*/ 768 w 841"/>
                <a:gd name="T51" fmla="*/ 0 h 1820"/>
                <a:gd name="T52" fmla="*/ 768 w 841"/>
                <a:gd name="T53" fmla="*/ 23 h 1820"/>
                <a:gd name="T54" fmla="*/ 757 w 841"/>
                <a:gd name="T55" fmla="*/ 69 h 1820"/>
                <a:gd name="T56" fmla="*/ 735 w 841"/>
                <a:gd name="T57" fmla="*/ 295 h 1820"/>
                <a:gd name="T58" fmla="*/ 724 w 841"/>
                <a:gd name="T59" fmla="*/ 467 h 1820"/>
                <a:gd name="T60" fmla="*/ 724 w 841"/>
                <a:gd name="T61" fmla="*/ 536 h 1820"/>
                <a:gd name="T62" fmla="*/ 735 w 841"/>
                <a:gd name="T63" fmla="*/ 694 h 1820"/>
                <a:gd name="T64" fmla="*/ 735 w 841"/>
                <a:gd name="T65" fmla="*/ 740 h 1820"/>
                <a:gd name="T66" fmla="*/ 724 w 841"/>
                <a:gd name="T67" fmla="*/ 785 h 1820"/>
                <a:gd name="T68" fmla="*/ 713 w 841"/>
                <a:gd name="T69" fmla="*/ 785 h 1820"/>
                <a:gd name="T70" fmla="*/ 691 w 841"/>
                <a:gd name="T71" fmla="*/ 762 h 1820"/>
                <a:gd name="T72" fmla="*/ 636 w 841"/>
                <a:gd name="T73" fmla="*/ 740 h 1820"/>
                <a:gd name="T74" fmla="*/ 592 w 841"/>
                <a:gd name="T75" fmla="*/ 762 h 1820"/>
                <a:gd name="T76" fmla="*/ 505 w 841"/>
                <a:gd name="T77" fmla="*/ 830 h 1820"/>
                <a:gd name="T78" fmla="*/ 428 w 841"/>
                <a:gd name="T79" fmla="*/ 978 h 1820"/>
                <a:gd name="T80" fmla="*/ 362 w 841"/>
                <a:gd name="T81" fmla="*/ 1115 h 1820"/>
                <a:gd name="T82" fmla="*/ 296 w 841"/>
                <a:gd name="T83" fmla="*/ 1365 h 1820"/>
                <a:gd name="T84" fmla="*/ 241 w 841"/>
                <a:gd name="T85" fmla="*/ 1650 h 1820"/>
                <a:gd name="T86" fmla="*/ 208 w 841"/>
                <a:gd name="T87" fmla="*/ 1878 h 1820"/>
                <a:gd name="T88" fmla="*/ 198 w 841"/>
                <a:gd name="T89" fmla="*/ 1957 h 1820"/>
                <a:gd name="T90" fmla="*/ 208 w 841"/>
                <a:gd name="T91" fmla="*/ 2002 h 1820"/>
                <a:gd name="T92" fmla="*/ 198 w 841"/>
                <a:gd name="T93" fmla="*/ 2025 h 1820"/>
                <a:gd name="T94" fmla="*/ 198 w 841"/>
                <a:gd name="T95" fmla="*/ 2048 h 1820"/>
                <a:gd name="T96" fmla="*/ 153 w 841"/>
                <a:gd name="T97" fmla="*/ 2002 h 1820"/>
                <a:gd name="T98" fmla="*/ 99 w 841"/>
                <a:gd name="T99" fmla="*/ 2025 h 1820"/>
                <a:gd name="T100" fmla="*/ 33 w 841"/>
                <a:gd name="T101" fmla="*/ 2071 h 1820"/>
                <a:gd name="T102" fmla="*/ 0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0" y="1800"/>
                  </a:moveTo>
                  <a:lnTo>
                    <a:pt x="0" y="1700"/>
                  </a:lnTo>
                  <a:lnTo>
                    <a:pt x="12" y="1570"/>
                  </a:lnTo>
                  <a:lnTo>
                    <a:pt x="24" y="1450"/>
                  </a:lnTo>
                  <a:lnTo>
                    <a:pt x="0" y="1350"/>
                  </a:lnTo>
                  <a:lnTo>
                    <a:pt x="0" y="1310"/>
                  </a:lnTo>
                  <a:lnTo>
                    <a:pt x="24" y="1310"/>
                  </a:lnTo>
                  <a:lnTo>
                    <a:pt x="36" y="1310"/>
                  </a:lnTo>
                  <a:lnTo>
                    <a:pt x="72" y="1310"/>
                  </a:lnTo>
                  <a:lnTo>
                    <a:pt x="168" y="1240"/>
                  </a:lnTo>
                  <a:lnTo>
                    <a:pt x="276" y="1100"/>
                  </a:lnTo>
                  <a:lnTo>
                    <a:pt x="372" y="940"/>
                  </a:lnTo>
                  <a:lnTo>
                    <a:pt x="432" y="790"/>
                  </a:lnTo>
                  <a:lnTo>
                    <a:pt x="492" y="590"/>
                  </a:lnTo>
                  <a:lnTo>
                    <a:pt x="528" y="380"/>
                  </a:lnTo>
                  <a:lnTo>
                    <a:pt x="528" y="280"/>
                  </a:lnTo>
                  <a:lnTo>
                    <a:pt x="516" y="160"/>
                  </a:lnTo>
                  <a:lnTo>
                    <a:pt x="504" y="120"/>
                  </a:lnTo>
                  <a:lnTo>
                    <a:pt x="504" y="80"/>
                  </a:lnTo>
                  <a:lnTo>
                    <a:pt x="552" y="60"/>
                  </a:lnTo>
                  <a:lnTo>
                    <a:pt x="612" y="100"/>
                  </a:lnTo>
                  <a:lnTo>
                    <a:pt x="648" y="100"/>
                  </a:lnTo>
                  <a:lnTo>
                    <a:pt x="709" y="60"/>
                  </a:lnTo>
                  <a:lnTo>
                    <a:pt x="805" y="0"/>
                  </a:lnTo>
                  <a:lnTo>
                    <a:pt x="829" y="0"/>
                  </a:lnTo>
                  <a:lnTo>
                    <a:pt x="841" y="0"/>
                  </a:lnTo>
                  <a:lnTo>
                    <a:pt x="841" y="20"/>
                  </a:lnTo>
                  <a:lnTo>
                    <a:pt x="829" y="60"/>
                  </a:lnTo>
                  <a:lnTo>
                    <a:pt x="805" y="260"/>
                  </a:lnTo>
                  <a:lnTo>
                    <a:pt x="793" y="410"/>
                  </a:lnTo>
                  <a:lnTo>
                    <a:pt x="793" y="470"/>
                  </a:lnTo>
                  <a:lnTo>
                    <a:pt x="805" y="610"/>
                  </a:lnTo>
                  <a:lnTo>
                    <a:pt x="805" y="650"/>
                  </a:lnTo>
                  <a:lnTo>
                    <a:pt x="793" y="690"/>
                  </a:lnTo>
                  <a:lnTo>
                    <a:pt x="781" y="690"/>
                  </a:lnTo>
                  <a:lnTo>
                    <a:pt x="757" y="670"/>
                  </a:lnTo>
                  <a:lnTo>
                    <a:pt x="697" y="650"/>
                  </a:lnTo>
                  <a:lnTo>
                    <a:pt x="648" y="670"/>
                  </a:lnTo>
                  <a:lnTo>
                    <a:pt x="552" y="730"/>
                  </a:lnTo>
                  <a:lnTo>
                    <a:pt x="468" y="860"/>
                  </a:lnTo>
                  <a:lnTo>
                    <a:pt x="396" y="980"/>
                  </a:lnTo>
                  <a:lnTo>
                    <a:pt x="324" y="1200"/>
                  </a:lnTo>
                  <a:lnTo>
                    <a:pt x="264" y="1450"/>
                  </a:lnTo>
                  <a:lnTo>
                    <a:pt x="228" y="1650"/>
                  </a:lnTo>
                  <a:lnTo>
                    <a:pt x="216" y="1720"/>
                  </a:lnTo>
                  <a:lnTo>
                    <a:pt x="228" y="1760"/>
                  </a:lnTo>
                  <a:lnTo>
                    <a:pt x="216" y="1780"/>
                  </a:lnTo>
                  <a:lnTo>
                    <a:pt x="216" y="1800"/>
                  </a:lnTo>
                  <a:lnTo>
                    <a:pt x="168" y="1760"/>
                  </a:lnTo>
                  <a:lnTo>
                    <a:pt x="108" y="1780"/>
                  </a:lnTo>
                  <a:lnTo>
                    <a:pt x="36" y="1820"/>
                  </a:lnTo>
                  <a:lnTo>
                    <a:pt x="0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0"/>
            <p:cNvSpPr>
              <a:spLocks/>
            </p:cNvSpPr>
            <p:nvPr/>
          </p:nvSpPr>
          <p:spPr bwMode="auto">
            <a:xfrm>
              <a:off x="10035" y="2033"/>
              <a:ext cx="292" cy="722"/>
            </a:xfrm>
            <a:custGeom>
              <a:avLst/>
              <a:gdLst>
                <a:gd name="T0" fmla="*/ 166 w 301"/>
                <a:gd name="T1" fmla="*/ 699 h 690"/>
                <a:gd name="T2" fmla="*/ 199 w 301"/>
                <a:gd name="T3" fmla="*/ 745 h 690"/>
                <a:gd name="T4" fmla="*/ 231 w 301"/>
                <a:gd name="T5" fmla="*/ 745 h 690"/>
                <a:gd name="T6" fmla="*/ 231 w 301"/>
                <a:gd name="T7" fmla="*/ 653 h 690"/>
                <a:gd name="T8" fmla="*/ 220 w 301"/>
                <a:gd name="T9" fmla="*/ 516 h 690"/>
                <a:gd name="T10" fmla="*/ 231 w 301"/>
                <a:gd name="T11" fmla="*/ 321 h 690"/>
                <a:gd name="T12" fmla="*/ 242 w 301"/>
                <a:gd name="T13" fmla="*/ 206 h 690"/>
                <a:gd name="T14" fmla="*/ 264 w 301"/>
                <a:gd name="T15" fmla="*/ 46 h 690"/>
                <a:gd name="T16" fmla="*/ 275 w 301"/>
                <a:gd name="T17" fmla="*/ 23 h 690"/>
                <a:gd name="T18" fmla="*/ 264 w 301"/>
                <a:gd name="T19" fmla="*/ 0 h 690"/>
                <a:gd name="T20" fmla="*/ 253 w 301"/>
                <a:gd name="T21" fmla="*/ 46 h 690"/>
                <a:gd name="T22" fmla="*/ 220 w 301"/>
                <a:gd name="T23" fmla="*/ 138 h 690"/>
                <a:gd name="T24" fmla="*/ 133 w 301"/>
                <a:gd name="T25" fmla="*/ 378 h 690"/>
                <a:gd name="T26" fmla="*/ 45 w 301"/>
                <a:gd name="T27" fmla="*/ 631 h 690"/>
                <a:gd name="T28" fmla="*/ 12 w 301"/>
                <a:gd name="T29" fmla="*/ 699 h 690"/>
                <a:gd name="T30" fmla="*/ 0 w 301"/>
                <a:gd name="T31" fmla="*/ 745 h 690"/>
                <a:gd name="T32" fmla="*/ 0 w 301"/>
                <a:gd name="T33" fmla="*/ 790 h 690"/>
                <a:gd name="T34" fmla="*/ 12 w 301"/>
                <a:gd name="T35" fmla="*/ 790 h 690"/>
                <a:gd name="T36" fmla="*/ 54 w 301"/>
                <a:gd name="T37" fmla="*/ 768 h 690"/>
                <a:gd name="T38" fmla="*/ 99 w 301"/>
                <a:gd name="T39" fmla="*/ 745 h 690"/>
                <a:gd name="T40" fmla="*/ 133 w 301"/>
                <a:gd name="T41" fmla="*/ 699 h 690"/>
                <a:gd name="T42" fmla="*/ 143 w 301"/>
                <a:gd name="T43" fmla="*/ 699 h 690"/>
                <a:gd name="T44" fmla="*/ 166 w 301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90"/>
                <a:gd name="T71" fmla="*/ 301 w 301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90">
                  <a:moveTo>
                    <a:pt x="181" y="610"/>
                  </a:moveTo>
                  <a:lnTo>
                    <a:pt x="217" y="650"/>
                  </a:lnTo>
                  <a:lnTo>
                    <a:pt x="253" y="650"/>
                  </a:lnTo>
                  <a:lnTo>
                    <a:pt x="253" y="570"/>
                  </a:lnTo>
                  <a:lnTo>
                    <a:pt x="241" y="450"/>
                  </a:lnTo>
                  <a:lnTo>
                    <a:pt x="253" y="280"/>
                  </a:lnTo>
                  <a:lnTo>
                    <a:pt x="265" y="180"/>
                  </a:lnTo>
                  <a:lnTo>
                    <a:pt x="289" y="40"/>
                  </a:lnTo>
                  <a:lnTo>
                    <a:pt x="301" y="20"/>
                  </a:lnTo>
                  <a:lnTo>
                    <a:pt x="289" y="0"/>
                  </a:lnTo>
                  <a:lnTo>
                    <a:pt x="277" y="40"/>
                  </a:lnTo>
                  <a:lnTo>
                    <a:pt x="241" y="120"/>
                  </a:lnTo>
                  <a:lnTo>
                    <a:pt x="145" y="330"/>
                  </a:lnTo>
                  <a:lnTo>
                    <a:pt x="48" y="550"/>
                  </a:lnTo>
                  <a:lnTo>
                    <a:pt x="12" y="610"/>
                  </a:lnTo>
                  <a:lnTo>
                    <a:pt x="0" y="650"/>
                  </a:lnTo>
                  <a:lnTo>
                    <a:pt x="0" y="690"/>
                  </a:lnTo>
                  <a:lnTo>
                    <a:pt x="12" y="690"/>
                  </a:lnTo>
                  <a:lnTo>
                    <a:pt x="60" y="670"/>
                  </a:lnTo>
                  <a:lnTo>
                    <a:pt x="108" y="650"/>
                  </a:lnTo>
                  <a:lnTo>
                    <a:pt x="145" y="610"/>
                  </a:lnTo>
                  <a:lnTo>
                    <a:pt x="157" y="610"/>
                  </a:lnTo>
                  <a:lnTo>
                    <a:pt x="181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1"/>
            <p:cNvSpPr>
              <a:spLocks/>
            </p:cNvSpPr>
            <p:nvPr/>
          </p:nvSpPr>
          <p:spPr bwMode="auto">
            <a:xfrm>
              <a:off x="10385" y="1950"/>
              <a:ext cx="82" cy="554"/>
            </a:xfrm>
            <a:custGeom>
              <a:avLst/>
              <a:gdLst>
                <a:gd name="T0" fmla="*/ 57 w 84"/>
                <a:gd name="T1" fmla="*/ 0 h 530"/>
                <a:gd name="T2" fmla="*/ 12 w 84"/>
                <a:gd name="T3" fmla="*/ 160 h 530"/>
                <a:gd name="T4" fmla="*/ 0 w 84"/>
                <a:gd name="T5" fmla="*/ 343 h 530"/>
                <a:gd name="T6" fmla="*/ 0 w 84"/>
                <a:gd name="T7" fmla="*/ 468 h 530"/>
                <a:gd name="T8" fmla="*/ 21 w 84"/>
                <a:gd name="T9" fmla="*/ 582 h 530"/>
                <a:gd name="T10" fmla="*/ 45 w 84"/>
                <a:gd name="T11" fmla="*/ 605 h 530"/>
                <a:gd name="T12" fmla="*/ 66 w 84"/>
                <a:gd name="T13" fmla="*/ 559 h 530"/>
                <a:gd name="T14" fmla="*/ 78 w 84"/>
                <a:gd name="T15" fmla="*/ 536 h 530"/>
                <a:gd name="T16" fmla="*/ 66 w 84"/>
                <a:gd name="T17" fmla="*/ 490 h 530"/>
                <a:gd name="T18" fmla="*/ 45 w 84"/>
                <a:gd name="T19" fmla="*/ 365 h 530"/>
                <a:gd name="T20" fmla="*/ 33 w 84"/>
                <a:gd name="T21" fmla="*/ 251 h 530"/>
                <a:gd name="T22" fmla="*/ 45 w 84"/>
                <a:gd name="T23" fmla="*/ 137 h 530"/>
                <a:gd name="T24" fmla="*/ 66 w 84"/>
                <a:gd name="T25" fmla="*/ 46 h 530"/>
                <a:gd name="T26" fmla="*/ 66 w 84"/>
                <a:gd name="T27" fmla="*/ 0 h 530"/>
                <a:gd name="T28" fmla="*/ 57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60" y="0"/>
                  </a:moveTo>
                  <a:lnTo>
                    <a:pt x="12" y="140"/>
                  </a:lnTo>
                  <a:lnTo>
                    <a:pt x="0" y="300"/>
                  </a:lnTo>
                  <a:lnTo>
                    <a:pt x="0" y="410"/>
                  </a:lnTo>
                  <a:lnTo>
                    <a:pt x="24" y="510"/>
                  </a:lnTo>
                  <a:lnTo>
                    <a:pt x="48" y="530"/>
                  </a:lnTo>
                  <a:lnTo>
                    <a:pt x="72" y="490"/>
                  </a:lnTo>
                  <a:lnTo>
                    <a:pt x="84" y="470"/>
                  </a:lnTo>
                  <a:lnTo>
                    <a:pt x="72" y="430"/>
                  </a:lnTo>
                  <a:lnTo>
                    <a:pt x="48" y="320"/>
                  </a:lnTo>
                  <a:lnTo>
                    <a:pt x="36" y="220"/>
                  </a:lnTo>
                  <a:lnTo>
                    <a:pt x="48" y="12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2"/>
            <p:cNvSpPr>
              <a:spLocks/>
            </p:cNvSpPr>
            <p:nvPr/>
          </p:nvSpPr>
          <p:spPr bwMode="auto">
            <a:xfrm>
              <a:off x="10374" y="2608"/>
              <a:ext cx="221" cy="219"/>
            </a:xfrm>
            <a:custGeom>
              <a:avLst/>
              <a:gdLst>
                <a:gd name="T0" fmla="*/ 12 w 228"/>
                <a:gd name="T1" fmla="*/ 159 h 210"/>
                <a:gd name="T2" fmla="*/ 45 w 228"/>
                <a:gd name="T3" fmla="*/ 215 h 210"/>
                <a:gd name="T4" fmla="*/ 99 w 228"/>
                <a:gd name="T5" fmla="*/ 238 h 210"/>
                <a:gd name="T6" fmla="*/ 142 w 228"/>
                <a:gd name="T7" fmla="*/ 238 h 210"/>
                <a:gd name="T8" fmla="*/ 197 w 228"/>
                <a:gd name="T9" fmla="*/ 193 h 210"/>
                <a:gd name="T10" fmla="*/ 207 w 228"/>
                <a:gd name="T11" fmla="*/ 181 h 210"/>
                <a:gd name="T12" fmla="*/ 207 w 228"/>
                <a:gd name="T13" fmla="*/ 159 h 210"/>
                <a:gd name="T14" fmla="*/ 207 w 228"/>
                <a:gd name="T15" fmla="*/ 159 h 210"/>
                <a:gd name="T16" fmla="*/ 186 w 228"/>
                <a:gd name="T17" fmla="*/ 159 h 210"/>
                <a:gd name="T18" fmla="*/ 109 w 228"/>
                <a:gd name="T19" fmla="*/ 136 h 210"/>
                <a:gd name="T20" fmla="*/ 77 w 228"/>
                <a:gd name="T21" fmla="*/ 91 h 210"/>
                <a:gd name="T22" fmla="*/ 45 w 228"/>
                <a:gd name="T23" fmla="*/ 23 h 210"/>
                <a:gd name="T24" fmla="*/ 21 w 228"/>
                <a:gd name="T25" fmla="*/ 0 h 210"/>
                <a:gd name="T26" fmla="*/ 12 w 228"/>
                <a:gd name="T27" fmla="*/ 46 h 210"/>
                <a:gd name="T28" fmla="*/ 0 w 228"/>
                <a:gd name="T29" fmla="*/ 91 h 210"/>
                <a:gd name="T30" fmla="*/ 12 w 228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140"/>
                  </a:moveTo>
                  <a:lnTo>
                    <a:pt x="48" y="190"/>
                  </a:lnTo>
                  <a:lnTo>
                    <a:pt x="108" y="210"/>
                  </a:lnTo>
                  <a:lnTo>
                    <a:pt x="156" y="210"/>
                  </a:lnTo>
                  <a:lnTo>
                    <a:pt x="216" y="170"/>
                  </a:lnTo>
                  <a:lnTo>
                    <a:pt x="228" y="160"/>
                  </a:lnTo>
                  <a:lnTo>
                    <a:pt x="228" y="140"/>
                  </a:lnTo>
                  <a:lnTo>
                    <a:pt x="204" y="140"/>
                  </a:lnTo>
                  <a:lnTo>
                    <a:pt x="120" y="120"/>
                  </a:lnTo>
                  <a:lnTo>
                    <a:pt x="84" y="8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40"/>
                  </a:lnTo>
                  <a:lnTo>
                    <a:pt x="0" y="80"/>
                  </a:lnTo>
                  <a:lnTo>
                    <a:pt x="12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23"/>
            <p:cNvSpPr>
              <a:spLocks/>
            </p:cNvSpPr>
            <p:nvPr/>
          </p:nvSpPr>
          <p:spPr bwMode="auto">
            <a:xfrm>
              <a:off x="10606" y="1647"/>
              <a:ext cx="187" cy="105"/>
            </a:xfrm>
            <a:custGeom>
              <a:avLst/>
              <a:gdLst>
                <a:gd name="T0" fmla="*/ 12 w 192"/>
                <a:gd name="T1" fmla="*/ 23 h 100"/>
                <a:gd name="T2" fmla="*/ 45 w 192"/>
                <a:gd name="T3" fmla="*/ 23 h 100"/>
                <a:gd name="T4" fmla="*/ 78 w 192"/>
                <a:gd name="T5" fmla="*/ 92 h 100"/>
                <a:gd name="T6" fmla="*/ 90 w 192"/>
                <a:gd name="T7" fmla="*/ 115 h 100"/>
                <a:gd name="T8" fmla="*/ 111 w 192"/>
                <a:gd name="T9" fmla="*/ 92 h 100"/>
                <a:gd name="T10" fmla="*/ 166 w 192"/>
                <a:gd name="T11" fmla="*/ 23 h 100"/>
                <a:gd name="T12" fmla="*/ 177 w 192"/>
                <a:gd name="T13" fmla="*/ 0 h 100"/>
                <a:gd name="T14" fmla="*/ 156 w 192"/>
                <a:gd name="T15" fmla="*/ 0 h 100"/>
                <a:gd name="T16" fmla="*/ 111 w 192"/>
                <a:gd name="T17" fmla="*/ 23 h 100"/>
                <a:gd name="T18" fmla="*/ 90 w 192"/>
                <a:gd name="T19" fmla="*/ 23 h 100"/>
                <a:gd name="T20" fmla="*/ 55 w 192"/>
                <a:gd name="T21" fmla="*/ 0 h 100"/>
                <a:gd name="T22" fmla="*/ 21 w 192"/>
                <a:gd name="T23" fmla="*/ 0 h 100"/>
                <a:gd name="T24" fmla="*/ 0 w 192"/>
                <a:gd name="T25" fmla="*/ 23 h 100"/>
                <a:gd name="T26" fmla="*/ 0 w 192"/>
                <a:gd name="T27" fmla="*/ 46 h 100"/>
                <a:gd name="T28" fmla="*/ 12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2" y="20"/>
                  </a:moveTo>
                  <a:lnTo>
                    <a:pt x="48" y="20"/>
                  </a:lnTo>
                  <a:lnTo>
                    <a:pt x="84" y="80"/>
                  </a:lnTo>
                  <a:lnTo>
                    <a:pt x="96" y="100"/>
                  </a:lnTo>
                  <a:lnTo>
                    <a:pt x="120" y="80"/>
                  </a:lnTo>
                  <a:lnTo>
                    <a:pt x="180" y="2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96" y="20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24"/>
            <p:cNvSpPr>
              <a:spLocks/>
            </p:cNvSpPr>
            <p:nvPr/>
          </p:nvSpPr>
          <p:spPr bwMode="auto">
            <a:xfrm>
              <a:off x="10490" y="1324"/>
              <a:ext cx="291" cy="669"/>
            </a:xfrm>
            <a:custGeom>
              <a:avLst/>
              <a:gdLst>
                <a:gd name="T0" fmla="*/ 0 w 300"/>
                <a:gd name="T1" fmla="*/ 708 h 640"/>
                <a:gd name="T2" fmla="*/ 21 w 300"/>
                <a:gd name="T3" fmla="*/ 685 h 640"/>
                <a:gd name="T4" fmla="*/ 54 w 300"/>
                <a:gd name="T5" fmla="*/ 595 h 640"/>
                <a:gd name="T6" fmla="*/ 132 w 300"/>
                <a:gd name="T7" fmla="*/ 377 h 640"/>
                <a:gd name="T8" fmla="*/ 219 w 300"/>
                <a:gd name="T9" fmla="*/ 125 h 640"/>
                <a:gd name="T10" fmla="*/ 252 w 300"/>
                <a:gd name="T11" fmla="*/ 46 h 640"/>
                <a:gd name="T12" fmla="*/ 263 w 300"/>
                <a:gd name="T13" fmla="*/ 0 h 640"/>
                <a:gd name="T14" fmla="*/ 274 w 300"/>
                <a:gd name="T15" fmla="*/ 23 h 640"/>
                <a:gd name="T16" fmla="*/ 274 w 300"/>
                <a:gd name="T17" fmla="*/ 79 h 640"/>
                <a:gd name="T18" fmla="*/ 252 w 300"/>
                <a:gd name="T19" fmla="*/ 262 h 640"/>
                <a:gd name="T20" fmla="*/ 252 w 300"/>
                <a:gd name="T21" fmla="*/ 354 h 640"/>
                <a:gd name="T22" fmla="*/ 263 w 300"/>
                <a:gd name="T23" fmla="*/ 445 h 640"/>
                <a:gd name="T24" fmla="*/ 263 w 300"/>
                <a:gd name="T25" fmla="*/ 468 h 640"/>
                <a:gd name="T26" fmla="*/ 252 w 300"/>
                <a:gd name="T27" fmla="*/ 468 h 640"/>
                <a:gd name="T28" fmla="*/ 198 w 300"/>
                <a:gd name="T29" fmla="*/ 468 h 640"/>
                <a:gd name="T30" fmla="*/ 142 w 300"/>
                <a:gd name="T31" fmla="*/ 536 h 640"/>
                <a:gd name="T32" fmla="*/ 77 w 300"/>
                <a:gd name="T33" fmla="*/ 617 h 640"/>
                <a:gd name="T34" fmla="*/ 33 w 300"/>
                <a:gd name="T35" fmla="*/ 708 h 640"/>
                <a:gd name="T36" fmla="*/ 0 w 300"/>
                <a:gd name="T37" fmla="*/ 731 h 640"/>
                <a:gd name="T38" fmla="*/ 0 w 300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620"/>
                  </a:moveTo>
                  <a:lnTo>
                    <a:pt x="24" y="600"/>
                  </a:lnTo>
                  <a:lnTo>
                    <a:pt x="60" y="520"/>
                  </a:lnTo>
                  <a:lnTo>
                    <a:pt x="144" y="330"/>
                  </a:lnTo>
                  <a:lnTo>
                    <a:pt x="240" y="110"/>
                  </a:lnTo>
                  <a:lnTo>
                    <a:pt x="276" y="40"/>
                  </a:lnTo>
                  <a:lnTo>
                    <a:pt x="288" y="0"/>
                  </a:lnTo>
                  <a:lnTo>
                    <a:pt x="300" y="20"/>
                  </a:lnTo>
                  <a:lnTo>
                    <a:pt x="300" y="70"/>
                  </a:lnTo>
                  <a:lnTo>
                    <a:pt x="276" y="230"/>
                  </a:lnTo>
                  <a:lnTo>
                    <a:pt x="276" y="310"/>
                  </a:lnTo>
                  <a:lnTo>
                    <a:pt x="288" y="390"/>
                  </a:lnTo>
                  <a:lnTo>
                    <a:pt x="288" y="410"/>
                  </a:lnTo>
                  <a:lnTo>
                    <a:pt x="276" y="410"/>
                  </a:lnTo>
                  <a:lnTo>
                    <a:pt x="216" y="410"/>
                  </a:lnTo>
                  <a:lnTo>
                    <a:pt x="156" y="470"/>
                  </a:lnTo>
                  <a:lnTo>
                    <a:pt x="84" y="540"/>
                  </a:lnTo>
                  <a:lnTo>
                    <a:pt x="36" y="620"/>
                  </a:lnTo>
                  <a:lnTo>
                    <a:pt x="0" y="64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25"/>
            <p:cNvSpPr>
              <a:spLocks/>
            </p:cNvSpPr>
            <p:nvPr/>
          </p:nvSpPr>
          <p:spPr bwMode="auto">
            <a:xfrm>
              <a:off x="10467" y="1324"/>
              <a:ext cx="58" cy="490"/>
            </a:xfrm>
            <a:custGeom>
              <a:avLst/>
              <a:gdLst>
                <a:gd name="T0" fmla="*/ 21 w 60"/>
                <a:gd name="T1" fmla="*/ 23 h 470"/>
                <a:gd name="T2" fmla="*/ 0 w 60"/>
                <a:gd name="T3" fmla="*/ 136 h 470"/>
                <a:gd name="T4" fmla="*/ 0 w 60"/>
                <a:gd name="T5" fmla="*/ 181 h 470"/>
                <a:gd name="T6" fmla="*/ 12 w 60"/>
                <a:gd name="T7" fmla="*/ 215 h 470"/>
                <a:gd name="T8" fmla="*/ 21 w 60"/>
                <a:gd name="T9" fmla="*/ 305 h 470"/>
                <a:gd name="T10" fmla="*/ 21 w 60"/>
                <a:gd name="T11" fmla="*/ 464 h 470"/>
                <a:gd name="T12" fmla="*/ 12 w 60"/>
                <a:gd name="T13" fmla="*/ 510 h 470"/>
                <a:gd name="T14" fmla="*/ 21 w 60"/>
                <a:gd name="T15" fmla="*/ 533 h 470"/>
                <a:gd name="T16" fmla="*/ 21 w 60"/>
                <a:gd name="T17" fmla="*/ 510 h 470"/>
                <a:gd name="T18" fmla="*/ 43 w 60"/>
                <a:gd name="T19" fmla="*/ 397 h 470"/>
                <a:gd name="T20" fmla="*/ 54 w 60"/>
                <a:gd name="T21" fmla="*/ 261 h 470"/>
                <a:gd name="T22" fmla="*/ 43 w 60"/>
                <a:gd name="T23" fmla="*/ 136 h 470"/>
                <a:gd name="T24" fmla="*/ 21 w 60"/>
                <a:gd name="T25" fmla="*/ 0 h 470"/>
                <a:gd name="T26" fmla="*/ 21 w 60"/>
                <a:gd name="T27" fmla="*/ 23 h 4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70"/>
                <a:gd name="T44" fmla="*/ 60 w 60"/>
                <a:gd name="T45" fmla="*/ 470 h 4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70">
                  <a:moveTo>
                    <a:pt x="24" y="20"/>
                  </a:moveTo>
                  <a:lnTo>
                    <a:pt x="0" y="120"/>
                  </a:lnTo>
                  <a:lnTo>
                    <a:pt x="0" y="160"/>
                  </a:lnTo>
                  <a:lnTo>
                    <a:pt x="12" y="190"/>
                  </a:lnTo>
                  <a:lnTo>
                    <a:pt x="24" y="270"/>
                  </a:lnTo>
                  <a:lnTo>
                    <a:pt x="24" y="410"/>
                  </a:lnTo>
                  <a:lnTo>
                    <a:pt x="12" y="450"/>
                  </a:lnTo>
                  <a:lnTo>
                    <a:pt x="24" y="470"/>
                  </a:lnTo>
                  <a:lnTo>
                    <a:pt x="24" y="450"/>
                  </a:lnTo>
                  <a:lnTo>
                    <a:pt x="48" y="350"/>
                  </a:lnTo>
                  <a:lnTo>
                    <a:pt x="60" y="230"/>
                  </a:lnTo>
                  <a:lnTo>
                    <a:pt x="48" y="12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26"/>
            <p:cNvSpPr>
              <a:spLocks/>
            </p:cNvSpPr>
            <p:nvPr/>
          </p:nvSpPr>
          <p:spPr bwMode="auto">
            <a:xfrm>
              <a:off x="10093" y="1772"/>
              <a:ext cx="246" cy="221"/>
            </a:xfrm>
            <a:custGeom>
              <a:avLst/>
              <a:gdLst>
                <a:gd name="T0" fmla="*/ 232 w 253"/>
                <a:gd name="T1" fmla="*/ 23 h 210"/>
                <a:gd name="T2" fmla="*/ 178 w 253"/>
                <a:gd name="T3" fmla="*/ 140 h 210"/>
                <a:gd name="T4" fmla="*/ 122 w 253"/>
                <a:gd name="T5" fmla="*/ 221 h 210"/>
                <a:gd name="T6" fmla="*/ 55 w 253"/>
                <a:gd name="T7" fmla="*/ 245 h 210"/>
                <a:gd name="T8" fmla="*/ 33 w 253"/>
                <a:gd name="T9" fmla="*/ 221 h 210"/>
                <a:gd name="T10" fmla="*/ 12 w 253"/>
                <a:gd name="T11" fmla="*/ 175 h 210"/>
                <a:gd name="T12" fmla="*/ 0 w 253"/>
                <a:gd name="T13" fmla="*/ 140 h 210"/>
                <a:gd name="T14" fmla="*/ 0 w 253"/>
                <a:gd name="T15" fmla="*/ 93 h 210"/>
                <a:gd name="T16" fmla="*/ 12 w 253"/>
                <a:gd name="T17" fmla="*/ 93 h 210"/>
                <a:gd name="T18" fmla="*/ 21 w 253"/>
                <a:gd name="T19" fmla="*/ 93 h 210"/>
                <a:gd name="T20" fmla="*/ 67 w 253"/>
                <a:gd name="T21" fmla="*/ 140 h 210"/>
                <a:gd name="T22" fmla="*/ 122 w 253"/>
                <a:gd name="T23" fmla="*/ 140 h 210"/>
                <a:gd name="T24" fmla="*/ 178 w 253"/>
                <a:gd name="T25" fmla="*/ 93 h 210"/>
                <a:gd name="T26" fmla="*/ 222 w 253"/>
                <a:gd name="T27" fmla="*/ 23 h 210"/>
                <a:gd name="T28" fmla="*/ 232 w 253"/>
                <a:gd name="T29" fmla="*/ 0 h 210"/>
                <a:gd name="T30" fmla="*/ 232 w 253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210"/>
                <a:gd name="T50" fmla="*/ 253 w 253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210">
                  <a:moveTo>
                    <a:pt x="253" y="20"/>
                  </a:moveTo>
                  <a:lnTo>
                    <a:pt x="193" y="120"/>
                  </a:lnTo>
                  <a:lnTo>
                    <a:pt x="133" y="190"/>
                  </a:lnTo>
                  <a:lnTo>
                    <a:pt x="61" y="210"/>
                  </a:lnTo>
                  <a:lnTo>
                    <a:pt x="36" y="190"/>
                  </a:lnTo>
                  <a:lnTo>
                    <a:pt x="12" y="150"/>
                  </a:lnTo>
                  <a:lnTo>
                    <a:pt x="0" y="120"/>
                  </a:lnTo>
                  <a:lnTo>
                    <a:pt x="0" y="80"/>
                  </a:lnTo>
                  <a:lnTo>
                    <a:pt x="12" y="80"/>
                  </a:lnTo>
                  <a:lnTo>
                    <a:pt x="24" y="80"/>
                  </a:lnTo>
                  <a:lnTo>
                    <a:pt x="73" y="120"/>
                  </a:lnTo>
                  <a:lnTo>
                    <a:pt x="133" y="120"/>
                  </a:lnTo>
                  <a:lnTo>
                    <a:pt x="193" y="80"/>
                  </a:lnTo>
                  <a:lnTo>
                    <a:pt x="241" y="20"/>
                  </a:lnTo>
                  <a:lnTo>
                    <a:pt x="253" y="0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27"/>
            <p:cNvSpPr>
              <a:spLocks/>
            </p:cNvSpPr>
            <p:nvPr/>
          </p:nvSpPr>
          <p:spPr bwMode="auto">
            <a:xfrm>
              <a:off x="10023" y="1324"/>
              <a:ext cx="82" cy="470"/>
            </a:xfrm>
            <a:custGeom>
              <a:avLst/>
              <a:gdLst>
                <a:gd name="T0" fmla="*/ 78 w 84"/>
                <a:gd name="T1" fmla="*/ 513 h 450"/>
                <a:gd name="T2" fmla="*/ 57 w 84"/>
                <a:gd name="T3" fmla="*/ 513 h 450"/>
                <a:gd name="T4" fmla="*/ 33 w 84"/>
                <a:gd name="T5" fmla="*/ 467 h 450"/>
                <a:gd name="T6" fmla="*/ 12 w 84"/>
                <a:gd name="T7" fmla="*/ 376 h 450"/>
                <a:gd name="T8" fmla="*/ 0 w 84"/>
                <a:gd name="T9" fmla="*/ 297 h 450"/>
                <a:gd name="T10" fmla="*/ 12 w 84"/>
                <a:gd name="T11" fmla="*/ 182 h 450"/>
                <a:gd name="T12" fmla="*/ 45 w 84"/>
                <a:gd name="T13" fmla="*/ 46 h 450"/>
                <a:gd name="T14" fmla="*/ 57 w 84"/>
                <a:gd name="T15" fmla="*/ 0 h 450"/>
                <a:gd name="T16" fmla="*/ 66 w 84"/>
                <a:gd name="T17" fmla="*/ 0 h 450"/>
                <a:gd name="T18" fmla="*/ 78 w 84"/>
                <a:gd name="T19" fmla="*/ 23 h 450"/>
                <a:gd name="T20" fmla="*/ 66 w 84"/>
                <a:gd name="T21" fmla="*/ 92 h 450"/>
                <a:gd name="T22" fmla="*/ 57 w 84"/>
                <a:gd name="T23" fmla="*/ 159 h 450"/>
                <a:gd name="T24" fmla="*/ 57 w 84"/>
                <a:gd name="T25" fmla="*/ 228 h 450"/>
                <a:gd name="T26" fmla="*/ 66 w 84"/>
                <a:gd name="T27" fmla="*/ 353 h 450"/>
                <a:gd name="T28" fmla="*/ 78 w 84"/>
                <a:gd name="T29" fmla="*/ 444 h 450"/>
                <a:gd name="T30" fmla="*/ 78 w 84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450"/>
                  </a:moveTo>
                  <a:lnTo>
                    <a:pt x="60" y="450"/>
                  </a:lnTo>
                  <a:lnTo>
                    <a:pt x="36" y="410"/>
                  </a:lnTo>
                  <a:lnTo>
                    <a:pt x="12" y="330"/>
                  </a:lnTo>
                  <a:lnTo>
                    <a:pt x="0" y="260"/>
                  </a:lnTo>
                  <a:lnTo>
                    <a:pt x="12" y="160"/>
                  </a:lnTo>
                  <a:lnTo>
                    <a:pt x="48" y="4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20"/>
                  </a:lnTo>
                  <a:lnTo>
                    <a:pt x="72" y="80"/>
                  </a:lnTo>
                  <a:lnTo>
                    <a:pt x="60" y="140"/>
                  </a:lnTo>
                  <a:lnTo>
                    <a:pt x="60" y="200"/>
                  </a:lnTo>
                  <a:lnTo>
                    <a:pt x="72" y="310"/>
                  </a:lnTo>
                  <a:lnTo>
                    <a:pt x="84" y="390"/>
                  </a:lnTo>
                  <a:lnTo>
                    <a:pt x="84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28"/>
            <p:cNvSpPr>
              <a:spLocks/>
            </p:cNvSpPr>
            <p:nvPr/>
          </p:nvSpPr>
          <p:spPr bwMode="auto">
            <a:xfrm>
              <a:off x="2045" y="2033"/>
              <a:ext cx="304" cy="722"/>
            </a:xfrm>
            <a:custGeom>
              <a:avLst/>
              <a:gdLst>
                <a:gd name="T0" fmla="*/ 132 w 313"/>
                <a:gd name="T1" fmla="*/ 699 h 690"/>
                <a:gd name="T2" fmla="*/ 87 w 313"/>
                <a:gd name="T3" fmla="*/ 745 h 690"/>
                <a:gd name="T4" fmla="*/ 54 w 313"/>
                <a:gd name="T5" fmla="*/ 745 h 690"/>
                <a:gd name="T6" fmla="*/ 54 w 313"/>
                <a:gd name="T7" fmla="*/ 653 h 690"/>
                <a:gd name="T8" fmla="*/ 66 w 313"/>
                <a:gd name="T9" fmla="*/ 516 h 690"/>
                <a:gd name="T10" fmla="*/ 66 w 313"/>
                <a:gd name="T11" fmla="*/ 321 h 690"/>
                <a:gd name="T12" fmla="*/ 45 w 313"/>
                <a:gd name="T13" fmla="*/ 206 h 690"/>
                <a:gd name="T14" fmla="*/ 12 w 313"/>
                <a:gd name="T15" fmla="*/ 46 h 690"/>
                <a:gd name="T16" fmla="*/ 0 w 313"/>
                <a:gd name="T17" fmla="*/ 23 h 690"/>
                <a:gd name="T18" fmla="*/ 12 w 313"/>
                <a:gd name="T19" fmla="*/ 0 h 690"/>
                <a:gd name="T20" fmla="*/ 33 w 313"/>
                <a:gd name="T21" fmla="*/ 46 h 690"/>
                <a:gd name="T22" fmla="*/ 66 w 313"/>
                <a:gd name="T23" fmla="*/ 138 h 690"/>
                <a:gd name="T24" fmla="*/ 153 w 313"/>
                <a:gd name="T25" fmla="*/ 378 h 690"/>
                <a:gd name="T26" fmla="*/ 243 w 313"/>
                <a:gd name="T27" fmla="*/ 631 h 690"/>
                <a:gd name="T28" fmla="*/ 276 w 313"/>
                <a:gd name="T29" fmla="*/ 699 h 690"/>
                <a:gd name="T30" fmla="*/ 287 w 313"/>
                <a:gd name="T31" fmla="*/ 745 h 690"/>
                <a:gd name="T32" fmla="*/ 287 w 313"/>
                <a:gd name="T33" fmla="*/ 790 h 690"/>
                <a:gd name="T34" fmla="*/ 276 w 313"/>
                <a:gd name="T35" fmla="*/ 790 h 690"/>
                <a:gd name="T36" fmla="*/ 243 w 313"/>
                <a:gd name="T37" fmla="*/ 768 h 690"/>
                <a:gd name="T38" fmla="*/ 199 w 313"/>
                <a:gd name="T39" fmla="*/ 745 h 690"/>
                <a:gd name="T40" fmla="*/ 153 w 313"/>
                <a:gd name="T41" fmla="*/ 699 h 690"/>
                <a:gd name="T42" fmla="*/ 144 w 313"/>
                <a:gd name="T43" fmla="*/ 699 h 690"/>
                <a:gd name="T44" fmla="*/ 132 w 313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90"/>
                <a:gd name="T71" fmla="*/ 313 w 313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90">
                  <a:moveTo>
                    <a:pt x="144" y="610"/>
                  </a:moveTo>
                  <a:lnTo>
                    <a:pt x="96" y="650"/>
                  </a:lnTo>
                  <a:lnTo>
                    <a:pt x="60" y="650"/>
                  </a:lnTo>
                  <a:lnTo>
                    <a:pt x="60" y="570"/>
                  </a:lnTo>
                  <a:lnTo>
                    <a:pt x="72" y="450"/>
                  </a:lnTo>
                  <a:lnTo>
                    <a:pt x="72" y="280"/>
                  </a:lnTo>
                  <a:lnTo>
                    <a:pt x="48" y="180"/>
                  </a:lnTo>
                  <a:lnTo>
                    <a:pt x="12" y="40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36" y="40"/>
                  </a:lnTo>
                  <a:lnTo>
                    <a:pt x="72" y="120"/>
                  </a:lnTo>
                  <a:lnTo>
                    <a:pt x="168" y="330"/>
                  </a:lnTo>
                  <a:lnTo>
                    <a:pt x="265" y="550"/>
                  </a:lnTo>
                  <a:lnTo>
                    <a:pt x="301" y="610"/>
                  </a:lnTo>
                  <a:lnTo>
                    <a:pt x="313" y="650"/>
                  </a:lnTo>
                  <a:lnTo>
                    <a:pt x="313" y="690"/>
                  </a:lnTo>
                  <a:lnTo>
                    <a:pt x="301" y="690"/>
                  </a:lnTo>
                  <a:lnTo>
                    <a:pt x="265" y="670"/>
                  </a:lnTo>
                  <a:lnTo>
                    <a:pt x="217" y="650"/>
                  </a:lnTo>
                  <a:lnTo>
                    <a:pt x="168" y="610"/>
                  </a:lnTo>
                  <a:lnTo>
                    <a:pt x="156" y="610"/>
                  </a:lnTo>
                  <a:lnTo>
                    <a:pt x="144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29"/>
            <p:cNvSpPr>
              <a:spLocks/>
            </p:cNvSpPr>
            <p:nvPr/>
          </p:nvSpPr>
          <p:spPr bwMode="auto">
            <a:xfrm>
              <a:off x="1917" y="1950"/>
              <a:ext cx="82" cy="554"/>
            </a:xfrm>
            <a:custGeom>
              <a:avLst/>
              <a:gdLst>
                <a:gd name="T0" fmla="*/ 21 w 84"/>
                <a:gd name="T1" fmla="*/ 0 h 530"/>
                <a:gd name="T2" fmla="*/ 57 w 84"/>
                <a:gd name="T3" fmla="*/ 160 h 530"/>
                <a:gd name="T4" fmla="*/ 78 w 84"/>
                <a:gd name="T5" fmla="*/ 343 h 530"/>
                <a:gd name="T6" fmla="*/ 78 w 84"/>
                <a:gd name="T7" fmla="*/ 468 h 530"/>
                <a:gd name="T8" fmla="*/ 57 w 84"/>
                <a:gd name="T9" fmla="*/ 582 h 530"/>
                <a:gd name="T10" fmla="*/ 33 w 84"/>
                <a:gd name="T11" fmla="*/ 605 h 530"/>
                <a:gd name="T12" fmla="*/ 12 w 84"/>
                <a:gd name="T13" fmla="*/ 559 h 530"/>
                <a:gd name="T14" fmla="*/ 0 w 84"/>
                <a:gd name="T15" fmla="*/ 536 h 530"/>
                <a:gd name="T16" fmla="*/ 0 w 84"/>
                <a:gd name="T17" fmla="*/ 490 h 530"/>
                <a:gd name="T18" fmla="*/ 21 w 84"/>
                <a:gd name="T19" fmla="*/ 365 h 530"/>
                <a:gd name="T20" fmla="*/ 45 w 84"/>
                <a:gd name="T21" fmla="*/ 251 h 530"/>
                <a:gd name="T22" fmla="*/ 33 w 84"/>
                <a:gd name="T23" fmla="*/ 137 h 530"/>
                <a:gd name="T24" fmla="*/ 12 w 84"/>
                <a:gd name="T25" fmla="*/ 46 h 530"/>
                <a:gd name="T26" fmla="*/ 12 w 84"/>
                <a:gd name="T27" fmla="*/ 0 h 530"/>
                <a:gd name="T28" fmla="*/ 21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24" y="0"/>
                  </a:moveTo>
                  <a:lnTo>
                    <a:pt x="60" y="140"/>
                  </a:lnTo>
                  <a:lnTo>
                    <a:pt x="84" y="300"/>
                  </a:lnTo>
                  <a:lnTo>
                    <a:pt x="84" y="410"/>
                  </a:lnTo>
                  <a:lnTo>
                    <a:pt x="60" y="510"/>
                  </a:lnTo>
                  <a:lnTo>
                    <a:pt x="36" y="530"/>
                  </a:lnTo>
                  <a:lnTo>
                    <a:pt x="12" y="490"/>
                  </a:lnTo>
                  <a:lnTo>
                    <a:pt x="0" y="470"/>
                  </a:lnTo>
                  <a:lnTo>
                    <a:pt x="0" y="430"/>
                  </a:lnTo>
                  <a:lnTo>
                    <a:pt x="24" y="320"/>
                  </a:lnTo>
                  <a:lnTo>
                    <a:pt x="48" y="220"/>
                  </a:lnTo>
                  <a:lnTo>
                    <a:pt x="36" y="120"/>
                  </a:lnTo>
                  <a:lnTo>
                    <a:pt x="12" y="40"/>
                  </a:lnTo>
                  <a:lnTo>
                    <a:pt x="1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0"/>
            <p:cNvSpPr>
              <a:spLocks/>
            </p:cNvSpPr>
            <p:nvPr/>
          </p:nvSpPr>
          <p:spPr bwMode="auto">
            <a:xfrm>
              <a:off x="1778" y="2608"/>
              <a:ext cx="232" cy="219"/>
            </a:xfrm>
            <a:custGeom>
              <a:avLst/>
              <a:gdLst>
                <a:gd name="T0" fmla="*/ 206 w 240"/>
                <a:gd name="T1" fmla="*/ 159 h 210"/>
                <a:gd name="T2" fmla="*/ 162 w 240"/>
                <a:gd name="T3" fmla="*/ 215 h 210"/>
                <a:gd name="T4" fmla="*/ 120 w 240"/>
                <a:gd name="T5" fmla="*/ 238 h 210"/>
                <a:gd name="T6" fmla="*/ 66 w 240"/>
                <a:gd name="T7" fmla="*/ 238 h 210"/>
                <a:gd name="T8" fmla="*/ 21 w 240"/>
                <a:gd name="T9" fmla="*/ 193 h 210"/>
                <a:gd name="T10" fmla="*/ 0 w 240"/>
                <a:gd name="T11" fmla="*/ 181 h 210"/>
                <a:gd name="T12" fmla="*/ 0 w 240"/>
                <a:gd name="T13" fmla="*/ 159 h 210"/>
                <a:gd name="T14" fmla="*/ 12 w 240"/>
                <a:gd name="T15" fmla="*/ 159 h 210"/>
                <a:gd name="T16" fmla="*/ 33 w 240"/>
                <a:gd name="T17" fmla="*/ 159 h 210"/>
                <a:gd name="T18" fmla="*/ 108 w 240"/>
                <a:gd name="T19" fmla="*/ 136 h 210"/>
                <a:gd name="T20" fmla="*/ 141 w 240"/>
                <a:gd name="T21" fmla="*/ 91 h 210"/>
                <a:gd name="T22" fmla="*/ 174 w 240"/>
                <a:gd name="T23" fmla="*/ 23 h 210"/>
                <a:gd name="T24" fmla="*/ 184 w 240"/>
                <a:gd name="T25" fmla="*/ 0 h 210"/>
                <a:gd name="T26" fmla="*/ 206 w 240"/>
                <a:gd name="T27" fmla="*/ 46 h 210"/>
                <a:gd name="T28" fmla="*/ 217 w 240"/>
                <a:gd name="T29" fmla="*/ 91 h 210"/>
                <a:gd name="T30" fmla="*/ 206 w 240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140"/>
                  </a:moveTo>
                  <a:lnTo>
                    <a:pt x="180" y="190"/>
                  </a:lnTo>
                  <a:lnTo>
                    <a:pt x="132" y="210"/>
                  </a:lnTo>
                  <a:lnTo>
                    <a:pt x="72" y="210"/>
                  </a:lnTo>
                  <a:lnTo>
                    <a:pt x="24" y="170"/>
                  </a:lnTo>
                  <a:lnTo>
                    <a:pt x="0" y="160"/>
                  </a:lnTo>
                  <a:lnTo>
                    <a:pt x="0" y="140"/>
                  </a:lnTo>
                  <a:lnTo>
                    <a:pt x="12" y="140"/>
                  </a:lnTo>
                  <a:lnTo>
                    <a:pt x="36" y="140"/>
                  </a:lnTo>
                  <a:lnTo>
                    <a:pt x="120" y="120"/>
                  </a:lnTo>
                  <a:lnTo>
                    <a:pt x="156" y="80"/>
                  </a:lnTo>
                  <a:lnTo>
                    <a:pt x="192" y="20"/>
                  </a:lnTo>
                  <a:lnTo>
                    <a:pt x="204" y="0"/>
                  </a:lnTo>
                  <a:lnTo>
                    <a:pt x="228" y="40"/>
                  </a:lnTo>
                  <a:lnTo>
                    <a:pt x="240" y="80"/>
                  </a:lnTo>
                  <a:lnTo>
                    <a:pt x="228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1"/>
            <p:cNvSpPr>
              <a:spLocks/>
            </p:cNvSpPr>
            <p:nvPr/>
          </p:nvSpPr>
          <p:spPr bwMode="auto">
            <a:xfrm>
              <a:off x="1591" y="1647"/>
              <a:ext cx="187" cy="105"/>
            </a:xfrm>
            <a:custGeom>
              <a:avLst/>
              <a:gdLst>
                <a:gd name="T0" fmla="*/ 166 w 192"/>
                <a:gd name="T1" fmla="*/ 23 h 100"/>
                <a:gd name="T2" fmla="*/ 132 w 192"/>
                <a:gd name="T3" fmla="*/ 23 h 100"/>
                <a:gd name="T4" fmla="*/ 99 w 192"/>
                <a:gd name="T5" fmla="*/ 92 h 100"/>
                <a:gd name="T6" fmla="*/ 78 w 192"/>
                <a:gd name="T7" fmla="*/ 115 h 100"/>
                <a:gd name="T8" fmla="*/ 66 w 192"/>
                <a:gd name="T9" fmla="*/ 92 h 100"/>
                <a:gd name="T10" fmla="*/ 0 w 192"/>
                <a:gd name="T11" fmla="*/ 23 h 100"/>
                <a:gd name="T12" fmla="*/ 0 w 192"/>
                <a:gd name="T13" fmla="*/ 0 h 100"/>
                <a:gd name="T14" fmla="*/ 12 w 192"/>
                <a:gd name="T15" fmla="*/ 0 h 100"/>
                <a:gd name="T16" fmla="*/ 66 w 192"/>
                <a:gd name="T17" fmla="*/ 23 h 100"/>
                <a:gd name="T18" fmla="*/ 90 w 192"/>
                <a:gd name="T19" fmla="*/ 23 h 100"/>
                <a:gd name="T20" fmla="*/ 123 w 192"/>
                <a:gd name="T21" fmla="*/ 0 h 100"/>
                <a:gd name="T22" fmla="*/ 166 w 192"/>
                <a:gd name="T23" fmla="*/ 0 h 100"/>
                <a:gd name="T24" fmla="*/ 166 w 192"/>
                <a:gd name="T25" fmla="*/ 23 h 100"/>
                <a:gd name="T26" fmla="*/ 177 w 192"/>
                <a:gd name="T27" fmla="*/ 46 h 100"/>
                <a:gd name="T28" fmla="*/ 166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80" y="20"/>
                  </a:moveTo>
                  <a:lnTo>
                    <a:pt x="144" y="20"/>
                  </a:lnTo>
                  <a:lnTo>
                    <a:pt x="108" y="80"/>
                  </a:lnTo>
                  <a:lnTo>
                    <a:pt x="84" y="100"/>
                  </a:lnTo>
                  <a:lnTo>
                    <a:pt x="72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72" y="20"/>
                  </a:lnTo>
                  <a:lnTo>
                    <a:pt x="96" y="20"/>
                  </a:lnTo>
                  <a:lnTo>
                    <a:pt x="132" y="0"/>
                  </a:lnTo>
                  <a:lnTo>
                    <a:pt x="180" y="0"/>
                  </a:lnTo>
                  <a:lnTo>
                    <a:pt x="180" y="20"/>
                  </a:lnTo>
                  <a:lnTo>
                    <a:pt x="192" y="40"/>
                  </a:lnTo>
                  <a:lnTo>
                    <a:pt x="18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2"/>
            <p:cNvSpPr>
              <a:spLocks/>
            </p:cNvSpPr>
            <p:nvPr/>
          </p:nvSpPr>
          <p:spPr bwMode="auto">
            <a:xfrm>
              <a:off x="1603" y="1324"/>
              <a:ext cx="279" cy="669"/>
            </a:xfrm>
            <a:custGeom>
              <a:avLst/>
              <a:gdLst>
                <a:gd name="T0" fmla="*/ 262 w 288"/>
                <a:gd name="T1" fmla="*/ 708 h 640"/>
                <a:gd name="T2" fmla="*/ 251 w 288"/>
                <a:gd name="T3" fmla="*/ 685 h 640"/>
                <a:gd name="T4" fmla="*/ 218 w 288"/>
                <a:gd name="T5" fmla="*/ 595 h 640"/>
                <a:gd name="T6" fmla="*/ 141 w 288"/>
                <a:gd name="T7" fmla="*/ 377 h 640"/>
                <a:gd name="T8" fmla="*/ 54 w 288"/>
                <a:gd name="T9" fmla="*/ 125 h 640"/>
                <a:gd name="T10" fmla="*/ 21 w 288"/>
                <a:gd name="T11" fmla="*/ 46 h 640"/>
                <a:gd name="T12" fmla="*/ 0 w 288"/>
                <a:gd name="T13" fmla="*/ 0 h 640"/>
                <a:gd name="T14" fmla="*/ 0 w 288"/>
                <a:gd name="T15" fmla="*/ 23 h 640"/>
                <a:gd name="T16" fmla="*/ 0 w 288"/>
                <a:gd name="T17" fmla="*/ 79 h 640"/>
                <a:gd name="T18" fmla="*/ 21 w 288"/>
                <a:gd name="T19" fmla="*/ 262 h 640"/>
                <a:gd name="T20" fmla="*/ 21 w 288"/>
                <a:gd name="T21" fmla="*/ 354 h 640"/>
                <a:gd name="T22" fmla="*/ 12 w 288"/>
                <a:gd name="T23" fmla="*/ 445 h 640"/>
                <a:gd name="T24" fmla="*/ 12 w 288"/>
                <a:gd name="T25" fmla="*/ 468 h 640"/>
                <a:gd name="T26" fmla="*/ 21 w 288"/>
                <a:gd name="T27" fmla="*/ 468 h 640"/>
                <a:gd name="T28" fmla="*/ 66 w 288"/>
                <a:gd name="T29" fmla="*/ 468 h 640"/>
                <a:gd name="T30" fmla="*/ 132 w 288"/>
                <a:gd name="T31" fmla="*/ 536 h 640"/>
                <a:gd name="T32" fmla="*/ 196 w 288"/>
                <a:gd name="T33" fmla="*/ 617 h 640"/>
                <a:gd name="T34" fmla="*/ 240 w 288"/>
                <a:gd name="T35" fmla="*/ 708 h 640"/>
                <a:gd name="T36" fmla="*/ 262 w 288"/>
                <a:gd name="T37" fmla="*/ 731 h 640"/>
                <a:gd name="T38" fmla="*/ 262 w 288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620"/>
                  </a:moveTo>
                  <a:lnTo>
                    <a:pt x="276" y="600"/>
                  </a:lnTo>
                  <a:lnTo>
                    <a:pt x="240" y="520"/>
                  </a:lnTo>
                  <a:lnTo>
                    <a:pt x="156" y="330"/>
                  </a:lnTo>
                  <a:lnTo>
                    <a:pt x="60" y="110"/>
                  </a:lnTo>
                  <a:lnTo>
                    <a:pt x="24" y="4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0"/>
                  </a:lnTo>
                  <a:lnTo>
                    <a:pt x="24" y="230"/>
                  </a:lnTo>
                  <a:lnTo>
                    <a:pt x="24" y="310"/>
                  </a:lnTo>
                  <a:lnTo>
                    <a:pt x="12" y="390"/>
                  </a:lnTo>
                  <a:lnTo>
                    <a:pt x="12" y="410"/>
                  </a:lnTo>
                  <a:lnTo>
                    <a:pt x="24" y="410"/>
                  </a:lnTo>
                  <a:lnTo>
                    <a:pt x="72" y="410"/>
                  </a:lnTo>
                  <a:lnTo>
                    <a:pt x="144" y="470"/>
                  </a:lnTo>
                  <a:lnTo>
                    <a:pt x="216" y="540"/>
                  </a:lnTo>
                  <a:lnTo>
                    <a:pt x="264" y="620"/>
                  </a:lnTo>
                  <a:lnTo>
                    <a:pt x="288" y="640"/>
                  </a:lnTo>
                  <a:lnTo>
                    <a:pt x="288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33"/>
            <p:cNvSpPr>
              <a:spLocks/>
            </p:cNvSpPr>
            <p:nvPr/>
          </p:nvSpPr>
          <p:spPr bwMode="auto">
            <a:xfrm>
              <a:off x="1871" y="1324"/>
              <a:ext cx="35" cy="490"/>
            </a:xfrm>
            <a:custGeom>
              <a:avLst/>
              <a:gdLst>
                <a:gd name="T0" fmla="*/ 21 w 36"/>
                <a:gd name="T1" fmla="*/ 23 h 470"/>
                <a:gd name="T2" fmla="*/ 33 w 36"/>
                <a:gd name="T3" fmla="*/ 136 h 470"/>
                <a:gd name="T4" fmla="*/ 33 w 36"/>
                <a:gd name="T5" fmla="*/ 181 h 470"/>
                <a:gd name="T6" fmla="*/ 33 w 36"/>
                <a:gd name="T7" fmla="*/ 215 h 470"/>
                <a:gd name="T8" fmla="*/ 21 w 36"/>
                <a:gd name="T9" fmla="*/ 305 h 470"/>
                <a:gd name="T10" fmla="*/ 33 w 36"/>
                <a:gd name="T11" fmla="*/ 464 h 470"/>
                <a:gd name="T12" fmla="*/ 33 w 36"/>
                <a:gd name="T13" fmla="*/ 510 h 470"/>
                <a:gd name="T14" fmla="*/ 33 w 36"/>
                <a:gd name="T15" fmla="*/ 533 h 470"/>
                <a:gd name="T16" fmla="*/ 21 w 36"/>
                <a:gd name="T17" fmla="*/ 533 h 470"/>
                <a:gd name="T18" fmla="*/ 12 w 36"/>
                <a:gd name="T19" fmla="*/ 510 h 470"/>
                <a:gd name="T20" fmla="*/ 0 w 36"/>
                <a:gd name="T21" fmla="*/ 397 h 470"/>
                <a:gd name="T22" fmla="*/ 0 w 36"/>
                <a:gd name="T23" fmla="*/ 261 h 470"/>
                <a:gd name="T24" fmla="*/ 0 w 36"/>
                <a:gd name="T25" fmla="*/ 136 h 470"/>
                <a:gd name="T26" fmla="*/ 12 w 36"/>
                <a:gd name="T27" fmla="*/ 0 h 470"/>
                <a:gd name="T28" fmla="*/ 21 w 36"/>
                <a:gd name="T29" fmla="*/ 0 h 470"/>
                <a:gd name="T30" fmla="*/ 21 w 36"/>
                <a:gd name="T31" fmla="*/ 23 h 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70"/>
                <a:gd name="T50" fmla="*/ 36 w 36"/>
                <a:gd name="T51" fmla="*/ 470 h 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70">
                  <a:moveTo>
                    <a:pt x="24" y="20"/>
                  </a:moveTo>
                  <a:lnTo>
                    <a:pt x="36" y="120"/>
                  </a:lnTo>
                  <a:lnTo>
                    <a:pt x="36" y="160"/>
                  </a:lnTo>
                  <a:lnTo>
                    <a:pt x="36" y="190"/>
                  </a:lnTo>
                  <a:lnTo>
                    <a:pt x="24" y="270"/>
                  </a:lnTo>
                  <a:lnTo>
                    <a:pt x="36" y="410"/>
                  </a:lnTo>
                  <a:lnTo>
                    <a:pt x="36" y="450"/>
                  </a:lnTo>
                  <a:lnTo>
                    <a:pt x="36" y="470"/>
                  </a:lnTo>
                  <a:lnTo>
                    <a:pt x="24" y="470"/>
                  </a:lnTo>
                  <a:lnTo>
                    <a:pt x="12" y="450"/>
                  </a:lnTo>
                  <a:lnTo>
                    <a:pt x="0" y="350"/>
                  </a:lnTo>
                  <a:lnTo>
                    <a:pt x="0" y="230"/>
                  </a:lnTo>
                  <a:lnTo>
                    <a:pt x="0" y="12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34"/>
            <p:cNvSpPr>
              <a:spLocks/>
            </p:cNvSpPr>
            <p:nvPr/>
          </p:nvSpPr>
          <p:spPr bwMode="auto">
            <a:xfrm>
              <a:off x="2045" y="1772"/>
              <a:ext cx="257" cy="221"/>
            </a:xfrm>
            <a:custGeom>
              <a:avLst/>
              <a:gdLst>
                <a:gd name="T0" fmla="*/ 0 w 265"/>
                <a:gd name="T1" fmla="*/ 23 h 210"/>
                <a:gd name="T2" fmla="*/ 45 w 265"/>
                <a:gd name="T3" fmla="*/ 140 h 210"/>
                <a:gd name="T4" fmla="*/ 109 w 265"/>
                <a:gd name="T5" fmla="*/ 221 h 210"/>
                <a:gd name="T6" fmla="*/ 176 w 265"/>
                <a:gd name="T7" fmla="*/ 245 h 210"/>
                <a:gd name="T8" fmla="*/ 209 w 265"/>
                <a:gd name="T9" fmla="*/ 221 h 210"/>
                <a:gd name="T10" fmla="*/ 231 w 265"/>
                <a:gd name="T11" fmla="*/ 175 h 210"/>
                <a:gd name="T12" fmla="*/ 241 w 265"/>
                <a:gd name="T13" fmla="*/ 140 h 210"/>
                <a:gd name="T14" fmla="*/ 231 w 265"/>
                <a:gd name="T15" fmla="*/ 93 h 210"/>
                <a:gd name="T16" fmla="*/ 220 w 265"/>
                <a:gd name="T17" fmla="*/ 93 h 210"/>
                <a:gd name="T18" fmla="*/ 209 w 265"/>
                <a:gd name="T19" fmla="*/ 93 h 210"/>
                <a:gd name="T20" fmla="*/ 165 w 265"/>
                <a:gd name="T21" fmla="*/ 140 h 210"/>
                <a:gd name="T22" fmla="*/ 99 w 265"/>
                <a:gd name="T23" fmla="*/ 140 h 210"/>
                <a:gd name="T24" fmla="*/ 45 w 265"/>
                <a:gd name="T25" fmla="*/ 93 h 210"/>
                <a:gd name="T26" fmla="*/ 0 w 265"/>
                <a:gd name="T27" fmla="*/ 23 h 210"/>
                <a:gd name="T28" fmla="*/ 0 w 265"/>
                <a:gd name="T29" fmla="*/ 0 h 210"/>
                <a:gd name="T30" fmla="*/ 0 w 265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210"/>
                <a:gd name="T50" fmla="*/ 265 w 265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210">
                  <a:moveTo>
                    <a:pt x="0" y="20"/>
                  </a:moveTo>
                  <a:lnTo>
                    <a:pt x="48" y="120"/>
                  </a:lnTo>
                  <a:lnTo>
                    <a:pt x="120" y="190"/>
                  </a:lnTo>
                  <a:lnTo>
                    <a:pt x="193" y="210"/>
                  </a:lnTo>
                  <a:lnTo>
                    <a:pt x="229" y="190"/>
                  </a:lnTo>
                  <a:lnTo>
                    <a:pt x="253" y="150"/>
                  </a:lnTo>
                  <a:lnTo>
                    <a:pt x="265" y="120"/>
                  </a:lnTo>
                  <a:lnTo>
                    <a:pt x="253" y="80"/>
                  </a:lnTo>
                  <a:lnTo>
                    <a:pt x="241" y="80"/>
                  </a:lnTo>
                  <a:lnTo>
                    <a:pt x="229" y="80"/>
                  </a:lnTo>
                  <a:lnTo>
                    <a:pt x="180" y="120"/>
                  </a:lnTo>
                  <a:lnTo>
                    <a:pt x="108" y="120"/>
                  </a:lnTo>
                  <a:lnTo>
                    <a:pt x="48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35"/>
            <p:cNvSpPr>
              <a:spLocks/>
            </p:cNvSpPr>
            <p:nvPr/>
          </p:nvSpPr>
          <p:spPr bwMode="auto">
            <a:xfrm>
              <a:off x="2267" y="1324"/>
              <a:ext cx="94" cy="470"/>
            </a:xfrm>
            <a:custGeom>
              <a:avLst/>
              <a:gdLst>
                <a:gd name="T0" fmla="*/ 12 w 96"/>
                <a:gd name="T1" fmla="*/ 513 h 450"/>
                <a:gd name="T2" fmla="*/ 33 w 96"/>
                <a:gd name="T3" fmla="*/ 513 h 450"/>
                <a:gd name="T4" fmla="*/ 69 w 96"/>
                <a:gd name="T5" fmla="*/ 467 h 450"/>
                <a:gd name="T6" fmla="*/ 78 w 96"/>
                <a:gd name="T7" fmla="*/ 376 h 450"/>
                <a:gd name="T8" fmla="*/ 90 w 96"/>
                <a:gd name="T9" fmla="*/ 297 h 450"/>
                <a:gd name="T10" fmla="*/ 78 w 96"/>
                <a:gd name="T11" fmla="*/ 182 h 450"/>
                <a:gd name="T12" fmla="*/ 45 w 96"/>
                <a:gd name="T13" fmla="*/ 46 h 450"/>
                <a:gd name="T14" fmla="*/ 33 w 96"/>
                <a:gd name="T15" fmla="*/ 0 h 450"/>
                <a:gd name="T16" fmla="*/ 24 w 96"/>
                <a:gd name="T17" fmla="*/ 0 h 450"/>
                <a:gd name="T18" fmla="*/ 24 w 96"/>
                <a:gd name="T19" fmla="*/ 23 h 450"/>
                <a:gd name="T20" fmla="*/ 33 w 96"/>
                <a:gd name="T21" fmla="*/ 92 h 450"/>
                <a:gd name="T22" fmla="*/ 33 w 96"/>
                <a:gd name="T23" fmla="*/ 159 h 450"/>
                <a:gd name="T24" fmla="*/ 33 w 96"/>
                <a:gd name="T25" fmla="*/ 228 h 450"/>
                <a:gd name="T26" fmla="*/ 24 w 96"/>
                <a:gd name="T27" fmla="*/ 353 h 450"/>
                <a:gd name="T28" fmla="*/ 0 w 96"/>
                <a:gd name="T29" fmla="*/ 444 h 450"/>
                <a:gd name="T30" fmla="*/ 12 w 96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450"/>
                  </a:moveTo>
                  <a:lnTo>
                    <a:pt x="36" y="450"/>
                  </a:lnTo>
                  <a:lnTo>
                    <a:pt x="72" y="410"/>
                  </a:lnTo>
                  <a:lnTo>
                    <a:pt x="84" y="330"/>
                  </a:lnTo>
                  <a:lnTo>
                    <a:pt x="96" y="260"/>
                  </a:lnTo>
                  <a:lnTo>
                    <a:pt x="84" y="160"/>
                  </a:lnTo>
                  <a:lnTo>
                    <a:pt x="48" y="4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36" y="80"/>
                  </a:lnTo>
                  <a:lnTo>
                    <a:pt x="36" y="140"/>
                  </a:lnTo>
                  <a:lnTo>
                    <a:pt x="36" y="200"/>
                  </a:lnTo>
                  <a:lnTo>
                    <a:pt x="24" y="310"/>
                  </a:lnTo>
                  <a:lnTo>
                    <a:pt x="0" y="390"/>
                  </a:lnTo>
                  <a:lnTo>
                    <a:pt x="12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36"/>
            <p:cNvSpPr>
              <a:spLocks/>
            </p:cNvSpPr>
            <p:nvPr/>
          </p:nvSpPr>
          <p:spPr bwMode="auto">
            <a:xfrm>
              <a:off x="10035" y="13793"/>
              <a:ext cx="292" cy="699"/>
            </a:xfrm>
            <a:custGeom>
              <a:avLst/>
              <a:gdLst>
                <a:gd name="T0" fmla="*/ 166 w 301"/>
                <a:gd name="T1" fmla="*/ 69 h 670"/>
                <a:gd name="T2" fmla="*/ 199 w 301"/>
                <a:gd name="T3" fmla="*/ 46 h 670"/>
                <a:gd name="T4" fmla="*/ 231 w 301"/>
                <a:gd name="T5" fmla="*/ 46 h 670"/>
                <a:gd name="T6" fmla="*/ 231 w 301"/>
                <a:gd name="T7" fmla="*/ 114 h 670"/>
                <a:gd name="T8" fmla="*/ 220 w 301"/>
                <a:gd name="T9" fmla="*/ 250 h 670"/>
                <a:gd name="T10" fmla="*/ 231 w 301"/>
                <a:gd name="T11" fmla="*/ 443 h 670"/>
                <a:gd name="T12" fmla="*/ 242 w 301"/>
                <a:gd name="T13" fmla="*/ 579 h 670"/>
                <a:gd name="T14" fmla="*/ 264 w 301"/>
                <a:gd name="T15" fmla="*/ 715 h 670"/>
                <a:gd name="T16" fmla="*/ 275 w 301"/>
                <a:gd name="T17" fmla="*/ 761 h 670"/>
                <a:gd name="T18" fmla="*/ 264 w 301"/>
                <a:gd name="T19" fmla="*/ 761 h 670"/>
                <a:gd name="T20" fmla="*/ 253 w 301"/>
                <a:gd name="T21" fmla="*/ 715 h 670"/>
                <a:gd name="T22" fmla="*/ 220 w 301"/>
                <a:gd name="T23" fmla="*/ 625 h 670"/>
                <a:gd name="T24" fmla="*/ 133 w 301"/>
                <a:gd name="T25" fmla="*/ 397 h 670"/>
                <a:gd name="T26" fmla="*/ 45 w 301"/>
                <a:gd name="T27" fmla="*/ 159 h 670"/>
                <a:gd name="T28" fmla="*/ 12 w 301"/>
                <a:gd name="T29" fmla="*/ 69 h 670"/>
                <a:gd name="T30" fmla="*/ 0 w 301"/>
                <a:gd name="T31" fmla="*/ 23 h 670"/>
                <a:gd name="T32" fmla="*/ 0 w 301"/>
                <a:gd name="T33" fmla="*/ 0 h 670"/>
                <a:gd name="T34" fmla="*/ 12 w 301"/>
                <a:gd name="T35" fmla="*/ 0 h 670"/>
                <a:gd name="T36" fmla="*/ 54 w 301"/>
                <a:gd name="T37" fmla="*/ 23 h 670"/>
                <a:gd name="T38" fmla="*/ 99 w 301"/>
                <a:gd name="T39" fmla="*/ 46 h 670"/>
                <a:gd name="T40" fmla="*/ 133 w 301"/>
                <a:gd name="T41" fmla="*/ 91 h 670"/>
                <a:gd name="T42" fmla="*/ 143 w 301"/>
                <a:gd name="T43" fmla="*/ 91 h 670"/>
                <a:gd name="T44" fmla="*/ 166 w 301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70"/>
                <a:gd name="T71" fmla="*/ 301 w 301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70">
                  <a:moveTo>
                    <a:pt x="181" y="60"/>
                  </a:moveTo>
                  <a:lnTo>
                    <a:pt x="217" y="40"/>
                  </a:lnTo>
                  <a:lnTo>
                    <a:pt x="253" y="40"/>
                  </a:lnTo>
                  <a:lnTo>
                    <a:pt x="253" y="100"/>
                  </a:lnTo>
                  <a:lnTo>
                    <a:pt x="241" y="220"/>
                  </a:lnTo>
                  <a:lnTo>
                    <a:pt x="253" y="390"/>
                  </a:lnTo>
                  <a:lnTo>
                    <a:pt x="265" y="510"/>
                  </a:lnTo>
                  <a:lnTo>
                    <a:pt x="289" y="630"/>
                  </a:lnTo>
                  <a:lnTo>
                    <a:pt x="301" y="670"/>
                  </a:lnTo>
                  <a:lnTo>
                    <a:pt x="289" y="670"/>
                  </a:lnTo>
                  <a:lnTo>
                    <a:pt x="277" y="630"/>
                  </a:lnTo>
                  <a:lnTo>
                    <a:pt x="241" y="550"/>
                  </a:lnTo>
                  <a:lnTo>
                    <a:pt x="145" y="350"/>
                  </a:lnTo>
                  <a:lnTo>
                    <a:pt x="48" y="140"/>
                  </a:lnTo>
                  <a:lnTo>
                    <a:pt x="12" y="6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60" y="20"/>
                  </a:lnTo>
                  <a:lnTo>
                    <a:pt x="108" y="40"/>
                  </a:lnTo>
                  <a:lnTo>
                    <a:pt x="145" y="80"/>
                  </a:lnTo>
                  <a:lnTo>
                    <a:pt x="157" y="80"/>
                  </a:lnTo>
                  <a:lnTo>
                    <a:pt x="181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37"/>
            <p:cNvSpPr>
              <a:spLocks/>
            </p:cNvSpPr>
            <p:nvPr/>
          </p:nvSpPr>
          <p:spPr bwMode="auto">
            <a:xfrm>
              <a:off x="10385" y="14044"/>
              <a:ext cx="82" cy="532"/>
            </a:xfrm>
            <a:custGeom>
              <a:avLst/>
              <a:gdLst>
                <a:gd name="T0" fmla="*/ 57 w 84"/>
                <a:gd name="T1" fmla="*/ 579 h 510"/>
                <a:gd name="T2" fmla="*/ 12 w 84"/>
                <a:gd name="T3" fmla="*/ 420 h 510"/>
                <a:gd name="T4" fmla="*/ 0 w 84"/>
                <a:gd name="T5" fmla="*/ 261 h 510"/>
                <a:gd name="T6" fmla="*/ 0 w 84"/>
                <a:gd name="T7" fmla="*/ 113 h 510"/>
                <a:gd name="T8" fmla="*/ 21 w 84"/>
                <a:gd name="T9" fmla="*/ 0 h 510"/>
                <a:gd name="T10" fmla="*/ 45 w 84"/>
                <a:gd name="T11" fmla="*/ 0 h 510"/>
                <a:gd name="T12" fmla="*/ 66 w 84"/>
                <a:gd name="T13" fmla="*/ 23 h 510"/>
                <a:gd name="T14" fmla="*/ 78 w 84"/>
                <a:gd name="T15" fmla="*/ 69 h 510"/>
                <a:gd name="T16" fmla="*/ 66 w 84"/>
                <a:gd name="T17" fmla="*/ 113 h 510"/>
                <a:gd name="T18" fmla="*/ 45 w 84"/>
                <a:gd name="T19" fmla="*/ 216 h 510"/>
                <a:gd name="T20" fmla="*/ 33 w 84"/>
                <a:gd name="T21" fmla="*/ 352 h 510"/>
                <a:gd name="T22" fmla="*/ 45 w 84"/>
                <a:gd name="T23" fmla="*/ 465 h 510"/>
                <a:gd name="T24" fmla="*/ 66 w 84"/>
                <a:gd name="T25" fmla="*/ 556 h 510"/>
                <a:gd name="T26" fmla="*/ 66 w 84"/>
                <a:gd name="T27" fmla="*/ 579 h 510"/>
                <a:gd name="T28" fmla="*/ 57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60" y="510"/>
                  </a:moveTo>
                  <a:lnTo>
                    <a:pt x="12" y="370"/>
                  </a:lnTo>
                  <a:lnTo>
                    <a:pt x="0" y="230"/>
                  </a:lnTo>
                  <a:lnTo>
                    <a:pt x="0" y="10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2" y="20"/>
                  </a:lnTo>
                  <a:lnTo>
                    <a:pt x="84" y="60"/>
                  </a:lnTo>
                  <a:lnTo>
                    <a:pt x="72" y="100"/>
                  </a:lnTo>
                  <a:lnTo>
                    <a:pt x="48" y="190"/>
                  </a:lnTo>
                  <a:lnTo>
                    <a:pt x="36" y="310"/>
                  </a:lnTo>
                  <a:lnTo>
                    <a:pt x="48" y="410"/>
                  </a:lnTo>
                  <a:lnTo>
                    <a:pt x="72" y="490"/>
                  </a:lnTo>
                  <a:lnTo>
                    <a:pt x="72" y="510"/>
                  </a:lnTo>
                  <a:lnTo>
                    <a:pt x="60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38"/>
            <p:cNvSpPr>
              <a:spLocks/>
            </p:cNvSpPr>
            <p:nvPr/>
          </p:nvSpPr>
          <p:spPr bwMode="auto">
            <a:xfrm>
              <a:off x="10374" y="13698"/>
              <a:ext cx="221" cy="221"/>
            </a:xfrm>
            <a:custGeom>
              <a:avLst/>
              <a:gdLst>
                <a:gd name="T0" fmla="*/ 12 w 228"/>
                <a:gd name="T1" fmla="*/ 105 h 210"/>
                <a:gd name="T2" fmla="*/ 45 w 228"/>
                <a:gd name="T3" fmla="*/ 36 h 210"/>
                <a:gd name="T4" fmla="*/ 99 w 228"/>
                <a:gd name="T5" fmla="*/ 0 h 210"/>
                <a:gd name="T6" fmla="*/ 142 w 228"/>
                <a:gd name="T7" fmla="*/ 0 h 210"/>
                <a:gd name="T8" fmla="*/ 197 w 228"/>
                <a:gd name="T9" fmla="*/ 36 h 210"/>
                <a:gd name="T10" fmla="*/ 207 w 228"/>
                <a:gd name="T11" fmla="*/ 82 h 210"/>
                <a:gd name="T12" fmla="*/ 207 w 228"/>
                <a:gd name="T13" fmla="*/ 105 h 210"/>
                <a:gd name="T14" fmla="*/ 207 w 228"/>
                <a:gd name="T15" fmla="*/ 105 h 210"/>
                <a:gd name="T16" fmla="*/ 186 w 228"/>
                <a:gd name="T17" fmla="*/ 105 h 210"/>
                <a:gd name="T18" fmla="*/ 109 w 228"/>
                <a:gd name="T19" fmla="*/ 128 h 210"/>
                <a:gd name="T20" fmla="*/ 77 w 228"/>
                <a:gd name="T21" fmla="*/ 152 h 210"/>
                <a:gd name="T22" fmla="*/ 45 w 228"/>
                <a:gd name="T23" fmla="*/ 221 h 210"/>
                <a:gd name="T24" fmla="*/ 21 w 228"/>
                <a:gd name="T25" fmla="*/ 245 h 210"/>
                <a:gd name="T26" fmla="*/ 12 w 228"/>
                <a:gd name="T27" fmla="*/ 221 h 210"/>
                <a:gd name="T28" fmla="*/ 0 w 228"/>
                <a:gd name="T29" fmla="*/ 175 h 210"/>
                <a:gd name="T30" fmla="*/ 12 w 228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90"/>
                  </a:moveTo>
                  <a:lnTo>
                    <a:pt x="48" y="3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216" y="30"/>
                  </a:lnTo>
                  <a:lnTo>
                    <a:pt x="228" y="70"/>
                  </a:lnTo>
                  <a:lnTo>
                    <a:pt x="228" y="90"/>
                  </a:lnTo>
                  <a:lnTo>
                    <a:pt x="204" y="90"/>
                  </a:lnTo>
                  <a:lnTo>
                    <a:pt x="120" y="110"/>
                  </a:lnTo>
                  <a:lnTo>
                    <a:pt x="84" y="130"/>
                  </a:lnTo>
                  <a:lnTo>
                    <a:pt x="48" y="190"/>
                  </a:lnTo>
                  <a:lnTo>
                    <a:pt x="24" y="210"/>
                  </a:lnTo>
                  <a:lnTo>
                    <a:pt x="12" y="190"/>
                  </a:lnTo>
                  <a:lnTo>
                    <a:pt x="0" y="15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39"/>
            <p:cNvSpPr>
              <a:spLocks/>
            </p:cNvSpPr>
            <p:nvPr/>
          </p:nvSpPr>
          <p:spPr bwMode="auto">
            <a:xfrm>
              <a:off x="10606" y="14794"/>
              <a:ext cx="187" cy="105"/>
            </a:xfrm>
            <a:custGeom>
              <a:avLst/>
              <a:gdLst>
                <a:gd name="T0" fmla="*/ 12 w 192"/>
                <a:gd name="T1" fmla="*/ 69 h 100"/>
                <a:gd name="T2" fmla="*/ 45 w 192"/>
                <a:gd name="T3" fmla="*/ 69 h 100"/>
                <a:gd name="T4" fmla="*/ 78 w 192"/>
                <a:gd name="T5" fmla="*/ 23 h 100"/>
                <a:gd name="T6" fmla="*/ 90 w 192"/>
                <a:gd name="T7" fmla="*/ 0 h 100"/>
                <a:gd name="T8" fmla="*/ 111 w 192"/>
                <a:gd name="T9" fmla="*/ 0 h 100"/>
                <a:gd name="T10" fmla="*/ 166 w 192"/>
                <a:gd name="T11" fmla="*/ 92 h 100"/>
                <a:gd name="T12" fmla="*/ 177 w 192"/>
                <a:gd name="T13" fmla="*/ 92 h 100"/>
                <a:gd name="T14" fmla="*/ 156 w 192"/>
                <a:gd name="T15" fmla="*/ 115 h 100"/>
                <a:gd name="T16" fmla="*/ 111 w 192"/>
                <a:gd name="T17" fmla="*/ 69 h 100"/>
                <a:gd name="T18" fmla="*/ 90 w 192"/>
                <a:gd name="T19" fmla="*/ 69 h 100"/>
                <a:gd name="T20" fmla="*/ 55 w 192"/>
                <a:gd name="T21" fmla="*/ 115 h 100"/>
                <a:gd name="T22" fmla="*/ 21 w 192"/>
                <a:gd name="T23" fmla="*/ 92 h 100"/>
                <a:gd name="T24" fmla="*/ 0 w 192"/>
                <a:gd name="T25" fmla="*/ 69 h 100"/>
                <a:gd name="T26" fmla="*/ 12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2" y="60"/>
                  </a:moveTo>
                  <a:lnTo>
                    <a:pt x="48" y="60"/>
                  </a:lnTo>
                  <a:lnTo>
                    <a:pt x="84" y="2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80" y="80"/>
                  </a:lnTo>
                  <a:lnTo>
                    <a:pt x="192" y="80"/>
                  </a:lnTo>
                  <a:lnTo>
                    <a:pt x="168" y="100"/>
                  </a:lnTo>
                  <a:lnTo>
                    <a:pt x="120" y="60"/>
                  </a:lnTo>
                  <a:lnTo>
                    <a:pt x="96" y="60"/>
                  </a:lnTo>
                  <a:lnTo>
                    <a:pt x="60" y="100"/>
                  </a:lnTo>
                  <a:lnTo>
                    <a:pt x="24" y="80"/>
                  </a:lnTo>
                  <a:lnTo>
                    <a:pt x="0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0"/>
            <p:cNvSpPr>
              <a:spLocks/>
            </p:cNvSpPr>
            <p:nvPr/>
          </p:nvSpPr>
          <p:spPr bwMode="auto">
            <a:xfrm>
              <a:off x="10490" y="14878"/>
              <a:ext cx="291" cy="668"/>
            </a:xfrm>
            <a:custGeom>
              <a:avLst/>
              <a:gdLst>
                <a:gd name="T0" fmla="*/ 0 w 300"/>
                <a:gd name="T1" fmla="*/ 23 h 640"/>
                <a:gd name="T2" fmla="*/ 21 w 300"/>
                <a:gd name="T3" fmla="*/ 69 h 640"/>
                <a:gd name="T4" fmla="*/ 54 w 300"/>
                <a:gd name="T5" fmla="*/ 159 h 640"/>
                <a:gd name="T6" fmla="*/ 132 w 300"/>
                <a:gd name="T7" fmla="*/ 375 h 640"/>
                <a:gd name="T8" fmla="*/ 219 w 300"/>
                <a:gd name="T9" fmla="*/ 602 h 640"/>
                <a:gd name="T10" fmla="*/ 252 w 300"/>
                <a:gd name="T11" fmla="*/ 682 h 640"/>
                <a:gd name="T12" fmla="*/ 263 w 300"/>
                <a:gd name="T13" fmla="*/ 727 h 640"/>
                <a:gd name="T14" fmla="*/ 274 w 300"/>
                <a:gd name="T15" fmla="*/ 705 h 640"/>
                <a:gd name="T16" fmla="*/ 274 w 300"/>
                <a:gd name="T17" fmla="*/ 659 h 640"/>
                <a:gd name="T18" fmla="*/ 252 w 300"/>
                <a:gd name="T19" fmla="*/ 467 h 640"/>
                <a:gd name="T20" fmla="*/ 252 w 300"/>
                <a:gd name="T21" fmla="*/ 375 h 640"/>
                <a:gd name="T22" fmla="*/ 263 w 300"/>
                <a:gd name="T23" fmla="*/ 307 h 640"/>
                <a:gd name="T24" fmla="*/ 263 w 300"/>
                <a:gd name="T25" fmla="*/ 284 h 640"/>
                <a:gd name="T26" fmla="*/ 252 w 300"/>
                <a:gd name="T27" fmla="*/ 284 h 640"/>
                <a:gd name="T28" fmla="*/ 198 w 300"/>
                <a:gd name="T29" fmla="*/ 262 h 640"/>
                <a:gd name="T30" fmla="*/ 142 w 300"/>
                <a:gd name="T31" fmla="*/ 193 h 640"/>
                <a:gd name="T32" fmla="*/ 77 w 300"/>
                <a:gd name="T33" fmla="*/ 114 h 640"/>
                <a:gd name="T34" fmla="*/ 33 w 300"/>
                <a:gd name="T35" fmla="*/ 23 h 640"/>
                <a:gd name="T36" fmla="*/ 0 w 300"/>
                <a:gd name="T37" fmla="*/ 0 h 640"/>
                <a:gd name="T38" fmla="*/ 0 w 300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20"/>
                  </a:moveTo>
                  <a:lnTo>
                    <a:pt x="24" y="60"/>
                  </a:lnTo>
                  <a:lnTo>
                    <a:pt x="60" y="140"/>
                  </a:lnTo>
                  <a:lnTo>
                    <a:pt x="144" y="330"/>
                  </a:lnTo>
                  <a:lnTo>
                    <a:pt x="240" y="530"/>
                  </a:lnTo>
                  <a:lnTo>
                    <a:pt x="276" y="600"/>
                  </a:lnTo>
                  <a:lnTo>
                    <a:pt x="288" y="640"/>
                  </a:lnTo>
                  <a:lnTo>
                    <a:pt x="300" y="620"/>
                  </a:lnTo>
                  <a:lnTo>
                    <a:pt x="300" y="580"/>
                  </a:lnTo>
                  <a:lnTo>
                    <a:pt x="276" y="410"/>
                  </a:lnTo>
                  <a:lnTo>
                    <a:pt x="276" y="330"/>
                  </a:lnTo>
                  <a:lnTo>
                    <a:pt x="288" y="270"/>
                  </a:lnTo>
                  <a:lnTo>
                    <a:pt x="288" y="250"/>
                  </a:lnTo>
                  <a:lnTo>
                    <a:pt x="276" y="250"/>
                  </a:lnTo>
                  <a:lnTo>
                    <a:pt x="216" y="230"/>
                  </a:lnTo>
                  <a:lnTo>
                    <a:pt x="156" y="170"/>
                  </a:lnTo>
                  <a:lnTo>
                    <a:pt x="84" y="100"/>
                  </a:lnTo>
                  <a:lnTo>
                    <a:pt x="36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1"/>
            <p:cNvSpPr>
              <a:spLocks/>
            </p:cNvSpPr>
            <p:nvPr/>
          </p:nvSpPr>
          <p:spPr bwMode="auto">
            <a:xfrm>
              <a:off x="10467" y="15201"/>
              <a:ext cx="58" cy="471"/>
            </a:xfrm>
            <a:custGeom>
              <a:avLst/>
              <a:gdLst>
                <a:gd name="T0" fmla="*/ 21 w 60"/>
                <a:gd name="T1" fmla="*/ 493 h 450"/>
                <a:gd name="T2" fmla="*/ 0 w 60"/>
                <a:gd name="T3" fmla="*/ 401 h 450"/>
                <a:gd name="T4" fmla="*/ 0 w 60"/>
                <a:gd name="T5" fmla="*/ 355 h 450"/>
                <a:gd name="T6" fmla="*/ 12 w 60"/>
                <a:gd name="T7" fmla="*/ 310 h 450"/>
                <a:gd name="T8" fmla="*/ 21 w 60"/>
                <a:gd name="T9" fmla="*/ 206 h 450"/>
                <a:gd name="T10" fmla="*/ 21 w 60"/>
                <a:gd name="T11" fmla="*/ 69 h 450"/>
                <a:gd name="T12" fmla="*/ 12 w 60"/>
                <a:gd name="T13" fmla="*/ 23 h 450"/>
                <a:gd name="T14" fmla="*/ 21 w 60"/>
                <a:gd name="T15" fmla="*/ 0 h 450"/>
                <a:gd name="T16" fmla="*/ 21 w 60"/>
                <a:gd name="T17" fmla="*/ 23 h 450"/>
                <a:gd name="T18" fmla="*/ 43 w 60"/>
                <a:gd name="T19" fmla="*/ 138 h 450"/>
                <a:gd name="T20" fmla="*/ 54 w 60"/>
                <a:gd name="T21" fmla="*/ 275 h 450"/>
                <a:gd name="T22" fmla="*/ 43 w 60"/>
                <a:gd name="T23" fmla="*/ 401 h 450"/>
                <a:gd name="T24" fmla="*/ 21 w 60"/>
                <a:gd name="T25" fmla="*/ 516 h 450"/>
                <a:gd name="T26" fmla="*/ 21 w 60"/>
                <a:gd name="T27" fmla="*/ 493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50"/>
                <a:gd name="T44" fmla="*/ 60 w 60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50">
                  <a:moveTo>
                    <a:pt x="24" y="430"/>
                  </a:moveTo>
                  <a:lnTo>
                    <a:pt x="0" y="350"/>
                  </a:lnTo>
                  <a:lnTo>
                    <a:pt x="0" y="310"/>
                  </a:lnTo>
                  <a:lnTo>
                    <a:pt x="12" y="270"/>
                  </a:lnTo>
                  <a:lnTo>
                    <a:pt x="24" y="180"/>
                  </a:lnTo>
                  <a:lnTo>
                    <a:pt x="24" y="60"/>
                  </a:lnTo>
                  <a:lnTo>
                    <a:pt x="12" y="2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48" y="120"/>
                  </a:lnTo>
                  <a:lnTo>
                    <a:pt x="60" y="240"/>
                  </a:lnTo>
                  <a:lnTo>
                    <a:pt x="48" y="3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42"/>
            <p:cNvSpPr>
              <a:spLocks/>
            </p:cNvSpPr>
            <p:nvPr/>
          </p:nvSpPr>
          <p:spPr bwMode="auto">
            <a:xfrm>
              <a:off x="10093" y="14555"/>
              <a:ext cx="246" cy="197"/>
            </a:xfrm>
            <a:custGeom>
              <a:avLst/>
              <a:gdLst>
                <a:gd name="T0" fmla="*/ 232 w 253"/>
                <a:gd name="T1" fmla="*/ 189 h 190"/>
                <a:gd name="T2" fmla="*/ 178 w 253"/>
                <a:gd name="T3" fmla="*/ 100 h 190"/>
                <a:gd name="T4" fmla="*/ 122 w 253"/>
                <a:gd name="T5" fmla="*/ 23 h 190"/>
                <a:gd name="T6" fmla="*/ 55 w 253"/>
                <a:gd name="T7" fmla="*/ 0 h 190"/>
                <a:gd name="T8" fmla="*/ 33 w 253"/>
                <a:gd name="T9" fmla="*/ 0 h 190"/>
                <a:gd name="T10" fmla="*/ 12 w 253"/>
                <a:gd name="T11" fmla="*/ 45 h 190"/>
                <a:gd name="T12" fmla="*/ 0 w 253"/>
                <a:gd name="T13" fmla="*/ 79 h 190"/>
                <a:gd name="T14" fmla="*/ 0 w 253"/>
                <a:gd name="T15" fmla="*/ 122 h 190"/>
                <a:gd name="T16" fmla="*/ 12 w 253"/>
                <a:gd name="T17" fmla="*/ 145 h 190"/>
                <a:gd name="T18" fmla="*/ 21 w 253"/>
                <a:gd name="T19" fmla="*/ 122 h 190"/>
                <a:gd name="T20" fmla="*/ 67 w 253"/>
                <a:gd name="T21" fmla="*/ 79 h 190"/>
                <a:gd name="T22" fmla="*/ 122 w 253"/>
                <a:gd name="T23" fmla="*/ 100 h 190"/>
                <a:gd name="T24" fmla="*/ 178 w 253"/>
                <a:gd name="T25" fmla="*/ 145 h 190"/>
                <a:gd name="T26" fmla="*/ 222 w 253"/>
                <a:gd name="T27" fmla="*/ 212 h 190"/>
                <a:gd name="T28" fmla="*/ 232 w 253"/>
                <a:gd name="T29" fmla="*/ 212 h 190"/>
                <a:gd name="T30" fmla="*/ 232 w 253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90"/>
                <a:gd name="T50" fmla="*/ 253 w 253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90">
                  <a:moveTo>
                    <a:pt x="253" y="170"/>
                  </a:moveTo>
                  <a:lnTo>
                    <a:pt x="193" y="90"/>
                  </a:lnTo>
                  <a:lnTo>
                    <a:pt x="133" y="20"/>
                  </a:lnTo>
                  <a:lnTo>
                    <a:pt x="61" y="0"/>
                  </a:lnTo>
                  <a:lnTo>
                    <a:pt x="36" y="0"/>
                  </a:lnTo>
                  <a:lnTo>
                    <a:pt x="12" y="40"/>
                  </a:lnTo>
                  <a:lnTo>
                    <a:pt x="0" y="70"/>
                  </a:lnTo>
                  <a:lnTo>
                    <a:pt x="0" y="110"/>
                  </a:lnTo>
                  <a:lnTo>
                    <a:pt x="12" y="130"/>
                  </a:lnTo>
                  <a:lnTo>
                    <a:pt x="24" y="110"/>
                  </a:lnTo>
                  <a:lnTo>
                    <a:pt x="73" y="70"/>
                  </a:lnTo>
                  <a:lnTo>
                    <a:pt x="133" y="90"/>
                  </a:lnTo>
                  <a:lnTo>
                    <a:pt x="193" y="130"/>
                  </a:lnTo>
                  <a:lnTo>
                    <a:pt x="241" y="190"/>
                  </a:lnTo>
                  <a:lnTo>
                    <a:pt x="253" y="190"/>
                  </a:lnTo>
                  <a:lnTo>
                    <a:pt x="253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43"/>
            <p:cNvSpPr>
              <a:spLocks/>
            </p:cNvSpPr>
            <p:nvPr/>
          </p:nvSpPr>
          <p:spPr bwMode="auto">
            <a:xfrm>
              <a:off x="10023" y="14857"/>
              <a:ext cx="82" cy="469"/>
            </a:xfrm>
            <a:custGeom>
              <a:avLst/>
              <a:gdLst>
                <a:gd name="T0" fmla="*/ 78 w 84"/>
                <a:gd name="T1" fmla="*/ 0 h 450"/>
                <a:gd name="T2" fmla="*/ 57 w 84"/>
                <a:gd name="T3" fmla="*/ 0 h 450"/>
                <a:gd name="T4" fmla="*/ 33 w 84"/>
                <a:gd name="T5" fmla="*/ 69 h 450"/>
                <a:gd name="T6" fmla="*/ 12 w 84"/>
                <a:gd name="T7" fmla="*/ 135 h 450"/>
                <a:gd name="T8" fmla="*/ 0 w 84"/>
                <a:gd name="T9" fmla="*/ 238 h 450"/>
                <a:gd name="T10" fmla="*/ 12 w 84"/>
                <a:gd name="T11" fmla="*/ 351 h 450"/>
                <a:gd name="T12" fmla="*/ 45 w 84"/>
                <a:gd name="T13" fmla="*/ 487 h 450"/>
                <a:gd name="T14" fmla="*/ 57 w 84"/>
                <a:gd name="T15" fmla="*/ 510 h 450"/>
                <a:gd name="T16" fmla="*/ 66 w 84"/>
                <a:gd name="T17" fmla="*/ 510 h 450"/>
                <a:gd name="T18" fmla="*/ 78 w 84"/>
                <a:gd name="T19" fmla="*/ 487 h 450"/>
                <a:gd name="T20" fmla="*/ 66 w 84"/>
                <a:gd name="T21" fmla="*/ 441 h 450"/>
                <a:gd name="T22" fmla="*/ 57 w 84"/>
                <a:gd name="T23" fmla="*/ 351 h 450"/>
                <a:gd name="T24" fmla="*/ 57 w 84"/>
                <a:gd name="T25" fmla="*/ 283 h 450"/>
                <a:gd name="T26" fmla="*/ 66 w 84"/>
                <a:gd name="T27" fmla="*/ 181 h 450"/>
                <a:gd name="T28" fmla="*/ 78 w 84"/>
                <a:gd name="T29" fmla="*/ 91 h 450"/>
                <a:gd name="T30" fmla="*/ 78 w 84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0"/>
                  </a:moveTo>
                  <a:lnTo>
                    <a:pt x="60" y="0"/>
                  </a:lnTo>
                  <a:lnTo>
                    <a:pt x="36" y="60"/>
                  </a:lnTo>
                  <a:lnTo>
                    <a:pt x="12" y="120"/>
                  </a:lnTo>
                  <a:lnTo>
                    <a:pt x="0" y="210"/>
                  </a:lnTo>
                  <a:lnTo>
                    <a:pt x="12" y="310"/>
                  </a:lnTo>
                  <a:lnTo>
                    <a:pt x="48" y="430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30"/>
                  </a:lnTo>
                  <a:lnTo>
                    <a:pt x="72" y="390"/>
                  </a:lnTo>
                  <a:lnTo>
                    <a:pt x="60" y="310"/>
                  </a:lnTo>
                  <a:lnTo>
                    <a:pt x="60" y="250"/>
                  </a:lnTo>
                  <a:lnTo>
                    <a:pt x="72" y="160"/>
                  </a:lnTo>
                  <a:lnTo>
                    <a:pt x="84" y="8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44"/>
            <p:cNvSpPr>
              <a:spLocks/>
            </p:cNvSpPr>
            <p:nvPr/>
          </p:nvSpPr>
          <p:spPr bwMode="auto">
            <a:xfrm>
              <a:off x="2045" y="13793"/>
              <a:ext cx="304" cy="699"/>
            </a:xfrm>
            <a:custGeom>
              <a:avLst/>
              <a:gdLst>
                <a:gd name="T0" fmla="*/ 132 w 313"/>
                <a:gd name="T1" fmla="*/ 69 h 670"/>
                <a:gd name="T2" fmla="*/ 87 w 313"/>
                <a:gd name="T3" fmla="*/ 46 h 670"/>
                <a:gd name="T4" fmla="*/ 54 w 313"/>
                <a:gd name="T5" fmla="*/ 46 h 670"/>
                <a:gd name="T6" fmla="*/ 54 w 313"/>
                <a:gd name="T7" fmla="*/ 114 h 670"/>
                <a:gd name="T8" fmla="*/ 66 w 313"/>
                <a:gd name="T9" fmla="*/ 250 h 670"/>
                <a:gd name="T10" fmla="*/ 66 w 313"/>
                <a:gd name="T11" fmla="*/ 443 h 670"/>
                <a:gd name="T12" fmla="*/ 45 w 313"/>
                <a:gd name="T13" fmla="*/ 579 h 670"/>
                <a:gd name="T14" fmla="*/ 12 w 313"/>
                <a:gd name="T15" fmla="*/ 715 h 670"/>
                <a:gd name="T16" fmla="*/ 0 w 313"/>
                <a:gd name="T17" fmla="*/ 761 h 670"/>
                <a:gd name="T18" fmla="*/ 12 w 313"/>
                <a:gd name="T19" fmla="*/ 761 h 670"/>
                <a:gd name="T20" fmla="*/ 33 w 313"/>
                <a:gd name="T21" fmla="*/ 715 h 670"/>
                <a:gd name="T22" fmla="*/ 66 w 313"/>
                <a:gd name="T23" fmla="*/ 625 h 670"/>
                <a:gd name="T24" fmla="*/ 153 w 313"/>
                <a:gd name="T25" fmla="*/ 397 h 670"/>
                <a:gd name="T26" fmla="*/ 243 w 313"/>
                <a:gd name="T27" fmla="*/ 159 h 670"/>
                <a:gd name="T28" fmla="*/ 276 w 313"/>
                <a:gd name="T29" fmla="*/ 69 h 670"/>
                <a:gd name="T30" fmla="*/ 287 w 313"/>
                <a:gd name="T31" fmla="*/ 23 h 670"/>
                <a:gd name="T32" fmla="*/ 287 w 313"/>
                <a:gd name="T33" fmla="*/ 0 h 670"/>
                <a:gd name="T34" fmla="*/ 276 w 313"/>
                <a:gd name="T35" fmla="*/ 0 h 670"/>
                <a:gd name="T36" fmla="*/ 243 w 313"/>
                <a:gd name="T37" fmla="*/ 23 h 670"/>
                <a:gd name="T38" fmla="*/ 199 w 313"/>
                <a:gd name="T39" fmla="*/ 46 h 670"/>
                <a:gd name="T40" fmla="*/ 153 w 313"/>
                <a:gd name="T41" fmla="*/ 91 h 670"/>
                <a:gd name="T42" fmla="*/ 144 w 313"/>
                <a:gd name="T43" fmla="*/ 91 h 670"/>
                <a:gd name="T44" fmla="*/ 132 w 313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70"/>
                <a:gd name="T71" fmla="*/ 313 w 313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70">
                  <a:moveTo>
                    <a:pt x="144" y="60"/>
                  </a:moveTo>
                  <a:lnTo>
                    <a:pt x="96" y="40"/>
                  </a:lnTo>
                  <a:lnTo>
                    <a:pt x="60" y="40"/>
                  </a:lnTo>
                  <a:lnTo>
                    <a:pt x="60" y="100"/>
                  </a:lnTo>
                  <a:lnTo>
                    <a:pt x="72" y="220"/>
                  </a:lnTo>
                  <a:lnTo>
                    <a:pt x="72" y="390"/>
                  </a:lnTo>
                  <a:lnTo>
                    <a:pt x="48" y="510"/>
                  </a:lnTo>
                  <a:lnTo>
                    <a:pt x="12" y="630"/>
                  </a:lnTo>
                  <a:lnTo>
                    <a:pt x="0" y="670"/>
                  </a:lnTo>
                  <a:lnTo>
                    <a:pt x="12" y="670"/>
                  </a:lnTo>
                  <a:lnTo>
                    <a:pt x="36" y="630"/>
                  </a:lnTo>
                  <a:lnTo>
                    <a:pt x="72" y="550"/>
                  </a:lnTo>
                  <a:lnTo>
                    <a:pt x="168" y="350"/>
                  </a:lnTo>
                  <a:lnTo>
                    <a:pt x="265" y="140"/>
                  </a:lnTo>
                  <a:lnTo>
                    <a:pt x="301" y="60"/>
                  </a:lnTo>
                  <a:lnTo>
                    <a:pt x="313" y="20"/>
                  </a:lnTo>
                  <a:lnTo>
                    <a:pt x="313" y="0"/>
                  </a:lnTo>
                  <a:lnTo>
                    <a:pt x="301" y="0"/>
                  </a:lnTo>
                  <a:lnTo>
                    <a:pt x="265" y="20"/>
                  </a:lnTo>
                  <a:lnTo>
                    <a:pt x="217" y="40"/>
                  </a:lnTo>
                  <a:lnTo>
                    <a:pt x="168" y="80"/>
                  </a:lnTo>
                  <a:lnTo>
                    <a:pt x="156" y="80"/>
                  </a:lnTo>
                  <a:lnTo>
                    <a:pt x="144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45"/>
            <p:cNvSpPr>
              <a:spLocks/>
            </p:cNvSpPr>
            <p:nvPr/>
          </p:nvSpPr>
          <p:spPr bwMode="auto">
            <a:xfrm>
              <a:off x="1917" y="14044"/>
              <a:ext cx="82" cy="532"/>
            </a:xfrm>
            <a:custGeom>
              <a:avLst/>
              <a:gdLst>
                <a:gd name="T0" fmla="*/ 21 w 84"/>
                <a:gd name="T1" fmla="*/ 579 h 510"/>
                <a:gd name="T2" fmla="*/ 57 w 84"/>
                <a:gd name="T3" fmla="*/ 420 h 510"/>
                <a:gd name="T4" fmla="*/ 78 w 84"/>
                <a:gd name="T5" fmla="*/ 261 h 510"/>
                <a:gd name="T6" fmla="*/ 78 w 84"/>
                <a:gd name="T7" fmla="*/ 113 h 510"/>
                <a:gd name="T8" fmla="*/ 57 w 84"/>
                <a:gd name="T9" fmla="*/ 0 h 510"/>
                <a:gd name="T10" fmla="*/ 33 w 84"/>
                <a:gd name="T11" fmla="*/ 0 h 510"/>
                <a:gd name="T12" fmla="*/ 12 w 84"/>
                <a:gd name="T13" fmla="*/ 23 h 510"/>
                <a:gd name="T14" fmla="*/ 0 w 84"/>
                <a:gd name="T15" fmla="*/ 69 h 510"/>
                <a:gd name="T16" fmla="*/ 0 w 84"/>
                <a:gd name="T17" fmla="*/ 113 h 510"/>
                <a:gd name="T18" fmla="*/ 21 w 84"/>
                <a:gd name="T19" fmla="*/ 216 h 510"/>
                <a:gd name="T20" fmla="*/ 45 w 84"/>
                <a:gd name="T21" fmla="*/ 352 h 510"/>
                <a:gd name="T22" fmla="*/ 33 w 84"/>
                <a:gd name="T23" fmla="*/ 465 h 510"/>
                <a:gd name="T24" fmla="*/ 12 w 84"/>
                <a:gd name="T25" fmla="*/ 556 h 510"/>
                <a:gd name="T26" fmla="*/ 12 w 84"/>
                <a:gd name="T27" fmla="*/ 579 h 510"/>
                <a:gd name="T28" fmla="*/ 21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24" y="510"/>
                  </a:moveTo>
                  <a:lnTo>
                    <a:pt x="60" y="370"/>
                  </a:lnTo>
                  <a:lnTo>
                    <a:pt x="84" y="230"/>
                  </a:lnTo>
                  <a:lnTo>
                    <a:pt x="84" y="100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24" y="190"/>
                  </a:lnTo>
                  <a:lnTo>
                    <a:pt x="48" y="310"/>
                  </a:lnTo>
                  <a:lnTo>
                    <a:pt x="36" y="410"/>
                  </a:lnTo>
                  <a:lnTo>
                    <a:pt x="12" y="490"/>
                  </a:lnTo>
                  <a:lnTo>
                    <a:pt x="12" y="510"/>
                  </a:lnTo>
                  <a:lnTo>
                    <a:pt x="24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46"/>
            <p:cNvSpPr>
              <a:spLocks/>
            </p:cNvSpPr>
            <p:nvPr/>
          </p:nvSpPr>
          <p:spPr bwMode="auto">
            <a:xfrm>
              <a:off x="1778" y="13698"/>
              <a:ext cx="232" cy="221"/>
            </a:xfrm>
            <a:custGeom>
              <a:avLst/>
              <a:gdLst>
                <a:gd name="T0" fmla="*/ 206 w 240"/>
                <a:gd name="T1" fmla="*/ 105 h 210"/>
                <a:gd name="T2" fmla="*/ 162 w 240"/>
                <a:gd name="T3" fmla="*/ 36 h 210"/>
                <a:gd name="T4" fmla="*/ 120 w 240"/>
                <a:gd name="T5" fmla="*/ 0 h 210"/>
                <a:gd name="T6" fmla="*/ 66 w 240"/>
                <a:gd name="T7" fmla="*/ 0 h 210"/>
                <a:gd name="T8" fmla="*/ 21 w 240"/>
                <a:gd name="T9" fmla="*/ 36 h 210"/>
                <a:gd name="T10" fmla="*/ 0 w 240"/>
                <a:gd name="T11" fmla="*/ 82 h 210"/>
                <a:gd name="T12" fmla="*/ 0 w 240"/>
                <a:gd name="T13" fmla="*/ 105 h 210"/>
                <a:gd name="T14" fmla="*/ 12 w 240"/>
                <a:gd name="T15" fmla="*/ 105 h 210"/>
                <a:gd name="T16" fmla="*/ 33 w 240"/>
                <a:gd name="T17" fmla="*/ 105 h 210"/>
                <a:gd name="T18" fmla="*/ 108 w 240"/>
                <a:gd name="T19" fmla="*/ 128 h 210"/>
                <a:gd name="T20" fmla="*/ 141 w 240"/>
                <a:gd name="T21" fmla="*/ 152 h 210"/>
                <a:gd name="T22" fmla="*/ 174 w 240"/>
                <a:gd name="T23" fmla="*/ 221 h 210"/>
                <a:gd name="T24" fmla="*/ 184 w 240"/>
                <a:gd name="T25" fmla="*/ 245 h 210"/>
                <a:gd name="T26" fmla="*/ 206 w 240"/>
                <a:gd name="T27" fmla="*/ 221 h 210"/>
                <a:gd name="T28" fmla="*/ 217 w 240"/>
                <a:gd name="T29" fmla="*/ 175 h 210"/>
                <a:gd name="T30" fmla="*/ 206 w 240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90"/>
                  </a:moveTo>
                  <a:lnTo>
                    <a:pt x="180" y="30"/>
                  </a:lnTo>
                  <a:lnTo>
                    <a:pt x="132" y="0"/>
                  </a:lnTo>
                  <a:lnTo>
                    <a:pt x="72" y="0"/>
                  </a:lnTo>
                  <a:lnTo>
                    <a:pt x="24" y="30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36" y="90"/>
                  </a:lnTo>
                  <a:lnTo>
                    <a:pt x="120" y="110"/>
                  </a:lnTo>
                  <a:lnTo>
                    <a:pt x="156" y="130"/>
                  </a:lnTo>
                  <a:lnTo>
                    <a:pt x="192" y="190"/>
                  </a:lnTo>
                  <a:lnTo>
                    <a:pt x="204" y="210"/>
                  </a:lnTo>
                  <a:lnTo>
                    <a:pt x="228" y="190"/>
                  </a:lnTo>
                  <a:lnTo>
                    <a:pt x="240" y="150"/>
                  </a:lnTo>
                  <a:lnTo>
                    <a:pt x="228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47"/>
            <p:cNvSpPr>
              <a:spLocks/>
            </p:cNvSpPr>
            <p:nvPr/>
          </p:nvSpPr>
          <p:spPr bwMode="auto">
            <a:xfrm>
              <a:off x="1591" y="14794"/>
              <a:ext cx="187" cy="105"/>
            </a:xfrm>
            <a:custGeom>
              <a:avLst/>
              <a:gdLst>
                <a:gd name="T0" fmla="*/ 166 w 192"/>
                <a:gd name="T1" fmla="*/ 69 h 100"/>
                <a:gd name="T2" fmla="*/ 132 w 192"/>
                <a:gd name="T3" fmla="*/ 69 h 100"/>
                <a:gd name="T4" fmla="*/ 99 w 192"/>
                <a:gd name="T5" fmla="*/ 23 h 100"/>
                <a:gd name="T6" fmla="*/ 78 w 192"/>
                <a:gd name="T7" fmla="*/ 0 h 100"/>
                <a:gd name="T8" fmla="*/ 66 w 192"/>
                <a:gd name="T9" fmla="*/ 0 h 100"/>
                <a:gd name="T10" fmla="*/ 0 w 192"/>
                <a:gd name="T11" fmla="*/ 92 h 100"/>
                <a:gd name="T12" fmla="*/ 12 w 192"/>
                <a:gd name="T13" fmla="*/ 115 h 100"/>
                <a:gd name="T14" fmla="*/ 66 w 192"/>
                <a:gd name="T15" fmla="*/ 69 h 100"/>
                <a:gd name="T16" fmla="*/ 90 w 192"/>
                <a:gd name="T17" fmla="*/ 69 h 100"/>
                <a:gd name="T18" fmla="*/ 123 w 192"/>
                <a:gd name="T19" fmla="*/ 115 h 100"/>
                <a:gd name="T20" fmla="*/ 166 w 192"/>
                <a:gd name="T21" fmla="*/ 92 h 100"/>
                <a:gd name="T22" fmla="*/ 166 w 192"/>
                <a:gd name="T23" fmla="*/ 69 h 100"/>
                <a:gd name="T24" fmla="*/ 177 w 192"/>
                <a:gd name="T25" fmla="*/ 69 h 100"/>
                <a:gd name="T26" fmla="*/ 166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80" y="60"/>
                  </a:moveTo>
                  <a:lnTo>
                    <a:pt x="144" y="60"/>
                  </a:lnTo>
                  <a:lnTo>
                    <a:pt x="108" y="2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0" y="80"/>
                  </a:lnTo>
                  <a:lnTo>
                    <a:pt x="12" y="100"/>
                  </a:lnTo>
                  <a:lnTo>
                    <a:pt x="72" y="60"/>
                  </a:lnTo>
                  <a:lnTo>
                    <a:pt x="96" y="60"/>
                  </a:lnTo>
                  <a:lnTo>
                    <a:pt x="132" y="100"/>
                  </a:lnTo>
                  <a:lnTo>
                    <a:pt x="180" y="80"/>
                  </a:lnTo>
                  <a:lnTo>
                    <a:pt x="180" y="60"/>
                  </a:lnTo>
                  <a:lnTo>
                    <a:pt x="192" y="60"/>
                  </a:lnTo>
                  <a:lnTo>
                    <a:pt x="180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48"/>
            <p:cNvSpPr>
              <a:spLocks/>
            </p:cNvSpPr>
            <p:nvPr/>
          </p:nvSpPr>
          <p:spPr bwMode="auto">
            <a:xfrm>
              <a:off x="1603" y="14878"/>
              <a:ext cx="279" cy="668"/>
            </a:xfrm>
            <a:custGeom>
              <a:avLst/>
              <a:gdLst>
                <a:gd name="T0" fmla="*/ 262 w 288"/>
                <a:gd name="T1" fmla="*/ 23 h 640"/>
                <a:gd name="T2" fmla="*/ 251 w 288"/>
                <a:gd name="T3" fmla="*/ 69 h 640"/>
                <a:gd name="T4" fmla="*/ 218 w 288"/>
                <a:gd name="T5" fmla="*/ 159 h 640"/>
                <a:gd name="T6" fmla="*/ 141 w 288"/>
                <a:gd name="T7" fmla="*/ 375 h 640"/>
                <a:gd name="T8" fmla="*/ 54 w 288"/>
                <a:gd name="T9" fmla="*/ 602 h 640"/>
                <a:gd name="T10" fmla="*/ 21 w 288"/>
                <a:gd name="T11" fmla="*/ 682 h 640"/>
                <a:gd name="T12" fmla="*/ 0 w 288"/>
                <a:gd name="T13" fmla="*/ 727 h 640"/>
                <a:gd name="T14" fmla="*/ 0 w 288"/>
                <a:gd name="T15" fmla="*/ 705 h 640"/>
                <a:gd name="T16" fmla="*/ 0 w 288"/>
                <a:gd name="T17" fmla="*/ 659 h 640"/>
                <a:gd name="T18" fmla="*/ 21 w 288"/>
                <a:gd name="T19" fmla="*/ 467 h 640"/>
                <a:gd name="T20" fmla="*/ 21 w 288"/>
                <a:gd name="T21" fmla="*/ 375 h 640"/>
                <a:gd name="T22" fmla="*/ 12 w 288"/>
                <a:gd name="T23" fmla="*/ 307 h 640"/>
                <a:gd name="T24" fmla="*/ 12 w 288"/>
                <a:gd name="T25" fmla="*/ 284 h 640"/>
                <a:gd name="T26" fmla="*/ 21 w 288"/>
                <a:gd name="T27" fmla="*/ 284 h 640"/>
                <a:gd name="T28" fmla="*/ 66 w 288"/>
                <a:gd name="T29" fmla="*/ 262 h 640"/>
                <a:gd name="T30" fmla="*/ 132 w 288"/>
                <a:gd name="T31" fmla="*/ 193 h 640"/>
                <a:gd name="T32" fmla="*/ 196 w 288"/>
                <a:gd name="T33" fmla="*/ 114 h 640"/>
                <a:gd name="T34" fmla="*/ 240 w 288"/>
                <a:gd name="T35" fmla="*/ 23 h 640"/>
                <a:gd name="T36" fmla="*/ 262 w 288"/>
                <a:gd name="T37" fmla="*/ 0 h 640"/>
                <a:gd name="T38" fmla="*/ 262 w 288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20"/>
                  </a:moveTo>
                  <a:lnTo>
                    <a:pt x="276" y="60"/>
                  </a:lnTo>
                  <a:lnTo>
                    <a:pt x="240" y="140"/>
                  </a:lnTo>
                  <a:lnTo>
                    <a:pt x="156" y="330"/>
                  </a:lnTo>
                  <a:lnTo>
                    <a:pt x="60" y="530"/>
                  </a:lnTo>
                  <a:lnTo>
                    <a:pt x="24" y="600"/>
                  </a:lnTo>
                  <a:lnTo>
                    <a:pt x="0" y="640"/>
                  </a:lnTo>
                  <a:lnTo>
                    <a:pt x="0" y="620"/>
                  </a:lnTo>
                  <a:lnTo>
                    <a:pt x="0" y="580"/>
                  </a:lnTo>
                  <a:lnTo>
                    <a:pt x="24" y="410"/>
                  </a:lnTo>
                  <a:lnTo>
                    <a:pt x="24" y="330"/>
                  </a:lnTo>
                  <a:lnTo>
                    <a:pt x="12" y="270"/>
                  </a:lnTo>
                  <a:lnTo>
                    <a:pt x="12" y="250"/>
                  </a:lnTo>
                  <a:lnTo>
                    <a:pt x="24" y="250"/>
                  </a:lnTo>
                  <a:lnTo>
                    <a:pt x="72" y="230"/>
                  </a:lnTo>
                  <a:lnTo>
                    <a:pt x="144" y="170"/>
                  </a:lnTo>
                  <a:lnTo>
                    <a:pt x="216" y="100"/>
                  </a:lnTo>
                  <a:lnTo>
                    <a:pt x="264" y="20"/>
                  </a:lnTo>
                  <a:lnTo>
                    <a:pt x="288" y="0"/>
                  </a:lnTo>
                  <a:lnTo>
                    <a:pt x="288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49"/>
            <p:cNvSpPr>
              <a:spLocks/>
            </p:cNvSpPr>
            <p:nvPr/>
          </p:nvSpPr>
          <p:spPr bwMode="auto">
            <a:xfrm>
              <a:off x="1871" y="15201"/>
              <a:ext cx="35" cy="471"/>
            </a:xfrm>
            <a:custGeom>
              <a:avLst/>
              <a:gdLst>
                <a:gd name="T0" fmla="*/ 21 w 36"/>
                <a:gd name="T1" fmla="*/ 493 h 450"/>
                <a:gd name="T2" fmla="*/ 33 w 36"/>
                <a:gd name="T3" fmla="*/ 401 h 450"/>
                <a:gd name="T4" fmla="*/ 33 w 36"/>
                <a:gd name="T5" fmla="*/ 355 h 450"/>
                <a:gd name="T6" fmla="*/ 33 w 36"/>
                <a:gd name="T7" fmla="*/ 310 h 450"/>
                <a:gd name="T8" fmla="*/ 21 w 36"/>
                <a:gd name="T9" fmla="*/ 206 h 450"/>
                <a:gd name="T10" fmla="*/ 33 w 36"/>
                <a:gd name="T11" fmla="*/ 69 h 450"/>
                <a:gd name="T12" fmla="*/ 33 w 36"/>
                <a:gd name="T13" fmla="*/ 23 h 450"/>
                <a:gd name="T14" fmla="*/ 33 w 36"/>
                <a:gd name="T15" fmla="*/ 0 h 450"/>
                <a:gd name="T16" fmla="*/ 21 w 36"/>
                <a:gd name="T17" fmla="*/ 0 h 450"/>
                <a:gd name="T18" fmla="*/ 12 w 36"/>
                <a:gd name="T19" fmla="*/ 23 h 450"/>
                <a:gd name="T20" fmla="*/ 0 w 36"/>
                <a:gd name="T21" fmla="*/ 138 h 450"/>
                <a:gd name="T22" fmla="*/ 0 w 36"/>
                <a:gd name="T23" fmla="*/ 275 h 450"/>
                <a:gd name="T24" fmla="*/ 0 w 36"/>
                <a:gd name="T25" fmla="*/ 401 h 450"/>
                <a:gd name="T26" fmla="*/ 12 w 36"/>
                <a:gd name="T27" fmla="*/ 516 h 450"/>
                <a:gd name="T28" fmla="*/ 21 w 36"/>
                <a:gd name="T29" fmla="*/ 516 h 450"/>
                <a:gd name="T30" fmla="*/ 21 w 36"/>
                <a:gd name="T31" fmla="*/ 49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50"/>
                <a:gd name="T50" fmla="*/ 36 w 3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50">
                  <a:moveTo>
                    <a:pt x="24" y="430"/>
                  </a:moveTo>
                  <a:lnTo>
                    <a:pt x="36" y="350"/>
                  </a:lnTo>
                  <a:lnTo>
                    <a:pt x="36" y="310"/>
                  </a:lnTo>
                  <a:lnTo>
                    <a:pt x="36" y="270"/>
                  </a:lnTo>
                  <a:lnTo>
                    <a:pt x="24" y="180"/>
                  </a:lnTo>
                  <a:lnTo>
                    <a:pt x="36" y="60"/>
                  </a:lnTo>
                  <a:lnTo>
                    <a:pt x="36" y="2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120"/>
                  </a:lnTo>
                  <a:lnTo>
                    <a:pt x="0" y="240"/>
                  </a:lnTo>
                  <a:lnTo>
                    <a:pt x="0" y="350"/>
                  </a:lnTo>
                  <a:lnTo>
                    <a:pt x="12" y="4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0"/>
            <p:cNvSpPr>
              <a:spLocks/>
            </p:cNvSpPr>
            <p:nvPr/>
          </p:nvSpPr>
          <p:spPr bwMode="auto">
            <a:xfrm>
              <a:off x="2045" y="14555"/>
              <a:ext cx="257" cy="197"/>
            </a:xfrm>
            <a:custGeom>
              <a:avLst/>
              <a:gdLst>
                <a:gd name="T0" fmla="*/ 0 w 265"/>
                <a:gd name="T1" fmla="*/ 189 h 190"/>
                <a:gd name="T2" fmla="*/ 45 w 265"/>
                <a:gd name="T3" fmla="*/ 100 h 190"/>
                <a:gd name="T4" fmla="*/ 109 w 265"/>
                <a:gd name="T5" fmla="*/ 23 h 190"/>
                <a:gd name="T6" fmla="*/ 176 w 265"/>
                <a:gd name="T7" fmla="*/ 0 h 190"/>
                <a:gd name="T8" fmla="*/ 209 w 265"/>
                <a:gd name="T9" fmla="*/ 0 h 190"/>
                <a:gd name="T10" fmla="*/ 231 w 265"/>
                <a:gd name="T11" fmla="*/ 45 h 190"/>
                <a:gd name="T12" fmla="*/ 241 w 265"/>
                <a:gd name="T13" fmla="*/ 79 h 190"/>
                <a:gd name="T14" fmla="*/ 231 w 265"/>
                <a:gd name="T15" fmla="*/ 122 h 190"/>
                <a:gd name="T16" fmla="*/ 220 w 265"/>
                <a:gd name="T17" fmla="*/ 145 h 190"/>
                <a:gd name="T18" fmla="*/ 209 w 265"/>
                <a:gd name="T19" fmla="*/ 122 h 190"/>
                <a:gd name="T20" fmla="*/ 165 w 265"/>
                <a:gd name="T21" fmla="*/ 79 h 190"/>
                <a:gd name="T22" fmla="*/ 99 w 265"/>
                <a:gd name="T23" fmla="*/ 100 h 190"/>
                <a:gd name="T24" fmla="*/ 45 w 265"/>
                <a:gd name="T25" fmla="*/ 145 h 190"/>
                <a:gd name="T26" fmla="*/ 0 w 265"/>
                <a:gd name="T27" fmla="*/ 212 h 190"/>
                <a:gd name="T28" fmla="*/ 0 w 265"/>
                <a:gd name="T29" fmla="*/ 212 h 190"/>
                <a:gd name="T30" fmla="*/ 0 w 265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190"/>
                <a:gd name="T50" fmla="*/ 265 w 265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190">
                  <a:moveTo>
                    <a:pt x="0" y="170"/>
                  </a:moveTo>
                  <a:lnTo>
                    <a:pt x="48" y="90"/>
                  </a:lnTo>
                  <a:lnTo>
                    <a:pt x="120" y="20"/>
                  </a:lnTo>
                  <a:lnTo>
                    <a:pt x="193" y="0"/>
                  </a:lnTo>
                  <a:lnTo>
                    <a:pt x="229" y="0"/>
                  </a:lnTo>
                  <a:lnTo>
                    <a:pt x="253" y="40"/>
                  </a:lnTo>
                  <a:lnTo>
                    <a:pt x="265" y="70"/>
                  </a:lnTo>
                  <a:lnTo>
                    <a:pt x="253" y="110"/>
                  </a:lnTo>
                  <a:lnTo>
                    <a:pt x="241" y="130"/>
                  </a:lnTo>
                  <a:lnTo>
                    <a:pt x="229" y="110"/>
                  </a:lnTo>
                  <a:lnTo>
                    <a:pt x="180" y="70"/>
                  </a:lnTo>
                  <a:lnTo>
                    <a:pt x="108" y="90"/>
                  </a:lnTo>
                  <a:lnTo>
                    <a:pt x="48" y="130"/>
                  </a:lnTo>
                  <a:lnTo>
                    <a:pt x="0" y="19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51"/>
            <p:cNvSpPr>
              <a:spLocks/>
            </p:cNvSpPr>
            <p:nvPr/>
          </p:nvSpPr>
          <p:spPr bwMode="auto">
            <a:xfrm>
              <a:off x="2267" y="14857"/>
              <a:ext cx="94" cy="469"/>
            </a:xfrm>
            <a:custGeom>
              <a:avLst/>
              <a:gdLst>
                <a:gd name="T0" fmla="*/ 12 w 96"/>
                <a:gd name="T1" fmla="*/ 0 h 450"/>
                <a:gd name="T2" fmla="*/ 33 w 96"/>
                <a:gd name="T3" fmla="*/ 0 h 450"/>
                <a:gd name="T4" fmla="*/ 69 w 96"/>
                <a:gd name="T5" fmla="*/ 69 h 450"/>
                <a:gd name="T6" fmla="*/ 78 w 96"/>
                <a:gd name="T7" fmla="*/ 135 h 450"/>
                <a:gd name="T8" fmla="*/ 90 w 96"/>
                <a:gd name="T9" fmla="*/ 238 h 450"/>
                <a:gd name="T10" fmla="*/ 78 w 96"/>
                <a:gd name="T11" fmla="*/ 351 h 450"/>
                <a:gd name="T12" fmla="*/ 45 w 96"/>
                <a:gd name="T13" fmla="*/ 487 h 450"/>
                <a:gd name="T14" fmla="*/ 33 w 96"/>
                <a:gd name="T15" fmla="*/ 510 h 450"/>
                <a:gd name="T16" fmla="*/ 24 w 96"/>
                <a:gd name="T17" fmla="*/ 510 h 450"/>
                <a:gd name="T18" fmla="*/ 24 w 96"/>
                <a:gd name="T19" fmla="*/ 487 h 450"/>
                <a:gd name="T20" fmla="*/ 33 w 96"/>
                <a:gd name="T21" fmla="*/ 441 h 450"/>
                <a:gd name="T22" fmla="*/ 33 w 96"/>
                <a:gd name="T23" fmla="*/ 351 h 450"/>
                <a:gd name="T24" fmla="*/ 33 w 96"/>
                <a:gd name="T25" fmla="*/ 283 h 450"/>
                <a:gd name="T26" fmla="*/ 24 w 96"/>
                <a:gd name="T27" fmla="*/ 181 h 450"/>
                <a:gd name="T28" fmla="*/ 0 w 96"/>
                <a:gd name="T29" fmla="*/ 91 h 450"/>
                <a:gd name="T30" fmla="*/ 12 w 96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0"/>
                  </a:moveTo>
                  <a:lnTo>
                    <a:pt x="36" y="0"/>
                  </a:lnTo>
                  <a:lnTo>
                    <a:pt x="72" y="60"/>
                  </a:lnTo>
                  <a:lnTo>
                    <a:pt x="84" y="120"/>
                  </a:lnTo>
                  <a:lnTo>
                    <a:pt x="96" y="210"/>
                  </a:lnTo>
                  <a:lnTo>
                    <a:pt x="84" y="310"/>
                  </a:lnTo>
                  <a:lnTo>
                    <a:pt x="48" y="430"/>
                  </a:lnTo>
                  <a:lnTo>
                    <a:pt x="36" y="450"/>
                  </a:lnTo>
                  <a:lnTo>
                    <a:pt x="24" y="450"/>
                  </a:lnTo>
                  <a:lnTo>
                    <a:pt x="24" y="430"/>
                  </a:lnTo>
                  <a:lnTo>
                    <a:pt x="36" y="390"/>
                  </a:lnTo>
                  <a:lnTo>
                    <a:pt x="36" y="310"/>
                  </a:lnTo>
                  <a:lnTo>
                    <a:pt x="36" y="250"/>
                  </a:lnTo>
                  <a:lnTo>
                    <a:pt x="24" y="160"/>
                  </a:lnTo>
                  <a:lnTo>
                    <a:pt x="0" y="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52"/>
            <p:cNvSpPr>
              <a:spLocks/>
            </p:cNvSpPr>
            <p:nvPr/>
          </p:nvSpPr>
          <p:spPr bwMode="auto">
            <a:xfrm>
              <a:off x="1952" y="1407"/>
              <a:ext cx="8468" cy="834"/>
            </a:xfrm>
            <a:custGeom>
              <a:avLst/>
              <a:gdLst>
                <a:gd name="T0" fmla="*/ 153 w 8730"/>
                <a:gd name="T1" fmla="*/ 158 h 800"/>
                <a:gd name="T2" fmla="*/ 54 w 8730"/>
                <a:gd name="T3" fmla="*/ 351 h 800"/>
                <a:gd name="T4" fmla="*/ 54 w 8730"/>
                <a:gd name="T5" fmla="*/ 622 h 800"/>
                <a:gd name="T6" fmla="*/ 110 w 8730"/>
                <a:gd name="T7" fmla="*/ 770 h 800"/>
                <a:gd name="T8" fmla="*/ 186 w 8730"/>
                <a:gd name="T9" fmla="*/ 793 h 800"/>
                <a:gd name="T10" fmla="*/ 241 w 8730"/>
                <a:gd name="T11" fmla="*/ 691 h 800"/>
                <a:gd name="T12" fmla="*/ 230 w 8730"/>
                <a:gd name="T13" fmla="*/ 442 h 800"/>
                <a:gd name="T14" fmla="*/ 153 w 8730"/>
                <a:gd name="T15" fmla="*/ 397 h 800"/>
                <a:gd name="T16" fmla="*/ 142 w 8730"/>
                <a:gd name="T17" fmla="*/ 487 h 800"/>
                <a:gd name="T18" fmla="*/ 175 w 8730"/>
                <a:gd name="T19" fmla="*/ 579 h 800"/>
                <a:gd name="T20" fmla="*/ 198 w 8730"/>
                <a:gd name="T21" fmla="*/ 510 h 800"/>
                <a:gd name="T22" fmla="*/ 186 w 8730"/>
                <a:gd name="T23" fmla="*/ 645 h 800"/>
                <a:gd name="T24" fmla="*/ 142 w 8730"/>
                <a:gd name="T25" fmla="*/ 668 h 800"/>
                <a:gd name="T26" fmla="*/ 110 w 8730"/>
                <a:gd name="T27" fmla="*/ 579 h 800"/>
                <a:gd name="T28" fmla="*/ 110 w 8730"/>
                <a:gd name="T29" fmla="*/ 397 h 800"/>
                <a:gd name="T30" fmla="*/ 153 w 8730"/>
                <a:gd name="T31" fmla="*/ 284 h 800"/>
                <a:gd name="T32" fmla="*/ 230 w 8730"/>
                <a:gd name="T33" fmla="*/ 305 h 800"/>
                <a:gd name="T34" fmla="*/ 286 w 8730"/>
                <a:gd name="T35" fmla="*/ 464 h 800"/>
                <a:gd name="T36" fmla="*/ 286 w 8730"/>
                <a:gd name="T37" fmla="*/ 702 h 800"/>
                <a:gd name="T38" fmla="*/ 219 w 8730"/>
                <a:gd name="T39" fmla="*/ 884 h 800"/>
                <a:gd name="T40" fmla="*/ 99 w 8730"/>
                <a:gd name="T41" fmla="*/ 884 h 800"/>
                <a:gd name="T42" fmla="*/ 12 w 8730"/>
                <a:gd name="T43" fmla="*/ 622 h 800"/>
                <a:gd name="T44" fmla="*/ 21 w 8730"/>
                <a:gd name="T45" fmla="*/ 284 h 800"/>
                <a:gd name="T46" fmla="*/ 142 w 8730"/>
                <a:gd name="T47" fmla="*/ 46 h 800"/>
                <a:gd name="T48" fmla="*/ 252 w 8730"/>
                <a:gd name="T49" fmla="*/ 0 h 800"/>
                <a:gd name="T50" fmla="*/ 7781 w 8730"/>
                <a:gd name="T51" fmla="*/ 23 h 800"/>
                <a:gd name="T52" fmla="*/ 7913 w 8730"/>
                <a:gd name="T53" fmla="*/ 158 h 800"/>
                <a:gd name="T54" fmla="*/ 7967 w 8730"/>
                <a:gd name="T55" fmla="*/ 464 h 800"/>
                <a:gd name="T56" fmla="*/ 7935 w 8730"/>
                <a:gd name="T57" fmla="*/ 770 h 800"/>
                <a:gd name="T58" fmla="*/ 7803 w 8730"/>
                <a:gd name="T59" fmla="*/ 906 h 800"/>
                <a:gd name="T60" fmla="*/ 7727 w 8730"/>
                <a:gd name="T61" fmla="*/ 816 h 800"/>
                <a:gd name="T62" fmla="*/ 7681 w 8730"/>
                <a:gd name="T63" fmla="*/ 579 h 800"/>
                <a:gd name="T64" fmla="*/ 7715 w 8730"/>
                <a:gd name="T65" fmla="*/ 374 h 800"/>
                <a:gd name="T66" fmla="*/ 7781 w 8730"/>
                <a:gd name="T67" fmla="*/ 284 h 800"/>
                <a:gd name="T68" fmla="*/ 7847 w 8730"/>
                <a:gd name="T69" fmla="*/ 328 h 800"/>
                <a:gd name="T70" fmla="*/ 7869 w 8730"/>
                <a:gd name="T71" fmla="*/ 487 h 800"/>
                <a:gd name="T72" fmla="*/ 7858 w 8730"/>
                <a:gd name="T73" fmla="*/ 645 h 800"/>
                <a:gd name="T74" fmla="*/ 7814 w 8730"/>
                <a:gd name="T75" fmla="*/ 691 h 800"/>
                <a:gd name="T76" fmla="*/ 7770 w 8730"/>
                <a:gd name="T77" fmla="*/ 556 h 800"/>
                <a:gd name="T78" fmla="*/ 7792 w 8730"/>
                <a:gd name="T79" fmla="*/ 533 h 800"/>
                <a:gd name="T80" fmla="*/ 7836 w 8730"/>
                <a:gd name="T81" fmla="*/ 533 h 800"/>
                <a:gd name="T82" fmla="*/ 7836 w 8730"/>
                <a:gd name="T83" fmla="*/ 442 h 800"/>
                <a:gd name="T84" fmla="*/ 7781 w 8730"/>
                <a:gd name="T85" fmla="*/ 374 h 800"/>
                <a:gd name="T86" fmla="*/ 7727 w 8730"/>
                <a:gd name="T87" fmla="*/ 579 h 800"/>
                <a:gd name="T88" fmla="*/ 7759 w 8730"/>
                <a:gd name="T89" fmla="*/ 747 h 800"/>
                <a:gd name="T90" fmla="*/ 7836 w 8730"/>
                <a:gd name="T91" fmla="*/ 793 h 800"/>
                <a:gd name="T92" fmla="*/ 7902 w 8730"/>
                <a:gd name="T93" fmla="*/ 702 h 800"/>
                <a:gd name="T94" fmla="*/ 7935 w 8730"/>
                <a:gd name="T95" fmla="*/ 487 h 800"/>
                <a:gd name="T96" fmla="*/ 7880 w 8730"/>
                <a:gd name="T97" fmla="*/ 215 h 800"/>
                <a:gd name="T98" fmla="*/ 7727 w 8730"/>
                <a:gd name="T99" fmla="*/ 136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120"/>
                  </a:moveTo>
                  <a:lnTo>
                    <a:pt x="168" y="140"/>
                  </a:lnTo>
                  <a:lnTo>
                    <a:pt x="108" y="190"/>
                  </a:lnTo>
                  <a:lnTo>
                    <a:pt x="60" y="310"/>
                  </a:lnTo>
                  <a:lnTo>
                    <a:pt x="48" y="430"/>
                  </a:lnTo>
                  <a:lnTo>
                    <a:pt x="60" y="550"/>
                  </a:lnTo>
                  <a:lnTo>
                    <a:pt x="84" y="620"/>
                  </a:lnTo>
                  <a:lnTo>
                    <a:pt x="120" y="680"/>
                  </a:lnTo>
                  <a:lnTo>
                    <a:pt x="168" y="700"/>
                  </a:lnTo>
                  <a:lnTo>
                    <a:pt x="204" y="700"/>
                  </a:lnTo>
                  <a:lnTo>
                    <a:pt x="240" y="660"/>
                  </a:lnTo>
                  <a:lnTo>
                    <a:pt x="264" y="610"/>
                  </a:lnTo>
                  <a:lnTo>
                    <a:pt x="276" y="510"/>
                  </a:lnTo>
                  <a:lnTo>
                    <a:pt x="252" y="390"/>
                  </a:lnTo>
                  <a:lnTo>
                    <a:pt x="216" y="330"/>
                  </a:lnTo>
                  <a:lnTo>
                    <a:pt x="168" y="350"/>
                  </a:lnTo>
                  <a:lnTo>
                    <a:pt x="168" y="390"/>
                  </a:lnTo>
                  <a:lnTo>
                    <a:pt x="156" y="430"/>
                  </a:lnTo>
                  <a:lnTo>
                    <a:pt x="168" y="470"/>
                  </a:lnTo>
                  <a:lnTo>
                    <a:pt x="192" y="51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90"/>
                  </a:lnTo>
                  <a:lnTo>
                    <a:pt x="204" y="570"/>
                  </a:lnTo>
                  <a:lnTo>
                    <a:pt x="168" y="610"/>
                  </a:lnTo>
                  <a:lnTo>
                    <a:pt x="156" y="590"/>
                  </a:lnTo>
                  <a:lnTo>
                    <a:pt x="132" y="570"/>
                  </a:lnTo>
                  <a:lnTo>
                    <a:pt x="120" y="510"/>
                  </a:lnTo>
                  <a:lnTo>
                    <a:pt x="108" y="430"/>
                  </a:lnTo>
                  <a:lnTo>
                    <a:pt x="120" y="350"/>
                  </a:lnTo>
                  <a:lnTo>
                    <a:pt x="144" y="290"/>
                  </a:lnTo>
                  <a:lnTo>
                    <a:pt x="168" y="250"/>
                  </a:lnTo>
                  <a:lnTo>
                    <a:pt x="216" y="250"/>
                  </a:lnTo>
                  <a:lnTo>
                    <a:pt x="252" y="270"/>
                  </a:lnTo>
                  <a:lnTo>
                    <a:pt x="289" y="330"/>
                  </a:lnTo>
                  <a:lnTo>
                    <a:pt x="313" y="410"/>
                  </a:lnTo>
                  <a:lnTo>
                    <a:pt x="325" y="510"/>
                  </a:lnTo>
                  <a:lnTo>
                    <a:pt x="313" y="620"/>
                  </a:lnTo>
                  <a:lnTo>
                    <a:pt x="276" y="720"/>
                  </a:lnTo>
                  <a:lnTo>
                    <a:pt x="240" y="780"/>
                  </a:lnTo>
                  <a:lnTo>
                    <a:pt x="192" y="800"/>
                  </a:lnTo>
                  <a:lnTo>
                    <a:pt x="108" y="780"/>
                  </a:lnTo>
                  <a:lnTo>
                    <a:pt x="48" y="680"/>
                  </a:lnTo>
                  <a:lnTo>
                    <a:pt x="12" y="550"/>
                  </a:lnTo>
                  <a:lnTo>
                    <a:pt x="0" y="410"/>
                  </a:lnTo>
                  <a:lnTo>
                    <a:pt x="24" y="250"/>
                  </a:lnTo>
                  <a:lnTo>
                    <a:pt x="72" y="140"/>
                  </a:lnTo>
                  <a:lnTo>
                    <a:pt x="156" y="40"/>
                  </a:lnTo>
                  <a:lnTo>
                    <a:pt x="216" y="20"/>
                  </a:lnTo>
                  <a:lnTo>
                    <a:pt x="276" y="0"/>
                  </a:lnTo>
                  <a:lnTo>
                    <a:pt x="8466" y="0"/>
                  </a:lnTo>
                  <a:lnTo>
                    <a:pt x="8526" y="20"/>
                  </a:lnTo>
                  <a:lnTo>
                    <a:pt x="8586" y="40"/>
                  </a:lnTo>
                  <a:lnTo>
                    <a:pt x="8670" y="140"/>
                  </a:lnTo>
                  <a:lnTo>
                    <a:pt x="8718" y="250"/>
                  </a:lnTo>
                  <a:lnTo>
                    <a:pt x="8730" y="410"/>
                  </a:lnTo>
                  <a:lnTo>
                    <a:pt x="8730" y="550"/>
                  </a:lnTo>
                  <a:lnTo>
                    <a:pt x="8694" y="680"/>
                  </a:lnTo>
                  <a:lnTo>
                    <a:pt x="8634" y="780"/>
                  </a:lnTo>
                  <a:lnTo>
                    <a:pt x="8550" y="800"/>
                  </a:lnTo>
                  <a:lnTo>
                    <a:pt x="8514" y="780"/>
                  </a:lnTo>
                  <a:lnTo>
                    <a:pt x="8466" y="720"/>
                  </a:lnTo>
                  <a:lnTo>
                    <a:pt x="8441" y="620"/>
                  </a:lnTo>
                  <a:lnTo>
                    <a:pt x="8417" y="510"/>
                  </a:lnTo>
                  <a:lnTo>
                    <a:pt x="8429" y="410"/>
                  </a:lnTo>
                  <a:lnTo>
                    <a:pt x="8454" y="330"/>
                  </a:lnTo>
                  <a:lnTo>
                    <a:pt x="8490" y="270"/>
                  </a:lnTo>
                  <a:lnTo>
                    <a:pt x="8526" y="250"/>
                  </a:lnTo>
                  <a:lnTo>
                    <a:pt x="8562" y="250"/>
                  </a:lnTo>
                  <a:lnTo>
                    <a:pt x="8598" y="290"/>
                  </a:lnTo>
                  <a:lnTo>
                    <a:pt x="8622" y="350"/>
                  </a:lnTo>
                  <a:lnTo>
                    <a:pt x="8622" y="430"/>
                  </a:lnTo>
                  <a:lnTo>
                    <a:pt x="8622" y="510"/>
                  </a:lnTo>
                  <a:lnTo>
                    <a:pt x="8610" y="570"/>
                  </a:lnTo>
                  <a:lnTo>
                    <a:pt x="8586" y="590"/>
                  </a:lnTo>
                  <a:lnTo>
                    <a:pt x="8562" y="610"/>
                  </a:lnTo>
                  <a:lnTo>
                    <a:pt x="8538" y="570"/>
                  </a:lnTo>
                  <a:lnTo>
                    <a:pt x="8514" y="490"/>
                  </a:lnTo>
                  <a:lnTo>
                    <a:pt x="8526" y="450"/>
                  </a:lnTo>
                  <a:lnTo>
                    <a:pt x="8538" y="470"/>
                  </a:lnTo>
                  <a:lnTo>
                    <a:pt x="8550" y="510"/>
                  </a:lnTo>
                  <a:lnTo>
                    <a:pt x="8586" y="470"/>
                  </a:lnTo>
                  <a:lnTo>
                    <a:pt x="8586" y="430"/>
                  </a:lnTo>
                  <a:lnTo>
                    <a:pt x="8586" y="390"/>
                  </a:lnTo>
                  <a:lnTo>
                    <a:pt x="8562" y="350"/>
                  </a:lnTo>
                  <a:lnTo>
                    <a:pt x="8526" y="330"/>
                  </a:lnTo>
                  <a:lnTo>
                    <a:pt x="8478" y="390"/>
                  </a:lnTo>
                  <a:lnTo>
                    <a:pt x="8466" y="510"/>
                  </a:lnTo>
                  <a:lnTo>
                    <a:pt x="8478" y="610"/>
                  </a:lnTo>
                  <a:lnTo>
                    <a:pt x="8502" y="660"/>
                  </a:lnTo>
                  <a:lnTo>
                    <a:pt x="8538" y="700"/>
                  </a:lnTo>
                  <a:lnTo>
                    <a:pt x="8586" y="700"/>
                  </a:lnTo>
                  <a:lnTo>
                    <a:pt x="8622" y="680"/>
                  </a:lnTo>
                  <a:lnTo>
                    <a:pt x="8658" y="620"/>
                  </a:lnTo>
                  <a:lnTo>
                    <a:pt x="8682" y="550"/>
                  </a:lnTo>
                  <a:lnTo>
                    <a:pt x="8694" y="430"/>
                  </a:lnTo>
                  <a:lnTo>
                    <a:pt x="8682" y="310"/>
                  </a:lnTo>
                  <a:lnTo>
                    <a:pt x="8634" y="190"/>
                  </a:lnTo>
                  <a:lnTo>
                    <a:pt x="8562" y="140"/>
                  </a:lnTo>
                  <a:lnTo>
                    <a:pt x="8466" y="120"/>
                  </a:lnTo>
                  <a:lnTo>
                    <a:pt x="276" y="1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53"/>
            <p:cNvSpPr>
              <a:spLocks/>
            </p:cNvSpPr>
            <p:nvPr/>
          </p:nvSpPr>
          <p:spPr bwMode="auto">
            <a:xfrm>
              <a:off x="1952" y="14963"/>
              <a:ext cx="8468" cy="836"/>
            </a:xfrm>
            <a:custGeom>
              <a:avLst/>
              <a:gdLst>
                <a:gd name="T0" fmla="*/ 153 w 8730"/>
                <a:gd name="T1" fmla="*/ 776 h 800"/>
                <a:gd name="T2" fmla="*/ 54 w 8730"/>
                <a:gd name="T3" fmla="*/ 582 h 800"/>
                <a:gd name="T4" fmla="*/ 54 w 8730"/>
                <a:gd name="T5" fmla="*/ 308 h 800"/>
                <a:gd name="T6" fmla="*/ 110 w 8730"/>
                <a:gd name="T7" fmla="*/ 137 h 800"/>
                <a:gd name="T8" fmla="*/ 186 w 8730"/>
                <a:gd name="T9" fmla="*/ 115 h 800"/>
                <a:gd name="T10" fmla="*/ 241 w 8730"/>
                <a:gd name="T11" fmla="*/ 239 h 800"/>
                <a:gd name="T12" fmla="*/ 230 w 8730"/>
                <a:gd name="T13" fmla="*/ 467 h 800"/>
                <a:gd name="T14" fmla="*/ 153 w 8730"/>
                <a:gd name="T15" fmla="*/ 536 h 800"/>
                <a:gd name="T16" fmla="*/ 142 w 8730"/>
                <a:gd name="T17" fmla="*/ 422 h 800"/>
                <a:gd name="T18" fmla="*/ 175 w 8730"/>
                <a:gd name="T19" fmla="*/ 354 h 800"/>
                <a:gd name="T20" fmla="*/ 198 w 8730"/>
                <a:gd name="T21" fmla="*/ 422 h 800"/>
                <a:gd name="T22" fmla="*/ 186 w 8730"/>
                <a:gd name="T23" fmla="*/ 262 h 800"/>
                <a:gd name="T24" fmla="*/ 142 w 8730"/>
                <a:gd name="T25" fmla="*/ 239 h 800"/>
                <a:gd name="T26" fmla="*/ 110 w 8730"/>
                <a:gd name="T27" fmla="*/ 331 h 800"/>
                <a:gd name="T28" fmla="*/ 110 w 8730"/>
                <a:gd name="T29" fmla="*/ 536 h 800"/>
                <a:gd name="T30" fmla="*/ 153 w 8730"/>
                <a:gd name="T31" fmla="*/ 651 h 800"/>
                <a:gd name="T32" fmla="*/ 230 w 8730"/>
                <a:gd name="T33" fmla="*/ 628 h 800"/>
                <a:gd name="T34" fmla="*/ 286 w 8730"/>
                <a:gd name="T35" fmla="*/ 467 h 800"/>
                <a:gd name="T36" fmla="*/ 286 w 8730"/>
                <a:gd name="T37" fmla="*/ 217 h 800"/>
                <a:gd name="T38" fmla="*/ 219 w 8730"/>
                <a:gd name="T39" fmla="*/ 23 h 800"/>
                <a:gd name="T40" fmla="*/ 99 w 8730"/>
                <a:gd name="T41" fmla="*/ 46 h 800"/>
                <a:gd name="T42" fmla="*/ 12 w 8730"/>
                <a:gd name="T43" fmla="*/ 285 h 800"/>
                <a:gd name="T44" fmla="*/ 21 w 8730"/>
                <a:gd name="T45" fmla="*/ 628 h 800"/>
                <a:gd name="T46" fmla="*/ 142 w 8730"/>
                <a:gd name="T47" fmla="*/ 867 h 800"/>
                <a:gd name="T48" fmla="*/ 252 w 8730"/>
                <a:gd name="T49" fmla="*/ 913 h 800"/>
                <a:gd name="T50" fmla="*/ 7781 w 8730"/>
                <a:gd name="T51" fmla="*/ 913 h 800"/>
                <a:gd name="T52" fmla="*/ 7913 w 8730"/>
                <a:gd name="T53" fmla="*/ 776 h 800"/>
                <a:gd name="T54" fmla="*/ 7967 w 8730"/>
                <a:gd name="T55" fmla="*/ 467 h 800"/>
                <a:gd name="T56" fmla="*/ 7935 w 8730"/>
                <a:gd name="T57" fmla="*/ 160 h 800"/>
                <a:gd name="T58" fmla="*/ 7803 w 8730"/>
                <a:gd name="T59" fmla="*/ 0 h 800"/>
                <a:gd name="T60" fmla="*/ 7727 w 8730"/>
                <a:gd name="T61" fmla="*/ 115 h 800"/>
                <a:gd name="T62" fmla="*/ 7681 w 8730"/>
                <a:gd name="T63" fmla="*/ 331 h 800"/>
                <a:gd name="T64" fmla="*/ 7715 w 8730"/>
                <a:gd name="T65" fmla="*/ 559 h 800"/>
                <a:gd name="T66" fmla="*/ 7781 w 8730"/>
                <a:gd name="T67" fmla="*/ 651 h 800"/>
                <a:gd name="T68" fmla="*/ 7847 w 8730"/>
                <a:gd name="T69" fmla="*/ 605 h 800"/>
                <a:gd name="T70" fmla="*/ 7869 w 8730"/>
                <a:gd name="T71" fmla="*/ 422 h 800"/>
                <a:gd name="T72" fmla="*/ 7858 w 8730"/>
                <a:gd name="T73" fmla="*/ 285 h 800"/>
                <a:gd name="T74" fmla="*/ 7814 w 8730"/>
                <a:gd name="T75" fmla="*/ 239 h 800"/>
                <a:gd name="T76" fmla="*/ 7770 w 8730"/>
                <a:gd name="T77" fmla="*/ 354 h 800"/>
                <a:gd name="T78" fmla="*/ 7792 w 8730"/>
                <a:gd name="T79" fmla="*/ 377 h 800"/>
                <a:gd name="T80" fmla="*/ 7836 w 8730"/>
                <a:gd name="T81" fmla="*/ 377 h 800"/>
                <a:gd name="T82" fmla="*/ 7836 w 8730"/>
                <a:gd name="T83" fmla="*/ 490 h 800"/>
                <a:gd name="T84" fmla="*/ 7781 w 8730"/>
                <a:gd name="T85" fmla="*/ 536 h 800"/>
                <a:gd name="T86" fmla="*/ 7727 w 8730"/>
                <a:gd name="T87" fmla="*/ 354 h 800"/>
                <a:gd name="T88" fmla="*/ 7759 w 8730"/>
                <a:gd name="T89" fmla="*/ 160 h 800"/>
                <a:gd name="T90" fmla="*/ 7836 w 8730"/>
                <a:gd name="T91" fmla="*/ 115 h 800"/>
                <a:gd name="T92" fmla="*/ 7902 w 8730"/>
                <a:gd name="T93" fmla="*/ 194 h 800"/>
                <a:gd name="T94" fmla="*/ 7935 w 8730"/>
                <a:gd name="T95" fmla="*/ 422 h 800"/>
                <a:gd name="T96" fmla="*/ 7880 w 8730"/>
                <a:gd name="T97" fmla="*/ 684 h 800"/>
                <a:gd name="T98" fmla="*/ 7727 w 8730"/>
                <a:gd name="T99" fmla="*/ 799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700"/>
                  </a:moveTo>
                  <a:lnTo>
                    <a:pt x="168" y="680"/>
                  </a:lnTo>
                  <a:lnTo>
                    <a:pt x="108" y="600"/>
                  </a:lnTo>
                  <a:lnTo>
                    <a:pt x="60" y="510"/>
                  </a:lnTo>
                  <a:lnTo>
                    <a:pt x="48" y="370"/>
                  </a:lnTo>
                  <a:lnTo>
                    <a:pt x="60" y="270"/>
                  </a:lnTo>
                  <a:lnTo>
                    <a:pt x="84" y="170"/>
                  </a:lnTo>
                  <a:lnTo>
                    <a:pt x="120" y="120"/>
                  </a:lnTo>
                  <a:lnTo>
                    <a:pt x="168" y="100"/>
                  </a:lnTo>
                  <a:lnTo>
                    <a:pt x="204" y="100"/>
                  </a:lnTo>
                  <a:lnTo>
                    <a:pt x="240" y="140"/>
                  </a:lnTo>
                  <a:lnTo>
                    <a:pt x="264" y="210"/>
                  </a:lnTo>
                  <a:lnTo>
                    <a:pt x="276" y="310"/>
                  </a:lnTo>
                  <a:lnTo>
                    <a:pt x="252" y="410"/>
                  </a:lnTo>
                  <a:lnTo>
                    <a:pt x="216" y="470"/>
                  </a:lnTo>
                  <a:lnTo>
                    <a:pt x="168" y="470"/>
                  </a:lnTo>
                  <a:lnTo>
                    <a:pt x="168" y="430"/>
                  </a:lnTo>
                  <a:lnTo>
                    <a:pt x="156" y="370"/>
                  </a:lnTo>
                  <a:lnTo>
                    <a:pt x="168" y="330"/>
                  </a:lnTo>
                  <a:lnTo>
                    <a:pt x="192" y="310"/>
                  </a:lnTo>
                  <a:lnTo>
                    <a:pt x="204" y="330"/>
                  </a:lnTo>
                  <a:lnTo>
                    <a:pt x="216" y="370"/>
                  </a:lnTo>
                  <a:lnTo>
                    <a:pt x="228" y="310"/>
                  </a:lnTo>
                  <a:lnTo>
                    <a:pt x="204" y="230"/>
                  </a:lnTo>
                  <a:lnTo>
                    <a:pt x="168" y="210"/>
                  </a:lnTo>
                  <a:lnTo>
                    <a:pt x="156" y="210"/>
                  </a:lnTo>
                  <a:lnTo>
                    <a:pt x="132" y="250"/>
                  </a:lnTo>
                  <a:lnTo>
                    <a:pt x="120" y="290"/>
                  </a:lnTo>
                  <a:lnTo>
                    <a:pt x="108" y="370"/>
                  </a:lnTo>
                  <a:lnTo>
                    <a:pt x="120" y="470"/>
                  </a:lnTo>
                  <a:lnTo>
                    <a:pt x="144" y="530"/>
                  </a:lnTo>
                  <a:lnTo>
                    <a:pt x="168" y="570"/>
                  </a:lnTo>
                  <a:lnTo>
                    <a:pt x="216" y="570"/>
                  </a:lnTo>
                  <a:lnTo>
                    <a:pt x="252" y="550"/>
                  </a:lnTo>
                  <a:lnTo>
                    <a:pt x="289" y="490"/>
                  </a:lnTo>
                  <a:lnTo>
                    <a:pt x="313" y="410"/>
                  </a:lnTo>
                  <a:lnTo>
                    <a:pt x="325" y="290"/>
                  </a:lnTo>
                  <a:lnTo>
                    <a:pt x="313" y="190"/>
                  </a:lnTo>
                  <a:lnTo>
                    <a:pt x="276" y="100"/>
                  </a:lnTo>
                  <a:lnTo>
                    <a:pt x="240" y="20"/>
                  </a:lnTo>
                  <a:lnTo>
                    <a:pt x="192" y="0"/>
                  </a:lnTo>
                  <a:lnTo>
                    <a:pt x="108" y="40"/>
                  </a:lnTo>
                  <a:lnTo>
                    <a:pt x="48" y="140"/>
                  </a:lnTo>
                  <a:lnTo>
                    <a:pt x="12" y="250"/>
                  </a:lnTo>
                  <a:lnTo>
                    <a:pt x="0" y="410"/>
                  </a:lnTo>
                  <a:lnTo>
                    <a:pt x="24" y="550"/>
                  </a:lnTo>
                  <a:lnTo>
                    <a:pt x="72" y="680"/>
                  </a:lnTo>
                  <a:lnTo>
                    <a:pt x="156" y="760"/>
                  </a:lnTo>
                  <a:lnTo>
                    <a:pt x="216" y="800"/>
                  </a:lnTo>
                  <a:lnTo>
                    <a:pt x="276" y="800"/>
                  </a:lnTo>
                  <a:lnTo>
                    <a:pt x="8466" y="800"/>
                  </a:lnTo>
                  <a:lnTo>
                    <a:pt x="8526" y="800"/>
                  </a:lnTo>
                  <a:lnTo>
                    <a:pt x="8586" y="760"/>
                  </a:lnTo>
                  <a:lnTo>
                    <a:pt x="8670" y="680"/>
                  </a:lnTo>
                  <a:lnTo>
                    <a:pt x="8718" y="550"/>
                  </a:lnTo>
                  <a:lnTo>
                    <a:pt x="8730" y="410"/>
                  </a:lnTo>
                  <a:lnTo>
                    <a:pt x="8730" y="250"/>
                  </a:lnTo>
                  <a:lnTo>
                    <a:pt x="8694" y="140"/>
                  </a:lnTo>
                  <a:lnTo>
                    <a:pt x="8634" y="40"/>
                  </a:lnTo>
                  <a:lnTo>
                    <a:pt x="8550" y="0"/>
                  </a:lnTo>
                  <a:lnTo>
                    <a:pt x="8514" y="20"/>
                  </a:lnTo>
                  <a:lnTo>
                    <a:pt x="8466" y="100"/>
                  </a:lnTo>
                  <a:lnTo>
                    <a:pt x="8441" y="190"/>
                  </a:lnTo>
                  <a:lnTo>
                    <a:pt x="8417" y="290"/>
                  </a:lnTo>
                  <a:lnTo>
                    <a:pt x="8429" y="410"/>
                  </a:lnTo>
                  <a:lnTo>
                    <a:pt x="8454" y="490"/>
                  </a:lnTo>
                  <a:lnTo>
                    <a:pt x="8490" y="550"/>
                  </a:lnTo>
                  <a:lnTo>
                    <a:pt x="8526" y="570"/>
                  </a:lnTo>
                  <a:lnTo>
                    <a:pt x="8562" y="570"/>
                  </a:lnTo>
                  <a:lnTo>
                    <a:pt x="8598" y="530"/>
                  </a:lnTo>
                  <a:lnTo>
                    <a:pt x="8622" y="470"/>
                  </a:lnTo>
                  <a:lnTo>
                    <a:pt x="8622" y="370"/>
                  </a:lnTo>
                  <a:lnTo>
                    <a:pt x="8622" y="290"/>
                  </a:lnTo>
                  <a:lnTo>
                    <a:pt x="8610" y="250"/>
                  </a:lnTo>
                  <a:lnTo>
                    <a:pt x="8586" y="210"/>
                  </a:lnTo>
                  <a:lnTo>
                    <a:pt x="8562" y="210"/>
                  </a:lnTo>
                  <a:lnTo>
                    <a:pt x="8538" y="230"/>
                  </a:lnTo>
                  <a:lnTo>
                    <a:pt x="8514" y="310"/>
                  </a:lnTo>
                  <a:lnTo>
                    <a:pt x="8526" y="370"/>
                  </a:lnTo>
                  <a:lnTo>
                    <a:pt x="8538" y="330"/>
                  </a:lnTo>
                  <a:lnTo>
                    <a:pt x="8550" y="310"/>
                  </a:lnTo>
                  <a:lnTo>
                    <a:pt x="8586" y="330"/>
                  </a:lnTo>
                  <a:lnTo>
                    <a:pt x="8586" y="370"/>
                  </a:lnTo>
                  <a:lnTo>
                    <a:pt x="8586" y="430"/>
                  </a:lnTo>
                  <a:lnTo>
                    <a:pt x="8562" y="470"/>
                  </a:lnTo>
                  <a:lnTo>
                    <a:pt x="8526" y="470"/>
                  </a:lnTo>
                  <a:lnTo>
                    <a:pt x="8478" y="410"/>
                  </a:lnTo>
                  <a:lnTo>
                    <a:pt x="8466" y="310"/>
                  </a:lnTo>
                  <a:lnTo>
                    <a:pt x="8478" y="210"/>
                  </a:lnTo>
                  <a:lnTo>
                    <a:pt x="8502" y="140"/>
                  </a:lnTo>
                  <a:lnTo>
                    <a:pt x="8538" y="100"/>
                  </a:lnTo>
                  <a:lnTo>
                    <a:pt x="8586" y="100"/>
                  </a:lnTo>
                  <a:lnTo>
                    <a:pt x="8622" y="120"/>
                  </a:lnTo>
                  <a:lnTo>
                    <a:pt x="8658" y="170"/>
                  </a:lnTo>
                  <a:lnTo>
                    <a:pt x="8682" y="270"/>
                  </a:lnTo>
                  <a:lnTo>
                    <a:pt x="8694" y="370"/>
                  </a:lnTo>
                  <a:lnTo>
                    <a:pt x="8682" y="510"/>
                  </a:lnTo>
                  <a:lnTo>
                    <a:pt x="8634" y="600"/>
                  </a:lnTo>
                  <a:lnTo>
                    <a:pt x="8562" y="680"/>
                  </a:lnTo>
                  <a:lnTo>
                    <a:pt x="8466" y="700"/>
                  </a:lnTo>
                  <a:lnTo>
                    <a:pt x="276" y="70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54"/>
            <p:cNvSpPr>
              <a:spLocks/>
            </p:cNvSpPr>
            <p:nvPr/>
          </p:nvSpPr>
          <p:spPr bwMode="auto">
            <a:xfrm>
              <a:off x="1545" y="1794"/>
              <a:ext cx="361" cy="12939"/>
            </a:xfrm>
            <a:custGeom>
              <a:avLst/>
              <a:gdLst>
                <a:gd name="T0" fmla="*/ 54 w 372"/>
                <a:gd name="T1" fmla="*/ 13673 h 12398"/>
                <a:gd name="T2" fmla="*/ 132 w 372"/>
                <a:gd name="T3" fmla="*/ 13957 h 12398"/>
                <a:gd name="T4" fmla="*/ 231 w 372"/>
                <a:gd name="T5" fmla="*/ 13957 h 12398"/>
                <a:gd name="T6" fmla="*/ 285 w 372"/>
                <a:gd name="T7" fmla="*/ 13808 h 12398"/>
                <a:gd name="T8" fmla="*/ 296 w 372"/>
                <a:gd name="T9" fmla="*/ 13604 h 12398"/>
                <a:gd name="T10" fmla="*/ 252 w 372"/>
                <a:gd name="T11" fmla="*/ 13457 h 12398"/>
                <a:gd name="T12" fmla="*/ 165 w 372"/>
                <a:gd name="T13" fmla="*/ 13468 h 12398"/>
                <a:gd name="T14" fmla="*/ 143 w 372"/>
                <a:gd name="T15" fmla="*/ 13673 h 12398"/>
                <a:gd name="T16" fmla="*/ 176 w 372"/>
                <a:gd name="T17" fmla="*/ 13719 h 12398"/>
                <a:gd name="T18" fmla="*/ 208 w 372"/>
                <a:gd name="T19" fmla="*/ 13650 h 12398"/>
                <a:gd name="T20" fmla="*/ 186 w 372"/>
                <a:gd name="T21" fmla="*/ 13581 h 12398"/>
                <a:gd name="T22" fmla="*/ 241 w 372"/>
                <a:gd name="T23" fmla="*/ 13604 h 12398"/>
                <a:gd name="T24" fmla="*/ 241 w 372"/>
                <a:gd name="T25" fmla="*/ 13739 h 12398"/>
                <a:gd name="T26" fmla="*/ 208 w 372"/>
                <a:gd name="T27" fmla="*/ 13831 h 12398"/>
                <a:gd name="T28" fmla="*/ 143 w 372"/>
                <a:gd name="T29" fmla="*/ 13808 h 12398"/>
                <a:gd name="T30" fmla="*/ 110 w 372"/>
                <a:gd name="T31" fmla="*/ 13673 h 12398"/>
                <a:gd name="T32" fmla="*/ 110 w 372"/>
                <a:gd name="T33" fmla="*/ 13490 h 12398"/>
                <a:gd name="T34" fmla="*/ 176 w 372"/>
                <a:gd name="T35" fmla="*/ 13343 h 12398"/>
                <a:gd name="T36" fmla="*/ 263 w 372"/>
                <a:gd name="T37" fmla="*/ 13343 h 12398"/>
                <a:gd name="T38" fmla="*/ 329 w 372"/>
                <a:gd name="T39" fmla="*/ 13536 h 12398"/>
                <a:gd name="T40" fmla="*/ 329 w 372"/>
                <a:gd name="T41" fmla="*/ 13854 h 12398"/>
                <a:gd name="T42" fmla="*/ 231 w 372"/>
                <a:gd name="T43" fmla="*/ 14070 h 12398"/>
                <a:gd name="T44" fmla="*/ 110 w 372"/>
                <a:gd name="T45" fmla="*/ 14047 h 12398"/>
                <a:gd name="T46" fmla="*/ 12 w 372"/>
                <a:gd name="T47" fmla="*/ 13719 h 12398"/>
                <a:gd name="T48" fmla="*/ 0 w 372"/>
                <a:gd name="T49" fmla="*/ 13434 h 12398"/>
                <a:gd name="T50" fmla="*/ 12 w 372"/>
                <a:gd name="T51" fmla="*/ 534 h 12398"/>
                <a:gd name="T52" fmla="*/ 54 w 372"/>
                <a:gd name="T53" fmla="*/ 171 h 12398"/>
                <a:gd name="T54" fmla="*/ 176 w 372"/>
                <a:gd name="T55" fmla="*/ 0 h 12398"/>
                <a:gd name="T56" fmla="*/ 285 w 372"/>
                <a:gd name="T57" fmla="*/ 114 h 12398"/>
                <a:gd name="T58" fmla="*/ 340 w 372"/>
                <a:gd name="T59" fmla="*/ 467 h 12398"/>
                <a:gd name="T60" fmla="*/ 307 w 372"/>
                <a:gd name="T61" fmla="*/ 681 h 12398"/>
                <a:gd name="T62" fmla="*/ 208 w 372"/>
                <a:gd name="T63" fmla="*/ 773 h 12398"/>
                <a:gd name="T64" fmla="*/ 143 w 372"/>
                <a:gd name="T65" fmla="*/ 704 h 12398"/>
                <a:gd name="T66" fmla="*/ 110 w 372"/>
                <a:gd name="T67" fmla="*/ 534 h 12398"/>
                <a:gd name="T68" fmla="*/ 120 w 372"/>
                <a:gd name="T69" fmla="*/ 353 h 12398"/>
                <a:gd name="T70" fmla="*/ 176 w 372"/>
                <a:gd name="T71" fmla="*/ 261 h 12398"/>
                <a:gd name="T72" fmla="*/ 241 w 372"/>
                <a:gd name="T73" fmla="*/ 330 h 12398"/>
                <a:gd name="T74" fmla="*/ 252 w 372"/>
                <a:gd name="T75" fmla="*/ 421 h 12398"/>
                <a:gd name="T76" fmla="*/ 208 w 372"/>
                <a:gd name="T77" fmla="*/ 556 h 12398"/>
                <a:gd name="T78" fmla="*/ 198 w 372"/>
                <a:gd name="T79" fmla="*/ 512 h 12398"/>
                <a:gd name="T80" fmla="*/ 208 w 372"/>
                <a:gd name="T81" fmla="*/ 398 h 12398"/>
                <a:gd name="T82" fmla="*/ 153 w 372"/>
                <a:gd name="T83" fmla="*/ 398 h 12398"/>
                <a:gd name="T84" fmla="*/ 143 w 372"/>
                <a:gd name="T85" fmla="*/ 534 h 12398"/>
                <a:gd name="T86" fmla="*/ 208 w 372"/>
                <a:gd name="T87" fmla="*/ 659 h 12398"/>
                <a:gd name="T88" fmla="*/ 274 w 372"/>
                <a:gd name="T89" fmla="*/ 579 h 12398"/>
                <a:gd name="T90" fmla="*/ 296 w 372"/>
                <a:gd name="T91" fmla="*/ 398 h 12398"/>
                <a:gd name="T92" fmla="*/ 263 w 372"/>
                <a:gd name="T93" fmla="*/ 193 h 12398"/>
                <a:gd name="T94" fmla="*/ 176 w 372"/>
                <a:gd name="T95" fmla="*/ 114 h 12398"/>
                <a:gd name="T96" fmla="*/ 78 w 372"/>
                <a:gd name="T97" fmla="*/ 261 h 12398"/>
                <a:gd name="T98" fmla="*/ 45 w 372"/>
                <a:gd name="T99" fmla="*/ 659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48" y="11818"/>
                  </a:moveTo>
                  <a:lnTo>
                    <a:pt x="60" y="12028"/>
                  </a:lnTo>
                  <a:lnTo>
                    <a:pt x="84" y="12188"/>
                  </a:lnTo>
                  <a:lnTo>
                    <a:pt x="144" y="12278"/>
                  </a:lnTo>
                  <a:lnTo>
                    <a:pt x="192" y="12298"/>
                  </a:lnTo>
                  <a:lnTo>
                    <a:pt x="252" y="12278"/>
                  </a:lnTo>
                  <a:lnTo>
                    <a:pt x="288" y="12228"/>
                  </a:lnTo>
                  <a:lnTo>
                    <a:pt x="312" y="12148"/>
                  </a:lnTo>
                  <a:lnTo>
                    <a:pt x="324" y="12068"/>
                  </a:lnTo>
                  <a:lnTo>
                    <a:pt x="324" y="11968"/>
                  </a:lnTo>
                  <a:lnTo>
                    <a:pt x="300" y="11888"/>
                  </a:lnTo>
                  <a:lnTo>
                    <a:pt x="276" y="11838"/>
                  </a:lnTo>
                  <a:lnTo>
                    <a:pt x="228" y="11818"/>
                  </a:lnTo>
                  <a:lnTo>
                    <a:pt x="180" y="11848"/>
                  </a:lnTo>
                  <a:lnTo>
                    <a:pt x="156" y="11948"/>
                  </a:lnTo>
                  <a:lnTo>
                    <a:pt x="156" y="1202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28" y="12068"/>
                  </a:lnTo>
                  <a:lnTo>
                    <a:pt x="228" y="12008"/>
                  </a:lnTo>
                  <a:lnTo>
                    <a:pt x="216" y="11968"/>
                  </a:lnTo>
                  <a:lnTo>
                    <a:pt x="204" y="11948"/>
                  </a:lnTo>
                  <a:lnTo>
                    <a:pt x="228" y="11908"/>
                  </a:lnTo>
                  <a:lnTo>
                    <a:pt x="264" y="11968"/>
                  </a:lnTo>
                  <a:lnTo>
                    <a:pt x="276" y="12028"/>
                  </a:lnTo>
                  <a:lnTo>
                    <a:pt x="264" y="12088"/>
                  </a:lnTo>
                  <a:lnTo>
                    <a:pt x="264" y="12128"/>
                  </a:lnTo>
                  <a:lnTo>
                    <a:pt x="228" y="12168"/>
                  </a:lnTo>
                  <a:lnTo>
                    <a:pt x="192" y="12168"/>
                  </a:lnTo>
                  <a:lnTo>
                    <a:pt x="156" y="12148"/>
                  </a:lnTo>
                  <a:lnTo>
                    <a:pt x="132" y="12108"/>
                  </a:lnTo>
                  <a:lnTo>
                    <a:pt x="120" y="12028"/>
                  </a:lnTo>
                  <a:lnTo>
                    <a:pt x="120" y="11948"/>
                  </a:lnTo>
                  <a:lnTo>
                    <a:pt x="120" y="11868"/>
                  </a:lnTo>
                  <a:lnTo>
                    <a:pt x="156" y="11798"/>
                  </a:lnTo>
                  <a:lnTo>
                    <a:pt x="192" y="11738"/>
                  </a:lnTo>
                  <a:lnTo>
                    <a:pt x="228" y="11718"/>
                  </a:lnTo>
                  <a:lnTo>
                    <a:pt x="288" y="11738"/>
                  </a:lnTo>
                  <a:lnTo>
                    <a:pt x="336" y="11818"/>
                  </a:lnTo>
                  <a:lnTo>
                    <a:pt x="360" y="11908"/>
                  </a:lnTo>
                  <a:lnTo>
                    <a:pt x="372" y="12008"/>
                  </a:lnTo>
                  <a:lnTo>
                    <a:pt x="360" y="12188"/>
                  </a:lnTo>
                  <a:lnTo>
                    <a:pt x="312" y="12298"/>
                  </a:lnTo>
                  <a:lnTo>
                    <a:pt x="252" y="12378"/>
                  </a:lnTo>
                  <a:lnTo>
                    <a:pt x="192" y="12398"/>
                  </a:lnTo>
                  <a:lnTo>
                    <a:pt x="120" y="12358"/>
                  </a:lnTo>
                  <a:lnTo>
                    <a:pt x="60" y="12248"/>
                  </a:lnTo>
                  <a:lnTo>
                    <a:pt x="12" y="12068"/>
                  </a:lnTo>
                  <a:lnTo>
                    <a:pt x="12" y="11948"/>
                  </a:lnTo>
                  <a:lnTo>
                    <a:pt x="0" y="11818"/>
                  </a:lnTo>
                  <a:lnTo>
                    <a:pt x="0" y="600"/>
                  </a:lnTo>
                  <a:lnTo>
                    <a:pt x="12" y="470"/>
                  </a:lnTo>
                  <a:lnTo>
                    <a:pt x="12" y="330"/>
                  </a:lnTo>
                  <a:lnTo>
                    <a:pt x="60" y="150"/>
                  </a:lnTo>
                  <a:lnTo>
                    <a:pt x="120" y="40"/>
                  </a:lnTo>
                  <a:lnTo>
                    <a:pt x="192" y="0"/>
                  </a:lnTo>
                  <a:lnTo>
                    <a:pt x="252" y="20"/>
                  </a:lnTo>
                  <a:lnTo>
                    <a:pt x="312" y="100"/>
                  </a:lnTo>
                  <a:lnTo>
                    <a:pt x="360" y="230"/>
                  </a:lnTo>
                  <a:lnTo>
                    <a:pt x="372" y="410"/>
                  </a:lnTo>
                  <a:lnTo>
                    <a:pt x="360" y="510"/>
                  </a:lnTo>
                  <a:lnTo>
                    <a:pt x="336" y="600"/>
                  </a:lnTo>
                  <a:lnTo>
                    <a:pt x="288" y="660"/>
                  </a:lnTo>
                  <a:lnTo>
                    <a:pt x="228" y="680"/>
                  </a:lnTo>
                  <a:lnTo>
                    <a:pt x="192" y="660"/>
                  </a:lnTo>
                  <a:lnTo>
                    <a:pt x="156" y="620"/>
                  </a:lnTo>
                  <a:lnTo>
                    <a:pt x="120" y="540"/>
                  </a:lnTo>
                  <a:lnTo>
                    <a:pt x="120" y="470"/>
                  </a:lnTo>
                  <a:lnTo>
                    <a:pt x="120" y="370"/>
                  </a:lnTo>
                  <a:lnTo>
                    <a:pt x="132" y="310"/>
                  </a:lnTo>
                  <a:lnTo>
                    <a:pt x="156" y="250"/>
                  </a:lnTo>
                  <a:lnTo>
                    <a:pt x="192" y="230"/>
                  </a:lnTo>
                  <a:lnTo>
                    <a:pt x="228" y="250"/>
                  </a:lnTo>
                  <a:lnTo>
                    <a:pt x="264" y="290"/>
                  </a:lnTo>
                  <a:lnTo>
                    <a:pt x="264" y="330"/>
                  </a:lnTo>
                  <a:lnTo>
                    <a:pt x="276" y="370"/>
                  </a:lnTo>
                  <a:lnTo>
                    <a:pt x="264" y="450"/>
                  </a:lnTo>
                  <a:lnTo>
                    <a:pt x="228" y="49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10"/>
                  </a:lnTo>
                  <a:lnTo>
                    <a:pt x="228" y="350"/>
                  </a:lnTo>
                  <a:lnTo>
                    <a:pt x="192" y="330"/>
                  </a:lnTo>
                  <a:lnTo>
                    <a:pt x="168" y="350"/>
                  </a:lnTo>
                  <a:lnTo>
                    <a:pt x="156" y="370"/>
                  </a:lnTo>
                  <a:lnTo>
                    <a:pt x="156" y="470"/>
                  </a:lnTo>
                  <a:lnTo>
                    <a:pt x="180" y="540"/>
                  </a:lnTo>
                  <a:lnTo>
                    <a:pt x="228" y="580"/>
                  </a:lnTo>
                  <a:lnTo>
                    <a:pt x="276" y="560"/>
                  </a:lnTo>
                  <a:lnTo>
                    <a:pt x="300" y="510"/>
                  </a:lnTo>
                  <a:lnTo>
                    <a:pt x="324" y="430"/>
                  </a:lnTo>
                  <a:lnTo>
                    <a:pt x="324" y="350"/>
                  </a:lnTo>
                  <a:lnTo>
                    <a:pt x="312" y="250"/>
                  </a:lnTo>
                  <a:lnTo>
                    <a:pt x="288" y="170"/>
                  </a:lnTo>
                  <a:lnTo>
                    <a:pt x="252" y="110"/>
                  </a:lnTo>
                  <a:lnTo>
                    <a:pt x="192" y="100"/>
                  </a:lnTo>
                  <a:lnTo>
                    <a:pt x="144" y="130"/>
                  </a:lnTo>
                  <a:lnTo>
                    <a:pt x="84" y="230"/>
                  </a:lnTo>
                  <a:lnTo>
                    <a:pt x="60" y="370"/>
                  </a:lnTo>
                  <a:lnTo>
                    <a:pt x="48" y="580"/>
                  </a:lnTo>
                  <a:lnTo>
                    <a:pt x="48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55"/>
            <p:cNvSpPr>
              <a:spLocks/>
            </p:cNvSpPr>
            <p:nvPr/>
          </p:nvSpPr>
          <p:spPr bwMode="auto">
            <a:xfrm>
              <a:off x="10292" y="1386"/>
              <a:ext cx="303" cy="712"/>
            </a:xfrm>
            <a:custGeom>
              <a:avLst/>
              <a:gdLst>
                <a:gd name="T0" fmla="*/ 54 w 312"/>
                <a:gd name="T1" fmla="*/ 23 h 680"/>
                <a:gd name="T2" fmla="*/ 21 w 312"/>
                <a:gd name="T3" fmla="*/ 0 h 680"/>
                <a:gd name="T4" fmla="*/ 12 w 312"/>
                <a:gd name="T5" fmla="*/ 23 h 680"/>
                <a:gd name="T6" fmla="*/ 0 w 312"/>
                <a:gd name="T7" fmla="*/ 92 h 680"/>
                <a:gd name="T8" fmla="*/ 12 w 312"/>
                <a:gd name="T9" fmla="*/ 126 h 680"/>
                <a:gd name="T10" fmla="*/ 242 w 312"/>
                <a:gd name="T11" fmla="*/ 758 h 680"/>
                <a:gd name="T12" fmla="*/ 253 w 312"/>
                <a:gd name="T13" fmla="*/ 781 h 680"/>
                <a:gd name="T14" fmla="*/ 275 w 312"/>
                <a:gd name="T15" fmla="*/ 758 h 680"/>
                <a:gd name="T16" fmla="*/ 286 w 312"/>
                <a:gd name="T17" fmla="*/ 712 h 680"/>
                <a:gd name="T18" fmla="*/ 275 w 312"/>
                <a:gd name="T19" fmla="*/ 643 h 680"/>
                <a:gd name="T20" fmla="*/ 54 w 312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80"/>
                <a:gd name="T35" fmla="*/ 312 w 312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80">
                  <a:moveTo>
                    <a:pt x="60" y="20"/>
                  </a:moveTo>
                  <a:lnTo>
                    <a:pt x="24" y="0"/>
                  </a:lnTo>
                  <a:lnTo>
                    <a:pt x="12" y="20"/>
                  </a:lnTo>
                  <a:lnTo>
                    <a:pt x="0" y="80"/>
                  </a:lnTo>
                  <a:lnTo>
                    <a:pt x="12" y="110"/>
                  </a:lnTo>
                  <a:lnTo>
                    <a:pt x="264" y="660"/>
                  </a:lnTo>
                  <a:lnTo>
                    <a:pt x="276" y="680"/>
                  </a:lnTo>
                  <a:lnTo>
                    <a:pt x="300" y="660"/>
                  </a:lnTo>
                  <a:lnTo>
                    <a:pt x="312" y="620"/>
                  </a:lnTo>
                  <a:lnTo>
                    <a:pt x="300" y="56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56"/>
            <p:cNvSpPr>
              <a:spLocks/>
            </p:cNvSpPr>
            <p:nvPr/>
          </p:nvSpPr>
          <p:spPr bwMode="auto">
            <a:xfrm>
              <a:off x="1789" y="1386"/>
              <a:ext cx="291" cy="712"/>
            </a:xfrm>
            <a:custGeom>
              <a:avLst/>
              <a:gdLst>
                <a:gd name="T0" fmla="*/ 241 w 300"/>
                <a:gd name="T1" fmla="*/ 23 h 680"/>
                <a:gd name="T2" fmla="*/ 252 w 300"/>
                <a:gd name="T3" fmla="*/ 0 h 680"/>
                <a:gd name="T4" fmla="*/ 274 w 300"/>
                <a:gd name="T5" fmla="*/ 23 h 680"/>
                <a:gd name="T6" fmla="*/ 274 w 300"/>
                <a:gd name="T7" fmla="*/ 92 h 680"/>
                <a:gd name="T8" fmla="*/ 274 w 300"/>
                <a:gd name="T9" fmla="*/ 126 h 680"/>
                <a:gd name="T10" fmla="*/ 45 w 300"/>
                <a:gd name="T11" fmla="*/ 758 h 680"/>
                <a:gd name="T12" fmla="*/ 21 w 300"/>
                <a:gd name="T13" fmla="*/ 781 h 680"/>
                <a:gd name="T14" fmla="*/ 12 w 300"/>
                <a:gd name="T15" fmla="*/ 758 h 680"/>
                <a:gd name="T16" fmla="*/ 0 w 300"/>
                <a:gd name="T17" fmla="*/ 712 h 680"/>
                <a:gd name="T18" fmla="*/ 12 w 300"/>
                <a:gd name="T19" fmla="*/ 643 h 680"/>
                <a:gd name="T20" fmla="*/ 241 w 300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80"/>
                <a:gd name="T35" fmla="*/ 300 w 300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80">
                  <a:moveTo>
                    <a:pt x="264" y="20"/>
                  </a:moveTo>
                  <a:lnTo>
                    <a:pt x="276" y="0"/>
                  </a:lnTo>
                  <a:lnTo>
                    <a:pt x="300" y="20"/>
                  </a:lnTo>
                  <a:lnTo>
                    <a:pt x="300" y="80"/>
                  </a:lnTo>
                  <a:lnTo>
                    <a:pt x="300" y="110"/>
                  </a:lnTo>
                  <a:lnTo>
                    <a:pt x="48" y="660"/>
                  </a:lnTo>
                  <a:lnTo>
                    <a:pt x="24" y="680"/>
                  </a:lnTo>
                  <a:lnTo>
                    <a:pt x="12" y="660"/>
                  </a:lnTo>
                  <a:lnTo>
                    <a:pt x="0" y="620"/>
                  </a:lnTo>
                  <a:lnTo>
                    <a:pt x="12" y="560"/>
                  </a:lnTo>
                  <a:lnTo>
                    <a:pt x="264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57"/>
            <p:cNvSpPr>
              <a:spLocks/>
            </p:cNvSpPr>
            <p:nvPr/>
          </p:nvSpPr>
          <p:spPr bwMode="auto">
            <a:xfrm>
              <a:off x="10292" y="14451"/>
              <a:ext cx="303" cy="689"/>
            </a:xfrm>
            <a:custGeom>
              <a:avLst/>
              <a:gdLst>
                <a:gd name="T0" fmla="*/ 54 w 312"/>
                <a:gd name="T1" fmla="*/ 728 h 660"/>
                <a:gd name="T2" fmla="*/ 21 w 312"/>
                <a:gd name="T3" fmla="*/ 751 h 660"/>
                <a:gd name="T4" fmla="*/ 12 w 312"/>
                <a:gd name="T5" fmla="*/ 728 h 660"/>
                <a:gd name="T6" fmla="*/ 0 w 312"/>
                <a:gd name="T7" fmla="*/ 683 h 660"/>
                <a:gd name="T8" fmla="*/ 12 w 312"/>
                <a:gd name="T9" fmla="*/ 625 h 660"/>
                <a:gd name="T10" fmla="*/ 242 w 312"/>
                <a:gd name="T11" fmla="*/ 23 h 660"/>
                <a:gd name="T12" fmla="*/ 253 w 312"/>
                <a:gd name="T13" fmla="*/ 0 h 660"/>
                <a:gd name="T14" fmla="*/ 275 w 312"/>
                <a:gd name="T15" fmla="*/ 23 h 660"/>
                <a:gd name="T16" fmla="*/ 286 w 312"/>
                <a:gd name="T17" fmla="*/ 69 h 660"/>
                <a:gd name="T18" fmla="*/ 275 w 312"/>
                <a:gd name="T19" fmla="*/ 136 h 660"/>
                <a:gd name="T20" fmla="*/ 54 w 312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60"/>
                <a:gd name="T35" fmla="*/ 312 w 312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60">
                  <a:moveTo>
                    <a:pt x="60" y="640"/>
                  </a:moveTo>
                  <a:lnTo>
                    <a:pt x="24" y="660"/>
                  </a:lnTo>
                  <a:lnTo>
                    <a:pt x="12" y="640"/>
                  </a:lnTo>
                  <a:lnTo>
                    <a:pt x="0" y="600"/>
                  </a:lnTo>
                  <a:lnTo>
                    <a:pt x="12" y="550"/>
                  </a:lnTo>
                  <a:lnTo>
                    <a:pt x="264" y="20"/>
                  </a:lnTo>
                  <a:lnTo>
                    <a:pt x="276" y="0"/>
                  </a:lnTo>
                  <a:lnTo>
                    <a:pt x="300" y="20"/>
                  </a:lnTo>
                  <a:lnTo>
                    <a:pt x="312" y="60"/>
                  </a:lnTo>
                  <a:lnTo>
                    <a:pt x="300" y="120"/>
                  </a:lnTo>
                  <a:lnTo>
                    <a:pt x="60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58"/>
            <p:cNvSpPr>
              <a:spLocks/>
            </p:cNvSpPr>
            <p:nvPr/>
          </p:nvSpPr>
          <p:spPr bwMode="auto">
            <a:xfrm>
              <a:off x="1789" y="14451"/>
              <a:ext cx="291" cy="689"/>
            </a:xfrm>
            <a:custGeom>
              <a:avLst/>
              <a:gdLst>
                <a:gd name="T0" fmla="*/ 241 w 300"/>
                <a:gd name="T1" fmla="*/ 728 h 660"/>
                <a:gd name="T2" fmla="*/ 252 w 300"/>
                <a:gd name="T3" fmla="*/ 751 h 660"/>
                <a:gd name="T4" fmla="*/ 274 w 300"/>
                <a:gd name="T5" fmla="*/ 728 h 660"/>
                <a:gd name="T6" fmla="*/ 274 w 300"/>
                <a:gd name="T7" fmla="*/ 683 h 660"/>
                <a:gd name="T8" fmla="*/ 274 w 300"/>
                <a:gd name="T9" fmla="*/ 625 h 660"/>
                <a:gd name="T10" fmla="*/ 45 w 300"/>
                <a:gd name="T11" fmla="*/ 23 h 660"/>
                <a:gd name="T12" fmla="*/ 21 w 300"/>
                <a:gd name="T13" fmla="*/ 0 h 660"/>
                <a:gd name="T14" fmla="*/ 12 w 300"/>
                <a:gd name="T15" fmla="*/ 23 h 660"/>
                <a:gd name="T16" fmla="*/ 0 w 300"/>
                <a:gd name="T17" fmla="*/ 69 h 660"/>
                <a:gd name="T18" fmla="*/ 12 w 300"/>
                <a:gd name="T19" fmla="*/ 136 h 660"/>
                <a:gd name="T20" fmla="*/ 241 w 300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60"/>
                <a:gd name="T35" fmla="*/ 300 w 300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60">
                  <a:moveTo>
                    <a:pt x="264" y="640"/>
                  </a:moveTo>
                  <a:lnTo>
                    <a:pt x="276" y="660"/>
                  </a:lnTo>
                  <a:lnTo>
                    <a:pt x="300" y="640"/>
                  </a:lnTo>
                  <a:lnTo>
                    <a:pt x="300" y="600"/>
                  </a:lnTo>
                  <a:lnTo>
                    <a:pt x="300" y="55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12" y="120"/>
                  </a:lnTo>
                  <a:lnTo>
                    <a:pt x="264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59"/>
            <p:cNvSpPr>
              <a:spLocks/>
            </p:cNvSpPr>
            <p:nvPr/>
          </p:nvSpPr>
          <p:spPr bwMode="auto">
            <a:xfrm>
              <a:off x="1296" y="1163"/>
              <a:ext cx="9792" cy="144"/>
            </a:xfrm>
            <a:custGeom>
              <a:avLst/>
              <a:gdLst>
                <a:gd name="T0" fmla="*/ 48 w 9774"/>
                <a:gd name="T1" fmla="*/ 247 h 110"/>
                <a:gd name="T2" fmla="*/ 0 w 9774"/>
                <a:gd name="T3" fmla="*/ 0 h 110"/>
                <a:gd name="T4" fmla="*/ 9828 w 9774"/>
                <a:gd name="T5" fmla="*/ 0 h 110"/>
                <a:gd name="T6" fmla="*/ 9780 w 9774"/>
                <a:gd name="T7" fmla="*/ 247 h 110"/>
                <a:gd name="T8" fmla="*/ 48 w 9774"/>
                <a:gd name="T9" fmla="*/ 2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110"/>
                <a:gd name="T17" fmla="*/ 9774 w 977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110">
                  <a:moveTo>
                    <a:pt x="48" y="110"/>
                  </a:moveTo>
                  <a:lnTo>
                    <a:pt x="0" y="0"/>
                  </a:lnTo>
                  <a:lnTo>
                    <a:pt x="9774" y="0"/>
                  </a:lnTo>
                  <a:lnTo>
                    <a:pt x="9726" y="110"/>
                  </a:lnTo>
                  <a:lnTo>
                    <a:pt x="48" y="11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0"/>
            <p:cNvSpPr>
              <a:spLocks/>
            </p:cNvSpPr>
            <p:nvPr/>
          </p:nvSpPr>
          <p:spPr bwMode="auto">
            <a:xfrm rot="10800000" flipH="1">
              <a:off x="10944" y="1163"/>
              <a:ext cx="144" cy="14963"/>
            </a:xfrm>
            <a:custGeom>
              <a:avLst/>
              <a:gdLst>
                <a:gd name="T0" fmla="*/ 0 w 48"/>
                <a:gd name="T1" fmla="*/ 15412 h 14698"/>
                <a:gd name="T2" fmla="*/ 1296 w 48"/>
                <a:gd name="T3" fmla="*/ 15508 h 14698"/>
                <a:gd name="T4" fmla="*/ 1296 w 48"/>
                <a:gd name="T5" fmla="*/ 0 h 14698"/>
                <a:gd name="T6" fmla="*/ 0 w 48"/>
                <a:gd name="T7" fmla="*/ 116 h 14698"/>
                <a:gd name="T8" fmla="*/ 0 w 48"/>
                <a:gd name="T9" fmla="*/ 15412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0" y="14608"/>
                  </a:moveTo>
                  <a:lnTo>
                    <a:pt x="48" y="14698"/>
                  </a:lnTo>
                  <a:lnTo>
                    <a:pt x="48" y="0"/>
                  </a:lnTo>
                  <a:lnTo>
                    <a:pt x="0" y="110"/>
                  </a:lnTo>
                  <a:lnTo>
                    <a:pt x="0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61"/>
            <p:cNvSpPr>
              <a:spLocks/>
            </p:cNvSpPr>
            <p:nvPr/>
          </p:nvSpPr>
          <p:spPr bwMode="auto">
            <a:xfrm>
              <a:off x="1296" y="15982"/>
              <a:ext cx="9792" cy="153"/>
            </a:xfrm>
            <a:custGeom>
              <a:avLst/>
              <a:gdLst>
                <a:gd name="T0" fmla="*/ 48 w 9774"/>
                <a:gd name="T1" fmla="*/ 0 h 90"/>
                <a:gd name="T2" fmla="*/ 0 w 9774"/>
                <a:gd name="T3" fmla="*/ 442 h 90"/>
                <a:gd name="T4" fmla="*/ 9828 w 9774"/>
                <a:gd name="T5" fmla="*/ 442 h 90"/>
                <a:gd name="T6" fmla="*/ 9780 w 9774"/>
                <a:gd name="T7" fmla="*/ 0 h 90"/>
                <a:gd name="T8" fmla="*/ 48 w 977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90"/>
                <a:gd name="T17" fmla="*/ 9774 w 977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90">
                  <a:moveTo>
                    <a:pt x="48" y="0"/>
                  </a:moveTo>
                  <a:lnTo>
                    <a:pt x="0" y="90"/>
                  </a:lnTo>
                  <a:lnTo>
                    <a:pt x="9774" y="90"/>
                  </a:lnTo>
                  <a:lnTo>
                    <a:pt x="972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62"/>
            <p:cNvSpPr>
              <a:spLocks/>
            </p:cNvSpPr>
            <p:nvPr/>
          </p:nvSpPr>
          <p:spPr bwMode="auto">
            <a:xfrm>
              <a:off x="1296" y="1163"/>
              <a:ext cx="144" cy="14954"/>
            </a:xfrm>
            <a:custGeom>
              <a:avLst/>
              <a:gdLst>
                <a:gd name="T0" fmla="*/ 1296 w 48"/>
                <a:gd name="T1" fmla="*/ 15384 h 14698"/>
                <a:gd name="T2" fmla="*/ 0 w 48"/>
                <a:gd name="T3" fmla="*/ 15479 h 14698"/>
                <a:gd name="T4" fmla="*/ 0 w 48"/>
                <a:gd name="T5" fmla="*/ 0 h 14698"/>
                <a:gd name="T6" fmla="*/ 1296 w 48"/>
                <a:gd name="T7" fmla="*/ 116 h 14698"/>
                <a:gd name="T8" fmla="*/ 1296 w 48"/>
                <a:gd name="T9" fmla="*/ 15384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48" y="14608"/>
                  </a:moveTo>
                  <a:lnTo>
                    <a:pt x="0" y="14698"/>
                  </a:lnTo>
                  <a:lnTo>
                    <a:pt x="0" y="0"/>
                  </a:lnTo>
                  <a:lnTo>
                    <a:pt x="48" y="110"/>
                  </a:lnTo>
                  <a:lnTo>
                    <a:pt x="48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8811" name="bai ca di h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148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93"/>
          <p:cNvSpPr txBox="1">
            <a:spLocks noChangeArrowheads="1"/>
          </p:cNvSpPr>
          <p:nvPr/>
        </p:nvSpPr>
        <p:spPr bwMode="auto">
          <a:xfrm>
            <a:off x="891568" y="1462918"/>
            <a:ext cx="6858000" cy="178510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0066"/>
                </a:solidFill>
                <a:latin typeface="Arial" charset="0"/>
              </a:rPr>
              <a:t>Luyện</a:t>
            </a:r>
            <a:r>
              <a:rPr lang="en-US" sz="44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charset="0"/>
              </a:rPr>
              <a:t>từ</a:t>
            </a:r>
            <a:r>
              <a:rPr lang="en-US" sz="44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charset="0"/>
              </a:rPr>
              <a:t>và</a:t>
            </a:r>
            <a:r>
              <a:rPr lang="en-US" sz="44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charset="0"/>
              </a:rPr>
              <a:t>câu</a:t>
            </a:r>
            <a:r>
              <a:rPr lang="en-US" sz="44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charset="0"/>
              </a:rPr>
              <a:t>lớp</a:t>
            </a:r>
            <a:r>
              <a:rPr lang="en-US" sz="4400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Arial" charset="0"/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0066"/>
                </a:solidFill>
                <a:latin typeface="Arial" charset="0"/>
              </a:rPr>
              <a:t>Bài</a:t>
            </a:r>
            <a:r>
              <a:rPr lang="en-US" sz="4400" b="1" dirty="0">
                <a:solidFill>
                  <a:srgbClr val="FF0066"/>
                </a:solidFill>
                <a:latin typeface="Arial" charset="0"/>
              </a:rPr>
              <a:t> : </a:t>
            </a:r>
            <a:r>
              <a:rPr lang="en-US" sz="4400" b="1" dirty="0" err="1">
                <a:solidFill>
                  <a:srgbClr val="FF0066"/>
                </a:solidFill>
                <a:latin typeface="Arial" charset="0"/>
              </a:rPr>
              <a:t>Đại</a:t>
            </a:r>
            <a:r>
              <a:rPr lang="en-US" sz="44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charset="0"/>
              </a:rPr>
              <a:t>từ</a:t>
            </a:r>
            <a:endParaRPr lang="en-US" sz="4400" b="1" dirty="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3087" name="Picture 98" descr="Bauern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77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8" name="Group 99"/>
          <p:cNvGrpSpPr>
            <a:grpSpLocks/>
          </p:cNvGrpSpPr>
          <p:nvPr/>
        </p:nvGrpSpPr>
        <p:grpSpPr bwMode="auto">
          <a:xfrm>
            <a:off x="0" y="4000500"/>
            <a:ext cx="1295400" cy="1143000"/>
            <a:chOff x="2112" y="1344"/>
            <a:chExt cx="1728" cy="1488"/>
          </a:xfrm>
        </p:grpSpPr>
        <p:pic>
          <p:nvPicPr>
            <p:cNvPr id="3089" name="Picture 100" descr="Blume10T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1344"/>
              <a:ext cx="1728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01" descr="Buom 12T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2112"/>
              <a:ext cx="88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64" fill="hold"/>
                                        <p:tgtEl>
                                          <p:spTgt spid="158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8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Grp="1" noChangeArrowheads="1"/>
          </p:cNvSpPr>
          <p:nvPr>
            <p:ph type="title"/>
          </p:nvPr>
        </p:nvSpPr>
        <p:spPr>
          <a:xfrm>
            <a:off x="533400" y="971550"/>
            <a:ext cx="5486400" cy="165735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KHỞI ĐỘNG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3200400" y="685801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  <p:grpSp>
        <p:nvGrpSpPr>
          <p:cNvPr id="4101" name="Group 32"/>
          <p:cNvGrpSpPr>
            <a:grpSpLocks/>
          </p:cNvGrpSpPr>
          <p:nvPr/>
        </p:nvGrpSpPr>
        <p:grpSpPr bwMode="auto">
          <a:xfrm>
            <a:off x="0" y="67866"/>
            <a:ext cx="9144000" cy="5143500"/>
            <a:chOff x="1216" y="1008"/>
            <a:chExt cx="9936" cy="15684"/>
          </a:xfrm>
        </p:grpSpPr>
        <p:sp>
          <p:nvSpPr>
            <p:cNvPr id="4106" name="Rectangle 33"/>
            <p:cNvSpPr>
              <a:spLocks noChangeArrowheads="1"/>
            </p:cNvSpPr>
            <p:nvPr/>
          </p:nvSpPr>
          <p:spPr bwMode="auto">
            <a:xfrm>
              <a:off x="1296" y="16400"/>
              <a:ext cx="17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 sz="1100">
                <a:latin typeface="Arial" charset="0"/>
              </a:endParaRPr>
            </a:p>
            <a:p>
              <a:pPr algn="ctr" eaLnBrk="1" hangingPunct="1"/>
              <a:endParaRPr lang="en-US" sz="1100">
                <a:latin typeface="Arial" charset="0"/>
              </a:endParaRPr>
            </a:p>
            <a:p>
              <a:pPr eaLnBrk="1" hangingPunct="1"/>
              <a:endParaRPr lang="en-US" sz="2000">
                <a:latin typeface="Arial" charset="0"/>
              </a:endParaRPr>
            </a:p>
          </p:txBody>
        </p:sp>
        <p:sp>
          <p:nvSpPr>
            <p:cNvPr id="4107" name="Freeform 34"/>
            <p:cNvSpPr>
              <a:spLocks/>
            </p:cNvSpPr>
            <p:nvPr/>
          </p:nvSpPr>
          <p:spPr bwMode="auto">
            <a:xfrm>
              <a:off x="10368" y="1872"/>
              <a:ext cx="372" cy="12637"/>
            </a:xfrm>
            <a:custGeom>
              <a:avLst/>
              <a:gdLst>
                <a:gd name="T0" fmla="*/ 372 w 372"/>
                <a:gd name="T1" fmla="*/ 12652 h 12398"/>
                <a:gd name="T2" fmla="*/ 312 w 372"/>
                <a:gd name="T3" fmla="*/ 12970 h 12398"/>
                <a:gd name="T4" fmla="*/ 192 w 372"/>
                <a:gd name="T5" fmla="*/ 13129 h 12398"/>
                <a:gd name="T6" fmla="*/ 48 w 372"/>
                <a:gd name="T7" fmla="*/ 13023 h 12398"/>
                <a:gd name="T8" fmla="*/ 0 w 372"/>
                <a:gd name="T9" fmla="*/ 12715 h 12398"/>
                <a:gd name="T10" fmla="*/ 48 w 372"/>
                <a:gd name="T11" fmla="*/ 12515 h 12398"/>
                <a:gd name="T12" fmla="*/ 132 w 372"/>
                <a:gd name="T13" fmla="*/ 12409 h 12398"/>
                <a:gd name="T14" fmla="*/ 228 w 372"/>
                <a:gd name="T15" fmla="*/ 12493 h 12398"/>
                <a:gd name="T16" fmla="*/ 264 w 372"/>
                <a:gd name="T17" fmla="*/ 12652 h 12398"/>
                <a:gd name="T18" fmla="*/ 240 w 372"/>
                <a:gd name="T19" fmla="*/ 12821 h 12398"/>
                <a:gd name="T20" fmla="*/ 168 w 372"/>
                <a:gd name="T21" fmla="*/ 12886 h 12398"/>
                <a:gd name="T22" fmla="*/ 120 w 372"/>
                <a:gd name="T23" fmla="*/ 12843 h 12398"/>
                <a:gd name="T24" fmla="*/ 96 w 372"/>
                <a:gd name="T25" fmla="*/ 12737 h 12398"/>
                <a:gd name="T26" fmla="*/ 144 w 372"/>
                <a:gd name="T27" fmla="*/ 12610 h 12398"/>
                <a:gd name="T28" fmla="*/ 156 w 372"/>
                <a:gd name="T29" fmla="*/ 12674 h 12398"/>
                <a:gd name="T30" fmla="*/ 156 w 372"/>
                <a:gd name="T31" fmla="*/ 12780 h 12398"/>
                <a:gd name="T32" fmla="*/ 192 w 372"/>
                <a:gd name="T33" fmla="*/ 12780 h 12398"/>
                <a:gd name="T34" fmla="*/ 216 w 372"/>
                <a:gd name="T35" fmla="*/ 12652 h 12398"/>
                <a:gd name="T36" fmla="*/ 144 w 372"/>
                <a:gd name="T37" fmla="*/ 12515 h 12398"/>
                <a:gd name="T38" fmla="*/ 60 w 372"/>
                <a:gd name="T39" fmla="*/ 12589 h 12398"/>
                <a:gd name="T40" fmla="*/ 48 w 372"/>
                <a:gd name="T41" fmla="*/ 12780 h 12398"/>
                <a:gd name="T42" fmla="*/ 84 w 372"/>
                <a:gd name="T43" fmla="*/ 12949 h 12398"/>
                <a:gd name="T44" fmla="*/ 168 w 372"/>
                <a:gd name="T45" fmla="*/ 13023 h 12398"/>
                <a:gd name="T46" fmla="*/ 276 w 372"/>
                <a:gd name="T47" fmla="*/ 12906 h 12398"/>
                <a:gd name="T48" fmla="*/ 324 w 372"/>
                <a:gd name="T49" fmla="*/ 12515 h 12398"/>
                <a:gd name="T50" fmla="*/ 312 w 372"/>
                <a:gd name="T51" fmla="*/ 391 h 12398"/>
                <a:gd name="T52" fmla="*/ 228 w 372"/>
                <a:gd name="T53" fmla="*/ 139 h 12398"/>
                <a:gd name="T54" fmla="*/ 120 w 372"/>
                <a:gd name="T55" fmla="*/ 116 h 12398"/>
                <a:gd name="T56" fmla="*/ 48 w 372"/>
                <a:gd name="T57" fmla="*/ 265 h 12398"/>
                <a:gd name="T58" fmla="*/ 48 w 372"/>
                <a:gd name="T59" fmla="*/ 455 h 12398"/>
                <a:gd name="T60" fmla="*/ 96 w 372"/>
                <a:gd name="T61" fmla="*/ 593 h 12398"/>
                <a:gd name="T62" fmla="*/ 192 w 372"/>
                <a:gd name="T63" fmla="*/ 572 h 12398"/>
                <a:gd name="T64" fmla="*/ 216 w 372"/>
                <a:gd name="T65" fmla="*/ 391 h 12398"/>
                <a:gd name="T66" fmla="*/ 168 w 372"/>
                <a:gd name="T67" fmla="*/ 349 h 12398"/>
                <a:gd name="T68" fmla="*/ 132 w 372"/>
                <a:gd name="T69" fmla="*/ 434 h 12398"/>
                <a:gd name="T70" fmla="*/ 168 w 372"/>
                <a:gd name="T71" fmla="*/ 497 h 12398"/>
                <a:gd name="T72" fmla="*/ 108 w 372"/>
                <a:gd name="T73" fmla="*/ 477 h 12398"/>
                <a:gd name="T74" fmla="*/ 96 w 372"/>
                <a:gd name="T75" fmla="*/ 349 h 12398"/>
                <a:gd name="T76" fmla="*/ 132 w 372"/>
                <a:gd name="T77" fmla="*/ 265 h 12398"/>
                <a:gd name="T78" fmla="*/ 216 w 372"/>
                <a:gd name="T79" fmla="*/ 265 h 12398"/>
                <a:gd name="T80" fmla="*/ 264 w 372"/>
                <a:gd name="T81" fmla="*/ 391 h 12398"/>
                <a:gd name="T82" fmla="*/ 240 w 372"/>
                <a:gd name="T83" fmla="*/ 572 h 12398"/>
                <a:gd name="T84" fmla="*/ 192 w 372"/>
                <a:gd name="T85" fmla="*/ 699 h 12398"/>
                <a:gd name="T86" fmla="*/ 84 w 372"/>
                <a:gd name="T87" fmla="*/ 699 h 12398"/>
                <a:gd name="T88" fmla="*/ 12 w 372"/>
                <a:gd name="T89" fmla="*/ 540 h 12398"/>
                <a:gd name="T90" fmla="*/ 12 w 372"/>
                <a:gd name="T91" fmla="*/ 244 h 12398"/>
                <a:gd name="T92" fmla="*/ 120 w 372"/>
                <a:gd name="T93" fmla="*/ 20 h 12398"/>
                <a:gd name="T94" fmla="*/ 252 w 372"/>
                <a:gd name="T95" fmla="*/ 43 h 12398"/>
                <a:gd name="T96" fmla="*/ 348 w 372"/>
                <a:gd name="T97" fmla="*/ 349 h 12398"/>
                <a:gd name="T98" fmla="*/ 372 w 372"/>
                <a:gd name="T99" fmla="*/ 636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372" y="11818"/>
                  </a:moveTo>
                  <a:lnTo>
                    <a:pt x="372" y="11948"/>
                  </a:lnTo>
                  <a:lnTo>
                    <a:pt x="348" y="12068"/>
                  </a:lnTo>
                  <a:lnTo>
                    <a:pt x="312" y="12248"/>
                  </a:lnTo>
                  <a:lnTo>
                    <a:pt x="252" y="12358"/>
                  </a:lnTo>
                  <a:lnTo>
                    <a:pt x="192" y="12398"/>
                  </a:lnTo>
                  <a:lnTo>
                    <a:pt x="120" y="12378"/>
                  </a:lnTo>
                  <a:lnTo>
                    <a:pt x="48" y="12298"/>
                  </a:lnTo>
                  <a:lnTo>
                    <a:pt x="12" y="12188"/>
                  </a:lnTo>
                  <a:lnTo>
                    <a:pt x="0" y="12008"/>
                  </a:lnTo>
                  <a:lnTo>
                    <a:pt x="12" y="11908"/>
                  </a:lnTo>
                  <a:lnTo>
                    <a:pt x="48" y="11818"/>
                  </a:lnTo>
                  <a:lnTo>
                    <a:pt x="84" y="11738"/>
                  </a:lnTo>
                  <a:lnTo>
                    <a:pt x="132" y="11718"/>
                  </a:lnTo>
                  <a:lnTo>
                    <a:pt x="192" y="11738"/>
                  </a:lnTo>
                  <a:lnTo>
                    <a:pt x="228" y="11798"/>
                  </a:lnTo>
                  <a:lnTo>
                    <a:pt x="240" y="11868"/>
                  </a:lnTo>
                  <a:lnTo>
                    <a:pt x="264" y="11948"/>
                  </a:lnTo>
                  <a:lnTo>
                    <a:pt x="264" y="12028"/>
                  </a:lnTo>
                  <a:lnTo>
                    <a:pt x="240" y="12108"/>
                  </a:lnTo>
                  <a:lnTo>
                    <a:pt x="216" y="12148"/>
                  </a:lnTo>
                  <a:lnTo>
                    <a:pt x="168" y="12168"/>
                  </a:lnTo>
                  <a:lnTo>
                    <a:pt x="132" y="12168"/>
                  </a:lnTo>
                  <a:lnTo>
                    <a:pt x="120" y="12128"/>
                  </a:lnTo>
                  <a:lnTo>
                    <a:pt x="96" y="12088"/>
                  </a:lnTo>
                  <a:lnTo>
                    <a:pt x="96" y="12028"/>
                  </a:lnTo>
                  <a:lnTo>
                    <a:pt x="108" y="11968"/>
                  </a:lnTo>
                  <a:lnTo>
                    <a:pt x="144" y="11908"/>
                  </a:lnTo>
                  <a:lnTo>
                    <a:pt x="168" y="11948"/>
                  </a:lnTo>
                  <a:lnTo>
                    <a:pt x="156" y="11968"/>
                  </a:lnTo>
                  <a:lnTo>
                    <a:pt x="132" y="12008"/>
                  </a:lnTo>
                  <a:lnTo>
                    <a:pt x="156" y="1206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16" y="12028"/>
                  </a:lnTo>
                  <a:lnTo>
                    <a:pt x="216" y="11948"/>
                  </a:lnTo>
                  <a:lnTo>
                    <a:pt x="192" y="11848"/>
                  </a:lnTo>
                  <a:lnTo>
                    <a:pt x="144" y="11818"/>
                  </a:lnTo>
                  <a:lnTo>
                    <a:pt x="96" y="11838"/>
                  </a:lnTo>
                  <a:lnTo>
                    <a:pt x="60" y="11888"/>
                  </a:lnTo>
                  <a:lnTo>
                    <a:pt x="48" y="11968"/>
                  </a:lnTo>
                  <a:lnTo>
                    <a:pt x="48" y="12068"/>
                  </a:lnTo>
                  <a:lnTo>
                    <a:pt x="48" y="12148"/>
                  </a:lnTo>
                  <a:lnTo>
                    <a:pt x="84" y="12228"/>
                  </a:lnTo>
                  <a:lnTo>
                    <a:pt x="120" y="12278"/>
                  </a:lnTo>
                  <a:lnTo>
                    <a:pt x="168" y="12298"/>
                  </a:lnTo>
                  <a:lnTo>
                    <a:pt x="228" y="12278"/>
                  </a:lnTo>
                  <a:lnTo>
                    <a:pt x="276" y="12188"/>
                  </a:lnTo>
                  <a:lnTo>
                    <a:pt x="312" y="12028"/>
                  </a:lnTo>
                  <a:lnTo>
                    <a:pt x="324" y="11818"/>
                  </a:lnTo>
                  <a:lnTo>
                    <a:pt x="324" y="580"/>
                  </a:lnTo>
                  <a:lnTo>
                    <a:pt x="312" y="370"/>
                  </a:lnTo>
                  <a:lnTo>
                    <a:pt x="276" y="230"/>
                  </a:lnTo>
                  <a:lnTo>
                    <a:pt x="228" y="130"/>
                  </a:lnTo>
                  <a:lnTo>
                    <a:pt x="168" y="100"/>
                  </a:lnTo>
                  <a:lnTo>
                    <a:pt x="120" y="110"/>
                  </a:lnTo>
                  <a:lnTo>
                    <a:pt x="84" y="170"/>
                  </a:lnTo>
                  <a:lnTo>
                    <a:pt x="48" y="250"/>
                  </a:lnTo>
                  <a:lnTo>
                    <a:pt x="48" y="350"/>
                  </a:lnTo>
                  <a:lnTo>
                    <a:pt x="48" y="430"/>
                  </a:lnTo>
                  <a:lnTo>
                    <a:pt x="60" y="510"/>
                  </a:lnTo>
                  <a:lnTo>
                    <a:pt x="96" y="560"/>
                  </a:lnTo>
                  <a:lnTo>
                    <a:pt x="144" y="580"/>
                  </a:lnTo>
                  <a:lnTo>
                    <a:pt x="192" y="540"/>
                  </a:lnTo>
                  <a:lnTo>
                    <a:pt x="216" y="470"/>
                  </a:lnTo>
                  <a:lnTo>
                    <a:pt x="216" y="370"/>
                  </a:lnTo>
                  <a:lnTo>
                    <a:pt x="192" y="350"/>
                  </a:lnTo>
                  <a:lnTo>
                    <a:pt x="168" y="330"/>
                  </a:lnTo>
                  <a:lnTo>
                    <a:pt x="156" y="350"/>
                  </a:lnTo>
                  <a:lnTo>
                    <a:pt x="132" y="410"/>
                  </a:lnTo>
                  <a:lnTo>
                    <a:pt x="156" y="450"/>
                  </a:lnTo>
                  <a:lnTo>
                    <a:pt x="168" y="470"/>
                  </a:lnTo>
                  <a:lnTo>
                    <a:pt x="144" y="490"/>
                  </a:lnTo>
                  <a:lnTo>
                    <a:pt x="108" y="450"/>
                  </a:lnTo>
                  <a:lnTo>
                    <a:pt x="96" y="370"/>
                  </a:lnTo>
                  <a:lnTo>
                    <a:pt x="96" y="330"/>
                  </a:lnTo>
                  <a:lnTo>
                    <a:pt x="120" y="290"/>
                  </a:lnTo>
                  <a:lnTo>
                    <a:pt x="132" y="250"/>
                  </a:lnTo>
                  <a:lnTo>
                    <a:pt x="168" y="230"/>
                  </a:lnTo>
                  <a:lnTo>
                    <a:pt x="216" y="250"/>
                  </a:lnTo>
                  <a:lnTo>
                    <a:pt x="240" y="310"/>
                  </a:lnTo>
                  <a:lnTo>
                    <a:pt x="264" y="370"/>
                  </a:lnTo>
                  <a:lnTo>
                    <a:pt x="264" y="470"/>
                  </a:lnTo>
                  <a:lnTo>
                    <a:pt x="240" y="540"/>
                  </a:lnTo>
                  <a:lnTo>
                    <a:pt x="228" y="620"/>
                  </a:lnTo>
                  <a:lnTo>
                    <a:pt x="192" y="660"/>
                  </a:lnTo>
                  <a:lnTo>
                    <a:pt x="132" y="680"/>
                  </a:lnTo>
                  <a:lnTo>
                    <a:pt x="84" y="660"/>
                  </a:lnTo>
                  <a:lnTo>
                    <a:pt x="48" y="600"/>
                  </a:lnTo>
                  <a:lnTo>
                    <a:pt x="12" y="510"/>
                  </a:lnTo>
                  <a:lnTo>
                    <a:pt x="0" y="410"/>
                  </a:lnTo>
                  <a:lnTo>
                    <a:pt x="12" y="230"/>
                  </a:lnTo>
                  <a:lnTo>
                    <a:pt x="48" y="100"/>
                  </a:lnTo>
                  <a:lnTo>
                    <a:pt x="120" y="20"/>
                  </a:lnTo>
                  <a:lnTo>
                    <a:pt x="192" y="0"/>
                  </a:lnTo>
                  <a:lnTo>
                    <a:pt x="252" y="40"/>
                  </a:lnTo>
                  <a:lnTo>
                    <a:pt x="312" y="150"/>
                  </a:lnTo>
                  <a:lnTo>
                    <a:pt x="348" y="330"/>
                  </a:lnTo>
                  <a:lnTo>
                    <a:pt x="372" y="470"/>
                  </a:lnTo>
                  <a:lnTo>
                    <a:pt x="372" y="600"/>
                  </a:lnTo>
                  <a:lnTo>
                    <a:pt x="372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08" name="Rectangle 35"/>
            <p:cNvSpPr>
              <a:spLocks noChangeArrowheads="1"/>
            </p:cNvSpPr>
            <p:nvPr/>
          </p:nvSpPr>
          <p:spPr bwMode="auto">
            <a:xfrm>
              <a:off x="1216" y="1008"/>
              <a:ext cx="9936" cy="1526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4109" name="Freeform 36"/>
            <p:cNvSpPr>
              <a:spLocks/>
            </p:cNvSpPr>
            <p:nvPr/>
          </p:nvSpPr>
          <p:spPr bwMode="auto">
            <a:xfrm>
              <a:off x="9965" y="1324"/>
              <a:ext cx="572" cy="1241"/>
            </a:xfrm>
            <a:custGeom>
              <a:avLst/>
              <a:gdLst>
                <a:gd name="T0" fmla="*/ 132 w 589"/>
                <a:gd name="T1" fmla="*/ 351 h 1190"/>
                <a:gd name="T2" fmla="*/ 153 w 589"/>
                <a:gd name="T3" fmla="*/ 374 h 1190"/>
                <a:gd name="T4" fmla="*/ 143 w 589"/>
                <a:gd name="T5" fmla="*/ 442 h 1190"/>
                <a:gd name="T6" fmla="*/ 132 w 589"/>
                <a:gd name="T7" fmla="*/ 510 h 1190"/>
                <a:gd name="T8" fmla="*/ 132 w 589"/>
                <a:gd name="T9" fmla="*/ 625 h 1190"/>
                <a:gd name="T10" fmla="*/ 132 w 589"/>
                <a:gd name="T11" fmla="*/ 748 h 1190"/>
                <a:gd name="T12" fmla="*/ 177 w 589"/>
                <a:gd name="T13" fmla="*/ 907 h 1190"/>
                <a:gd name="T14" fmla="*/ 232 w 589"/>
                <a:gd name="T15" fmla="*/ 998 h 1190"/>
                <a:gd name="T16" fmla="*/ 286 w 589"/>
                <a:gd name="T17" fmla="*/ 1021 h 1190"/>
                <a:gd name="T18" fmla="*/ 331 w 589"/>
                <a:gd name="T19" fmla="*/ 998 h 1190"/>
                <a:gd name="T20" fmla="*/ 375 w 589"/>
                <a:gd name="T21" fmla="*/ 907 h 1190"/>
                <a:gd name="T22" fmla="*/ 452 w 589"/>
                <a:gd name="T23" fmla="*/ 668 h 1190"/>
                <a:gd name="T24" fmla="*/ 462 w 589"/>
                <a:gd name="T25" fmla="*/ 533 h 1190"/>
                <a:gd name="T26" fmla="*/ 462 w 589"/>
                <a:gd name="T27" fmla="*/ 465 h 1190"/>
                <a:gd name="T28" fmla="*/ 452 w 589"/>
                <a:gd name="T29" fmla="*/ 397 h 1190"/>
                <a:gd name="T30" fmla="*/ 441 w 589"/>
                <a:gd name="T31" fmla="*/ 328 h 1190"/>
                <a:gd name="T32" fmla="*/ 452 w 589"/>
                <a:gd name="T33" fmla="*/ 284 h 1190"/>
                <a:gd name="T34" fmla="*/ 462 w 589"/>
                <a:gd name="T35" fmla="*/ 181 h 1190"/>
                <a:gd name="T36" fmla="*/ 485 w 589"/>
                <a:gd name="T37" fmla="*/ 91 h 1190"/>
                <a:gd name="T38" fmla="*/ 495 w 589"/>
                <a:gd name="T39" fmla="*/ 46 h 1190"/>
                <a:gd name="T40" fmla="*/ 495 w 589"/>
                <a:gd name="T41" fmla="*/ 0 h 1190"/>
                <a:gd name="T42" fmla="*/ 507 w 589"/>
                <a:gd name="T43" fmla="*/ 23 h 1190"/>
                <a:gd name="T44" fmla="*/ 528 w 589"/>
                <a:gd name="T45" fmla="*/ 136 h 1190"/>
                <a:gd name="T46" fmla="*/ 539 w 589"/>
                <a:gd name="T47" fmla="*/ 261 h 1190"/>
                <a:gd name="T48" fmla="*/ 539 w 589"/>
                <a:gd name="T49" fmla="*/ 397 h 1190"/>
                <a:gd name="T50" fmla="*/ 528 w 589"/>
                <a:gd name="T51" fmla="*/ 533 h 1190"/>
                <a:gd name="T52" fmla="*/ 474 w 589"/>
                <a:gd name="T53" fmla="*/ 771 h 1190"/>
                <a:gd name="T54" fmla="*/ 408 w 589"/>
                <a:gd name="T55" fmla="*/ 998 h 1190"/>
                <a:gd name="T56" fmla="*/ 353 w 589"/>
                <a:gd name="T57" fmla="*/ 1158 h 1190"/>
                <a:gd name="T58" fmla="*/ 298 w 589"/>
                <a:gd name="T59" fmla="*/ 1237 h 1190"/>
                <a:gd name="T60" fmla="*/ 243 w 589"/>
                <a:gd name="T61" fmla="*/ 1304 h 1190"/>
                <a:gd name="T62" fmla="*/ 199 w 589"/>
                <a:gd name="T63" fmla="*/ 1349 h 1190"/>
                <a:gd name="T64" fmla="*/ 153 w 589"/>
                <a:gd name="T65" fmla="*/ 1349 h 1190"/>
                <a:gd name="T66" fmla="*/ 111 w 589"/>
                <a:gd name="T67" fmla="*/ 1304 h 1190"/>
                <a:gd name="T68" fmla="*/ 45 w 589"/>
                <a:gd name="T69" fmla="*/ 1191 h 1190"/>
                <a:gd name="T70" fmla="*/ 12 w 589"/>
                <a:gd name="T71" fmla="*/ 1089 h 1190"/>
                <a:gd name="T72" fmla="*/ 0 w 589"/>
                <a:gd name="T73" fmla="*/ 953 h 1190"/>
                <a:gd name="T74" fmla="*/ 0 w 589"/>
                <a:gd name="T75" fmla="*/ 817 h 1190"/>
                <a:gd name="T76" fmla="*/ 12 w 589"/>
                <a:gd name="T77" fmla="*/ 691 h 1190"/>
                <a:gd name="T78" fmla="*/ 33 w 589"/>
                <a:gd name="T79" fmla="*/ 556 h 1190"/>
                <a:gd name="T80" fmla="*/ 66 w 589"/>
                <a:gd name="T81" fmla="*/ 465 h 1190"/>
                <a:gd name="T82" fmla="*/ 99 w 589"/>
                <a:gd name="T83" fmla="*/ 397 h 1190"/>
                <a:gd name="T84" fmla="*/ 132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144" y="310"/>
                  </a:moveTo>
                  <a:lnTo>
                    <a:pt x="168" y="330"/>
                  </a:lnTo>
                  <a:lnTo>
                    <a:pt x="156" y="390"/>
                  </a:lnTo>
                  <a:lnTo>
                    <a:pt x="144" y="450"/>
                  </a:lnTo>
                  <a:lnTo>
                    <a:pt x="144" y="550"/>
                  </a:lnTo>
                  <a:lnTo>
                    <a:pt x="144" y="660"/>
                  </a:lnTo>
                  <a:lnTo>
                    <a:pt x="193" y="800"/>
                  </a:lnTo>
                  <a:lnTo>
                    <a:pt x="253" y="880"/>
                  </a:lnTo>
                  <a:lnTo>
                    <a:pt x="313" y="900"/>
                  </a:lnTo>
                  <a:lnTo>
                    <a:pt x="361" y="880"/>
                  </a:lnTo>
                  <a:lnTo>
                    <a:pt x="409" y="800"/>
                  </a:lnTo>
                  <a:lnTo>
                    <a:pt x="493" y="590"/>
                  </a:lnTo>
                  <a:lnTo>
                    <a:pt x="505" y="470"/>
                  </a:lnTo>
                  <a:lnTo>
                    <a:pt x="505" y="410"/>
                  </a:lnTo>
                  <a:lnTo>
                    <a:pt x="493" y="350"/>
                  </a:lnTo>
                  <a:lnTo>
                    <a:pt x="481" y="290"/>
                  </a:lnTo>
                  <a:lnTo>
                    <a:pt x="493" y="250"/>
                  </a:lnTo>
                  <a:lnTo>
                    <a:pt x="505" y="160"/>
                  </a:lnTo>
                  <a:lnTo>
                    <a:pt x="529" y="80"/>
                  </a:lnTo>
                  <a:lnTo>
                    <a:pt x="541" y="40"/>
                  </a:lnTo>
                  <a:lnTo>
                    <a:pt x="541" y="0"/>
                  </a:lnTo>
                  <a:lnTo>
                    <a:pt x="553" y="20"/>
                  </a:lnTo>
                  <a:lnTo>
                    <a:pt x="577" y="120"/>
                  </a:lnTo>
                  <a:lnTo>
                    <a:pt x="589" y="230"/>
                  </a:lnTo>
                  <a:lnTo>
                    <a:pt x="589" y="350"/>
                  </a:lnTo>
                  <a:lnTo>
                    <a:pt x="577" y="470"/>
                  </a:lnTo>
                  <a:lnTo>
                    <a:pt x="517" y="680"/>
                  </a:lnTo>
                  <a:lnTo>
                    <a:pt x="445" y="880"/>
                  </a:lnTo>
                  <a:lnTo>
                    <a:pt x="385" y="1020"/>
                  </a:lnTo>
                  <a:lnTo>
                    <a:pt x="325" y="1090"/>
                  </a:lnTo>
                  <a:lnTo>
                    <a:pt x="265" y="1150"/>
                  </a:lnTo>
                  <a:lnTo>
                    <a:pt x="217" y="1190"/>
                  </a:lnTo>
                  <a:lnTo>
                    <a:pt x="168" y="1190"/>
                  </a:lnTo>
                  <a:lnTo>
                    <a:pt x="120" y="1150"/>
                  </a:lnTo>
                  <a:lnTo>
                    <a:pt x="48" y="1050"/>
                  </a:lnTo>
                  <a:lnTo>
                    <a:pt x="12" y="960"/>
                  </a:lnTo>
                  <a:lnTo>
                    <a:pt x="0" y="840"/>
                  </a:lnTo>
                  <a:lnTo>
                    <a:pt x="0" y="720"/>
                  </a:lnTo>
                  <a:lnTo>
                    <a:pt x="12" y="610"/>
                  </a:lnTo>
                  <a:lnTo>
                    <a:pt x="36" y="490"/>
                  </a:lnTo>
                  <a:lnTo>
                    <a:pt x="72" y="410"/>
                  </a:lnTo>
                  <a:lnTo>
                    <a:pt x="108" y="350"/>
                  </a:lnTo>
                  <a:lnTo>
                    <a:pt x="144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0" name="Freeform 37"/>
            <p:cNvSpPr>
              <a:spLocks/>
            </p:cNvSpPr>
            <p:nvPr/>
          </p:nvSpPr>
          <p:spPr bwMode="auto">
            <a:xfrm>
              <a:off x="10315" y="1543"/>
              <a:ext cx="524" cy="1325"/>
            </a:xfrm>
            <a:custGeom>
              <a:avLst/>
              <a:gdLst>
                <a:gd name="T0" fmla="*/ 362 w 540"/>
                <a:gd name="T1" fmla="*/ 1067 h 1270"/>
                <a:gd name="T2" fmla="*/ 362 w 540"/>
                <a:gd name="T3" fmla="*/ 1022 h 1270"/>
                <a:gd name="T4" fmla="*/ 340 w 540"/>
                <a:gd name="T5" fmla="*/ 1067 h 1270"/>
                <a:gd name="T6" fmla="*/ 318 w 540"/>
                <a:gd name="T7" fmla="*/ 1090 h 1270"/>
                <a:gd name="T8" fmla="*/ 274 w 540"/>
                <a:gd name="T9" fmla="*/ 1112 h 1270"/>
                <a:gd name="T10" fmla="*/ 219 w 540"/>
                <a:gd name="T11" fmla="*/ 1090 h 1270"/>
                <a:gd name="T12" fmla="*/ 165 w 540"/>
                <a:gd name="T13" fmla="*/ 977 h 1270"/>
                <a:gd name="T14" fmla="*/ 132 w 540"/>
                <a:gd name="T15" fmla="*/ 829 h 1270"/>
                <a:gd name="T16" fmla="*/ 120 w 540"/>
                <a:gd name="T17" fmla="*/ 693 h 1270"/>
                <a:gd name="T18" fmla="*/ 132 w 540"/>
                <a:gd name="T19" fmla="*/ 533 h 1270"/>
                <a:gd name="T20" fmla="*/ 165 w 540"/>
                <a:gd name="T21" fmla="*/ 420 h 1270"/>
                <a:gd name="T22" fmla="*/ 252 w 540"/>
                <a:gd name="T23" fmla="*/ 227 h 1270"/>
                <a:gd name="T24" fmla="*/ 307 w 540"/>
                <a:gd name="T25" fmla="*/ 182 h 1270"/>
                <a:gd name="T26" fmla="*/ 329 w 540"/>
                <a:gd name="T27" fmla="*/ 204 h 1270"/>
                <a:gd name="T28" fmla="*/ 351 w 540"/>
                <a:gd name="T29" fmla="*/ 250 h 1270"/>
                <a:gd name="T30" fmla="*/ 373 w 540"/>
                <a:gd name="T31" fmla="*/ 272 h 1270"/>
                <a:gd name="T32" fmla="*/ 395 w 540"/>
                <a:gd name="T33" fmla="*/ 227 h 1270"/>
                <a:gd name="T34" fmla="*/ 428 w 540"/>
                <a:gd name="T35" fmla="*/ 182 h 1270"/>
                <a:gd name="T36" fmla="*/ 461 w 540"/>
                <a:gd name="T37" fmla="*/ 136 h 1270"/>
                <a:gd name="T38" fmla="*/ 482 w 540"/>
                <a:gd name="T39" fmla="*/ 114 h 1270"/>
                <a:gd name="T40" fmla="*/ 493 w 540"/>
                <a:gd name="T41" fmla="*/ 114 h 1270"/>
                <a:gd name="T42" fmla="*/ 493 w 540"/>
                <a:gd name="T43" fmla="*/ 91 h 1270"/>
                <a:gd name="T44" fmla="*/ 449 w 540"/>
                <a:gd name="T45" fmla="*/ 23 h 1270"/>
                <a:gd name="T46" fmla="*/ 406 w 540"/>
                <a:gd name="T47" fmla="*/ 0 h 1270"/>
                <a:gd name="T48" fmla="*/ 362 w 540"/>
                <a:gd name="T49" fmla="*/ 0 h 1270"/>
                <a:gd name="T50" fmla="*/ 307 w 540"/>
                <a:gd name="T51" fmla="*/ 23 h 1270"/>
                <a:gd name="T52" fmla="*/ 208 w 540"/>
                <a:gd name="T53" fmla="*/ 159 h 1270"/>
                <a:gd name="T54" fmla="*/ 132 w 540"/>
                <a:gd name="T55" fmla="*/ 341 h 1270"/>
                <a:gd name="T56" fmla="*/ 78 w 540"/>
                <a:gd name="T57" fmla="*/ 510 h 1270"/>
                <a:gd name="T58" fmla="*/ 33 w 540"/>
                <a:gd name="T59" fmla="*/ 648 h 1270"/>
                <a:gd name="T60" fmla="*/ 12 w 540"/>
                <a:gd name="T61" fmla="*/ 806 h 1270"/>
                <a:gd name="T62" fmla="*/ 0 w 540"/>
                <a:gd name="T63" fmla="*/ 909 h 1270"/>
                <a:gd name="T64" fmla="*/ 0 w 540"/>
                <a:gd name="T65" fmla="*/ 1045 h 1270"/>
                <a:gd name="T66" fmla="*/ 12 w 540"/>
                <a:gd name="T67" fmla="*/ 1158 h 1270"/>
                <a:gd name="T68" fmla="*/ 66 w 540"/>
                <a:gd name="T69" fmla="*/ 1340 h 1270"/>
                <a:gd name="T70" fmla="*/ 99 w 540"/>
                <a:gd name="T71" fmla="*/ 1397 h 1270"/>
                <a:gd name="T72" fmla="*/ 143 w 540"/>
                <a:gd name="T73" fmla="*/ 1442 h 1270"/>
                <a:gd name="T74" fmla="*/ 198 w 540"/>
                <a:gd name="T75" fmla="*/ 1442 h 1270"/>
                <a:gd name="T76" fmla="*/ 252 w 540"/>
                <a:gd name="T77" fmla="*/ 1397 h 1270"/>
                <a:gd name="T78" fmla="*/ 296 w 540"/>
                <a:gd name="T79" fmla="*/ 1352 h 1270"/>
                <a:gd name="T80" fmla="*/ 329 w 540"/>
                <a:gd name="T81" fmla="*/ 1294 h 1270"/>
                <a:gd name="T82" fmla="*/ 362 w 540"/>
                <a:gd name="T83" fmla="*/ 1181 h 1270"/>
                <a:gd name="T84" fmla="*/ 362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940"/>
                  </a:moveTo>
                  <a:lnTo>
                    <a:pt x="396" y="900"/>
                  </a:lnTo>
                  <a:lnTo>
                    <a:pt x="372" y="940"/>
                  </a:lnTo>
                  <a:lnTo>
                    <a:pt x="348" y="960"/>
                  </a:lnTo>
                  <a:lnTo>
                    <a:pt x="300" y="980"/>
                  </a:lnTo>
                  <a:lnTo>
                    <a:pt x="240" y="960"/>
                  </a:lnTo>
                  <a:lnTo>
                    <a:pt x="180" y="860"/>
                  </a:lnTo>
                  <a:lnTo>
                    <a:pt x="144" y="730"/>
                  </a:lnTo>
                  <a:lnTo>
                    <a:pt x="132" y="610"/>
                  </a:lnTo>
                  <a:lnTo>
                    <a:pt x="144" y="470"/>
                  </a:lnTo>
                  <a:lnTo>
                    <a:pt x="180" y="370"/>
                  </a:lnTo>
                  <a:lnTo>
                    <a:pt x="276" y="200"/>
                  </a:lnTo>
                  <a:lnTo>
                    <a:pt x="336" y="160"/>
                  </a:lnTo>
                  <a:lnTo>
                    <a:pt x="360" y="180"/>
                  </a:lnTo>
                  <a:lnTo>
                    <a:pt x="384" y="220"/>
                  </a:lnTo>
                  <a:lnTo>
                    <a:pt x="408" y="240"/>
                  </a:lnTo>
                  <a:lnTo>
                    <a:pt x="432" y="200"/>
                  </a:lnTo>
                  <a:lnTo>
                    <a:pt x="468" y="160"/>
                  </a:lnTo>
                  <a:lnTo>
                    <a:pt x="504" y="120"/>
                  </a:lnTo>
                  <a:lnTo>
                    <a:pt x="528" y="100"/>
                  </a:lnTo>
                  <a:lnTo>
                    <a:pt x="540" y="100"/>
                  </a:lnTo>
                  <a:lnTo>
                    <a:pt x="540" y="80"/>
                  </a:lnTo>
                  <a:lnTo>
                    <a:pt x="492" y="20"/>
                  </a:lnTo>
                  <a:lnTo>
                    <a:pt x="444" y="0"/>
                  </a:lnTo>
                  <a:lnTo>
                    <a:pt x="396" y="0"/>
                  </a:lnTo>
                  <a:lnTo>
                    <a:pt x="336" y="20"/>
                  </a:lnTo>
                  <a:lnTo>
                    <a:pt x="228" y="140"/>
                  </a:lnTo>
                  <a:lnTo>
                    <a:pt x="144" y="300"/>
                  </a:lnTo>
                  <a:lnTo>
                    <a:pt x="84" y="450"/>
                  </a:lnTo>
                  <a:lnTo>
                    <a:pt x="36" y="570"/>
                  </a:lnTo>
                  <a:lnTo>
                    <a:pt x="12" y="710"/>
                  </a:lnTo>
                  <a:lnTo>
                    <a:pt x="0" y="800"/>
                  </a:lnTo>
                  <a:lnTo>
                    <a:pt x="0" y="920"/>
                  </a:lnTo>
                  <a:lnTo>
                    <a:pt x="12" y="1020"/>
                  </a:lnTo>
                  <a:lnTo>
                    <a:pt x="72" y="1180"/>
                  </a:lnTo>
                  <a:lnTo>
                    <a:pt x="108" y="1230"/>
                  </a:lnTo>
                  <a:lnTo>
                    <a:pt x="156" y="1270"/>
                  </a:lnTo>
                  <a:lnTo>
                    <a:pt x="216" y="1270"/>
                  </a:lnTo>
                  <a:lnTo>
                    <a:pt x="276" y="1230"/>
                  </a:lnTo>
                  <a:lnTo>
                    <a:pt x="324" y="1190"/>
                  </a:lnTo>
                  <a:lnTo>
                    <a:pt x="360" y="1140"/>
                  </a:lnTo>
                  <a:lnTo>
                    <a:pt x="396" y="1040"/>
                  </a:lnTo>
                  <a:lnTo>
                    <a:pt x="396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1" name="Freeform 38"/>
            <p:cNvSpPr>
              <a:spLocks/>
            </p:cNvSpPr>
            <p:nvPr/>
          </p:nvSpPr>
          <p:spPr bwMode="auto">
            <a:xfrm>
              <a:off x="9989" y="1324"/>
              <a:ext cx="815" cy="1889"/>
            </a:xfrm>
            <a:custGeom>
              <a:avLst/>
              <a:gdLst>
                <a:gd name="T0" fmla="*/ 754 w 841"/>
                <a:gd name="T1" fmla="*/ 0 h 1810"/>
                <a:gd name="T2" fmla="*/ 766 w 841"/>
                <a:gd name="T3" fmla="*/ 114 h 1810"/>
                <a:gd name="T4" fmla="*/ 744 w 841"/>
                <a:gd name="T5" fmla="*/ 284 h 1810"/>
                <a:gd name="T6" fmla="*/ 733 w 841"/>
                <a:gd name="T7" fmla="*/ 421 h 1810"/>
                <a:gd name="T8" fmla="*/ 754 w 841"/>
                <a:gd name="T9" fmla="*/ 534 h 1810"/>
                <a:gd name="T10" fmla="*/ 744 w 841"/>
                <a:gd name="T11" fmla="*/ 556 h 1810"/>
                <a:gd name="T12" fmla="*/ 733 w 841"/>
                <a:gd name="T13" fmla="*/ 579 h 1810"/>
                <a:gd name="T14" fmla="*/ 721 w 841"/>
                <a:gd name="T15" fmla="*/ 556 h 1810"/>
                <a:gd name="T16" fmla="*/ 689 w 841"/>
                <a:gd name="T17" fmla="*/ 579 h 1810"/>
                <a:gd name="T18" fmla="*/ 602 w 841"/>
                <a:gd name="T19" fmla="*/ 659 h 1810"/>
                <a:gd name="T20" fmla="*/ 503 w 841"/>
                <a:gd name="T21" fmla="*/ 796 h 1810"/>
                <a:gd name="T22" fmla="*/ 405 w 841"/>
                <a:gd name="T23" fmla="*/ 1000 h 1810"/>
                <a:gd name="T24" fmla="*/ 361 w 841"/>
                <a:gd name="T25" fmla="*/ 1171 h 1810"/>
                <a:gd name="T26" fmla="*/ 307 w 841"/>
                <a:gd name="T27" fmla="*/ 1376 h 1810"/>
                <a:gd name="T28" fmla="*/ 274 w 841"/>
                <a:gd name="T29" fmla="*/ 1615 h 1810"/>
                <a:gd name="T30" fmla="*/ 274 w 841"/>
                <a:gd name="T31" fmla="*/ 1750 h 1810"/>
                <a:gd name="T32" fmla="*/ 285 w 841"/>
                <a:gd name="T33" fmla="*/ 1865 h 1810"/>
                <a:gd name="T34" fmla="*/ 285 w 841"/>
                <a:gd name="T35" fmla="*/ 1932 h 1810"/>
                <a:gd name="T36" fmla="*/ 285 w 841"/>
                <a:gd name="T37" fmla="*/ 1955 h 1810"/>
                <a:gd name="T38" fmla="*/ 252 w 841"/>
                <a:gd name="T39" fmla="*/ 1978 h 1810"/>
                <a:gd name="T40" fmla="*/ 198 w 841"/>
                <a:gd name="T41" fmla="*/ 1955 h 1810"/>
                <a:gd name="T42" fmla="*/ 175 w 841"/>
                <a:gd name="T43" fmla="*/ 1955 h 1810"/>
                <a:gd name="T44" fmla="*/ 109 w 841"/>
                <a:gd name="T45" fmla="*/ 2001 h 1810"/>
                <a:gd name="T46" fmla="*/ 21 w 841"/>
                <a:gd name="T47" fmla="*/ 2035 h 1810"/>
                <a:gd name="T48" fmla="*/ 12 w 841"/>
                <a:gd name="T49" fmla="*/ 2057 h 1810"/>
                <a:gd name="T50" fmla="*/ 0 w 841"/>
                <a:gd name="T51" fmla="*/ 2057 h 1810"/>
                <a:gd name="T52" fmla="*/ 0 w 841"/>
                <a:gd name="T53" fmla="*/ 2035 h 1810"/>
                <a:gd name="T54" fmla="*/ 0 w 841"/>
                <a:gd name="T55" fmla="*/ 1978 h 1810"/>
                <a:gd name="T56" fmla="*/ 21 w 841"/>
                <a:gd name="T57" fmla="*/ 1750 h 1810"/>
                <a:gd name="T58" fmla="*/ 45 w 841"/>
                <a:gd name="T59" fmla="*/ 1592 h 1810"/>
                <a:gd name="T60" fmla="*/ 45 w 841"/>
                <a:gd name="T61" fmla="*/ 1534 h 1810"/>
                <a:gd name="T62" fmla="*/ 21 w 841"/>
                <a:gd name="T63" fmla="*/ 1376 h 1810"/>
                <a:gd name="T64" fmla="*/ 33 w 841"/>
                <a:gd name="T65" fmla="*/ 1262 h 1810"/>
                <a:gd name="T66" fmla="*/ 45 w 841"/>
                <a:gd name="T67" fmla="*/ 1262 h 1810"/>
                <a:gd name="T68" fmla="*/ 66 w 841"/>
                <a:gd name="T69" fmla="*/ 1284 h 1810"/>
                <a:gd name="T70" fmla="*/ 109 w 841"/>
                <a:gd name="T71" fmla="*/ 1307 h 1810"/>
                <a:gd name="T72" fmla="*/ 165 w 841"/>
                <a:gd name="T73" fmla="*/ 1307 h 1810"/>
                <a:gd name="T74" fmla="*/ 241 w 841"/>
                <a:gd name="T75" fmla="*/ 1217 h 1810"/>
                <a:gd name="T76" fmla="*/ 329 w 841"/>
                <a:gd name="T77" fmla="*/ 1079 h 1810"/>
                <a:gd name="T78" fmla="*/ 394 w 841"/>
                <a:gd name="T79" fmla="*/ 932 h 1810"/>
                <a:gd name="T80" fmla="*/ 459 w 841"/>
                <a:gd name="T81" fmla="*/ 682 h 1810"/>
                <a:gd name="T82" fmla="*/ 515 w 841"/>
                <a:gd name="T83" fmla="*/ 421 h 1810"/>
                <a:gd name="T84" fmla="*/ 547 w 841"/>
                <a:gd name="T85" fmla="*/ 171 h 1810"/>
                <a:gd name="T86" fmla="*/ 547 w 841"/>
                <a:gd name="T87" fmla="*/ 114 h 1810"/>
                <a:gd name="T88" fmla="*/ 547 w 841"/>
                <a:gd name="T89" fmla="*/ 69 h 1810"/>
                <a:gd name="T90" fmla="*/ 547 w 841"/>
                <a:gd name="T91" fmla="*/ 23 h 1810"/>
                <a:gd name="T92" fmla="*/ 569 w 841"/>
                <a:gd name="T93" fmla="*/ 23 h 1810"/>
                <a:gd name="T94" fmla="*/ 602 w 841"/>
                <a:gd name="T95" fmla="*/ 69 h 1810"/>
                <a:gd name="T96" fmla="*/ 656 w 841"/>
                <a:gd name="T97" fmla="*/ 46 h 1810"/>
                <a:gd name="T98" fmla="*/ 711 w 841"/>
                <a:gd name="T99" fmla="*/ 0 h 1810"/>
                <a:gd name="T100" fmla="*/ 754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829" y="0"/>
                  </a:moveTo>
                  <a:lnTo>
                    <a:pt x="841" y="100"/>
                  </a:lnTo>
                  <a:lnTo>
                    <a:pt x="817" y="250"/>
                  </a:lnTo>
                  <a:lnTo>
                    <a:pt x="805" y="370"/>
                  </a:lnTo>
                  <a:lnTo>
                    <a:pt x="829" y="470"/>
                  </a:lnTo>
                  <a:lnTo>
                    <a:pt x="817" y="490"/>
                  </a:lnTo>
                  <a:lnTo>
                    <a:pt x="805" y="510"/>
                  </a:lnTo>
                  <a:lnTo>
                    <a:pt x="793" y="490"/>
                  </a:lnTo>
                  <a:lnTo>
                    <a:pt x="757" y="510"/>
                  </a:lnTo>
                  <a:lnTo>
                    <a:pt x="661" y="580"/>
                  </a:lnTo>
                  <a:lnTo>
                    <a:pt x="553" y="700"/>
                  </a:lnTo>
                  <a:lnTo>
                    <a:pt x="445" y="880"/>
                  </a:lnTo>
                  <a:lnTo>
                    <a:pt x="397" y="1030"/>
                  </a:lnTo>
                  <a:lnTo>
                    <a:pt x="337" y="1210"/>
                  </a:lnTo>
                  <a:lnTo>
                    <a:pt x="301" y="1420"/>
                  </a:lnTo>
                  <a:lnTo>
                    <a:pt x="301" y="1540"/>
                  </a:lnTo>
                  <a:lnTo>
                    <a:pt x="313" y="1640"/>
                  </a:lnTo>
                  <a:lnTo>
                    <a:pt x="313" y="1700"/>
                  </a:lnTo>
                  <a:lnTo>
                    <a:pt x="313" y="1720"/>
                  </a:lnTo>
                  <a:lnTo>
                    <a:pt x="277" y="1740"/>
                  </a:lnTo>
                  <a:lnTo>
                    <a:pt x="217" y="1720"/>
                  </a:lnTo>
                  <a:lnTo>
                    <a:pt x="193" y="1720"/>
                  </a:lnTo>
                  <a:lnTo>
                    <a:pt x="120" y="1760"/>
                  </a:lnTo>
                  <a:lnTo>
                    <a:pt x="24" y="1790"/>
                  </a:lnTo>
                  <a:lnTo>
                    <a:pt x="12" y="1810"/>
                  </a:lnTo>
                  <a:lnTo>
                    <a:pt x="0" y="1810"/>
                  </a:lnTo>
                  <a:lnTo>
                    <a:pt x="0" y="1790"/>
                  </a:lnTo>
                  <a:lnTo>
                    <a:pt x="0" y="1740"/>
                  </a:lnTo>
                  <a:lnTo>
                    <a:pt x="24" y="1540"/>
                  </a:lnTo>
                  <a:lnTo>
                    <a:pt x="48" y="1400"/>
                  </a:lnTo>
                  <a:lnTo>
                    <a:pt x="48" y="1350"/>
                  </a:lnTo>
                  <a:lnTo>
                    <a:pt x="24" y="1210"/>
                  </a:lnTo>
                  <a:lnTo>
                    <a:pt x="36" y="1110"/>
                  </a:lnTo>
                  <a:lnTo>
                    <a:pt x="48" y="1110"/>
                  </a:lnTo>
                  <a:lnTo>
                    <a:pt x="72" y="1130"/>
                  </a:lnTo>
                  <a:lnTo>
                    <a:pt x="120" y="1150"/>
                  </a:lnTo>
                  <a:lnTo>
                    <a:pt x="181" y="1150"/>
                  </a:lnTo>
                  <a:lnTo>
                    <a:pt x="265" y="1070"/>
                  </a:lnTo>
                  <a:lnTo>
                    <a:pt x="361" y="950"/>
                  </a:lnTo>
                  <a:lnTo>
                    <a:pt x="433" y="820"/>
                  </a:lnTo>
                  <a:lnTo>
                    <a:pt x="505" y="600"/>
                  </a:lnTo>
                  <a:lnTo>
                    <a:pt x="565" y="370"/>
                  </a:lnTo>
                  <a:lnTo>
                    <a:pt x="601" y="150"/>
                  </a:lnTo>
                  <a:lnTo>
                    <a:pt x="601" y="100"/>
                  </a:lnTo>
                  <a:lnTo>
                    <a:pt x="601" y="60"/>
                  </a:lnTo>
                  <a:lnTo>
                    <a:pt x="601" y="20"/>
                  </a:lnTo>
                  <a:lnTo>
                    <a:pt x="625" y="20"/>
                  </a:lnTo>
                  <a:lnTo>
                    <a:pt x="661" y="60"/>
                  </a:lnTo>
                  <a:lnTo>
                    <a:pt x="721" y="40"/>
                  </a:lnTo>
                  <a:lnTo>
                    <a:pt x="781" y="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2" name="Freeform 39"/>
            <p:cNvSpPr>
              <a:spLocks/>
            </p:cNvSpPr>
            <p:nvPr/>
          </p:nvSpPr>
          <p:spPr bwMode="auto">
            <a:xfrm>
              <a:off x="1847" y="1324"/>
              <a:ext cx="572" cy="1241"/>
            </a:xfrm>
            <a:custGeom>
              <a:avLst/>
              <a:gdLst>
                <a:gd name="T0" fmla="*/ 397 w 589"/>
                <a:gd name="T1" fmla="*/ 351 h 1190"/>
                <a:gd name="T2" fmla="*/ 386 w 589"/>
                <a:gd name="T3" fmla="*/ 374 h 1190"/>
                <a:gd name="T4" fmla="*/ 397 w 589"/>
                <a:gd name="T5" fmla="*/ 442 h 1190"/>
                <a:gd name="T6" fmla="*/ 408 w 589"/>
                <a:gd name="T7" fmla="*/ 510 h 1190"/>
                <a:gd name="T8" fmla="*/ 419 w 589"/>
                <a:gd name="T9" fmla="*/ 625 h 1190"/>
                <a:gd name="T10" fmla="*/ 408 w 589"/>
                <a:gd name="T11" fmla="*/ 748 h 1190"/>
                <a:gd name="T12" fmla="*/ 364 w 589"/>
                <a:gd name="T13" fmla="*/ 907 h 1190"/>
                <a:gd name="T14" fmla="*/ 308 w 589"/>
                <a:gd name="T15" fmla="*/ 998 h 1190"/>
                <a:gd name="T16" fmla="*/ 252 w 589"/>
                <a:gd name="T17" fmla="*/ 1021 h 1190"/>
                <a:gd name="T18" fmla="*/ 198 w 589"/>
                <a:gd name="T19" fmla="*/ 998 h 1190"/>
                <a:gd name="T20" fmla="*/ 153 w 589"/>
                <a:gd name="T21" fmla="*/ 907 h 1190"/>
                <a:gd name="T22" fmla="*/ 87 w 589"/>
                <a:gd name="T23" fmla="*/ 668 h 1190"/>
                <a:gd name="T24" fmla="*/ 66 w 589"/>
                <a:gd name="T25" fmla="*/ 533 h 1190"/>
                <a:gd name="T26" fmla="*/ 78 w 589"/>
                <a:gd name="T27" fmla="*/ 465 h 1190"/>
                <a:gd name="T28" fmla="*/ 87 w 589"/>
                <a:gd name="T29" fmla="*/ 397 h 1190"/>
                <a:gd name="T30" fmla="*/ 99 w 589"/>
                <a:gd name="T31" fmla="*/ 328 h 1190"/>
                <a:gd name="T32" fmla="*/ 87 w 589"/>
                <a:gd name="T33" fmla="*/ 284 h 1190"/>
                <a:gd name="T34" fmla="*/ 66 w 589"/>
                <a:gd name="T35" fmla="*/ 181 h 1190"/>
                <a:gd name="T36" fmla="*/ 54 w 589"/>
                <a:gd name="T37" fmla="*/ 91 h 1190"/>
                <a:gd name="T38" fmla="*/ 45 w 589"/>
                <a:gd name="T39" fmla="*/ 46 h 1190"/>
                <a:gd name="T40" fmla="*/ 45 w 589"/>
                <a:gd name="T41" fmla="*/ 0 h 1190"/>
                <a:gd name="T42" fmla="*/ 33 w 589"/>
                <a:gd name="T43" fmla="*/ 23 h 1190"/>
                <a:gd name="T44" fmla="*/ 12 w 589"/>
                <a:gd name="T45" fmla="*/ 136 h 1190"/>
                <a:gd name="T46" fmla="*/ 0 w 589"/>
                <a:gd name="T47" fmla="*/ 261 h 1190"/>
                <a:gd name="T48" fmla="*/ 0 w 589"/>
                <a:gd name="T49" fmla="*/ 397 h 1190"/>
                <a:gd name="T50" fmla="*/ 12 w 589"/>
                <a:gd name="T51" fmla="*/ 533 h 1190"/>
                <a:gd name="T52" fmla="*/ 54 w 589"/>
                <a:gd name="T53" fmla="*/ 771 h 1190"/>
                <a:gd name="T54" fmla="*/ 120 w 589"/>
                <a:gd name="T55" fmla="*/ 998 h 1190"/>
                <a:gd name="T56" fmla="*/ 186 w 589"/>
                <a:gd name="T57" fmla="*/ 1158 h 1190"/>
                <a:gd name="T58" fmla="*/ 242 w 589"/>
                <a:gd name="T59" fmla="*/ 1237 h 1190"/>
                <a:gd name="T60" fmla="*/ 297 w 589"/>
                <a:gd name="T61" fmla="*/ 1304 h 1190"/>
                <a:gd name="T62" fmla="*/ 341 w 589"/>
                <a:gd name="T63" fmla="*/ 1349 h 1190"/>
                <a:gd name="T64" fmla="*/ 397 w 589"/>
                <a:gd name="T65" fmla="*/ 1349 h 1190"/>
                <a:gd name="T66" fmla="*/ 429 w 589"/>
                <a:gd name="T67" fmla="*/ 1304 h 1190"/>
                <a:gd name="T68" fmla="*/ 495 w 589"/>
                <a:gd name="T69" fmla="*/ 1191 h 1190"/>
                <a:gd name="T70" fmla="*/ 528 w 589"/>
                <a:gd name="T71" fmla="*/ 1089 h 1190"/>
                <a:gd name="T72" fmla="*/ 539 w 589"/>
                <a:gd name="T73" fmla="*/ 953 h 1190"/>
                <a:gd name="T74" fmla="*/ 539 w 589"/>
                <a:gd name="T75" fmla="*/ 817 h 1190"/>
                <a:gd name="T76" fmla="*/ 528 w 589"/>
                <a:gd name="T77" fmla="*/ 691 h 1190"/>
                <a:gd name="T78" fmla="*/ 507 w 589"/>
                <a:gd name="T79" fmla="*/ 556 h 1190"/>
                <a:gd name="T80" fmla="*/ 474 w 589"/>
                <a:gd name="T81" fmla="*/ 465 h 1190"/>
                <a:gd name="T82" fmla="*/ 441 w 589"/>
                <a:gd name="T83" fmla="*/ 397 h 1190"/>
                <a:gd name="T84" fmla="*/ 397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433" y="310"/>
                  </a:moveTo>
                  <a:lnTo>
                    <a:pt x="421" y="330"/>
                  </a:lnTo>
                  <a:lnTo>
                    <a:pt x="433" y="390"/>
                  </a:lnTo>
                  <a:lnTo>
                    <a:pt x="445" y="450"/>
                  </a:lnTo>
                  <a:lnTo>
                    <a:pt x="457" y="550"/>
                  </a:lnTo>
                  <a:lnTo>
                    <a:pt x="445" y="660"/>
                  </a:lnTo>
                  <a:lnTo>
                    <a:pt x="397" y="800"/>
                  </a:lnTo>
                  <a:lnTo>
                    <a:pt x="336" y="880"/>
                  </a:lnTo>
                  <a:lnTo>
                    <a:pt x="276" y="900"/>
                  </a:lnTo>
                  <a:lnTo>
                    <a:pt x="216" y="880"/>
                  </a:lnTo>
                  <a:lnTo>
                    <a:pt x="168" y="800"/>
                  </a:lnTo>
                  <a:lnTo>
                    <a:pt x="96" y="590"/>
                  </a:lnTo>
                  <a:lnTo>
                    <a:pt x="72" y="470"/>
                  </a:lnTo>
                  <a:lnTo>
                    <a:pt x="84" y="410"/>
                  </a:lnTo>
                  <a:lnTo>
                    <a:pt x="96" y="350"/>
                  </a:lnTo>
                  <a:lnTo>
                    <a:pt x="108" y="290"/>
                  </a:lnTo>
                  <a:lnTo>
                    <a:pt x="96" y="250"/>
                  </a:lnTo>
                  <a:lnTo>
                    <a:pt x="72" y="160"/>
                  </a:lnTo>
                  <a:lnTo>
                    <a:pt x="60" y="80"/>
                  </a:lnTo>
                  <a:lnTo>
                    <a:pt x="48" y="40"/>
                  </a:lnTo>
                  <a:lnTo>
                    <a:pt x="48" y="0"/>
                  </a:lnTo>
                  <a:lnTo>
                    <a:pt x="36" y="20"/>
                  </a:lnTo>
                  <a:lnTo>
                    <a:pt x="12" y="120"/>
                  </a:lnTo>
                  <a:lnTo>
                    <a:pt x="0" y="230"/>
                  </a:lnTo>
                  <a:lnTo>
                    <a:pt x="0" y="350"/>
                  </a:lnTo>
                  <a:lnTo>
                    <a:pt x="12" y="470"/>
                  </a:lnTo>
                  <a:lnTo>
                    <a:pt x="60" y="680"/>
                  </a:lnTo>
                  <a:lnTo>
                    <a:pt x="132" y="880"/>
                  </a:lnTo>
                  <a:lnTo>
                    <a:pt x="204" y="1020"/>
                  </a:lnTo>
                  <a:lnTo>
                    <a:pt x="264" y="1090"/>
                  </a:lnTo>
                  <a:lnTo>
                    <a:pt x="324" y="1150"/>
                  </a:lnTo>
                  <a:lnTo>
                    <a:pt x="372" y="1190"/>
                  </a:lnTo>
                  <a:lnTo>
                    <a:pt x="433" y="1190"/>
                  </a:lnTo>
                  <a:lnTo>
                    <a:pt x="469" y="1150"/>
                  </a:lnTo>
                  <a:lnTo>
                    <a:pt x="541" y="1050"/>
                  </a:lnTo>
                  <a:lnTo>
                    <a:pt x="577" y="960"/>
                  </a:lnTo>
                  <a:lnTo>
                    <a:pt x="589" y="840"/>
                  </a:lnTo>
                  <a:lnTo>
                    <a:pt x="589" y="720"/>
                  </a:lnTo>
                  <a:lnTo>
                    <a:pt x="577" y="610"/>
                  </a:lnTo>
                  <a:lnTo>
                    <a:pt x="553" y="490"/>
                  </a:lnTo>
                  <a:lnTo>
                    <a:pt x="517" y="410"/>
                  </a:lnTo>
                  <a:lnTo>
                    <a:pt x="481" y="350"/>
                  </a:lnTo>
                  <a:lnTo>
                    <a:pt x="433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3" name="Freeform 40"/>
            <p:cNvSpPr>
              <a:spLocks/>
            </p:cNvSpPr>
            <p:nvPr/>
          </p:nvSpPr>
          <p:spPr bwMode="auto">
            <a:xfrm>
              <a:off x="1545" y="1543"/>
              <a:ext cx="524" cy="1325"/>
            </a:xfrm>
            <a:custGeom>
              <a:avLst/>
              <a:gdLst>
                <a:gd name="T0" fmla="*/ 120 w 540"/>
                <a:gd name="T1" fmla="*/ 1067 h 1270"/>
                <a:gd name="T2" fmla="*/ 132 w 540"/>
                <a:gd name="T3" fmla="*/ 1022 h 1270"/>
                <a:gd name="T4" fmla="*/ 153 w 540"/>
                <a:gd name="T5" fmla="*/ 1067 h 1270"/>
                <a:gd name="T6" fmla="*/ 175 w 540"/>
                <a:gd name="T7" fmla="*/ 1090 h 1270"/>
                <a:gd name="T8" fmla="*/ 219 w 540"/>
                <a:gd name="T9" fmla="*/ 1112 h 1270"/>
                <a:gd name="T10" fmla="*/ 274 w 540"/>
                <a:gd name="T11" fmla="*/ 1090 h 1270"/>
                <a:gd name="T12" fmla="*/ 329 w 540"/>
                <a:gd name="T13" fmla="*/ 977 h 1270"/>
                <a:gd name="T14" fmla="*/ 362 w 540"/>
                <a:gd name="T15" fmla="*/ 829 h 1270"/>
                <a:gd name="T16" fmla="*/ 373 w 540"/>
                <a:gd name="T17" fmla="*/ 693 h 1270"/>
                <a:gd name="T18" fmla="*/ 362 w 540"/>
                <a:gd name="T19" fmla="*/ 533 h 1270"/>
                <a:gd name="T20" fmla="*/ 329 w 540"/>
                <a:gd name="T21" fmla="*/ 420 h 1270"/>
                <a:gd name="T22" fmla="*/ 241 w 540"/>
                <a:gd name="T23" fmla="*/ 227 h 1270"/>
                <a:gd name="T24" fmla="*/ 186 w 540"/>
                <a:gd name="T25" fmla="*/ 182 h 1270"/>
                <a:gd name="T26" fmla="*/ 165 w 540"/>
                <a:gd name="T27" fmla="*/ 204 h 1270"/>
                <a:gd name="T28" fmla="*/ 143 w 540"/>
                <a:gd name="T29" fmla="*/ 250 h 1270"/>
                <a:gd name="T30" fmla="*/ 110 w 540"/>
                <a:gd name="T31" fmla="*/ 272 h 1270"/>
                <a:gd name="T32" fmla="*/ 99 w 540"/>
                <a:gd name="T33" fmla="*/ 227 h 1270"/>
                <a:gd name="T34" fmla="*/ 66 w 540"/>
                <a:gd name="T35" fmla="*/ 182 h 1270"/>
                <a:gd name="T36" fmla="*/ 21 w 540"/>
                <a:gd name="T37" fmla="*/ 136 h 1270"/>
                <a:gd name="T38" fmla="*/ 12 w 540"/>
                <a:gd name="T39" fmla="*/ 114 h 1270"/>
                <a:gd name="T40" fmla="*/ 0 w 540"/>
                <a:gd name="T41" fmla="*/ 114 h 1270"/>
                <a:gd name="T42" fmla="*/ 12 w 540"/>
                <a:gd name="T43" fmla="*/ 91 h 1270"/>
                <a:gd name="T44" fmla="*/ 45 w 540"/>
                <a:gd name="T45" fmla="*/ 23 h 1270"/>
                <a:gd name="T46" fmla="*/ 87 w 540"/>
                <a:gd name="T47" fmla="*/ 0 h 1270"/>
                <a:gd name="T48" fmla="*/ 143 w 540"/>
                <a:gd name="T49" fmla="*/ 0 h 1270"/>
                <a:gd name="T50" fmla="*/ 186 w 540"/>
                <a:gd name="T51" fmla="*/ 23 h 1270"/>
                <a:gd name="T52" fmla="*/ 274 w 540"/>
                <a:gd name="T53" fmla="*/ 159 h 1270"/>
                <a:gd name="T54" fmla="*/ 362 w 540"/>
                <a:gd name="T55" fmla="*/ 341 h 1270"/>
                <a:gd name="T56" fmla="*/ 416 w 540"/>
                <a:gd name="T57" fmla="*/ 510 h 1270"/>
                <a:gd name="T58" fmla="*/ 449 w 540"/>
                <a:gd name="T59" fmla="*/ 648 h 1270"/>
                <a:gd name="T60" fmla="*/ 472 w 540"/>
                <a:gd name="T61" fmla="*/ 806 h 1270"/>
                <a:gd name="T62" fmla="*/ 493 w 540"/>
                <a:gd name="T63" fmla="*/ 909 h 1270"/>
                <a:gd name="T64" fmla="*/ 493 w 540"/>
                <a:gd name="T65" fmla="*/ 1045 h 1270"/>
                <a:gd name="T66" fmla="*/ 472 w 540"/>
                <a:gd name="T67" fmla="*/ 1158 h 1270"/>
                <a:gd name="T68" fmla="*/ 439 w 540"/>
                <a:gd name="T69" fmla="*/ 1340 h 1270"/>
                <a:gd name="T70" fmla="*/ 395 w 540"/>
                <a:gd name="T71" fmla="*/ 1397 h 1270"/>
                <a:gd name="T72" fmla="*/ 340 w 540"/>
                <a:gd name="T73" fmla="*/ 1442 h 1270"/>
                <a:gd name="T74" fmla="*/ 296 w 540"/>
                <a:gd name="T75" fmla="*/ 1442 h 1270"/>
                <a:gd name="T76" fmla="*/ 241 w 540"/>
                <a:gd name="T77" fmla="*/ 1397 h 1270"/>
                <a:gd name="T78" fmla="*/ 198 w 540"/>
                <a:gd name="T79" fmla="*/ 1352 h 1270"/>
                <a:gd name="T80" fmla="*/ 165 w 540"/>
                <a:gd name="T81" fmla="*/ 1294 h 1270"/>
                <a:gd name="T82" fmla="*/ 143 w 540"/>
                <a:gd name="T83" fmla="*/ 1181 h 1270"/>
                <a:gd name="T84" fmla="*/ 120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940"/>
                  </a:moveTo>
                  <a:lnTo>
                    <a:pt x="144" y="900"/>
                  </a:lnTo>
                  <a:lnTo>
                    <a:pt x="168" y="940"/>
                  </a:lnTo>
                  <a:lnTo>
                    <a:pt x="192" y="960"/>
                  </a:lnTo>
                  <a:lnTo>
                    <a:pt x="240" y="980"/>
                  </a:lnTo>
                  <a:lnTo>
                    <a:pt x="300" y="960"/>
                  </a:lnTo>
                  <a:lnTo>
                    <a:pt x="360" y="860"/>
                  </a:lnTo>
                  <a:lnTo>
                    <a:pt x="396" y="730"/>
                  </a:lnTo>
                  <a:lnTo>
                    <a:pt x="408" y="610"/>
                  </a:lnTo>
                  <a:lnTo>
                    <a:pt x="396" y="470"/>
                  </a:lnTo>
                  <a:lnTo>
                    <a:pt x="360" y="370"/>
                  </a:lnTo>
                  <a:lnTo>
                    <a:pt x="264" y="200"/>
                  </a:lnTo>
                  <a:lnTo>
                    <a:pt x="204" y="160"/>
                  </a:lnTo>
                  <a:lnTo>
                    <a:pt x="180" y="180"/>
                  </a:lnTo>
                  <a:lnTo>
                    <a:pt x="156" y="220"/>
                  </a:lnTo>
                  <a:lnTo>
                    <a:pt x="120" y="240"/>
                  </a:lnTo>
                  <a:lnTo>
                    <a:pt x="108" y="200"/>
                  </a:lnTo>
                  <a:lnTo>
                    <a:pt x="72" y="160"/>
                  </a:lnTo>
                  <a:lnTo>
                    <a:pt x="24" y="120"/>
                  </a:lnTo>
                  <a:lnTo>
                    <a:pt x="12" y="100"/>
                  </a:lnTo>
                  <a:lnTo>
                    <a:pt x="0" y="100"/>
                  </a:lnTo>
                  <a:lnTo>
                    <a:pt x="12" y="80"/>
                  </a:lnTo>
                  <a:lnTo>
                    <a:pt x="48" y="20"/>
                  </a:lnTo>
                  <a:lnTo>
                    <a:pt x="96" y="0"/>
                  </a:lnTo>
                  <a:lnTo>
                    <a:pt x="156" y="0"/>
                  </a:lnTo>
                  <a:lnTo>
                    <a:pt x="204" y="20"/>
                  </a:lnTo>
                  <a:lnTo>
                    <a:pt x="300" y="140"/>
                  </a:lnTo>
                  <a:lnTo>
                    <a:pt x="396" y="300"/>
                  </a:lnTo>
                  <a:lnTo>
                    <a:pt x="456" y="450"/>
                  </a:lnTo>
                  <a:lnTo>
                    <a:pt x="492" y="570"/>
                  </a:lnTo>
                  <a:lnTo>
                    <a:pt x="516" y="710"/>
                  </a:lnTo>
                  <a:lnTo>
                    <a:pt x="540" y="800"/>
                  </a:lnTo>
                  <a:lnTo>
                    <a:pt x="540" y="920"/>
                  </a:lnTo>
                  <a:lnTo>
                    <a:pt x="516" y="1020"/>
                  </a:lnTo>
                  <a:lnTo>
                    <a:pt x="480" y="1180"/>
                  </a:lnTo>
                  <a:lnTo>
                    <a:pt x="432" y="1230"/>
                  </a:lnTo>
                  <a:lnTo>
                    <a:pt x="372" y="1270"/>
                  </a:lnTo>
                  <a:lnTo>
                    <a:pt x="324" y="1270"/>
                  </a:lnTo>
                  <a:lnTo>
                    <a:pt x="264" y="1230"/>
                  </a:lnTo>
                  <a:lnTo>
                    <a:pt x="216" y="1190"/>
                  </a:lnTo>
                  <a:lnTo>
                    <a:pt x="180" y="1140"/>
                  </a:lnTo>
                  <a:lnTo>
                    <a:pt x="156" y="1040"/>
                  </a:lnTo>
                  <a:lnTo>
                    <a:pt x="132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4" name="Freeform 41"/>
            <p:cNvSpPr>
              <a:spLocks/>
            </p:cNvSpPr>
            <p:nvPr/>
          </p:nvSpPr>
          <p:spPr bwMode="auto">
            <a:xfrm>
              <a:off x="1591" y="1324"/>
              <a:ext cx="816" cy="1889"/>
            </a:xfrm>
            <a:custGeom>
              <a:avLst/>
              <a:gdLst>
                <a:gd name="T0" fmla="*/ 0 w 841"/>
                <a:gd name="T1" fmla="*/ 0 h 1810"/>
                <a:gd name="T2" fmla="*/ 0 w 841"/>
                <a:gd name="T3" fmla="*/ 114 h 1810"/>
                <a:gd name="T4" fmla="*/ 12 w 841"/>
                <a:gd name="T5" fmla="*/ 284 h 1810"/>
                <a:gd name="T6" fmla="*/ 21 w 841"/>
                <a:gd name="T7" fmla="*/ 421 h 1810"/>
                <a:gd name="T8" fmla="*/ 0 w 841"/>
                <a:gd name="T9" fmla="*/ 534 h 1810"/>
                <a:gd name="T10" fmla="*/ 0 w 841"/>
                <a:gd name="T11" fmla="*/ 556 h 1810"/>
                <a:gd name="T12" fmla="*/ 21 w 841"/>
                <a:gd name="T13" fmla="*/ 579 h 1810"/>
                <a:gd name="T14" fmla="*/ 33 w 841"/>
                <a:gd name="T15" fmla="*/ 556 h 1810"/>
                <a:gd name="T16" fmla="*/ 66 w 841"/>
                <a:gd name="T17" fmla="*/ 579 h 1810"/>
                <a:gd name="T18" fmla="*/ 153 w 841"/>
                <a:gd name="T19" fmla="*/ 659 h 1810"/>
                <a:gd name="T20" fmla="*/ 252 w 841"/>
                <a:gd name="T21" fmla="*/ 796 h 1810"/>
                <a:gd name="T22" fmla="*/ 340 w 841"/>
                <a:gd name="T23" fmla="*/ 1000 h 1810"/>
                <a:gd name="T24" fmla="*/ 395 w 841"/>
                <a:gd name="T25" fmla="*/ 1171 h 1810"/>
                <a:gd name="T26" fmla="*/ 449 w 841"/>
                <a:gd name="T27" fmla="*/ 1376 h 1810"/>
                <a:gd name="T28" fmla="*/ 482 w 841"/>
                <a:gd name="T29" fmla="*/ 1615 h 1810"/>
                <a:gd name="T30" fmla="*/ 482 w 841"/>
                <a:gd name="T31" fmla="*/ 1750 h 1810"/>
                <a:gd name="T32" fmla="*/ 472 w 841"/>
                <a:gd name="T33" fmla="*/ 1865 h 1810"/>
                <a:gd name="T34" fmla="*/ 460 w 841"/>
                <a:gd name="T35" fmla="*/ 1932 h 1810"/>
                <a:gd name="T36" fmla="*/ 460 w 841"/>
                <a:gd name="T37" fmla="*/ 1955 h 1810"/>
                <a:gd name="T38" fmla="*/ 505 w 841"/>
                <a:gd name="T39" fmla="*/ 1978 h 1810"/>
                <a:gd name="T40" fmla="*/ 559 w 841"/>
                <a:gd name="T41" fmla="*/ 1955 h 1810"/>
                <a:gd name="T42" fmla="*/ 592 w 841"/>
                <a:gd name="T43" fmla="*/ 1955 h 1810"/>
                <a:gd name="T44" fmla="*/ 648 w 841"/>
                <a:gd name="T45" fmla="*/ 2001 h 1810"/>
                <a:gd name="T46" fmla="*/ 735 w 841"/>
                <a:gd name="T47" fmla="*/ 2035 h 1810"/>
                <a:gd name="T48" fmla="*/ 757 w 841"/>
                <a:gd name="T49" fmla="*/ 2057 h 1810"/>
                <a:gd name="T50" fmla="*/ 768 w 841"/>
                <a:gd name="T51" fmla="*/ 2057 h 1810"/>
                <a:gd name="T52" fmla="*/ 768 w 841"/>
                <a:gd name="T53" fmla="*/ 2035 h 1810"/>
                <a:gd name="T54" fmla="*/ 757 w 841"/>
                <a:gd name="T55" fmla="*/ 1978 h 1810"/>
                <a:gd name="T56" fmla="*/ 735 w 841"/>
                <a:gd name="T57" fmla="*/ 1750 h 1810"/>
                <a:gd name="T58" fmla="*/ 724 w 841"/>
                <a:gd name="T59" fmla="*/ 1592 h 1810"/>
                <a:gd name="T60" fmla="*/ 724 w 841"/>
                <a:gd name="T61" fmla="*/ 1534 h 1810"/>
                <a:gd name="T62" fmla="*/ 735 w 841"/>
                <a:gd name="T63" fmla="*/ 1376 h 1810"/>
                <a:gd name="T64" fmla="*/ 724 w 841"/>
                <a:gd name="T65" fmla="*/ 1262 h 1810"/>
                <a:gd name="T66" fmla="*/ 713 w 841"/>
                <a:gd name="T67" fmla="*/ 1262 h 1810"/>
                <a:gd name="T68" fmla="*/ 691 w 841"/>
                <a:gd name="T69" fmla="*/ 1284 h 1810"/>
                <a:gd name="T70" fmla="*/ 636 w 841"/>
                <a:gd name="T71" fmla="*/ 1307 h 1810"/>
                <a:gd name="T72" fmla="*/ 592 w 841"/>
                <a:gd name="T73" fmla="*/ 1307 h 1810"/>
                <a:gd name="T74" fmla="*/ 505 w 841"/>
                <a:gd name="T75" fmla="*/ 1217 h 1810"/>
                <a:gd name="T76" fmla="*/ 428 w 841"/>
                <a:gd name="T77" fmla="*/ 1079 h 1810"/>
                <a:gd name="T78" fmla="*/ 362 w 841"/>
                <a:gd name="T79" fmla="*/ 932 h 1810"/>
                <a:gd name="T80" fmla="*/ 296 w 841"/>
                <a:gd name="T81" fmla="*/ 682 h 1810"/>
                <a:gd name="T82" fmla="*/ 241 w 841"/>
                <a:gd name="T83" fmla="*/ 421 h 1810"/>
                <a:gd name="T84" fmla="*/ 208 w 841"/>
                <a:gd name="T85" fmla="*/ 171 h 1810"/>
                <a:gd name="T86" fmla="*/ 198 w 841"/>
                <a:gd name="T87" fmla="*/ 114 h 1810"/>
                <a:gd name="T88" fmla="*/ 208 w 841"/>
                <a:gd name="T89" fmla="*/ 69 h 1810"/>
                <a:gd name="T90" fmla="*/ 198 w 841"/>
                <a:gd name="T91" fmla="*/ 23 h 1810"/>
                <a:gd name="T92" fmla="*/ 198 w 841"/>
                <a:gd name="T93" fmla="*/ 23 h 1810"/>
                <a:gd name="T94" fmla="*/ 153 w 841"/>
                <a:gd name="T95" fmla="*/ 69 h 1810"/>
                <a:gd name="T96" fmla="*/ 99 w 841"/>
                <a:gd name="T97" fmla="*/ 46 h 1810"/>
                <a:gd name="T98" fmla="*/ 33 w 841"/>
                <a:gd name="T99" fmla="*/ 0 h 1810"/>
                <a:gd name="T100" fmla="*/ 0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0" y="0"/>
                  </a:moveTo>
                  <a:lnTo>
                    <a:pt x="0" y="100"/>
                  </a:lnTo>
                  <a:lnTo>
                    <a:pt x="12" y="250"/>
                  </a:lnTo>
                  <a:lnTo>
                    <a:pt x="24" y="370"/>
                  </a:lnTo>
                  <a:lnTo>
                    <a:pt x="0" y="470"/>
                  </a:lnTo>
                  <a:lnTo>
                    <a:pt x="0" y="490"/>
                  </a:lnTo>
                  <a:lnTo>
                    <a:pt x="24" y="510"/>
                  </a:lnTo>
                  <a:lnTo>
                    <a:pt x="36" y="490"/>
                  </a:lnTo>
                  <a:lnTo>
                    <a:pt x="72" y="510"/>
                  </a:lnTo>
                  <a:lnTo>
                    <a:pt x="168" y="580"/>
                  </a:lnTo>
                  <a:lnTo>
                    <a:pt x="276" y="700"/>
                  </a:lnTo>
                  <a:lnTo>
                    <a:pt x="372" y="880"/>
                  </a:lnTo>
                  <a:lnTo>
                    <a:pt x="432" y="1030"/>
                  </a:lnTo>
                  <a:lnTo>
                    <a:pt x="492" y="1210"/>
                  </a:lnTo>
                  <a:lnTo>
                    <a:pt x="528" y="1420"/>
                  </a:lnTo>
                  <a:lnTo>
                    <a:pt x="528" y="1540"/>
                  </a:lnTo>
                  <a:lnTo>
                    <a:pt x="516" y="1640"/>
                  </a:lnTo>
                  <a:lnTo>
                    <a:pt x="504" y="1700"/>
                  </a:lnTo>
                  <a:lnTo>
                    <a:pt x="504" y="1720"/>
                  </a:lnTo>
                  <a:lnTo>
                    <a:pt x="552" y="1740"/>
                  </a:lnTo>
                  <a:lnTo>
                    <a:pt x="612" y="1720"/>
                  </a:lnTo>
                  <a:lnTo>
                    <a:pt x="648" y="1720"/>
                  </a:lnTo>
                  <a:lnTo>
                    <a:pt x="709" y="1760"/>
                  </a:lnTo>
                  <a:lnTo>
                    <a:pt x="805" y="1790"/>
                  </a:lnTo>
                  <a:lnTo>
                    <a:pt x="829" y="1810"/>
                  </a:lnTo>
                  <a:lnTo>
                    <a:pt x="841" y="1810"/>
                  </a:lnTo>
                  <a:lnTo>
                    <a:pt x="841" y="1790"/>
                  </a:lnTo>
                  <a:lnTo>
                    <a:pt x="829" y="1740"/>
                  </a:lnTo>
                  <a:lnTo>
                    <a:pt x="805" y="1540"/>
                  </a:lnTo>
                  <a:lnTo>
                    <a:pt x="793" y="1400"/>
                  </a:lnTo>
                  <a:lnTo>
                    <a:pt x="793" y="1350"/>
                  </a:lnTo>
                  <a:lnTo>
                    <a:pt x="805" y="1210"/>
                  </a:lnTo>
                  <a:lnTo>
                    <a:pt x="793" y="1110"/>
                  </a:lnTo>
                  <a:lnTo>
                    <a:pt x="781" y="1110"/>
                  </a:lnTo>
                  <a:lnTo>
                    <a:pt x="757" y="1130"/>
                  </a:lnTo>
                  <a:lnTo>
                    <a:pt x="697" y="1150"/>
                  </a:lnTo>
                  <a:lnTo>
                    <a:pt x="648" y="1150"/>
                  </a:lnTo>
                  <a:lnTo>
                    <a:pt x="552" y="1070"/>
                  </a:lnTo>
                  <a:lnTo>
                    <a:pt x="468" y="950"/>
                  </a:lnTo>
                  <a:lnTo>
                    <a:pt x="396" y="820"/>
                  </a:lnTo>
                  <a:lnTo>
                    <a:pt x="324" y="600"/>
                  </a:lnTo>
                  <a:lnTo>
                    <a:pt x="264" y="370"/>
                  </a:lnTo>
                  <a:lnTo>
                    <a:pt x="228" y="150"/>
                  </a:lnTo>
                  <a:lnTo>
                    <a:pt x="216" y="100"/>
                  </a:lnTo>
                  <a:lnTo>
                    <a:pt x="228" y="60"/>
                  </a:lnTo>
                  <a:lnTo>
                    <a:pt x="216" y="20"/>
                  </a:lnTo>
                  <a:lnTo>
                    <a:pt x="168" y="60"/>
                  </a:lnTo>
                  <a:lnTo>
                    <a:pt x="108" y="40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5" name="Freeform 42"/>
            <p:cNvSpPr>
              <a:spLocks/>
            </p:cNvSpPr>
            <p:nvPr/>
          </p:nvSpPr>
          <p:spPr bwMode="auto">
            <a:xfrm>
              <a:off x="9965" y="14492"/>
              <a:ext cx="572" cy="1220"/>
            </a:xfrm>
            <a:custGeom>
              <a:avLst/>
              <a:gdLst>
                <a:gd name="T0" fmla="*/ 132 w 589"/>
                <a:gd name="T1" fmla="*/ 975 h 1170"/>
                <a:gd name="T2" fmla="*/ 153 w 589"/>
                <a:gd name="T3" fmla="*/ 952 h 1170"/>
                <a:gd name="T4" fmla="*/ 143 w 589"/>
                <a:gd name="T5" fmla="*/ 907 h 1170"/>
                <a:gd name="T6" fmla="*/ 132 w 589"/>
                <a:gd name="T7" fmla="*/ 839 h 1170"/>
                <a:gd name="T8" fmla="*/ 132 w 589"/>
                <a:gd name="T9" fmla="*/ 726 h 1170"/>
                <a:gd name="T10" fmla="*/ 132 w 589"/>
                <a:gd name="T11" fmla="*/ 579 h 1170"/>
                <a:gd name="T12" fmla="*/ 177 w 589"/>
                <a:gd name="T13" fmla="*/ 442 h 1170"/>
                <a:gd name="T14" fmla="*/ 232 w 589"/>
                <a:gd name="T15" fmla="*/ 328 h 1170"/>
                <a:gd name="T16" fmla="*/ 286 w 589"/>
                <a:gd name="T17" fmla="*/ 307 h 1170"/>
                <a:gd name="T18" fmla="*/ 331 w 589"/>
                <a:gd name="T19" fmla="*/ 351 h 1170"/>
                <a:gd name="T20" fmla="*/ 375 w 589"/>
                <a:gd name="T21" fmla="*/ 419 h 1170"/>
                <a:gd name="T22" fmla="*/ 452 w 589"/>
                <a:gd name="T23" fmla="*/ 658 h 1170"/>
                <a:gd name="T24" fmla="*/ 462 w 589"/>
                <a:gd name="T25" fmla="*/ 816 h 1170"/>
                <a:gd name="T26" fmla="*/ 462 w 589"/>
                <a:gd name="T27" fmla="*/ 884 h 1170"/>
                <a:gd name="T28" fmla="*/ 452 w 589"/>
                <a:gd name="T29" fmla="*/ 930 h 1170"/>
                <a:gd name="T30" fmla="*/ 441 w 589"/>
                <a:gd name="T31" fmla="*/ 998 h 1170"/>
                <a:gd name="T32" fmla="*/ 452 w 589"/>
                <a:gd name="T33" fmla="*/ 1066 h 1170"/>
                <a:gd name="T34" fmla="*/ 462 w 589"/>
                <a:gd name="T35" fmla="*/ 1145 h 1170"/>
                <a:gd name="T36" fmla="*/ 485 w 589"/>
                <a:gd name="T37" fmla="*/ 1237 h 1170"/>
                <a:gd name="T38" fmla="*/ 495 w 589"/>
                <a:gd name="T39" fmla="*/ 1303 h 1170"/>
                <a:gd name="T40" fmla="*/ 495 w 589"/>
                <a:gd name="T41" fmla="*/ 1326 h 1170"/>
                <a:gd name="T42" fmla="*/ 507 w 589"/>
                <a:gd name="T43" fmla="*/ 1303 h 1170"/>
                <a:gd name="T44" fmla="*/ 528 w 589"/>
                <a:gd name="T45" fmla="*/ 1191 h 1170"/>
                <a:gd name="T46" fmla="*/ 539 w 589"/>
                <a:gd name="T47" fmla="*/ 1077 h 1170"/>
                <a:gd name="T48" fmla="*/ 539 w 589"/>
                <a:gd name="T49" fmla="*/ 952 h 1170"/>
                <a:gd name="T50" fmla="*/ 528 w 589"/>
                <a:gd name="T51" fmla="*/ 816 h 1170"/>
                <a:gd name="T52" fmla="*/ 474 w 589"/>
                <a:gd name="T53" fmla="*/ 556 h 1170"/>
                <a:gd name="T54" fmla="*/ 408 w 589"/>
                <a:gd name="T55" fmla="*/ 328 h 1170"/>
                <a:gd name="T56" fmla="*/ 353 w 589"/>
                <a:gd name="T57" fmla="*/ 193 h 1170"/>
                <a:gd name="T58" fmla="*/ 298 w 589"/>
                <a:gd name="T59" fmla="*/ 91 h 1170"/>
                <a:gd name="T60" fmla="*/ 243 w 589"/>
                <a:gd name="T61" fmla="*/ 23 h 1170"/>
                <a:gd name="T62" fmla="*/ 199 w 589"/>
                <a:gd name="T63" fmla="*/ 0 h 1170"/>
                <a:gd name="T64" fmla="*/ 153 w 589"/>
                <a:gd name="T65" fmla="*/ 0 h 1170"/>
                <a:gd name="T66" fmla="*/ 111 w 589"/>
                <a:gd name="T67" fmla="*/ 23 h 1170"/>
                <a:gd name="T68" fmla="*/ 45 w 589"/>
                <a:gd name="T69" fmla="*/ 148 h 1170"/>
                <a:gd name="T70" fmla="*/ 12 w 589"/>
                <a:gd name="T71" fmla="*/ 261 h 1170"/>
                <a:gd name="T72" fmla="*/ 0 w 589"/>
                <a:gd name="T73" fmla="*/ 374 h 1170"/>
                <a:gd name="T74" fmla="*/ 0 w 589"/>
                <a:gd name="T75" fmla="*/ 533 h 1170"/>
                <a:gd name="T76" fmla="*/ 12 w 589"/>
                <a:gd name="T77" fmla="*/ 658 h 1170"/>
                <a:gd name="T78" fmla="*/ 33 w 589"/>
                <a:gd name="T79" fmla="*/ 771 h 1170"/>
                <a:gd name="T80" fmla="*/ 66 w 589"/>
                <a:gd name="T81" fmla="*/ 884 h 1170"/>
                <a:gd name="T82" fmla="*/ 99 w 589"/>
                <a:gd name="T83" fmla="*/ 952 h 1170"/>
                <a:gd name="T84" fmla="*/ 132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144" y="860"/>
                  </a:moveTo>
                  <a:lnTo>
                    <a:pt x="168" y="840"/>
                  </a:lnTo>
                  <a:lnTo>
                    <a:pt x="156" y="800"/>
                  </a:lnTo>
                  <a:lnTo>
                    <a:pt x="144" y="740"/>
                  </a:lnTo>
                  <a:lnTo>
                    <a:pt x="144" y="640"/>
                  </a:lnTo>
                  <a:lnTo>
                    <a:pt x="144" y="510"/>
                  </a:lnTo>
                  <a:lnTo>
                    <a:pt x="193" y="390"/>
                  </a:lnTo>
                  <a:lnTo>
                    <a:pt x="253" y="290"/>
                  </a:lnTo>
                  <a:lnTo>
                    <a:pt x="313" y="270"/>
                  </a:lnTo>
                  <a:lnTo>
                    <a:pt x="361" y="310"/>
                  </a:lnTo>
                  <a:lnTo>
                    <a:pt x="409" y="370"/>
                  </a:lnTo>
                  <a:lnTo>
                    <a:pt x="493" y="580"/>
                  </a:lnTo>
                  <a:lnTo>
                    <a:pt x="505" y="720"/>
                  </a:lnTo>
                  <a:lnTo>
                    <a:pt x="505" y="780"/>
                  </a:lnTo>
                  <a:lnTo>
                    <a:pt x="493" y="820"/>
                  </a:lnTo>
                  <a:lnTo>
                    <a:pt x="481" y="880"/>
                  </a:lnTo>
                  <a:lnTo>
                    <a:pt x="493" y="940"/>
                  </a:lnTo>
                  <a:lnTo>
                    <a:pt x="505" y="1010"/>
                  </a:lnTo>
                  <a:lnTo>
                    <a:pt x="529" y="1090"/>
                  </a:lnTo>
                  <a:lnTo>
                    <a:pt x="541" y="1150"/>
                  </a:lnTo>
                  <a:lnTo>
                    <a:pt x="541" y="1170"/>
                  </a:lnTo>
                  <a:lnTo>
                    <a:pt x="553" y="1150"/>
                  </a:lnTo>
                  <a:lnTo>
                    <a:pt x="577" y="1050"/>
                  </a:lnTo>
                  <a:lnTo>
                    <a:pt x="589" y="950"/>
                  </a:lnTo>
                  <a:lnTo>
                    <a:pt x="589" y="840"/>
                  </a:lnTo>
                  <a:lnTo>
                    <a:pt x="577" y="720"/>
                  </a:lnTo>
                  <a:lnTo>
                    <a:pt x="517" y="490"/>
                  </a:lnTo>
                  <a:lnTo>
                    <a:pt x="445" y="290"/>
                  </a:lnTo>
                  <a:lnTo>
                    <a:pt x="385" y="170"/>
                  </a:lnTo>
                  <a:lnTo>
                    <a:pt x="325" y="80"/>
                  </a:lnTo>
                  <a:lnTo>
                    <a:pt x="265" y="20"/>
                  </a:lnTo>
                  <a:lnTo>
                    <a:pt x="217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48" y="130"/>
                  </a:lnTo>
                  <a:lnTo>
                    <a:pt x="12" y="230"/>
                  </a:lnTo>
                  <a:lnTo>
                    <a:pt x="0" y="330"/>
                  </a:lnTo>
                  <a:lnTo>
                    <a:pt x="0" y="470"/>
                  </a:lnTo>
                  <a:lnTo>
                    <a:pt x="12" y="580"/>
                  </a:lnTo>
                  <a:lnTo>
                    <a:pt x="36" y="680"/>
                  </a:lnTo>
                  <a:lnTo>
                    <a:pt x="72" y="780"/>
                  </a:lnTo>
                  <a:lnTo>
                    <a:pt x="108" y="840"/>
                  </a:lnTo>
                  <a:lnTo>
                    <a:pt x="144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6" name="Freeform 43"/>
            <p:cNvSpPr>
              <a:spLocks/>
            </p:cNvSpPr>
            <p:nvPr/>
          </p:nvSpPr>
          <p:spPr bwMode="auto">
            <a:xfrm>
              <a:off x="10315" y="13677"/>
              <a:ext cx="524" cy="1326"/>
            </a:xfrm>
            <a:custGeom>
              <a:avLst/>
              <a:gdLst>
                <a:gd name="T0" fmla="*/ 362 w 540"/>
                <a:gd name="T1" fmla="*/ 353 h 1270"/>
                <a:gd name="T2" fmla="*/ 362 w 540"/>
                <a:gd name="T3" fmla="*/ 398 h 1270"/>
                <a:gd name="T4" fmla="*/ 340 w 540"/>
                <a:gd name="T5" fmla="*/ 376 h 1270"/>
                <a:gd name="T6" fmla="*/ 318 w 540"/>
                <a:gd name="T7" fmla="*/ 330 h 1270"/>
                <a:gd name="T8" fmla="*/ 274 w 540"/>
                <a:gd name="T9" fmla="*/ 307 h 1270"/>
                <a:gd name="T10" fmla="*/ 219 w 540"/>
                <a:gd name="T11" fmla="*/ 353 h 1270"/>
                <a:gd name="T12" fmla="*/ 165 w 540"/>
                <a:gd name="T13" fmla="*/ 444 h 1270"/>
                <a:gd name="T14" fmla="*/ 132 w 540"/>
                <a:gd name="T15" fmla="*/ 592 h 1270"/>
                <a:gd name="T16" fmla="*/ 120 w 540"/>
                <a:gd name="T17" fmla="*/ 751 h 1270"/>
                <a:gd name="T18" fmla="*/ 132 w 540"/>
                <a:gd name="T19" fmla="*/ 887 h 1270"/>
                <a:gd name="T20" fmla="*/ 165 w 540"/>
                <a:gd name="T21" fmla="*/ 1002 h 1270"/>
                <a:gd name="T22" fmla="*/ 252 w 540"/>
                <a:gd name="T23" fmla="*/ 1194 h 1270"/>
                <a:gd name="T24" fmla="*/ 307 w 540"/>
                <a:gd name="T25" fmla="*/ 1240 h 1270"/>
                <a:gd name="T26" fmla="*/ 329 w 540"/>
                <a:gd name="T27" fmla="*/ 1217 h 1270"/>
                <a:gd name="T28" fmla="*/ 351 w 540"/>
                <a:gd name="T29" fmla="*/ 1194 h 1270"/>
                <a:gd name="T30" fmla="*/ 373 w 540"/>
                <a:gd name="T31" fmla="*/ 1171 h 1270"/>
                <a:gd name="T32" fmla="*/ 395 w 540"/>
                <a:gd name="T33" fmla="*/ 1194 h 1270"/>
                <a:gd name="T34" fmla="*/ 428 w 540"/>
                <a:gd name="T35" fmla="*/ 1240 h 1270"/>
                <a:gd name="T36" fmla="*/ 461 w 540"/>
                <a:gd name="T37" fmla="*/ 1286 h 1270"/>
                <a:gd name="T38" fmla="*/ 482 w 540"/>
                <a:gd name="T39" fmla="*/ 1309 h 1270"/>
                <a:gd name="T40" fmla="*/ 493 w 540"/>
                <a:gd name="T41" fmla="*/ 1309 h 1270"/>
                <a:gd name="T42" fmla="*/ 493 w 540"/>
                <a:gd name="T43" fmla="*/ 1354 h 1270"/>
                <a:gd name="T44" fmla="*/ 449 w 540"/>
                <a:gd name="T45" fmla="*/ 1423 h 1270"/>
                <a:gd name="T46" fmla="*/ 406 w 540"/>
                <a:gd name="T47" fmla="*/ 1445 h 1270"/>
                <a:gd name="T48" fmla="*/ 362 w 540"/>
                <a:gd name="T49" fmla="*/ 1445 h 1270"/>
                <a:gd name="T50" fmla="*/ 307 w 540"/>
                <a:gd name="T51" fmla="*/ 1400 h 1270"/>
                <a:gd name="T52" fmla="*/ 208 w 540"/>
                <a:gd name="T53" fmla="*/ 1263 h 1270"/>
                <a:gd name="T54" fmla="*/ 132 w 540"/>
                <a:gd name="T55" fmla="*/ 1082 h 1270"/>
                <a:gd name="T56" fmla="*/ 78 w 540"/>
                <a:gd name="T57" fmla="*/ 933 h 1270"/>
                <a:gd name="T58" fmla="*/ 33 w 540"/>
                <a:gd name="T59" fmla="*/ 774 h 1270"/>
                <a:gd name="T60" fmla="*/ 12 w 540"/>
                <a:gd name="T61" fmla="*/ 638 h 1270"/>
                <a:gd name="T62" fmla="*/ 0 w 540"/>
                <a:gd name="T63" fmla="*/ 513 h 1270"/>
                <a:gd name="T64" fmla="*/ 0 w 540"/>
                <a:gd name="T65" fmla="*/ 398 h 1270"/>
                <a:gd name="T66" fmla="*/ 12 w 540"/>
                <a:gd name="T67" fmla="*/ 285 h 1270"/>
                <a:gd name="T68" fmla="*/ 66 w 540"/>
                <a:gd name="T69" fmla="*/ 102 h 1270"/>
                <a:gd name="T70" fmla="*/ 99 w 540"/>
                <a:gd name="T71" fmla="*/ 23 h 1270"/>
                <a:gd name="T72" fmla="*/ 143 w 540"/>
                <a:gd name="T73" fmla="*/ 0 h 1270"/>
                <a:gd name="T74" fmla="*/ 198 w 540"/>
                <a:gd name="T75" fmla="*/ 0 h 1270"/>
                <a:gd name="T76" fmla="*/ 252 w 540"/>
                <a:gd name="T77" fmla="*/ 23 h 1270"/>
                <a:gd name="T78" fmla="*/ 296 w 540"/>
                <a:gd name="T79" fmla="*/ 79 h 1270"/>
                <a:gd name="T80" fmla="*/ 329 w 540"/>
                <a:gd name="T81" fmla="*/ 148 h 1270"/>
                <a:gd name="T82" fmla="*/ 362 w 540"/>
                <a:gd name="T83" fmla="*/ 239 h 1270"/>
                <a:gd name="T84" fmla="*/ 362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310"/>
                  </a:moveTo>
                  <a:lnTo>
                    <a:pt x="396" y="350"/>
                  </a:lnTo>
                  <a:lnTo>
                    <a:pt x="372" y="330"/>
                  </a:lnTo>
                  <a:lnTo>
                    <a:pt x="348" y="290"/>
                  </a:lnTo>
                  <a:lnTo>
                    <a:pt x="300" y="270"/>
                  </a:lnTo>
                  <a:lnTo>
                    <a:pt x="240" y="310"/>
                  </a:lnTo>
                  <a:lnTo>
                    <a:pt x="180" y="390"/>
                  </a:lnTo>
                  <a:lnTo>
                    <a:pt x="144" y="520"/>
                  </a:lnTo>
                  <a:lnTo>
                    <a:pt x="132" y="660"/>
                  </a:lnTo>
                  <a:lnTo>
                    <a:pt x="144" y="780"/>
                  </a:lnTo>
                  <a:lnTo>
                    <a:pt x="180" y="880"/>
                  </a:lnTo>
                  <a:lnTo>
                    <a:pt x="276" y="1050"/>
                  </a:lnTo>
                  <a:lnTo>
                    <a:pt x="336" y="1090"/>
                  </a:lnTo>
                  <a:lnTo>
                    <a:pt x="360" y="1070"/>
                  </a:lnTo>
                  <a:lnTo>
                    <a:pt x="384" y="1050"/>
                  </a:lnTo>
                  <a:lnTo>
                    <a:pt x="408" y="1030"/>
                  </a:lnTo>
                  <a:lnTo>
                    <a:pt x="432" y="1050"/>
                  </a:lnTo>
                  <a:lnTo>
                    <a:pt x="468" y="1090"/>
                  </a:lnTo>
                  <a:lnTo>
                    <a:pt x="504" y="1130"/>
                  </a:lnTo>
                  <a:lnTo>
                    <a:pt x="528" y="1150"/>
                  </a:lnTo>
                  <a:lnTo>
                    <a:pt x="540" y="1150"/>
                  </a:lnTo>
                  <a:lnTo>
                    <a:pt x="540" y="1190"/>
                  </a:lnTo>
                  <a:lnTo>
                    <a:pt x="492" y="1250"/>
                  </a:lnTo>
                  <a:lnTo>
                    <a:pt x="444" y="1270"/>
                  </a:lnTo>
                  <a:lnTo>
                    <a:pt x="396" y="1270"/>
                  </a:lnTo>
                  <a:lnTo>
                    <a:pt x="336" y="1230"/>
                  </a:lnTo>
                  <a:lnTo>
                    <a:pt x="228" y="1110"/>
                  </a:lnTo>
                  <a:lnTo>
                    <a:pt x="144" y="950"/>
                  </a:lnTo>
                  <a:lnTo>
                    <a:pt x="84" y="820"/>
                  </a:lnTo>
                  <a:lnTo>
                    <a:pt x="36" y="680"/>
                  </a:lnTo>
                  <a:lnTo>
                    <a:pt x="12" y="560"/>
                  </a:lnTo>
                  <a:lnTo>
                    <a:pt x="0" y="450"/>
                  </a:lnTo>
                  <a:lnTo>
                    <a:pt x="0" y="350"/>
                  </a:lnTo>
                  <a:lnTo>
                    <a:pt x="12" y="250"/>
                  </a:lnTo>
                  <a:lnTo>
                    <a:pt x="72" y="90"/>
                  </a:lnTo>
                  <a:lnTo>
                    <a:pt x="108" y="20"/>
                  </a:lnTo>
                  <a:lnTo>
                    <a:pt x="156" y="0"/>
                  </a:lnTo>
                  <a:lnTo>
                    <a:pt x="216" y="0"/>
                  </a:lnTo>
                  <a:lnTo>
                    <a:pt x="276" y="20"/>
                  </a:lnTo>
                  <a:lnTo>
                    <a:pt x="324" y="70"/>
                  </a:lnTo>
                  <a:lnTo>
                    <a:pt x="360" y="130"/>
                  </a:lnTo>
                  <a:lnTo>
                    <a:pt x="396" y="210"/>
                  </a:lnTo>
                  <a:lnTo>
                    <a:pt x="396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7" name="Freeform 44"/>
            <p:cNvSpPr>
              <a:spLocks/>
            </p:cNvSpPr>
            <p:nvPr/>
          </p:nvSpPr>
          <p:spPr bwMode="auto">
            <a:xfrm>
              <a:off x="9989" y="13730"/>
              <a:ext cx="815" cy="1900"/>
            </a:xfrm>
            <a:custGeom>
              <a:avLst/>
              <a:gdLst>
                <a:gd name="T0" fmla="*/ 754 w 841"/>
                <a:gd name="T1" fmla="*/ 2048 h 1820"/>
                <a:gd name="T2" fmla="*/ 766 w 841"/>
                <a:gd name="T3" fmla="*/ 1934 h 1820"/>
                <a:gd name="T4" fmla="*/ 744 w 841"/>
                <a:gd name="T5" fmla="*/ 1786 h 1820"/>
                <a:gd name="T6" fmla="*/ 733 w 841"/>
                <a:gd name="T7" fmla="*/ 1650 h 1820"/>
                <a:gd name="T8" fmla="*/ 754 w 841"/>
                <a:gd name="T9" fmla="*/ 1536 h 1820"/>
                <a:gd name="T10" fmla="*/ 744 w 841"/>
                <a:gd name="T11" fmla="*/ 1491 h 1820"/>
                <a:gd name="T12" fmla="*/ 733 w 841"/>
                <a:gd name="T13" fmla="*/ 1491 h 1820"/>
                <a:gd name="T14" fmla="*/ 721 w 841"/>
                <a:gd name="T15" fmla="*/ 1491 h 1820"/>
                <a:gd name="T16" fmla="*/ 689 w 841"/>
                <a:gd name="T17" fmla="*/ 1491 h 1820"/>
                <a:gd name="T18" fmla="*/ 602 w 841"/>
                <a:gd name="T19" fmla="*/ 1411 h 1820"/>
                <a:gd name="T20" fmla="*/ 503 w 841"/>
                <a:gd name="T21" fmla="*/ 1251 h 1820"/>
                <a:gd name="T22" fmla="*/ 405 w 841"/>
                <a:gd name="T23" fmla="*/ 1069 h 1820"/>
                <a:gd name="T24" fmla="*/ 361 w 841"/>
                <a:gd name="T25" fmla="*/ 899 h 1820"/>
                <a:gd name="T26" fmla="*/ 307 w 841"/>
                <a:gd name="T27" fmla="*/ 671 h 1820"/>
                <a:gd name="T28" fmla="*/ 274 w 841"/>
                <a:gd name="T29" fmla="*/ 432 h 1820"/>
                <a:gd name="T30" fmla="*/ 274 w 841"/>
                <a:gd name="T31" fmla="*/ 318 h 1820"/>
                <a:gd name="T32" fmla="*/ 285 w 841"/>
                <a:gd name="T33" fmla="*/ 182 h 1820"/>
                <a:gd name="T34" fmla="*/ 285 w 841"/>
                <a:gd name="T35" fmla="*/ 136 h 1820"/>
                <a:gd name="T36" fmla="*/ 285 w 841"/>
                <a:gd name="T37" fmla="*/ 92 h 1820"/>
                <a:gd name="T38" fmla="*/ 252 w 841"/>
                <a:gd name="T39" fmla="*/ 69 h 1820"/>
                <a:gd name="T40" fmla="*/ 198 w 841"/>
                <a:gd name="T41" fmla="*/ 114 h 1820"/>
                <a:gd name="T42" fmla="*/ 175 w 841"/>
                <a:gd name="T43" fmla="*/ 114 h 1820"/>
                <a:gd name="T44" fmla="*/ 109 w 841"/>
                <a:gd name="T45" fmla="*/ 69 h 1820"/>
                <a:gd name="T46" fmla="*/ 21 w 841"/>
                <a:gd name="T47" fmla="*/ 0 h 1820"/>
                <a:gd name="T48" fmla="*/ 12 w 841"/>
                <a:gd name="T49" fmla="*/ 0 h 1820"/>
                <a:gd name="T50" fmla="*/ 0 w 841"/>
                <a:gd name="T51" fmla="*/ 0 h 1820"/>
                <a:gd name="T52" fmla="*/ 0 w 841"/>
                <a:gd name="T53" fmla="*/ 23 h 1820"/>
                <a:gd name="T54" fmla="*/ 0 w 841"/>
                <a:gd name="T55" fmla="*/ 69 h 1820"/>
                <a:gd name="T56" fmla="*/ 21 w 841"/>
                <a:gd name="T57" fmla="*/ 295 h 1820"/>
                <a:gd name="T58" fmla="*/ 45 w 841"/>
                <a:gd name="T59" fmla="*/ 467 h 1820"/>
                <a:gd name="T60" fmla="*/ 45 w 841"/>
                <a:gd name="T61" fmla="*/ 536 h 1820"/>
                <a:gd name="T62" fmla="*/ 21 w 841"/>
                <a:gd name="T63" fmla="*/ 694 h 1820"/>
                <a:gd name="T64" fmla="*/ 21 w 841"/>
                <a:gd name="T65" fmla="*/ 740 h 1820"/>
                <a:gd name="T66" fmla="*/ 33 w 841"/>
                <a:gd name="T67" fmla="*/ 785 h 1820"/>
                <a:gd name="T68" fmla="*/ 45 w 841"/>
                <a:gd name="T69" fmla="*/ 785 h 1820"/>
                <a:gd name="T70" fmla="*/ 66 w 841"/>
                <a:gd name="T71" fmla="*/ 762 h 1820"/>
                <a:gd name="T72" fmla="*/ 109 w 841"/>
                <a:gd name="T73" fmla="*/ 740 h 1820"/>
                <a:gd name="T74" fmla="*/ 165 w 841"/>
                <a:gd name="T75" fmla="*/ 762 h 1820"/>
                <a:gd name="T76" fmla="*/ 241 w 841"/>
                <a:gd name="T77" fmla="*/ 830 h 1820"/>
                <a:gd name="T78" fmla="*/ 329 w 841"/>
                <a:gd name="T79" fmla="*/ 978 h 1820"/>
                <a:gd name="T80" fmla="*/ 394 w 841"/>
                <a:gd name="T81" fmla="*/ 1115 h 1820"/>
                <a:gd name="T82" fmla="*/ 459 w 841"/>
                <a:gd name="T83" fmla="*/ 1365 h 1820"/>
                <a:gd name="T84" fmla="*/ 515 w 841"/>
                <a:gd name="T85" fmla="*/ 1650 h 1820"/>
                <a:gd name="T86" fmla="*/ 547 w 841"/>
                <a:gd name="T87" fmla="*/ 1878 h 1820"/>
                <a:gd name="T88" fmla="*/ 547 w 841"/>
                <a:gd name="T89" fmla="*/ 1957 h 1820"/>
                <a:gd name="T90" fmla="*/ 547 w 841"/>
                <a:gd name="T91" fmla="*/ 2002 h 1820"/>
                <a:gd name="T92" fmla="*/ 547 w 841"/>
                <a:gd name="T93" fmla="*/ 2025 h 1820"/>
                <a:gd name="T94" fmla="*/ 569 w 841"/>
                <a:gd name="T95" fmla="*/ 2048 h 1820"/>
                <a:gd name="T96" fmla="*/ 602 w 841"/>
                <a:gd name="T97" fmla="*/ 2002 h 1820"/>
                <a:gd name="T98" fmla="*/ 656 w 841"/>
                <a:gd name="T99" fmla="*/ 2025 h 1820"/>
                <a:gd name="T100" fmla="*/ 711 w 841"/>
                <a:gd name="T101" fmla="*/ 2071 h 1820"/>
                <a:gd name="T102" fmla="*/ 754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829" y="1800"/>
                  </a:moveTo>
                  <a:lnTo>
                    <a:pt x="841" y="1700"/>
                  </a:lnTo>
                  <a:lnTo>
                    <a:pt x="817" y="1570"/>
                  </a:lnTo>
                  <a:lnTo>
                    <a:pt x="805" y="1450"/>
                  </a:lnTo>
                  <a:lnTo>
                    <a:pt x="829" y="1350"/>
                  </a:lnTo>
                  <a:lnTo>
                    <a:pt x="817" y="1310"/>
                  </a:lnTo>
                  <a:lnTo>
                    <a:pt x="805" y="1310"/>
                  </a:lnTo>
                  <a:lnTo>
                    <a:pt x="793" y="1310"/>
                  </a:lnTo>
                  <a:lnTo>
                    <a:pt x="757" y="1310"/>
                  </a:lnTo>
                  <a:lnTo>
                    <a:pt x="661" y="1240"/>
                  </a:lnTo>
                  <a:lnTo>
                    <a:pt x="553" y="1100"/>
                  </a:lnTo>
                  <a:lnTo>
                    <a:pt x="445" y="940"/>
                  </a:lnTo>
                  <a:lnTo>
                    <a:pt x="397" y="790"/>
                  </a:lnTo>
                  <a:lnTo>
                    <a:pt x="337" y="590"/>
                  </a:lnTo>
                  <a:lnTo>
                    <a:pt x="301" y="380"/>
                  </a:lnTo>
                  <a:lnTo>
                    <a:pt x="301" y="280"/>
                  </a:lnTo>
                  <a:lnTo>
                    <a:pt x="313" y="160"/>
                  </a:lnTo>
                  <a:lnTo>
                    <a:pt x="313" y="120"/>
                  </a:lnTo>
                  <a:lnTo>
                    <a:pt x="313" y="80"/>
                  </a:lnTo>
                  <a:lnTo>
                    <a:pt x="277" y="60"/>
                  </a:lnTo>
                  <a:lnTo>
                    <a:pt x="217" y="100"/>
                  </a:lnTo>
                  <a:lnTo>
                    <a:pt x="193" y="100"/>
                  </a:lnTo>
                  <a:lnTo>
                    <a:pt x="120" y="6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24" y="260"/>
                  </a:lnTo>
                  <a:lnTo>
                    <a:pt x="48" y="410"/>
                  </a:lnTo>
                  <a:lnTo>
                    <a:pt x="48" y="470"/>
                  </a:lnTo>
                  <a:lnTo>
                    <a:pt x="24" y="610"/>
                  </a:lnTo>
                  <a:lnTo>
                    <a:pt x="24" y="650"/>
                  </a:lnTo>
                  <a:lnTo>
                    <a:pt x="36" y="690"/>
                  </a:lnTo>
                  <a:lnTo>
                    <a:pt x="48" y="690"/>
                  </a:lnTo>
                  <a:lnTo>
                    <a:pt x="72" y="670"/>
                  </a:lnTo>
                  <a:lnTo>
                    <a:pt x="120" y="650"/>
                  </a:lnTo>
                  <a:lnTo>
                    <a:pt x="181" y="670"/>
                  </a:lnTo>
                  <a:lnTo>
                    <a:pt x="265" y="730"/>
                  </a:lnTo>
                  <a:lnTo>
                    <a:pt x="361" y="860"/>
                  </a:lnTo>
                  <a:lnTo>
                    <a:pt x="433" y="980"/>
                  </a:lnTo>
                  <a:lnTo>
                    <a:pt x="505" y="1200"/>
                  </a:lnTo>
                  <a:lnTo>
                    <a:pt x="565" y="1450"/>
                  </a:lnTo>
                  <a:lnTo>
                    <a:pt x="601" y="1650"/>
                  </a:lnTo>
                  <a:lnTo>
                    <a:pt x="601" y="1720"/>
                  </a:lnTo>
                  <a:lnTo>
                    <a:pt x="601" y="1760"/>
                  </a:lnTo>
                  <a:lnTo>
                    <a:pt x="601" y="1780"/>
                  </a:lnTo>
                  <a:lnTo>
                    <a:pt x="625" y="1800"/>
                  </a:lnTo>
                  <a:lnTo>
                    <a:pt x="661" y="1760"/>
                  </a:lnTo>
                  <a:lnTo>
                    <a:pt x="721" y="1780"/>
                  </a:lnTo>
                  <a:lnTo>
                    <a:pt x="781" y="1820"/>
                  </a:lnTo>
                  <a:lnTo>
                    <a:pt x="829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8" name="Freeform 45"/>
            <p:cNvSpPr>
              <a:spLocks/>
            </p:cNvSpPr>
            <p:nvPr/>
          </p:nvSpPr>
          <p:spPr bwMode="auto">
            <a:xfrm>
              <a:off x="1847" y="14492"/>
              <a:ext cx="572" cy="1220"/>
            </a:xfrm>
            <a:custGeom>
              <a:avLst/>
              <a:gdLst>
                <a:gd name="T0" fmla="*/ 397 w 589"/>
                <a:gd name="T1" fmla="*/ 975 h 1170"/>
                <a:gd name="T2" fmla="*/ 386 w 589"/>
                <a:gd name="T3" fmla="*/ 952 h 1170"/>
                <a:gd name="T4" fmla="*/ 397 w 589"/>
                <a:gd name="T5" fmla="*/ 907 h 1170"/>
                <a:gd name="T6" fmla="*/ 408 w 589"/>
                <a:gd name="T7" fmla="*/ 839 h 1170"/>
                <a:gd name="T8" fmla="*/ 419 w 589"/>
                <a:gd name="T9" fmla="*/ 726 h 1170"/>
                <a:gd name="T10" fmla="*/ 408 w 589"/>
                <a:gd name="T11" fmla="*/ 579 h 1170"/>
                <a:gd name="T12" fmla="*/ 364 w 589"/>
                <a:gd name="T13" fmla="*/ 442 h 1170"/>
                <a:gd name="T14" fmla="*/ 308 w 589"/>
                <a:gd name="T15" fmla="*/ 328 h 1170"/>
                <a:gd name="T16" fmla="*/ 252 w 589"/>
                <a:gd name="T17" fmla="*/ 307 h 1170"/>
                <a:gd name="T18" fmla="*/ 198 w 589"/>
                <a:gd name="T19" fmla="*/ 351 h 1170"/>
                <a:gd name="T20" fmla="*/ 153 w 589"/>
                <a:gd name="T21" fmla="*/ 419 h 1170"/>
                <a:gd name="T22" fmla="*/ 87 w 589"/>
                <a:gd name="T23" fmla="*/ 658 h 1170"/>
                <a:gd name="T24" fmla="*/ 66 w 589"/>
                <a:gd name="T25" fmla="*/ 816 h 1170"/>
                <a:gd name="T26" fmla="*/ 78 w 589"/>
                <a:gd name="T27" fmla="*/ 884 h 1170"/>
                <a:gd name="T28" fmla="*/ 87 w 589"/>
                <a:gd name="T29" fmla="*/ 930 h 1170"/>
                <a:gd name="T30" fmla="*/ 99 w 589"/>
                <a:gd name="T31" fmla="*/ 998 h 1170"/>
                <a:gd name="T32" fmla="*/ 87 w 589"/>
                <a:gd name="T33" fmla="*/ 1066 h 1170"/>
                <a:gd name="T34" fmla="*/ 66 w 589"/>
                <a:gd name="T35" fmla="*/ 1145 h 1170"/>
                <a:gd name="T36" fmla="*/ 54 w 589"/>
                <a:gd name="T37" fmla="*/ 1237 h 1170"/>
                <a:gd name="T38" fmla="*/ 45 w 589"/>
                <a:gd name="T39" fmla="*/ 1303 h 1170"/>
                <a:gd name="T40" fmla="*/ 45 w 589"/>
                <a:gd name="T41" fmla="*/ 1326 h 1170"/>
                <a:gd name="T42" fmla="*/ 33 w 589"/>
                <a:gd name="T43" fmla="*/ 1303 h 1170"/>
                <a:gd name="T44" fmla="*/ 12 w 589"/>
                <a:gd name="T45" fmla="*/ 1191 h 1170"/>
                <a:gd name="T46" fmla="*/ 0 w 589"/>
                <a:gd name="T47" fmla="*/ 1077 h 1170"/>
                <a:gd name="T48" fmla="*/ 0 w 589"/>
                <a:gd name="T49" fmla="*/ 952 h 1170"/>
                <a:gd name="T50" fmla="*/ 12 w 589"/>
                <a:gd name="T51" fmla="*/ 816 h 1170"/>
                <a:gd name="T52" fmla="*/ 54 w 589"/>
                <a:gd name="T53" fmla="*/ 556 h 1170"/>
                <a:gd name="T54" fmla="*/ 120 w 589"/>
                <a:gd name="T55" fmla="*/ 328 h 1170"/>
                <a:gd name="T56" fmla="*/ 186 w 589"/>
                <a:gd name="T57" fmla="*/ 193 h 1170"/>
                <a:gd name="T58" fmla="*/ 242 w 589"/>
                <a:gd name="T59" fmla="*/ 91 h 1170"/>
                <a:gd name="T60" fmla="*/ 297 w 589"/>
                <a:gd name="T61" fmla="*/ 23 h 1170"/>
                <a:gd name="T62" fmla="*/ 341 w 589"/>
                <a:gd name="T63" fmla="*/ 0 h 1170"/>
                <a:gd name="T64" fmla="*/ 397 w 589"/>
                <a:gd name="T65" fmla="*/ 0 h 1170"/>
                <a:gd name="T66" fmla="*/ 429 w 589"/>
                <a:gd name="T67" fmla="*/ 23 h 1170"/>
                <a:gd name="T68" fmla="*/ 495 w 589"/>
                <a:gd name="T69" fmla="*/ 148 h 1170"/>
                <a:gd name="T70" fmla="*/ 528 w 589"/>
                <a:gd name="T71" fmla="*/ 261 h 1170"/>
                <a:gd name="T72" fmla="*/ 539 w 589"/>
                <a:gd name="T73" fmla="*/ 374 h 1170"/>
                <a:gd name="T74" fmla="*/ 539 w 589"/>
                <a:gd name="T75" fmla="*/ 533 h 1170"/>
                <a:gd name="T76" fmla="*/ 528 w 589"/>
                <a:gd name="T77" fmla="*/ 658 h 1170"/>
                <a:gd name="T78" fmla="*/ 507 w 589"/>
                <a:gd name="T79" fmla="*/ 771 h 1170"/>
                <a:gd name="T80" fmla="*/ 474 w 589"/>
                <a:gd name="T81" fmla="*/ 884 h 1170"/>
                <a:gd name="T82" fmla="*/ 441 w 589"/>
                <a:gd name="T83" fmla="*/ 952 h 1170"/>
                <a:gd name="T84" fmla="*/ 397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433" y="860"/>
                  </a:moveTo>
                  <a:lnTo>
                    <a:pt x="421" y="840"/>
                  </a:lnTo>
                  <a:lnTo>
                    <a:pt x="433" y="800"/>
                  </a:lnTo>
                  <a:lnTo>
                    <a:pt x="445" y="740"/>
                  </a:lnTo>
                  <a:lnTo>
                    <a:pt x="457" y="640"/>
                  </a:lnTo>
                  <a:lnTo>
                    <a:pt x="445" y="510"/>
                  </a:lnTo>
                  <a:lnTo>
                    <a:pt x="397" y="390"/>
                  </a:lnTo>
                  <a:lnTo>
                    <a:pt x="336" y="290"/>
                  </a:lnTo>
                  <a:lnTo>
                    <a:pt x="276" y="270"/>
                  </a:lnTo>
                  <a:lnTo>
                    <a:pt x="216" y="310"/>
                  </a:lnTo>
                  <a:lnTo>
                    <a:pt x="168" y="370"/>
                  </a:lnTo>
                  <a:lnTo>
                    <a:pt x="96" y="580"/>
                  </a:lnTo>
                  <a:lnTo>
                    <a:pt x="72" y="720"/>
                  </a:lnTo>
                  <a:lnTo>
                    <a:pt x="84" y="780"/>
                  </a:lnTo>
                  <a:lnTo>
                    <a:pt x="96" y="820"/>
                  </a:lnTo>
                  <a:lnTo>
                    <a:pt x="108" y="880"/>
                  </a:lnTo>
                  <a:lnTo>
                    <a:pt x="96" y="940"/>
                  </a:lnTo>
                  <a:lnTo>
                    <a:pt x="72" y="1010"/>
                  </a:lnTo>
                  <a:lnTo>
                    <a:pt x="60" y="1090"/>
                  </a:lnTo>
                  <a:lnTo>
                    <a:pt x="48" y="1150"/>
                  </a:lnTo>
                  <a:lnTo>
                    <a:pt x="48" y="1170"/>
                  </a:lnTo>
                  <a:lnTo>
                    <a:pt x="36" y="1150"/>
                  </a:lnTo>
                  <a:lnTo>
                    <a:pt x="12" y="1050"/>
                  </a:lnTo>
                  <a:lnTo>
                    <a:pt x="0" y="950"/>
                  </a:lnTo>
                  <a:lnTo>
                    <a:pt x="0" y="840"/>
                  </a:lnTo>
                  <a:lnTo>
                    <a:pt x="12" y="720"/>
                  </a:lnTo>
                  <a:lnTo>
                    <a:pt x="60" y="490"/>
                  </a:lnTo>
                  <a:lnTo>
                    <a:pt x="132" y="290"/>
                  </a:lnTo>
                  <a:lnTo>
                    <a:pt x="204" y="170"/>
                  </a:lnTo>
                  <a:lnTo>
                    <a:pt x="264" y="80"/>
                  </a:lnTo>
                  <a:lnTo>
                    <a:pt x="324" y="20"/>
                  </a:lnTo>
                  <a:lnTo>
                    <a:pt x="372" y="0"/>
                  </a:lnTo>
                  <a:lnTo>
                    <a:pt x="433" y="0"/>
                  </a:lnTo>
                  <a:lnTo>
                    <a:pt x="469" y="20"/>
                  </a:lnTo>
                  <a:lnTo>
                    <a:pt x="541" y="130"/>
                  </a:lnTo>
                  <a:lnTo>
                    <a:pt x="577" y="230"/>
                  </a:lnTo>
                  <a:lnTo>
                    <a:pt x="589" y="330"/>
                  </a:lnTo>
                  <a:lnTo>
                    <a:pt x="589" y="470"/>
                  </a:lnTo>
                  <a:lnTo>
                    <a:pt x="577" y="580"/>
                  </a:lnTo>
                  <a:lnTo>
                    <a:pt x="553" y="680"/>
                  </a:lnTo>
                  <a:lnTo>
                    <a:pt x="517" y="780"/>
                  </a:lnTo>
                  <a:lnTo>
                    <a:pt x="481" y="840"/>
                  </a:lnTo>
                  <a:lnTo>
                    <a:pt x="433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9" name="Freeform 46"/>
            <p:cNvSpPr>
              <a:spLocks/>
            </p:cNvSpPr>
            <p:nvPr/>
          </p:nvSpPr>
          <p:spPr bwMode="auto">
            <a:xfrm>
              <a:off x="1545" y="13677"/>
              <a:ext cx="524" cy="1326"/>
            </a:xfrm>
            <a:custGeom>
              <a:avLst/>
              <a:gdLst>
                <a:gd name="T0" fmla="*/ 120 w 540"/>
                <a:gd name="T1" fmla="*/ 353 h 1270"/>
                <a:gd name="T2" fmla="*/ 132 w 540"/>
                <a:gd name="T3" fmla="*/ 398 h 1270"/>
                <a:gd name="T4" fmla="*/ 153 w 540"/>
                <a:gd name="T5" fmla="*/ 376 h 1270"/>
                <a:gd name="T6" fmla="*/ 175 w 540"/>
                <a:gd name="T7" fmla="*/ 330 h 1270"/>
                <a:gd name="T8" fmla="*/ 219 w 540"/>
                <a:gd name="T9" fmla="*/ 307 h 1270"/>
                <a:gd name="T10" fmla="*/ 274 w 540"/>
                <a:gd name="T11" fmla="*/ 353 h 1270"/>
                <a:gd name="T12" fmla="*/ 329 w 540"/>
                <a:gd name="T13" fmla="*/ 444 h 1270"/>
                <a:gd name="T14" fmla="*/ 362 w 540"/>
                <a:gd name="T15" fmla="*/ 592 h 1270"/>
                <a:gd name="T16" fmla="*/ 373 w 540"/>
                <a:gd name="T17" fmla="*/ 751 h 1270"/>
                <a:gd name="T18" fmla="*/ 362 w 540"/>
                <a:gd name="T19" fmla="*/ 887 h 1270"/>
                <a:gd name="T20" fmla="*/ 329 w 540"/>
                <a:gd name="T21" fmla="*/ 1002 h 1270"/>
                <a:gd name="T22" fmla="*/ 241 w 540"/>
                <a:gd name="T23" fmla="*/ 1194 h 1270"/>
                <a:gd name="T24" fmla="*/ 186 w 540"/>
                <a:gd name="T25" fmla="*/ 1240 h 1270"/>
                <a:gd name="T26" fmla="*/ 165 w 540"/>
                <a:gd name="T27" fmla="*/ 1217 h 1270"/>
                <a:gd name="T28" fmla="*/ 143 w 540"/>
                <a:gd name="T29" fmla="*/ 1194 h 1270"/>
                <a:gd name="T30" fmla="*/ 110 w 540"/>
                <a:gd name="T31" fmla="*/ 1171 h 1270"/>
                <a:gd name="T32" fmla="*/ 99 w 540"/>
                <a:gd name="T33" fmla="*/ 1194 h 1270"/>
                <a:gd name="T34" fmla="*/ 66 w 540"/>
                <a:gd name="T35" fmla="*/ 1240 h 1270"/>
                <a:gd name="T36" fmla="*/ 21 w 540"/>
                <a:gd name="T37" fmla="*/ 1286 h 1270"/>
                <a:gd name="T38" fmla="*/ 12 w 540"/>
                <a:gd name="T39" fmla="*/ 1309 h 1270"/>
                <a:gd name="T40" fmla="*/ 0 w 540"/>
                <a:gd name="T41" fmla="*/ 1309 h 1270"/>
                <a:gd name="T42" fmla="*/ 12 w 540"/>
                <a:gd name="T43" fmla="*/ 1354 h 1270"/>
                <a:gd name="T44" fmla="*/ 45 w 540"/>
                <a:gd name="T45" fmla="*/ 1423 h 1270"/>
                <a:gd name="T46" fmla="*/ 87 w 540"/>
                <a:gd name="T47" fmla="*/ 1445 h 1270"/>
                <a:gd name="T48" fmla="*/ 143 w 540"/>
                <a:gd name="T49" fmla="*/ 1445 h 1270"/>
                <a:gd name="T50" fmla="*/ 186 w 540"/>
                <a:gd name="T51" fmla="*/ 1400 h 1270"/>
                <a:gd name="T52" fmla="*/ 274 w 540"/>
                <a:gd name="T53" fmla="*/ 1263 h 1270"/>
                <a:gd name="T54" fmla="*/ 362 w 540"/>
                <a:gd name="T55" fmla="*/ 1082 h 1270"/>
                <a:gd name="T56" fmla="*/ 416 w 540"/>
                <a:gd name="T57" fmla="*/ 933 h 1270"/>
                <a:gd name="T58" fmla="*/ 449 w 540"/>
                <a:gd name="T59" fmla="*/ 774 h 1270"/>
                <a:gd name="T60" fmla="*/ 472 w 540"/>
                <a:gd name="T61" fmla="*/ 638 h 1270"/>
                <a:gd name="T62" fmla="*/ 493 w 540"/>
                <a:gd name="T63" fmla="*/ 513 h 1270"/>
                <a:gd name="T64" fmla="*/ 493 w 540"/>
                <a:gd name="T65" fmla="*/ 398 h 1270"/>
                <a:gd name="T66" fmla="*/ 472 w 540"/>
                <a:gd name="T67" fmla="*/ 285 h 1270"/>
                <a:gd name="T68" fmla="*/ 439 w 540"/>
                <a:gd name="T69" fmla="*/ 102 h 1270"/>
                <a:gd name="T70" fmla="*/ 395 w 540"/>
                <a:gd name="T71" fmla="*/ 23 h 1270"/>
                <a:gd name="T72" fmla="*/ 340 w 540"/>
                <a:gd name="T73" fmla="*/ 0 h 1270"/>
                <a:gd name="T74" fmla="*/ 296 w 540"/>
                <a:gd name="T75" fmla="*/ 0 h 1270"/>
                <a:gd name="T76" fmla="*/ 241 w 540"/>
                <a:gd name="T77" fmla="*/ 23 h 1270"/>
                <a:gd name="T78" fmla="*/ 198 w 540"/>
                <a:gd name="T79" fmla="*/ 79 h 1270"/>
                <a:gd name="T80" fmla="*/ 165 w 540"/>
                <a:gd name="T81" fmla="*/ 148 h 1270"/>
                <a:gd name="T82" fmla="*/ 143 w 540"/>
                <a:gd name="T83" fmla="*/ 239 h 1270"/>
                <a:gd name="T84" fmla="*/ 120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310"/>
                  </a:moveTo>
                  <a:lnTo>
                    <a:pt x="144" y="350"/>
                  </a:lnTo>
                  <a:lnTo>
                    <a:pt x="168" y="330"/>
                  </a:lnTo>
                  <a:lnTo>
                    <a:pt x="192" y="290"/>
                  </a:lnTo>
                  <a:lnTo>
                    <a:pt x="240" y="270"/>
                  </a:lnTo>
                  <a:lnTo>
                    <a:pt x="300" y="310"/>
                  </a:lnTo>
                  <a:lnTo>
                    <a:pt x="360" y="390"/>
                  </a:lnTo>
                  <a:lnTo>
                    <a:pt x="396" y="520"/>
                  </a:lnTo>
                  <a:lnTo>
                    <a:pt x="408" y="660"/>
                  </a:lnTo>
                  <a:lnTo>
                    <a:pt x="396" y="780"/>
                  </a:lnTo>
                  <a:lnTo>
                    <a:pt x="360" y="880"/>
                  </a:lnTo>
                  <a:lnTo>
                    <a:pt x="264" y="1050"/>
                  </a:lnTo>
                  <a:lnTo>
                    <a:pt x="204" y="1090"/>
                  </a:lnTo>
                  <a:lnTo>
                    <a:pt x="180" y="1070"/>
                  </a:lnTo>
                  <a:lnTo>
                    <a:pt x="156" y="1050"/>
                  </a:lnTo>
                  <a:lnTo>
                    <a:pt x="120" y="1030"/>
                  </a:lnTo>
                  <a:lnTo>
                    <a:pt x="108" y="1050"/>
                  </a:lnTo>
                  <a:lnTo>
                    <a:pt x="72" y="1090"/>
                  </a:lnTo>
                  <a:lnTo>
                    <a:pt x="24" y="1130"/>
                  </a:lnTo>
                  <a:lnTo>
                    <a:pt x="12" y="1150"/>
                  </a:lnTo>
                  <a:lnTo>
                    <a:pt x="0" y="1150"/>
                  </a:lnTo>
                  <a:lnTo>
                    <a:pt x="12" y="1190"/>
                  </a:lnTo>
                  <a:lnTo>
                    <a:pt x="48" y="1250"/>
                  </a:lnTo>
                  <a:lnTo>
                    <a:pt x="96" y="1270"/>
                  </a:lnTo>
                  <a:lnTo>
                    <a:pt x="156" y="1270"/>
                  </a:lnTo>
                  <a:lnTo>
                    <a:pt x="204" y="1230"/>
                  </a:lnTo>
                  <a:lnTo>
                    <a:pt x="300" y="1110"/>
                  </a:lnTo>
                  <a:lnTo>
                    <a:pt x="396" y="950"/>
                  </a:lnTo>
                  <a:lnTo>
                    <a:pt x="456" y="820"/>
                  </a:lnTo>
                  <a:lnTo>
                    <a:pt x="492" y="680"/>
                  </a:lnTo>
                  <a:lnTo>
                    <a:pt x="516" y="560"/>
                  </a:lnTo>
                  <a:lnTo>
                    <a:pt x="540" y="450"/>
                  </a:lnTo>
                  <a:lnTo>
                    <a:pt x="540" y="350"/>
                  </a:lnTo>
                  <a:lnTo>
                    <a:pt x="516" y="250"/>
                  </a:lnTo>
                  <a:lnTo>
                    <a:pt x="480" y="90"/>
                  </a:lnTo>
                  <a:lnTo>
                    <a:pt x="432" y="20"/>
                  </a:lnTo>
                  <a:lnTo>
                    <a:pt x="372" y="0"/>
                  </a:lnTo>
                  <a:lnTo>
                    <a:pt x="324" y="0"/>
                  </a:lnTo>
                  <a:lnTo>
                    <a:pt x="264" y="20"/>
                  </a:lnTo>
                  <a:lnTo>
                    <a:pt x="216" y="70"/>
                  </a:lnTo>
                  <a:lnTo>
                    <a:pt x="180" y="130"/>
                  </a:lnTo>
                  <a:lnTo>
                    <a:pt x="156" y="210"/>
                  </a:lnTo>
                  <a:lnTo>
                    <a:pt x="132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0" name="Freeform 47"/>
            <p:cNvSpPr>
              <a:spLocks/>
            </p:cNvSpPr>
            <p:nvPr/>
          </p:nvSpPr>
          <p:spPr bwMode="auto">
            <a:xfrm>
              <a:off x="1591" y="13730"/>
              <a:ext cx="816" cy="1900"/>
            </a:xfrm>
            <a:custGeom>
              <a:avLst/>
              <a:gdLst>
                <a:gd name="T0" fmla="*/ 0 w 841"/>
                <a:gd name="T1" fmla="*/ 2048 h 1820"/>
                <a:gd name="T2" fmla="*/ 0 w 841"/>
                <a:gd name="T3" fmla="*/ 1934 h 1820"/>
                <a:gd name="T4" fmla="*/ 12 w 841"/>
                <a:gd name="T5" fmla="*/ 1786 h 1820"/>
                <a:gd name="T6" fmla="*/ 21 w 841"/>
                <a:gd name="T7" fmla="*/ 1650 h 1820"/>
                <a:gd name="T8" fmla="*/ 0 w 841"/>
                <a:gd name="T9" fmla="*/ 1536 h 1820"/>
                <a:gd name="T10" fmla="*/ 0 w 841"/>
                <a:gd name="T11" fmla="*/ 1491 h 1820"/>
                <a:gd name="T12" fmla="*/ 21 w 841"/>
                <a:gd name="T13" fmla="*/ 1491 h 1820"/>
                <a:gd name="T14" fmla="*/ 33 w 841"/>
                <a:gd name="T15" fmla="*/ 1491 h 1820"/>
                <a:gd name="T16" fmla="*/ 66 w 841"/>
                <a:gd name="T17" fmla="*/ 1491 h 1820"/>
                <a:gd name="T18" fmla="*/ 153 w 841"/>
                <a:gd name="T19" fmla="*/ 1411 h 1820"/>
                <a:gd name="T20" fmla="*/ 252 w 841"/>
                <a:gd name="T21" fmla="*/ 1251 h 1820"/>
                <a:gd name="T22" fmla="*/ 340 w 841"/>
                <a:gd name="T23" fmla="*/ 1069 h 1820"/>
                <a:gd name="T24" fmla="*/ 395 w 841"/>
                <a:gd name="T25" fmla="*/ 899 h 1820"/>
                <a:gd name="T26" fmla="*/ 449 w 841"/>
                <a:gd name="T27" fmla="*/ 671 h 1820"/>
                <a:gd name="T28" fmla="*/ 482 w 841"/>
                <a:gd name="T29" fmla="*/ 432 h 1820"/>
                <a:gd name="T30" fmla="*/ 482 w 841"/>
                <a:gd name="T31" fmla="*/ 318 h 1820"/>
                <a:gd name="T32" fmla="*/ 472 w 841"/>
                <a:gd name="T33" fmla="*/ 182 h 1820"/>
                <a:gd name="T34" fmla="*/ 460 w 841"/>
                <a:gd name="T35" fmla="*/ 136 h 1820"/>
                <a:gd name="T36" fmla="*/ 460 w 841"/>
                <a:gd name="T37" fmla="*/ 92 h 1820"/>
                <a:gd name="T38" fmla="*/ 505 w 841"/>
                <a:gd name="T39" fmla="*/ 69 h 1820"/>
                <a:gd name="T40" fmla="*/ 559 w 841"/>
                <a:gd name="T41" fmla="*/ 114 h 1820"/>
                <a:gd name="T42" fmla="*/ 592 w 841"/>
                <a:gd name="T43" fmla="*/ 114 h 1820"/>
                <a:gd name="T44" fmla="*/ 648 w 841"/>
                <a:gd name="T45" fmla="*/ 69 h 1820"/>
                <a:gd name="T46" fmla="*/ 735 w 841"/>
                <a:gd name="T47" fmla="*/ 0 h 1820"/>
                <a:gd name="T48" fmla="*/ 757 w 841"/>
                <a:gd name="T49" fmla="*/ 0 h 1820"/>
                <a:gd name="T50" fmla="*/ 768 w 841"/>
                <a:gd name="T51" fmla="*/ 0 h 1820"/>
                <a:gd name="T52" fmla="*/ 768 w 841"/>
                <a:gd name="T53" fmla="*/ 23 h 1820"/>
                <a:gd name="T54" fmla="*/ 757 w 841"/>
                <a:gd name="T55" fmla="*/ 69 h 1820"/>
                <a:gd name="T56" fmla="*/ 735 w 841"/>
                <a:gd name="T57" fmla="*/ 295 h 1820"/>
                <a:gd name="T58" fmla="*/ 724 w 841"/>
                <a:gd name="T59" fmla="*/ 467 h 1820"/>
                <a:gd name="T60" fmla="*/ 724 w 841"/>
                <a:gd name="T61" fmla="*/ 536 h 1820"/>
                <a:gd name="T62" fmla="*/ 735 w 841"/>
                <a:gd name="T63" fmla="*/ 694 h 1820"/>
                <a:gd name="T64" fmla="*/ 735 w 841"/>
                <a:gd name="T65" fmla="*/ 740 h 1820"/>
                <a:gd name="T66" fmla="*/ 724 w 841"/>
                <a:gd name="T67" fmla="*/ 785 h 1820"/>
                <a:gd name="T68" fmla="*/ 713 w 841"/>
                <a:gd name="T69" fmla="*/ 785 h 1820"/>
                <a:gd name="T70" fmla="*/ 691 w 841"/>
                <a:gd name="T71" fmla="*/ 762 h 1820"/>
                <a:gd name="T72" fmla="*/ 636 w 841"/>
                <a:gd name="T73" fmla="*/ 740 h 1820"/>
                <a:gd name="T74" fmla="*/ 592 w 841"/>
                <a:gd name="T75" fmla="*/ 762 h 1820"/>
                <a:gd name="T76" fmla="*/ 505 w 841"/>
                <a:gd name="T77" fmla="*/ 830 h 1820"/>
                <a:gd name="T78" fmla="*/ 428 w 841"/>
                <a:gd name="T79" fmla="*/ 978 h 1820"/>
                <a:gd name="T80" fmla="*/ 362 w 841"/>
                <a:gd name="T81" fmla="*/ 1115 h 1820"/>
                <a:gd name="T82" fmla="*/ 296 w 841"/>
                <a:gd name="T83" fmla="*/ 1365 h 1820"/>
                <a:gd name="T84" fmla="*/ 241 w 841"/>
                <a:gd name="T85" fmla="*/ 1650 h 1820"/>
                <a:gd name="T86" fmla="*/ 208 w 841"/>
                <a:gd name="T87" fmla="*/ 1878 h 1820"/>
                <a:gd name="T88" fmla="*/ 198 w 841"/>
                <a:gd name="T89" fmla="*/ 1957 h 1820"/>
                <a:gd name="T90" fmla="*/ 208 w 841"/>
                <a:gd name="T91" fmla="*/ 2002 h 1820"/>
                <a:gd name="T92" fmla="*/ 198 w 841"/>
                <a:gd name="T93" fmla="*/ 2025 h 1820"/>
                <a:gd name="T94" fmla="*/ 198 w 841"/>
                <a:gd name="T95" fmla="*/ 2048 h 1820"/>
                <a:gd name="T96" fmla="*/ 153 w 841"/>
                <a:gd name="T97" fmla="*/ 2002 h 1820"/>
                <a:gd name="T98" fmla="*/ 99 w 841"/>
                <a:gd name="T99" fmla="*/ 2025 h 1820"/>
                <a:gd name="T100" fmla="*/ 33 w 841"/>
                <a:gd name="T101" fmla="*/ 2071 h 1820"/>
                <a:gd name="T102" fmla="*/ 0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0" y="1800"/>
                  </a:moveTo>
                  <a:lnTo>
                    <a:pt x="0" y="1700"/>
                  </a:lnTo>
                  <a:lnTo>
                    <a:pt x="12" y="1570"/>
                  </a:lnTo>
                  <a:lnTo>
                    <a:pt x="24" y="1450"/>
                  </a:lnTo>
                  <a:lnTo>
                    <a:pt x="0" y="1350"/>
                  </a:lnTo>
                  <a:lnTo>
                    <a:pt x="0" y="1310"/>
                  </a:lnTo>
                  <a:lnTo>
                    <a:pt x="24" y="1310"/>
                  </a:lnTo>
                  <a:lnTo>
                    <a:pt x="36" y="1310"/>
                  </a:lnTo>
                  <a:lnTo>
                    <a:pt x="72" y="1310"/>
                  </a:lnTo>
                  <a:lnTo>
                    <a:pt x="168" y="1240"/>
                  </a:lnTo>
                  <a:lnTo>
                    <a:pt x="276" y="1100"/>
                  </a:lnTo>
                  <a:lnTo>
                    <a:pt x="372" y="940"/>
                  </a:lnTo>
                  <a:lnTo>
                    <a:pt x="432" y="790"/>
                  </a:lnTo>
                  <a:lnTo>
                    <a:pt x="492" y="590"/>
                  </a:lnTo>
                  <a:lnTo>
                    <a:pt x="528" y="380"/>
                  </a:lnTo>
                  <a:lnTo>
                    <a:pt x="528" y="280"/>
                  </a:lnTo>
                  <a:lnTo>
                    <a:pt x="516" y="160"/>
                  </a:lnTo>
                  <a:lnTo>
                    <a:pt x="504" y="120"/>
                  </a:lnTo>
                  <a:lnTo>
                    <a:pt x="504" y="80"/>
                  </a:lnTo>
                  <a:lnTo>
                    <a:pt x="552" y="60"/>
                  </a:lnTo>
                  <a:lnTo>
                    <a:pt x="612" y="100"/>
                  </a:lnTo>
                  <a:lnTo>
                    <a:pt x="648" y="100"/>
                  </a:lnTo>
                  <a:lnTo>
                    <a:pt x="709" y="60"/>
                  </a:lnTo>
                  <a:lnTo>
                    <a:pt x="805" y="0"/>
                  </a:lnTo>
                  <a:lnTo>
                    <a:pt x="829" y="0"/>
                  </a:lnTo>
                  <a:lnTo>
                    <a:pt x="841" y="0"/>
                  </a:lnTo>
                  <a:lnTo>
                    <a:pt x="841" y="20"/>
                  </a:lnTo>
                  <a:lnTo>
                    <a:pt x="829" y="60"/>
                  </a:lnTo>
                  <a:lnTo>
                    <a:pt x="805" y="260"/>
                  </a:lnTo>
                  <a:lnTo>
                    <a:pt x="793" y="410"/>
                  </a:lnTo>
                  <a:lnTo>
                    <a:pt x="793" y="470"/>
                  </a:lnTo>
                  <a:lnTo>
                    <a:pt x="805" y="610"/>
                  </a:lnTo>
                  <a:lnTo>
                    <a:pt x="805" y="650"/>
                  </a:lnTo>
                  <a:lnTo>
                    <a:pt x="793" y="690"/>
                  </a:lnTo>
                  <a:lnTo>
                    <a:pt x="781" y="690"/>
                  </a:lnTo>
                  <a:lnTo>
                    <a:pt x="757" y="670"/>
                  </a:lnTo>
                  <a:lnTo>
                    <a:pt x="697" y="650"/>
                  </a:lnTo>
                  <a:lnTo>
                    <a:pt x="648" y="670"/>
                  </a:lnTo>
                  <a:lnTo>
                    <a:pt x="552" y="730"/>
                  </a:lnTo>
                  <a:lnTo>
                    <a:pt x="468" y="860"/>
                  </a:lnTo>
                  <a:lnTo>
                    <a:pt x="396" y="980"/>
                  </a:lnTo>
                  <a:lnTo>
                    <a:pt x="324" y="1200"/>
                  </a:lnTo>
                  <a:lnTo>
                    <a:pt x="264" y="1450"/>
                  </a:lnTo>
                  <a:lnTo>
                    <a:pt x="228" y="1650"/>
                  </a:lnTo>
                  <a:lnTo>
                    <a:pt x="216" y="1720"/>
                  </a:lnTo>
                  <a:lnTo>
                    <a:pt x="228" y="1760"/>
                  </a:lnTo>
                  <a:lnTo>
                    <a:pt x="216" y="1780"/>
                  </a:lnTo>
                  <a:lnTo>
                    <a:pt x="216" y="1800"/>
                  </a:lnTo>
                  <a:lnTo>
                    <a:pt x="168" y="1760"/>
                  </a:lnTo>
                  <a:lnTo>
                    <a:pt x="108" y="1780"/>
                  </a:lnTo>
                  <a:lnTo>
                    <a:pt x="36" y="1820"/>
                  </a:lnTo>
                  <a:lnTo>
                    <a:pt x="0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1" name="Freeform 48"/>
            <p:cNvSpPr>
              <a:spLocks/>
            </p:cNvSpPr>
            <p:nvPr/>
          </p:nvSpPr>
          <p:spPr bwMode="auto">
            <a:xfrm>
              <a:off x="10035" y="2033"/>
              <a:ext cx="292" cy="722"/>
            </a:xfrm>
            <a:custGeom>
              <a:avLst/>
              <a:gdLst>
                <a:gd name="T0" fmla="*/ 166 w 301"/>
                <a:gd name="T1" fmla="*/ 699 h 690"/>
                <a:gd name="T2" fmla="*/ 199 w 301"/>
                <a:gd name="T3" fmla="*/ 745 h 690"/>
                <a:gd name="T4" fmla="*/ 231 w 301"/>
                <a:gd name="T5" fmla="*/ 745 h 690"/>
                <a:gd name="T6" fmla="*/ 231 w 301"/>
                <a:gd name="T7" fmla="*/ 653 h 690"/>
                <a:gd name="T8" fmla="*/ 220 w 301"/>
                <a:gd name="T9" fmla="*/ 516 h 690"/>
                <a:gd name="T10" fmla="*/ 231 w 301"/>
                <a:gd name="T11" fmla="*/ 321 h 690"/>
                <a:gd name="T12" fmla="*/ 242 w 301"/>
                <a:gd name="T13" fmla="*/ 206 h 690"/>
                <a:gd name="T14" fmla="*/ 264 w 301"/>
                <a:gd name="T15" fmla="*/ 46 h 690"/>
                <a:gd name="T16" fmla="*/ 275 w 301"/>
                <a:gd name="T17" fmla="*/ 23 h 690"/>
                <a:gd name="T18" fmla="*/ 264 w 301"/>
                <a:gd name="T19" fmla="*/ 0 h 690"/>
                <a:gd name="T20" fmla="*/ 253 w 301"/>
                <a:gd name="T21" fmla="*/ 46 h 690"/>
                <a:gd name="T22" fmla="*/ 220 w 301"/>
                <a:gd name="T23" fmla="*/ 138 h 690"/>
                <a:gd name="T24" fmla="*/ 133 w 301"/>
                <a:gd name="T25" fmla="*/ 378 h 690"/>
                <a:gd name="T26" fmla="*/ 45 w 301"/>
                <a:gd name="T27" fmla="*/ 631 h 690"/>
                <a:gd name="T28" fmla="*/ 12 w 301"/>
                <a:gd name="T29" fmla="*/ 699 h 690"/>
                <a:gd name="T30" fmla="*/ 0 w 301"/>
                <a:gd name="T31" fmla="*/ 745 h 690"/>
                <a:gd name="T32" fmla="*/ 0 w 301"/>
                <a:gd name="T33" fmla="*/ 790 h 690"/>
                <a:gd name="T34" fmla="*/ 12 w 301"/>
                <a:gd name="T35" fmla="*/ 790 h 690"/>
                <a:gd name="T36" fmla="*/ 54 w 301"/>
                <a:gd name="T37" fmla="*/ 768 h 690"/>
                <a:gd name="T38" fmla="*/ 99 w 301"/>
                <a:gd name="T39" fmla="*/ 745 h 690"/>
                <a:gd name="T40" fmla="*/ 133 w 301"/>
                <a:gd name="T41" fmla="*/ 699 h 690"/>
                <a:gd name="T42" fmla="*/ 143 w 301"/>
                <a:gd name="T43" fmla="*/ 699 h 690"/>
                <a:gd name="T44" fmla="*/ 166 w 301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90"/>
                <a:gd name="T71" fmla="*/ 301 w 301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90">
                  <a:moveTo>
                    <a:pt x="181" y="610"/>
                  </a:moveTo>
                  <a:lnTo>
                    <a:pt x="217" y="650"/>
                  </a:lnTo>
                  <a:lnTo>
                    <a:pt x="253" y="650"/>
                  </a:lnTo>
                  <a:lnTo>
                    <a:pt x="253" y="570"/>
                  </a:lnTo>
                  <a:lnTo>
                    <a:pt x="241" y="450"/>
                  </a:lnTo>
                  <a:lnTo>
                    <a:pt x="253" y="280"/>
                  </a:lnTo>
                  <a:lnTo>
                    <a:pt x="265" y="180"/>
                  </a:lnTo>
                  <a:lnTo>
                    <a:pt x="289" y="40"/>
                  </a:lnTo>
                  <a:lnTo>
                    <a:pt x="301" y="20"/>
                  </a:lnTo>
                  <a:lnTo>
                    <a:pt x="289" y="0"/>
                  </a:lnTo>
                  <a:lnTo>
                    <a:pt x="277" y="40"/>
                  </a:lnTo>
                  <a:lnTo>
                    <a:pt x="241" y="120"/>
                  </a:lnTo>
                  <a:lnTo>
                    <a:pt x="145" y="330"/>
                  </a:lnTo>
                  <a:lnTo>
                    <a:pt x="48" y="550"/>
                  </a:lnTo>
                  <a:lnTo>
                    <a:pt x="12" y="610"/>
                  </a:lnTo>
                  <a:lnTo>
                    <a:pt x="0" y="650"/>
                  </a:lnTo>
                  <a:lnTo>
                    <a:pt x="0" y="690"/>
                  </a:lnTo>
                  <a:lnTo>
                    <a:pt x="12" y="690"/>
                  </a:lnTo>
                  <a:lnTo>
                    <a:pt x="60" y="670"/>
                  </a:lnTo>
                  <a:lnTo>
                    <a:pt x="108" y="650"/>
                  </a:lnTo>
                  <a:lnTo>
                    <a:pt x="145" y="610"/>
                  </a:lnTo>
                  <a:lnTo>
                    <a:pt x="157" y="610"/>
                  </a:lnTo>
                  <a:lnTo>
                    <a:pt x="181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2" name="Freeform 49"/>
            <p:cNvSpPr>
              <a:spLocks/>
            </p:cNvSpPr>
            <p:nvPr/>
          </p:nvSpPr>
          <p:spPr bwMode="auto">
            <a:xfrm>
              <a:off x="10385" y="1950"/>
              <a:ext cx="82" cy="554"/>
            </a:xfrm>
            <a:custGeom>
              <a:avLst/>
              <a:gdLst>
                <a:gd name="T0" fmla="*/ 57 w 84"/>
                <a:gd name="T1" fmla="*/ 0 h 530"/>
                <a:gd name="T2" fmla="*/ 12 w 84"/>
                <a:gd name="T3" fmla="*/ 160 h 530"/>
                <a:gd name="T4" fmla="*/ 0 w 84"/>
                <a:gd name="T5" fmla="*/ 343 h 530"/>
                <a:gd name="T6" fmla="*/ 0 w 84"/>
                <a:gd name="T7" fmla="*/ 468 h 530"/>
                <a:gd name="T8" fmla="*/ 21 w 84"/>
                <a:gd name="T9" fmla="*/ 582 h 530"/>
                <a:gd name="T10" fmla="*/ 45 w 84"/>
                <a:gd name="T11" fmla="*/ 605 h 530"/>
                <a:gd name="T12" fmla="*/ 66 w 84"/>
                <a:gd name="T13" fmla="*/ 559 h 530"/>
                <a:gd name="T14" fmla="*/ 78 w 84"/>
                <a:gd name="T15" fmla="*/ 536 h 530"/>
                <a:gd name="T16" fmla="*/ 66 w 84"/>
                <a:gd name="T17" fmla="*/ 490 h 530"/>
                <a:gd name="T18" fmla="*/ 45 w 84"/>
                <a:gd name="T19" fmla="*/ 365 h 530"/>
                <a:gd name="T20" fmla="*/ 33 w 84"/>
                <a:gd name="T21" fmla="*/ 251 h 530"/>
                <a:gd name="T22" fmla="*/ 45 w 84"/>
                <a:gd name="T23" fmla="*/ 137 h 530"/>
                <a:gd name="T24" fmla="*/ 66 w 84"/>
                <a:gd name="T25" fmla="*/ 46 h 530"/>
                <a:gd name="T26" fmla="*/ 66 w 84"/>
                <a:gd name="T27" fmla="*/ 0 h 530"/>
                <a:gd name="T28" fmla="*/ 57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60" y="0"/>
                  </a:moveTo>
                  <a:lnTo>
                    <a:pt x="12" y="140"/>
                  </a:lnTo>
                  <a:lnTo>
                    <a:pt x="0" y="300"/>
                  </a:lnTo>
                  <a:lnTo>
                    <a:pt x="0" y="410"/>
                  </a:lnTo>
                  <a:lnTo>
                    <a:pt x="24" y="510"/>
                  </a:lnTo>
                  <a:lnTo>
                    <a:pt x="48" y="530"/>
                  </a:lnTo>
                  <a:lnTo>
                    <a:pt x="72" y="490"/>
                  </a:lnTo>
                  <a:lnTo>
                    <a:pt x="84" y="470"/>
                  </a:lnTo>
                  <a:lnTo>
                    <a:pt x="72" y="430"/>
                  </a:lnTo>
                  <a:lnTo>
                    <a:pt x="48" y="320"/>
                  </a:lnTo>
                  <a:lnTo>
                    <a:pt x="36" y="220"/>
                  </a:lnTo>
                  <a:lnTo>
                    <a:pt x="48" y="12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3" name="Freeform 50"/>
            <p:cNvSpPr>
              <a:spLocks/>
            </p:cNvSpPr>
            <p:nvPr/>
          </p:nvSpPr>
          <p:spPr bwMode="auto">
            <a:xfrm>
              <a:off x="10374" y="2608"/>
              <a:ext cx="221" cy="219"/>
            </a:xfrm>
            <a:custGeom>
              <a:avLst/>
              <a:gdLst>
                <a:gd name="T0" fmla="*/ 12 w 228"/>
                <a:gd name="T1" fmla="*/ 159 h 210"/>
                <a:gd name="T2" fmla="*/ 45 w 228"/>
                <a:gd name="T3" fmla="*/ 215 h 210"/>
                <a:gd name="T4" fmla="*/ 99 w 228"/>
                <a:gd name="T5" fmla="*/ 238 h 210"/>
                <a:gd name="T6" fmla="*/ 142 w 228"/>
                <a:gd name="T7" fmla="*/ 238 h 210"/>
                <a:gd name="T8" fmla="*/ 197 w 228"/>
                <a:gd name="T9" fmla="*/ 193 h 210"/>
                <a:gd name="T10" fmla="*/ 207 w 228"/>
                <a:gd name="T11" fmla="*/ 181 h 210"/>
                <a:gd name="T12" fmla="*/ 207 w 228"/>
                <a:gd name="T13" fmla="*/ 159 h 210"/>
                <a:gd name="T14" fmla="*/ 207 w 228"/>
                <a:gd name="T15" fmla="*/ 159 h 210"/>
                <a:gd name="T16" fmla="*/ 186 w 228"/>
                <a:gd name="T17" fmla="*/ 159 h 210"/>
                <a:gd name="T18" fmla="*/ 109 w 228"/>
                <a:gd name="T19" fmla="*/ 136 h 210"/>
                <a:gd name="T20" fmla="*/ 77 w 228"/>
                <a:gd name="T21" fmla="*/ 91 h 210"/>
                <a:gd name="T22" fmla="*/ 45 w 228"/>
                <a:gd name="T23" fmla="*/ 23 h 210"/>
                <a:gd name="T24" fmla="*/ 21 w 228"/>
                <a:gd name="T25" fmla="*/ 0 h 210"/>
                <a:gd name="T26" fmla="*/ 12 w 228"/>
                <a:gd name="T27" fmla="*/ 46 h 210"/>
                <a:gd name="T28" fmla="*/ 0 w 228"/>
                <a:gd name="T29" fmla="*/ 91 h 210"/>
                <a:gd name="T30" fmla="*/ 12 w 228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140"/>
                  </a:moveTo>
                  <a:lnTo>
                    <a:pt x="48" y="190"/>
                  </a:lnTo>
                  <a:lnTo>
                    <a:pt x="108" y="210"/>
                  </a:lnTo>
                  <a:lnTo>
                    <a:pt x="156" y="210"/>
                  </a:lnTo>
                  <a:lnTo>
                    <a:pt x="216" y="170"/>
                  </a:lnTo>
                  <a:lnTo>
                    <a:pt x="228" y="160"/>
                  </a:lnTo>
                  <a:lnTo>
                    <a:pt x="228" y="140"/>
                  </a:lnTo>
                  <a:lnTo>
                    <a:pt x="204" y="140"/>
                  </a:lnTo>
                  <a:lnTo>
                    <a:pt x="120" y="120"/>
                  </a:lnTo>
                  <a:lnTo>
                    <a:pt x="84" y="8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40"/>
                  </a:lnTo>
                  <a:lnTo>
                    <a:pt x="0" y="80"/>
                  </a:lnTo>
                  <a:lnTo>
                    <a:pt x="12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4" name="Freeform 51"/>
            <p:cNvSpPr>
              <a:spLocks/>
            </p:cNvSpPr>
            <p:nvPr/>
          </p:nvSpPr>
          <p:spPr bwMode="auto">
            <a:xfrm>
              <a:off x="10606" y="1647"/>
              <a:ext cx="187" cy="105"/>
            </a:xfrm>
            <a:custGeom>
              <a:avLst/>
              <a:gdLst>
                <a:gd name="T0" fmla="*/ 12 w 192"/>
                <a:gd name="T1" fmla="*/ 23 h 100"/>
                <a:gd name="T2" fmla="*/ 45 w 192"/>
                <a:gd name="T3" fmla="*/ 23 h 100"/>
                <a:gd name="T4" fmla="*/ 78 w 192"/>
                <a:gd name="T5" fmla="*/ 92 h 100"/>
                <a:gd name="T6" fmla="*/ 90 w 192"/>
                <a:gd name="T7" fmla="*/ 115 h 100"/>
                <a:gd name="T8" fmla="*/ 111 w 192"/>
                <a:gd name="T9" fmla="*/ 92 h 100"/>
                <a:gd name="T10" fmla="*/ 166 w 192"/>
                <a:gd name="T11" fmla="*/ 23 h 100"/>
                <a:gd name="T12" fmla="*/ 177 w 192"/>
                <a:gd name="T13" fmla="*/ 0 h 100"/>
                <a:gd name="T14" fmla="*/ 156 w 192"/>
                <a:gd name="T15" fmla="*/ 0 h 100"/>
                <a:gd name="T16" fmla="*/ 111 w 192"/>
                <a:gd name="T17" fmla="*/ 23 h 100"/>
                <a:gd name="T18" fmla="*/ 90 w 192"/>
                <a:gd name="T19" fmla="*/ 23 h 100"/>
                <a:gd name="T20" fmla="*/ 55 w 192"/>
                <a:gd name="T21" fmla="*/ 0 h 100"/>
                <a:gd name="T22" fmla="*/ 21 w 192"/>
                <a:gd name="T23" fmla="*/ 0 h 100"/>
                <a:gd name="T24" fmla="*/ 0 w 192"/>
                <a:gd name="T25" fmla="*/ 23 h 100"/>
                <a:gd name="T26" fmla="*/ 0 w 192"/>
                <a:gd name="T27" fmla="*/ 46 h 100"/>
                <a:gd name="T28" fmla="*/ 12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2" y="20"/>
                  </a:moveTo>
                  <a:lnTo>
                    <a:pt x="48" y="20"/>
                  </a:lnTo>
                  <a:lnTo>
                    <a:pt x="84" y="80"/>
                  </a:lnTo>
                  <a:lnTo>
                    <a:pt x="96" y="100"/>
                  </a:lnTo>
                  <a:lnTo>
                    <a:pt x="120" y="80"/>
                  </a:lnTo>
                  <a:lnTo>
                    <a:pt x="180" y="2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96" y="20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5" name="Freeform 52"/>
            <p:cNvSpPr>
              <a:spLocks/>
            </p:cNvSpPr>
            <p:nvPr/>
          </p:nvSpPr>
          <p:spPr bwMode="auto">
            <a:xfrm>
              <a:off x="10490" y="1324"/>
              <a:ext cx="291" cy="669"/>
            </a:xfrm>
            <a:custGeom>
              <a:avLst/>
              <a:gdLst>
                <a:gd name="T0" fmla="*/ 0 w 300"/>
                <a:gd name="T1" fmla="*/ 708 h 640"/>
                <a:gd name="T2" fmla="*/ 21 w 300"/>
                <a:gd name="T3" fmla="*/ 685 h 640"/>
                <a:gd name="T4" fmla="*/ 54 w 300"/>
                <a:gd name="T5" fmla="*/ 595 h 640"/>
                <a:gd name="T6" fmla="*/ 132 w 300"/>
                <a:gd name="T7" fmla="*/ 377 h 640"/>
                <a:gd name="T8" fmla="*/ 219 w 300"/>
                <a:gd name="T9" fmla="*/ 125 h 640"/>
                <a:gd name="T10" fmla="*/ 252 w 300"/>
                <a:gd name="T11" fmla="*/ 46 h 640"/>
                <a:gd name="T12" fmla="*/ 263 w 300"/>
                <a:gd name="T13" fmla="*/ 0 h 640"/>
                <a:gd name="T14" fmla="*/ 274 w 300"/>
                <a:gd name="T15" fmla="*/ 23 h 640"/>
                <a:gd name="T16" fmla="*/ 274 w 300"/>
                <a:gd name="T17" fmla="*/ 79 h 640"/>
                <a:gd name="T18" fmla="*/ 252 w 300"/>
                <a:gd name="T19" fmla="*/ 262 h 640"/>
                <a:gd name="T20" fmla="*/ 252 w 300"/>
                <a:gd name="T21" fmla="*/ 354 h 640"/>
                <a:gd name="T22" fmla="*/ 263 w 300"/>
                <a:gd name="T23" fmla="*/ 445 h 640"/>
                <a:gd name="T24" fmla="*/ 263 w 300"/>
                <a:gd name="T25" fmla="*/ 468 h 640"/>
                <a:gd name="T26" fmla="*/ 252 w 300"/>
                <a:gd name="T27" fmla="*/ 468 h 640"/>
                <a:gd name="T28" fmla="*/ 198 w 300"/>
                <a:gd name="T29" fmla="*/ 468 h 640"/>
                <a:gd name="T30" fmla="*/ 142 w 300"/>
                <a:gd name="T31" fmla="*/ 536 h 640"/>
                <a:gd name="T32" fmla="*/ 77 w 300"/>
                <a:gd name="T33" fmla="*/ 617 h 640"/>
                <a:gd name="T34" fmla="*/ 33 w 300"/>
                <a:gd name="T35" fmla="*/ 708 h 640"/>
                <a:gd name="T36" fmla="*/ 0 w 300"/>
                <a:gd name="T37" fmla="*/ 731 h 640"/>
                <a:gd name="T38" fmla="*/ 0 w 300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620"/>
                  </a:moveTo>
                  <a:lnTo>
                    <a:pt x="24" y="600"/>
                  </a:lnTo>
                  <a:lnTo>
                    <a:pt x="60" y="520"/>
                  </a:lnTo>
                  <a:lnTo>
                    <a:pt x="144" y="330"/>
                  </a:lnTo>
                  <a:lnTo>
                    <a:pt x="240" y="110"/>
                  </a:lnTo>
                  <a:lnTo>
                    <a:pt x="276" y="40"/>
                  </a:lnTo>
                  <a:lnTo>
                    <a:pt x="288" y="0"/>
                  </a:lnTo>
                  <a:lnTo>
                    <a:pt x="300" y="20"/>
                  </a:lnTo>
                  <a:lnTo>
                    <a:pt x="300" y="70"/>
                  </a:lnTo>
                  <a:lnTo>
                    <a:pt x="276" y="230"/>
                  </a:lnTo>
                  <a:lnTo>
                    <a:pt x="276" y="310"/>
                  </a:lnTo>
                  <a:lnTo>
                    <a:pt x="288" y="390"/>
                  </a:lnTo>
                  <a:lnTo>
                    <a:pt x="288" y="410"/>
                  </a:lnTo>
                  <a:lnTo>
                    <a:pt x="276" y="410"/>
                  </a:lnTo>
                  <a:lnTo>
                    <a:pt x="216" y="410"/>
                  </a:lnTo>
                  <a:lnTo>
                    <a:pt x="156" y="470"/>
                  </a:lnTo>
                  <a:lnTo>
                    <a:pt x="84" y="540"/>
                  </a:lnTo>
                  <a:lnTo>
                    <a:pt x="36" y="620"/>
                  </a:lnTo>
                  <a:lnTo>
                    <a:pt x="0" y="64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6" name="Freeform 53"/>
            <p:cNvSpPr>
              <a:spLocks/>
            </p:cNvSpPr>
            <p:nvPr/>
          </p:nvSpPr>
          <p:spPr bwMode="auto">
            <a:xfrm>
              <a:off x="10467" y="1324"/>
              <a:ext cx="58" cy="490"/>
            </a:xfrm>
            <a:custGeom>
              <a:avLst/>
              <a:gdLst>
                <a:gd name="T0" fmla="*/ 21 w 60"/>
                <a:gd name="T1" fmla="*/ 23 h 470"/>
                <a:gd name="T2" fmla="*/ 0 w 60"/>
                <a:gd name="T3" fmla="*/ 136 h 470"/>
                <a:gd name="T4" fmla="*/ 0 w 60"/>
                <a:gd name="T5" fmla="*/ 181 h 470"/>
                <a:gd name="T6" fmla="*/ 12 w 60"/>
                <a:gd name="T7" fmla="*/ 215 h 470"/>
                <a:gd name="T8" fmla="*/ 21 w 60"/>
                <a:gd name="T9" fmla="*/ 305 h 470"/>
                <a:gd name="T10" fmla="*/ 21 w 60"/>
                <a:gd name="T11" fmla="*/ 464 h 470"/>
                <a:gd name="T12" fmla="*/ 12 w 60"/>
                <a:gd name="T13" fmla="*/ 510 h 470"/>
                <a:gd name="T14" fmla="*/ 21 w 60"/>
                <a:gd name="T15" fmla="*/ 533 h 470"/>
                <a:gd name="T16" fmla="*/ 21 w 60"/>
                <a:gd name="T17" fmla="*/ 510 h 470"/>
                <a:gd name="T18" fmla="*/ 43 w 60"/>
                <a:gd name="T19" fmla="*/ 397 h 470"/>
                <a:gd name="T20" fmla="*/ 54 w 60"/>
                <a:gd name="T21" fmla="*/ 261 h 470"/>
                <a:gd name="T22" fmla="*/ 43 w 60"/>
                <a:gd name="T23" fmla="*/ 136 h 470"/>
                <a:gd name="T24" fmla="*/ 21 w 60"/>
                <a:gd name="T25" fmla="*/ 0 h 470"/>
                <a:gd name="T26" fmla="*/ 21 w 60"/>
                <a:gd name="T27" fmla="*/ 23 h 4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70"/>
                <a:gd name="T44" fmla="*/ 60 w 60"/>
                <a:gd name="T45" fmla="*/ 470 h 4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70">
                  <a:moveTo>
                    <a:pt x="24" y="20"/>
                  </a:moveTo>
                  <a:lnTo>
                    <a:pt x="0" y="120"/>
                  </a:lnTo>
                  <a:lnTo>
                    <a:pt x="0" y="160"/>
                  </a:lnTo>
                  <a:lnTo>
                    <a:pt x="12" y="190"/>
                  </a:lnTo>
                  <a:lnTo>
                    <a:pt x="24" y="270"/>
                  </a:lnTo>
                  <a:lnTo>
                    <a:pt x="24" y="410"/>
                  </a:lnTo>
                  <a:lnTo>
                    <a:pt x="12" y="450"/>
                  </a:lnTo>
                  <a:lnTo>
                    <a:pt x="24" y="470"/>
                  </a:lnTo>
                  <a:lnTo>
                    <a:pt x="24" y="450"/>
                  </a:lnTo>
                  <a:lnTo>
                    <a:pt x="48" y="350"/>
                  </a:lnTo>
                  <a:lnTo>
                    <a:pt x="60" y="230"/>
                  </a:lnTo>
                  <a:lnTo>
                    <a:pt x="48" y="12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" name="Freeform 54"/>
            <p:cNvSpPr>
              <a:spLocks/>
            </p:cNvSpPr>
            <p:nvPr/>
          </p:nvSpPr>
          <p:spPr bwMode="auto">
            <a:xfrm>
              <a:off x="10093" y="1772"/>
              <a:ext cx="246" cy="221"/>
            </a:xfrm>
            <a:custGeom>
              <a:avLst/>
              <a:gdLst>
                <a:gd name="T0" fmla="*/ 232 w 253"/>
                <a:gd name="T1" fmla="*/ 23 h 210"/>
                <a:gd name="T2" fmla="*/ 178 w 253"/>
                <a:gd name="T3" fmla="*/ 140 h 210"/>
                <a:gd name="T4" fmla="*/ 122 w 253"/>
                <a:gd name="T5" fmla="*/ 221 h 210"/>
                <a:gd name="T6" fmla="*/ 55 w 253"/>
                <a:gd name="T7" fmla="*/ 245 h 210"/>
                <a:gd name="T8" fmla="*/ 33 w 253"/>
                <a:gd name="T9" fmla="*/ 221 h 210"/>
                <a:gd name="T10" fmla="*/ 12 w 253"/>
                <a:gd name="T11" fmla="*/ 175 h 210"/>
                <a:gd name="T12" fmla="*/ 0 w 253"/>
                <a:gd name="T13" fmla="*/ 140 h 210"/>
                <a:gd name="T14" fmla="*/ 0 w 253"/>
                <a:gd name="T15" fmla="*/ 93 h 210"/>
                <a:gd name="T16" fmla="*/ 12 w 253"/>
                <a:gd name="T17" fmla="*/ 93 h 210"/>
                <a:gd name="T18" fmla="*/ 21 w 253"/>
                <a:gd name="T19" fmla="*/ 93 h 210"/>
                <a:gd name="T20" fmla="*/ 67 w 253"/>
                <a:gd name="T21" fmla="*/ 140 h 210"/>
                <a:gd name="T22" fmla="*/ 122 w 253"/>
                <a:gd name="T23" fmla="*/ 140 h 210"/>
                <a:gd name="T24" fmla="*/ 178 w 253"/>
                <a:gd name="T25" fmla="*/ 93 h 210"/>
                <a:gd name="T26" fmla="*/ 222 w 253"/>
                <a:gd name="T27" fmla="*/ 23 h 210"/>
                <a:gd name="T28" fmla="*/ 232 w 253"/>
                <a:gd name="T29" fmla="*/ 0 h 210"/>
                <a:gd name="T30" fmla="*/ 232 w 253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210"/>
                <a:gd name="T50" fmla="*/ 253 w 253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210">
                  <a:moveTo>
                    <a:pt x="253" y="20"/>
                  </a:moveTo>
                  <a:lnTo>
                    <a:pt x="193" y="120"/>
                  </a:lnTo>
                  <a:lnTo>
                    <a:pt x="133" y="190"/>
                  </a:lnTo>
                  <a:lnTo>
                    <a:pt x="61" y="210"/>
                  </a:lnTo>
                  <a:lnTo>
                    <a:pt x="36" y="190"/>
                  </a:lnTo>
                  <a:lnTo>
                    <a:pt x="12" y="150"/>
                  </a:lnTo>
                  <a:lnTo>
                    <a:pt x="0" y="120"/>
                  </a:lnTo>
                  <a:lnTo>
                    <a:pt x="0" y="80"/>
                  </a:lnTo>
                  <a:lnTo>
                    <a:pt x="12" y="80"/>
                  </a:lnTo>
                  <a:lnTo>
                    <a:pt x="24" y="80"/>
                  </a:lnTo>
                  <a:lnTo>
                    <a:pt x="73" y="120"/>
                  </a:lnTo>
                  <a:lnTo>
                    <a:pt x="133" y="120"/>
                  </a:lnTo>
                  <a:lnTo>
                    <a:pt x="193" y="80"/>
                  </a:lnTo>
                  <a:lnTo>
                    <a:pt x="241" y="20"/>
                  </a:lnTo>
                  <a:lnTo>
                    <a:pt x="253" y="0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8" name="Freeform 55"/>
            <p:cNvSpPr>
              <a:spLocks/>
            </p:cNvSpPr>
            <p:nvPr/>
          </p:nvSpPr>
          <p:spPr bwMode="auto">
            <a:xfrm>
              <a:off x="10023" y="1324"/>
              <a:ext cx="82" cy="470"/>
            </a:xfrm>
            <a:custGeom>
              <a:avLst/>
              <a:gdLst>
                <a:gd name="T0" fmla="*/ 78 w 84"/>
                <a:gd name="T1" fmla="*/ 513 h 450"/>
                <a:gd name="T2" fmla="*/ 57 w 84"/>
                <a:gd name="T3" fmla="*/ 513 h 450"/>
                <a:gd name="T4" fmla="*/ 33 w 84"/>
                <a:gd name="T5" fmla="*/ 467 h 450"/>
                <a:gd name="T6" fmla="*/ 12 w 84"/>
                <a:gd name="T7" fmla="*/ 376 h 450"/>
                <a:gd name="T8" fmla="*/ 0 w 84"/>
                <a:gd name="T9" fmla="*/ 297 h 450"/>
                <a:gd name="T10" fmla="*/ 12 w 84"/>
                <a:gd name="T11" fmla="*/ 182 h 450"/>
                <a:gd name="T12" fmla="*/ 45 w 84"/>
                <a:gd name="T13" fmla="*/ 46 h 450"/>
                <a:gd name="T14" fmla="*/ 57 w 84"/>
                <a:gd name="T15" fmla="*/ 0 h 450"/>
                <a:gd name="T16" fmla="*/ 66 w 84"/>
                <a:gd name="T17" fmla="*/ 0 h 450"/>
                <a:gd name="T18" fmla="*/ 78 w 84"/>
                <a:gd name="T19" fmla="*/ 23 h 450"/>
                <a:gd name="T20" fmla="*/ 66 w 84"/>
                <a:gd name="T21" fmla="*/ 92 h 450"/>
                <a:gd name="T22" fmla="*/ 57 w 84"/>
                <a:gd name="T23" fmla="*/ 159 h 450"/>
                <a:gd name="T24" fmla="*/ 57 w 84"/>
                <a:gd name="T25" fmla="*/ 228 h 450"/>
                <a:gd name="T26" fmla="*/ 66 w 84"/>
                <a:gd name="T27" fmla="*/ 353 h 450"/>
                <a:gd name="T28" fmla="*/ 78 w 84"/>
                <a:gd name="T29" fmla="*/ 444 h 450"/>
                <a:gd name="T30" fmla="*/ 78 w 84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450"/>
                  </a:moveTo>
                  <a:lnTo>
                    <a:pt x="60" y="450"/>
                  </a:lnTo>
                  <a:lnTo>
                    <a:pt x="36" y="410"/>
                  </a:lnTo>
                  <a:lnTo>
                    <a:pt x="12" y="330"/>
                  </a:lnTo>
                  <a:lnTo>
                    <a:pt x="0" y="260"/>
                  </a:lnTo>
                  <a:lnTo>
                    <a:pt x="12" y="160"/>
                  </a:lnTo>
                  <a:lnTo>
                    <a:pt x="48" y="4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20"/>
                  </a:lnTo>
                  <a:lnTo>
                    <a:pt x="72" y="80"/>
                  </a:lnTo>
                  <a:lnTo>
                    <a:pt x="60" y="140"/>
                  </a:lnTo>
                  <a:lnTo>
                    <a:pt x="60" y="200"/>
                  </a:lnTo>
                  <a:lnTo>
                    <a:pt x="72" y="310"/>
                  </a:lnTo>
                  <a:lnTo>
                    <a:pt x="84" y="390"/>
                  </a:lnTo>
                  <a:lnTo>
                    <a:pt x="84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9" name="Freeform 56"/>
            <p:cNvSpPr>
              <a:spLocks/>
            </p:cNvSpPr>
            <p:nvPr/>
          </p:nvSpPr>
          <p:spPr bwMode="auto">
            <a:xfrm>
              <a:off x="2045" y="2033"/>
              <a:ext cx="304" cy="722"/>
            </a:xfrm>
            <a:custGeom>
              <a:avLst/>
              <a:gdLst>
                <a:gd name="T0" fmla="*/ 132 w 313"/>
                <a:gd name="T1" fmla="*/ 699 h 690"/>
                <a:gd name="T2" fmla="*/ 87 w 313"/>
                <a:gd name="T3" fmla="*/ 745 h 690"/>
                <a:gd name="T4" fmla="*/ 54 w 313"/>
                <a:gd name="T5" fmla="*/ 745 h 690"/>
                <a:gd name="T6" fmla="*/ 54 w 313"/>
                <a:gd name="T7" fmla="*/ 653 h 690"/>
                <a:gd name="T8" fmla="*/ 66 w 313"/>
                <a:gd name="T9" fmla="*/ 516 h 690"/>
                <a:gd name="T10" fmla="*/ 66 w 313"/>
                <a:gd name="T11" fmla="*/ 321 h 690"/>
                <a:gd name="T12" fmla="*/ 45 w 313"/>
                <a:gd name="T13" fmla="*/ 206 h 690"/>
                <a:gd name="T14" fmla="*/ 12 w 313"/>
                <a:gd name="T15" fmla="*/ 46 h 690"/>
                <a:gd name="T16" fmla="*/ 0 w 313"/>
                <a:gd name="T17" fmla="*/ 23 h 690"/>
                <a:gd name="T18" fmla="*/ 12 w 313"/>
                <a:gd name="T19" fmla="*/ 0 h 690"/>
                <a:gd name="T20" fmla="*/ 33 w 313"/>
                <a:gd name="T21" fmla="*/ 46 h 690"/>
                <a:gd name="T22" fmla="*/ 66 w 313"/>
                <a:gd name="T23" fmla="*/ 138 h 690"/>
                <a:gd name="T24" fmla="*/ 153 w 313"/>
                <a:gd name="T25" fmla="*/ 378 h 690"/>
                <a:gd name="T26" fmla="*/ 243 w 313"/>
                <a:gd name="T27" fmla="*/ 631 h 690"/>
                <a:gd name="T28" fmla="*/ 276 w 313"/>
                <a:gd name="T29" fmla="*/ 699 h 690"/>
                <a:gd name="T30" fmla="*/ 287 w 313"/>
                <a:gd name="T31" fmla="*/ 745 h 690"/>
                <a:gd name="T32" fmla="*/ 287 w 313"/>
                <a:gd name="T33" fmla="*/ 790 h 690"/>
                <a:gd name="T34" fmla="*/ 276 w 313"/>
                <a:gd name="T35" fmla="*/ 790 h 690"/>
                <a:gd name="T36" fmla="*/ 243 w 313"/>
                <a:gd name="T37" fmla="*/ 768 h 690"/>
                <a:gd name="T38" fmla="*/ 199 w 313"/>
                <a:gd name="T39" fmla="*/ 745 h 690"/>
                <a:gd name="T40" fmla="*/ 153 w 313"/>
                <a:gd name="T41" fmla="*/ 699 h 690"/>
                <a:gd name="T42" fmla="*/ 144 w 313"/>
                <a:gd name="T43" fmla="*/ 699 h 690"/>
                <a:gd name="T44" fmla="*/ 132 w 313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90"/>
                <a:gd name="T71" fmla="*/ 313 w 313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90">
                  <a:moveTo>
                    <a:pt x="144" y="610"/>
                  </a:moveTo>
                  <a:lnTo>
                    <a:pt x="96" y="650"/>
                  </a:lnTo>
                  <a:lnTo>
                    <a:pt x="60" y="650"/>
                  </a:lnTo>
                  <a:lnTo>
                    <a:pt x="60" y="570"/>
                  </a:lnTo>
                  <a:lnTo>
                    <a:pt x="72" y="450"/>
                  </a:lnTo>
                  <a:lnTo>
                    <a:pt x="72" y="280"/>
                  </a:lnTo>
                  <a:lnTo>
                    <a:pt x="48" y="180"/>
                  </a:lnTo>
                  <a:lnTo>
                    <a:pt x="12" y="40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36" y="40"/>
                  </a:lnTo>
                  <a:lnTo>
                    <a:pt x="72" y="120"/>
                  </a:lnTo>
                  <a:lnTo>
                    <a:pt x="168" y="330"/>
                  </a:lnTo>
                  <a:lnTo>
                    <a:pt x="265" y="550"/>
                  </a:lnTo>
                  <a:lnTo>
                    <a:pt x="301" y="610"/>
                  </a:lnTo>
                  <a:lnTo>
                    <a:pt x="313" y="650"/>
                  </a:lnTo>
                  <a:lnTo>
                    <a:pt x="313" y="690"/>
                  </a:lnTo>
                  <a:lnTo>
                    <a:pt x="301" y="690"/>
                  </a:lnTo>
                  <a:lnTo>
                    <a:pt x="265" y="670"/>
                  </a:lnTo>
                  <a:lnTo>
                    <a:pt x="217" y="650"/>
                  </a:lnTo>
                  <a:lnTo>
                    <a:pt x="168" y="610"/>
                  </a:lnTo>
                  <a:lnTo>
                    <a:pt x="156" y="610"/>
                  </a:lnTo>
                  <a:lnTo>
                    <a:pt x="144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0" name="Freeform 57"/>
            <p:cNvSpPr>
              <a:spLocks/>
            </p:cNvSpPr>
            <p:nvPr/>
          </p:nvSpPr>
          <p:spPr bwMode="auto">
            <a:xfrm>
              <a:off x="1917" y="1950"/>
              <a:ext cx="82" cy="554"/>
            </a:xfrm>
            <a:custGeom>
              <a:avLst/>
              <a:gdLst>
                <a:gd name="T0" fmla="*/ 21 w 84"/>
                <a:gd name="T1" fmla="*/ 0 h 530"/>
                <a:gd name="T2" fmla="*/ 57 w 84"/>
                <a:gd name="T3" fmla="*/ 160 h 530"/>
                <a:gd name="T4" fmla="*/ 78 w 84"/>
                <a:gd name="T5" fmla="*/ 343 h 530"/>
                <a:gd name="T6" fmla="*/ 78 w 84"/>
                <a:gd name="T7" fmla="*/ 468 h 530"/>
                <a:gd name="T8" fmla="*/ 57 w 84"/>
                <a:gd name="T9" fmla="*/ 582 h 530"/>
                <a:gd name="T10" fmla="*/ 33 w 84"/>
                <a:gd name="T11" fmla="*/ 605 h 530"/>
                <a:gd name="T12" fmla="*/ 12 w 84"/>
                <a:gd name="T13" fmla="*/ 559 h 530"/>
                <a:gd name="T14" fmla="*/ 0 w 84"/>
                <a:gd name="T15" fmla="*/ 536 h 530"/>
                <a:gd name="T16" fmla="*/ 0 w 84"/>
                <a:gd name="T17" fmla="*/ 490 h 530"/>
                <a:gd name="T18" fmla="*/ 21 w 84"/>
                <a:gd name="T19" fmla="*/ 365 h 530"/>
                <a:gd name="T20" fmla="*/ 45 w 84"/>
                <a:gd name="T21" fmla="*/ 251 h 530"/>
                <a:gd name="T22" fmla="*/ 33 w 84"/>
                <a:gd name="T23" fmla="*/ 137 h 530"/>
                <a:gd name="T24" fmla="*/ 12 w 84"/>
                <a:gd name="T25" fmla="*/ 46 h 530"/>
                <a:gd name="T26" fmla="*/ 12 w 84"/>
                <a:gd name="T27" fmla="*/ 0 h 530"/>
                <a:gd name="T28" fmla="*/ 21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24" y="0"/>
                  </a:moveTo>
                  <a:lnTo>
                    <a:pt x="60" y="140"/>
                  </a:lnTo>
                  <a:lnTo>
                    <a:pt x="84" y="300"/>
                  </a:lnTo>
                  <a:lnTo>
                    <a:pt x="84" y="410"/>
                  </a:lnTo>
                  <a:lnTo>
                    <a:pt x="60" y="510"/>
                  </a:lnTo>
                  <a:lnTo>
                    <a:pt x="36" y="530"/>
                  </a:lnTo>
                  <a:lnTo>
                    <a:pt x="12" y="490"/>
                  </a:lnTo>
                  <a:lnTo>
                    <a:pt x="0" y="470"/>
                  </a:lnTo>
                  <a:lnTo>
                    <a:pt x="0" y="430"/>
                  </a:lnTo>
                  <a:lnTo>
                    <a:pt x="24" y="320"/>
                  </a:lnTo>
                  <a:lnTo>
                    <a:pt x="48" y="220"/>
                  </a:lnTo>
                  <a:lnTo>
                    <a:pt x="36" y="120"/>
                  </a:lnTo>
                  <a:lnTo>
                    <a:pt x="12" y="40"/>
                  </a:lnTo>
                  <a:lnTo>
                    <a:pt x="1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1" name="Freeform 58"/>
            <p:cNvSpPr>
              <a:spLocks/>
            </p:cNvSpPr>
            <p:nvPr/>
          </p:nvSpPr>
          <p:spPr bwMode="auto">
            <a:xfrm>
              <a:off x="1778" y="2608"/>
              <a:ext cx="232" cy="219"/>
            </a:xfrm>
            <a:custGeom>
              <a:avLst/>
              <a:gdLst>
                <a:gd name="T0" fmla="*/ 206 w 240"/>
                <a:gd name="T1" fmla="*/ 159 h 210"/>
                <a:gd name="T2" fmla="*/ 162 w 240"/>
                <a:gd name="T3" fmla="*/ 215 h 210"/>
                <a:gd name="T4" fmla="*/ 120 w 240"/>
                <a:gd name="T5" fmla="*/ 238 h 210"/>
                <a:gd name="T6" fmla="*/ 66 w 240"/>
                <a:gd name="T7" fmla="*/ 238 h 210"/>
                <a:gd name="T8" fmla="*/ 21 w 240"/>
                <a:gd name="T9" fmla="*/ 193 h 210"/>
                <a:gd name="T10" fmla="*/ 0 w 240"/>
                <a:gd name="T11" fmla="*/ 181 h 210"/>
                <a:gd name="T12" fmla="*/ 0 w 240"/>
                <a:gd name="T13" fmla="*/ 159 h 210"/>
                <a:gd name="T14" fmla="*/ 12 w 240"/>
                <a:gd name="T15" fmla="*/ 159 h 210"/>
                <a:gd name="T16" fmla="*/ 33 w 240"/>
                <a:gd name="T17" fmla="*/ 159 h 210"/>
                <a:gd name="T18" fmla="*/ 108 w 240"/>
                <a:gd name="T19" fmla="*/ 136 h 210"/>
                <a:gd name="T20" fmla="*/ 141 w 240"/>
                <a:gd name="T21" fmla="*/ 91 h 210"/>
                <a:gd name="T22" fmla="*/ 174 w 240"/>
                <a:gd name="T23" fmla="*/ 23 h 210"/>
                <a:gd name="T24" fmla="*/ 184 w 240"/>
                <a:gd name="T25" fmla="*/ 0 h 210"/>
                <a:gd name="T26" fmla="*/ 206 w 240"/>
                <a:gd name="T27" fmla="*/ 46 h 210"/>
                <a:gd name="T28" fmla="*/ 217 w 240"/>
                <a:gd name="T29" fmla="*/ 91 h 210"/>
                <a:gd name="T30" fmla="*/ 206 w 240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140"/>
                  </a:moveTo>
                  <a:lnTo>
                    <a:pt x="180" y="190"/>
                  </a:lnTo>
                  <a:lnTo>
                    <a:pt x="132" y="210"/>
                  </a:lnTo>
                  <a:lnTo>
                    <a:pt x="72" y="210"/>
                  </a:lnTo>
                  <a:lnTo>
                    <a:pt x="24" y="170"/>
                  </a:lnTo>
                  <a:lnTo>
                    <a:pt x="0" y="160"/>
                  </a:lnTo>
                  <a:lnTo>
                    <a:pt x="0" y="140"/>
                  </a:lnTo>
                  <a:lnTo>
                    <a:pt x="12" y="140"/>
                  </a:lnTo>
                  <a:lnTo>
                    <a:pt x="36" y="140"/>
                  </a:lnTo>
                  <a:lnTo>
                    <a:pt x="120" y="120"/>
                  </a:lnTo>
                  <a:lnTo>
                    <a:pt x="156" y="80"/>
                  </a:lnTo>
                  <a:lnTo>
                    <a:pt x="192" y="20"/>
                  </a:lnTo>
                  <a:lnTo>
                    <a:pt x="204" y="0"/>
                  </a:lnTo>
                  <a:lnTo>
                    <a:pt x="228" y="40"/>
                  </a:lnTo>
                  <a:lnTo>
                    <a:pt x="240" y="80"/>
                  </a:lnTo>
                  <a:lnTo>
                    <a:pt x="228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2" name="Freeform 59"/>
            <p:cNvSpPr>
              <a:spLocks/>
            </p:cNvSpPr>
            <p:nvPr/>
          </p:nvSpPr>
          <p:spPr bwMode="auto">
            <a:xfrm>
              <a:off x="1591" y="1647"/>
              <a:ext cx="187" cy="105"/>
            </a:xfrm>
            <a:custGeom>
              <a:avLst/>
              <a:gdLst>
                <a:gd name="T0" fmla="*/ 166 w 192"/>
                <a:gd name="T1" fmla="*/ 23 h 100"/>
                <a:gd name="T2" fmla="*/ 132 w 192"/>
                <a:gd name="T3" fmla="*/ 23 h 100"/>
                <a:gd name="T4" fmla="*/ 99 w 192"/>
                <a:gd name="T5" fmla="*/ 92 h 100"/>
                <a:gd name="T6" fmla="*/ 78 w 192"/>
                <a:gd name="T7" fmla="*/ 115 h 100"/>
                <a:gd name="T8" fmla="*/ 66 w 192"/>
                <a:gd name="T9" fmla="*/ 92 h 100"/>
                <a:gd name="T10" fmla="*/ 0 w 192"/>
                <a:gd name="T11" fmla="*/ 23 h 100"/>
                <a:gd name="T12" fmla="*/ 0 w 192"/>
                <a:gd name="T13" fmla="*/ 0 h 100"/>
                <a:gd name="T14" fmla="*/ 12 w 192"/>
                <a:gd name="T15" fmla="*/ 0 h 100"/>
                <a:gd name="T16" fmla="*/ 66 w 192"/>
                <a:gd name="T17" fmla="*/ 23 h 100"/>
                <a:gd name="T18" fmla="*/ 90 w 192"/>
                <a:gd name="T19" fmla="*/ 23 h 100"/>
                <a:gd name="T20" fmla="*/ 123 w 192"/>
                <a:gd name="T21" fmla="*/ 0 h 100"/>
                <a:gd name="T22" fmla="*/ 166 w 192"/>
                <a:gd name="T23" fmla="*/ 0 h 100"/>
                <a:gd name="T24" fmla="*/ 166 w 192"/>
                <a:gd name="T25" fmla="*/ 23 h 100"/>
                <a:gd name="T26" fmla="*/ 177 w 192"/>
                <a:gd name="T27" fmla="*/ 46 h 100"/>
                <a:gd name="T28" fmla="*/ 166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80" y="20"/>
                  </a:moveTo>
                  <a:lnTo>
                    <a:pt x="144" y="20"/>
                  </a:lnTo>
                  <a:lnTo>
                    <a:pt x="108" y="80"/>
                  </a:lnTo>
                  <a:lnTo>
                    <a:pt x="84" y="100"/>
                  </a:lnTo>
                  <a:lnTo>
                    <a:pt x="72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72" y="20"/>
                  </a:lnTo>
                  <a:lnTo>
                    <a:pt x="96" y="20"/>
                  </a:lnTo>
                  <a:lnTo>
                    <a:pt x="132" y="0"/>
                  </a:lnTo>
                  <a:lnTo>
                    <a:pt x="180" y="0"/>
                  </a:lnTo>
                  <a:lnTo>
                    <a:pt x="180" y="20"/>
                  </a:lnTo>
                  <a:lnTo>
                    <a:pt x="192" y="40"/>
                  </a:lnTo>
                  <a:lnTo>
                    <a:pt x="18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3" name="Freeform 60"/>
            <p:cNvSpPr>
              <a:spLocks/>
            </p:cNvSpPr>
            <p:nvPr/>
          </p:nvSpPr>
          <p:spPr bwMode="auto">
            <a:xfrm>
              <a:off x="1603" y="1324"/>
              <a:ext cx="279" cy="669"/>
            </a:xfrm>
            <a:custGeom>
              <a:avLst/>
              <a:gdLst>
                <a:gd name="T0" fmla="*/ 262 w 288"/>
                <a:gd name="T1" fmla="*/ 708 h 640"/>
                <a:gd name="T2" fmla="*/ 251 w 288"/>
                <a:gd name="T3" fmla="*/ 685 h 640"/>
                <a:gd name="T4" fmla="*/ 218 w 288"/>
                <a:gd name="T5" fmla="*/ 595 h 640"/>
                <a:gd name="T6" fmla="*/ 141 w 288"/>
                <a:gd name="T7" fmla="*/ 377 h 640"/>
                <a:gd name="T8" fmla="*/ 54 w 288"/>
                <a:gd name="T9" fmla="*/ 125 h 640"/>
                <a:gd name="T10" fmla="*/ 21 w 288"/>
                <a:gd name="T11" fmla="*/ 46 h 640"/>
                <a:gd name="T12" fmla="*/ 0 w 288"/>
                <a:gd name="T13" fmla="*/ 0 h 640"/>
                <a:gd name="T14" fmla="*/ 0 w 288"/>
                <a:gd name="T15" fmla="*/ 23 h 640"/>
                <a:gd name="T16" fmla="*/ 0 w 288"/>
                <a:gd name="T17" fmla="*/ 79 h 640"/>
                <a:gd name="T18" fmla="*/ 21 w 288"/>
                <a:gd name="T19" fmla="*/ 262 h 640"/>
                <a:gd name="T20" fmla="*/ 21 w 288"/>
                <a:gd name="T21" fmla="*/ 354 h 640"/>
                <a:gd name="T22" fmla="*/ 12 w 288"/>
                <a:gd name="T23" fmla="*/ 445 h 640"/>
                <a:gd name="T24" fmla="*/ 12 w 288"/>
                <a:gd name="T25" fmla="*/ 468 h 640"/>
                <a:gd name="T26" fmla="*/ 21 w 288"/>
                <a:gd name="T27" fmla="*/ 468 h 640"/>
                <a:gd name="T28" fmla="*/ 66 w 288"/>
                <a:gd name="T29" fmla="*/ 468 h 640"/>
                <a:gd name="T30" fmla="*/ 132 w 288"/>
                <a:gd name="T31" fmla="*/ 536 h 640"/>
                <a:gd name="T32" fmla="*/ 196 w 288"/>
                <a:gd name="T33" fmla="*/ 617 h 640"/>
                <a:gd name="T34" fmla="*/ 240 w 288"/>
                <a:gd name="T35" fmla="*/ 708 h 640"/>
                <a:gd name="T36" fmla="*/ 262 w 288"/>
                <a:gd name="T37" fmla="*/ 731 h 640"/>
                <a:gd name="T38" fmla="*/ 262 w 288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620"/>
                  </a:moveTo>
                  <a:lnTo>
                    <a:pt x="276" y="600"/>
                  </a:lnTo>
                  <a:lnTo>
                    <a:pt x="240" y="520"/>
                  </a:lnTo>
                  <a:lnTo>
                    <a:pt x="156" y="330"/>
                  </a:lnTo>
                  <a:lnTo>
                    <a:pt x="60" y="110"/>
                  </a:lnTo>
                  <a:lnTo>
                    <a:pt x="24" y="4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0"/>
                  </a:lnTo>
                  <a:lnTo>
                    <a:pt x="24" y="230"/>
                  </a:lnTo>
                  <a:lnTo>
                    <a:pt x="24" y="310"/>
                  </a:lnTo>
                  <a:lnTo>
                    <a:pt x="12" y="390"/>
                  </a:lnTo>
                  <a:lnTo>
                    <a:pt x="12" y="410"/>
                  </a:lnTo>
                  <a:lnTo>
                    <a:pt x="24" y="410"/>
                  </a:lnTo>
                  <a:lnTo>
                    <a:pt x="72" y="410"/>
                  </a:lnTo>
                  <a:lnTo>
                    <a:pt x="144" y="470"/>
                  </a:lnTo>
                  <a:lnTo>
                    <a:pt x="216" y="540"/>
                  </a:lnTo>
                  <a:lnTo>
                    <a:pt x="264" y="620"/>
                  </a:lnTo>
                  <a:lnTo>
                    <a:pt x="288" y="640"/>
                  </a:lnTo>
                  <a:lnTo>
                    <a:pt x="288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4" name="Freeform 61"/>
            <p:cNvSpPr>
              <a:spLocks/>
            </p:cNvSpPr>
            <p:nvPr/>
          </p:nvSpPr>
          <p:spPr bwMode="auto">
            <a:xfrm>
              <a:off x="1871" y="1324"/>
              <a:ext cx="35" cy="490"/>
            </a:xfrm>
            <a:custGeom>
              <a:avLst/>
              <a:gdLst>
                <a:gd name="T0" fmla="*/ 21 w 36"/>
                <a:gd name="T1" fmla="*/ 23 h 470"/>
                <a:gd name="T2" fmla="*/ 33 w 36"/>
                <a:gd name="T3" fmla="*/ 136 h 470"/>
                <a:gd name="T4" fmla="*/ 33 w 36"/>
                <a:gd name="T5" fmla="*/ 181 h 470"/>
                <a:gd name="T6" fmla="*/ 33 w 36"/>
                <a:gd name="T7" fmla="*/ 215 h 470"/>
                <a:gd name="T8" fmla="*/ 21 w 36"/>
                <a:gd name="T9" fmla="*/ 305 h 470"/>
                <a:gd name="T10" fmla="*/ 33 w 36"/>
                <a:gd name="T11" fmla="*/ 464 h 470"/>
                <a:gd name="T12" fmla="*/ 33 w 36"/>
                <a:gd name="T13" fmla="*/ 510 h 470"/>
                <a:gd name="T14" fmla="*/ 33 w 36"/>
                <a:gd name="T15" fmla="*/ 533 h 470"/>
                <a:gd name="T16" fmla="*/ 21 w 36"/>
                <a:gd name="T17" fmla="*/ 533 h 470"/>
                <a:gd name="T18" fmla="*/ 12 w 36"/>
                <a:gd name="T19" fmla="*/ 510 h 470"/>
                <a:gd name="T20" fmla="*/ 0 w 36"/>
                <a:gd name="T21" fmla="*/ 397 h 470"/>
                <a:gd name="T22" fmla="*/ 0 w 36"/>
                <a:gd name="T23" fmla="*/ 261 h 470"/>
                <a:gd name="T24" fmla="*/ 0 w 36"/>
                <a:gd name="T25" fmla="*/ 136 h 470"/>
                <a:gd name="T26" fmla="*/ 12 w 36"/>
                <a:gd name="T27" fmla="*/ 0 h 470"/>
                <a:gd name="T28" fmla="*/ 21 w 36"/>
                <a:gd name="T29" fmla="*/ 0 h 470"/>
                <a:gd name="T30" fmla="*/ 21 w 36"/>
                <a:gd name="T31" fmla="*/ 23 h 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70"/>
                <a:gd name="T50" fmla="*/ 36 w 36"/>
                <a:gd name="T51" fmla="*/ 470 h 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70">
                  <a:moveTo>
                    <a:pt x="24" y="20"/>
                  </a:moveTo>
                  <a:lnTo>
                    <a:pt x="36" y="120"/>
                  </a:lnTo>
                  <a:lnTo>
                    <a:pt x="36" y="160"/>
                  </a:lnTo>
                  <a:lnTo>
                    <a:pt x="36" y="190"/>
                  </a:lnTo>
                  <a:lnTo>
                    <a:pt x="24" y="270"/>
                  </a:lnTo>
                  <a:lnTo>
                    <a:pt x="36" y="410"/>
                  </a:lnTo>
                  <a:lnTo>
                    <a:pt x="36" y="450"/>
                  </a:lnTo>
                  <a:lnTo>
                    <a:pt x="36" y="470"/>
                  </a:lnTo>
                  <a:lnTo>
                    <a:pt x="24" y="470"/>
                  </a:lnTo>
                  <a:lnTo>
                    <a:pt x="12" y="450"/>
                  </a:lnTo>
                  <a:lnTo>
                    <a:pt x="0" y="350"/>
                  </a:lnTo>
                  <a:lnTo>
                    <a:pt x="0" y="230"/>
                  </a:lnTo>
                  <a:lnTo>
                    <a:pt x="0" y="12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5" name="Freeform 62"/>
            <p:cNvSpPr>
              <a:spLocks/>
            </p:cNvSpPr>
            <p:nvPr/>
          </p:nvSpPr>
          <p:spPr bwMode="auto">
            <a:xfrm>
              <a:off x="2045" y="1772"/>
              <a:ext cx="257" cy="221"/>
            </a:xfrm>
            <a:custGeom>
              <a:avLst/>
              <a:gdLst>
                <a:gd name="T0" fmla="*/ 0 w 265"/>
                <a:gd name="T1" fmla="*/ 23 h 210"/>
                <a:gd name="T2" fmla="*/ 45 w 265"/>
                <a:gd name="T3" fmla="*/ 140 h 210"/>
                <a:gd name="T4" fmla="*/ 109 w 265"/>
                <a:gd name="T5" fmla="*/ 221 h 210"/>
                <a:gd name="T6" fmla="*/ 176 w 265"/>
                <a:gd name="T7" fmla="*/ 245 h 210"/>
                <a:gd name="T8" fmla="*/ 209 w 265"/>
                <a:gd name="T9" fmla="*/ 221 h 210"/>
                <a:gd name="T10" fmla="*/ 231 w 265"/>
                <a:gd name="T11" fmla="*/ 175 h 210"/>
                <a:gd name="T12" fmla="*/ 241 w 265"/>
                <a:gd name="T13" fmla="*/ 140 h 210"/>
                <a:gd name="T14" fmla="*/ 231 w 265"/>
                <a:gd name="T15" fmla="*/ 93 h 210"/>
                <a:gd name="T16" fmla="*/ 220 w 265"/>
                <a:gd name="T17" fmla="*/ 93 h 210"/>
                <a:gd name="T18" fmla="*/ 209 w 265"/>
                <a:gd name="T19" fmla="*/ 93 h 210"/>
                <a:gd name="T20" fmla="*/ 165 w 265"/>
                <a:gd name="T21" fmla="*/ 140 h 210"/>
                <a:gd name="T22" fmla="*/ 99 w 265"/>
                <a:gd name="T23" fmla="*/ 140 h 210"/>
                <a:gd name="T24" fmla="*/ 45 w 265"/>
                <a:gd name="T25" fmla="*/ 93 h 210"/>
                <a:gd name="T26" fmla="*/ 0 w 265"/>
                <a:gd name="T27" fmla="*/ 23 h 210"/>
                <a:gd name="T28" fmla="*/ 0 w 265"/>
                <a:gd name="T29" fmla="*/ 0 h 210"/>
                <a:gd name="T30" fmla="*/ 0 w 265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210"/>
                <a:gd name="T50" fmla="*/ 265 w 265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210">
                  <a:moveTo>
                    <a:pt x="0" y="20"/>
                  </a:moveTo>
                  <a:lnTo>
                    <a:pt x="48" y="120"/>
                  </a:lnTo>
                  <a:lnTo>
                    <a:pt x="120" y="190"/>
                  </a:lnTo>
                  <a:lnTo>
                    <a:pt x="193" y="210"/>
                  </a:lnTo>
                  <a:lnTo>
                    <a:pt x="229" y="190"/>
                  </a:lnTo>
                  <a:lnTo>
                    <a:pt x="253" y="150"/>
                  </a:lnTo>
                  <a:lnTo>
                    <a:pt x="265" y="120"/>
                  </a:lnTo>
                  <a:lnTo>
                    <a:pt x="253" y="80"/>
                  </a:lnTo>
                  <a:lnTo>
                    <a:pt x="241" y="80"/>
                  </a:lnTo>
                  <a:lnTo>
                    <a:pt x="229" y="80"/>
                  </a:lnTo>
                  <a:lnTo>
                    <a:pt x="180" y="120"/>
                  </a:lnTo>
                  <a:lnTo>
                    <a:pt x="108" y="120"/>
                  </a:lnTo>
                  <a:lnTo>
                    <a:pt x="48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6" name="Freeform 63"/>
            <p:cNvSpPr>
              <a:spLocks/>
            </p:cNvSpPr>
            <p:nvPr/>
          </p:nvSpPr>
          <p:spPr bwMode="auto">
            <a:xfrm>
              <a:off x="2267" y="1324"/>
              <a:ext cx="94" cy="470"/>
            </a:xfrm>
            <a:custGeom>
              <a:avLst/>
              <a:gdLst>
                <a:gd name="T0" fmla="*/ 12 w 96"/>
                <a:gd name="T1" fmla="*/ 513 h 450"/>
                <a:gd name="T2" fmla="*/ 33 w 96"/>
                <a:gd name="T3" fmla="*/ 513 h 450"/>
                <a:gd name="T4" fmla="*/ 69 w 96"/>
                <a:gd name="T5" fmla="*/ 467 h 450"/>
                <a:gd name="T6" fmla="*/ 78 w 96"/>
                <a:gd name="T7" fmla="*/ 376 h 450"/>
                <a:gd name="T8" fmla="*/ 90 w 96"/>
                <a:gd name="T9" fmla="*/ 297 h 450"/>
                <a:gd name="T10" fmla="*/ 78 w 96"/>
                <a:gd name="T11" fmla="*/ 182 h 450"/>
                <a:gd name="T12" fmla="*/ 45 w 96"/>
                <a:gd name="T13" fmla="*/ 46 h 450"/>
                <a:gd name="T14" fmla="*/ 33 w 96"/>
                <a:gd name="T15" fmla="*/ 0 h 450"/>
                <a:gd name="T16" fmla="*/ 24 w 96"/>
                <a:gd name="T17" fmla="*/ 0 h 450"/>
                <a:gd name="T18" fmla="*/ 24 w 96"/>
                <a:gd name="T19" fmla="*/ 23 h 450"/>
                <a:gd name="T20" fmla="*/ 33 w 96"/>
                <a:gd name="T21" fmla="*/ 92 h 450"/>
                <a:gd name="T22" fmla="*/ 33 w 96"/>
                <a:gd name="T23" fmla="*/ 159 h 450"/>
                <a:gd name="T24" fmla="*/ 33 w 96"/>
                <a:gd name="T25" fmla="*/ 228 h 450"/>
                <a:gd name="T26" fmla="*/ 24 w 96"/>
                <a:gd name="T27" fmla="*/ 353 h 450"/>
                <a:gd name="T28" fmla="*/ 0 w 96"/>
                <a:gd name="T29" fmla="*/ 444 h 450"/>
                <a:gd name="T30" fmla="*/ 12 w 96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450"/>
                  </a:moveTo>
                  <a:lnTo>
                    <a:pt x="36" y="450"/>
                  </a:lnTo>
                  <a:lnTo>
                    <a:pt x="72" y="410"/>
                  </a:lnTo>
                  <a:lnTo>
                    <a:pt x="84" y="330"/>
                  </a:lnTo>
                  <a:lnTo>
                    <a:pt x="96" y="260"/>
                  </a:lnTo>
                  <a:lnTo>
                    <a:pt x="84" y="160"/>
                  </a:lnTo>
                  <a:lnTo>
                    <a:pt x="48" y="4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36" y="80"/>
                  </a:lnTo>
                  <a:lnTo>
                    <a:pt x="36" y="140"/>
                  </a:lnTo>
                  <a:lnTo>
                    <a:pt x="36" y="200"/>
                  </a:lnTo>
                  <a:lnTo>
                    <a:pt x="24" y="310"/>
                  </a:lnTo>
                  <a:lnTo>
                    <a:pt x="0" y="390"/>
                  </a:lnTo>
                  <a:lnTo>
                    <a:pt x="12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7" name="Freeform 64"/>
            <p:cNvSpPr>
              <a:spLocks/>
            </p:cNvSpPr>
            <p:nvPr/>
          </p:nvSpPr>
          <p:spPr bwMode="auto">
            <a:xfrm>
              <a:off x="10035" y="13793"/>
              <a:ext cx="292" cy="699"/>
            </a:xfrm>
            <a:custGeom>
              <a:avLst/>
              <a:gdLst>
                <a:gd name="T0" fmla="*/ 166 w 301"/>
                <a:gd name="T1" fmla="*/ 69 h 670"/>
                <a:gd name="T2" fmla="*/ 199 w 301"/>
                <a:gd name="T3" fmla="*/ 46 h 670"/>
                <a:gd name="T4" fmla="*/ 231 w 301"/>
                <a:gd name="T5" fmla="*/ 46 h 670"/>
                <a:gd name="T6" fmla="*/ 231 w 301"/>
                <a:gd name="T7" fmla="*/ 114 h 670"/>
                <a:gd name="T8" fmla="*/ 220 w 301"/>
                <a:gd name="T9" fmla="*/ 250 h 670"/>
                <a:gd name="T10" fmla="*/ 231 w 301"/>
                <a:gd name="T11" fmla="*/ 443 h 670"/>
                <a:gd name="T12" fmla="*/ 242 w 301"/>
                <a:gd name="T13" fmla="*/ 579 h 670"/>
                <a:gd name="T14" fmla="*/ 264 w 301"/>
                <a:gd name="T15" fmla="*/ 715 h 670"/>
                <a:gd name="T16" fmla="*/ 275 w 301"/>
                <a:gd name="T17" fmla="*/ 761 h 670"/>
                <a:gd name="T18" fmla="*/ 264 w 301"/>
                <a:gd name="T19" fmla="*/ 761 h 670"/>
                <a:gd name="T20" fmla="*/ 253 w 301"/>
                <a:gd name="T21" fmla="*/ 715 h 670"/>
                <a:gd name="T22" fmla="*/ 220 w 301"/>
                <a:gd name="T23" fmla="*/ 625 h 670"/>
                <a:gd name="T24" fmla="*/ 133 w 301"/>
                <a:gd name="T25" fmla="*/ 397 h 670"/>
                <a:gd name="T26" fmla="*/ 45 w 301"/>
                <a:gd name="T27" fmla="*/ 159 h 670"/>
                <a:gd name="T28" fmla="*/ 12 w 301"/>
                <a:gd name="T29" fmla="*/ 69 h 670"/>
                <a:gd name="T30" fmla="*/ 0 w 301"/>
                <a:gd name="T31" fmla="*/ 23 h 670"/>
                <a:gd name="T32" fmla="*/ 0 w 301"/>
                <a:gd name="T33" fmla="*/ 0 h 670"/>
                <a:gd name="T34" fmla="*/ 12 w 301"/>
                <a:gd name="T35" fmla="*/ 0 h 670"/>
                <a:gd name="T36" fmla="*/ 54 w 301"/>
                <a:gd name="T37" fmla="*/ 23 h 670"/>
                <a:gd name="T38" fmla="*/ 99 w 301"/>
                <a:gd name="T39" fmla="*/ 46 h 670"/>
                <a:gd name="T40" fmla="*/ 133 w 301"/>
                <a:gd name="T41" fmla="*/ 91 h 670"/>
                <a:gd name="T42" fmla="*/ 143 w 301"/>
                <a:gd name="T43" fmla="*/ 91 h 670"/>
                <a:gd name="T44" fmla="*/ 166 w 301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70"/>
                <a:gd name="T71" fmla="*/ 301 w 301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70">
                  <a:moveTo>
                    <a:pt x="181" y="60"/>
                  </a:moveTo>
                  <a:lnTo>
                    <a:pt x="217" y="40"/>
                  </a:lnTo>
                  <a:lnTo>
                    <a:pt x="253" y="40"/>
                  </a:lnTo>
                  <a:lnTo>
                    <a:pt x="253" y="100"/>
                  </a:lnTo>
                  <a:lnTo>
                    <a:pt x="241" y="220"/>
                  </a:lnTo>
                  <a:lnTo>
                    <a:pt x="253" y="390"/>
                  </a:lnTo>
                  <a:lnTo>
                    <a:pt x="265" y="510"/>
                  </a:lnTo>
                  <a:lnTo>
                    <a:pt x="289" y="630"/>
                  </a:lnTo>
                  <a:lnTo>
                    <a:pt x="301" y="670"/>
                  </a:lnTo>
                  <a:lnTo>
                    <a:pt x="289" y="670"/>
                  </a:lnTo>
                  <a:lnTo>
                    <a:pt x="277" y="630"/>
                  </a:lnTo>
                  <a:lnTo>
                    <a:pt x="241" y="550"/>
                  </a:lnTo>
                  <a:lnTo>
                    <a:pt x="145" y="350"/>
                  </a:lnTo>
                  <a:lnTo>
                    <a:pt x="48" y="140"/>
                  </a:lnTo>
                  <a:lnTo>
                    <a:pt x="12" y="6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60" y="20"/>
                  </a:lnTo>
                  <a:lnTo>
                    <a:pt x="108" y="40"/>
                  </a:lnTo>
                  <a:lnTo>
                    <a:pt x="145" y="80"/>
                  </a:lnTo>
                  <a:lnTo>
                    <a:pt x="157" y="80"/>
                  </a:lnTo>
                  <a:lnTo>
                    <a:pt x="181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8" name="Freeform 65"/>
            <p:cNvSpPr>
              <a:spLocks/>
            </p:cNvSpPr>
            <p:nvPr/>
          </p:nvSpPr>
          <p:spPr bwMode="auto">
            <a:xfrm>
              <a:off x="10385" y="14044"/>
              <a:ext cx="82" cy="532"/>
            </a:xfrm>
            <a:custGeom>
              <a:avLst/>
              <a:gdLst>
                <a:gd name="T0" fmla="*/ 57 w 84"/>
                <a:gd name="T1" fmla="*/ 579 h 510"/>
                <a:gd name="T2" fmla="*/ 12 w 84"/>
                <a:gd name="T3" fmla="*/ 420 h 510"/>
                <a:gd name="T4" fmla="*/ 0 w 84"/>
                <a:gd name="T5" fmla="*/ 261 h 510"/>
                <a:gd name="T6" fmla="*/ 0 w 84"/>
                <a:gd name="T7" fmla="*/ 113 h 510"/>
                <a:gd name="T8" fmla="*/ 21 w 84"/>
                <a:gd name="T9" fmla="*/ 0 h 510"/>
                <a:gd name="T10" fmla="*/ 45 w 84"/>
                <a:gd name="T11" fmla="*/ 0 h 510"/>
                <a:gd name="T12" fmla="*/ 66 w 84"/>
                <a:gd name="T13" fmla="*/ 23 h 510"/>
                <a:gd name="T14" fmla="*/ 78 w 84"/>
                <a:gd name="T15" fmla="*/ 69 h 510"/>
                <a:gd name="T16" fmla="*/ 66 w 84"/>
                <a:gd name="T17" fmla="*/ 113 h 510"/>
                <a:gd name="T18" fmla="*/ 45 w 84"/>
                <a:gd name="T19" fmla="*/ 216 h 510"/>
                <a:gd name="T20" fmla="*/ 33 w 84"/>
                <a:gd name="T21" fmla="*/ 352 h 510"/>
                <a:gd name="T22" fmla="*/ 45 w 84"/>
                <a:gd name="T23" fmla="*/ 465 h 510"/>
                <a:gd name="T24" fmla="*/ 66 w 84"/>
                <a:gd name="T25" fmla="*/ 556 h 510"/>
                <a:gd name="T26" fmla="*/ 66 w 84"/>
                <a:gd name="T27" fmla="*/ 579 h 510"/>
                <a:gd name="T28" fmla="*/ 57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60" y="510"/>
                  </a:moveTo>
                  <a:lnTo>
                    <a:pt x="12" y="370"/>
                  </a:lnTo>
                  <a:lnTo>
                    <a:pt x="0" y="230"/>
                  </a:lnTo>
                  <a:lnTo>
                    <a:pt x="0" y="10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2" y="20"/>
                  </a:lnTo>
                  <a:lnTo>
                    <a:pt x="84" y="60"/>
                  </a:lnTo>
                  <a:lnTo>
                    <a:pt x="72" y="100"/>
                  </a:lnTo>
                  <a:lnTo>
                    <a:pt x="48" y="190"/>
                  </a:lnTo>
                  <a:lnTo>
                    <a:pt x="36" y="310"/>
                  </a:lnTo>
                  <a:lnTo>
                    <a:pt x="48" y="410"/>
                  </a:lnTo>
                  <a:lnTo>
                    <a:pt x="72" y="490"/>
                  </a:lnTo>
                  <a:lnTo>
                    <a:pt x="72" y="510"/>
                  </a:lnTo>
                  <a:lnTo>
                    <a:pt x="60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9" name="Freeform 66"/>
            <p:cNvSpPr>
              <a:spLocks/>
            </p:cNvSpPr>
            <p:nvPr/>
          </p:nvSpPr>
          <p:spPr bwMode="auto">
            <a:xfrm>
              <a:off x="10374" y="13698"/>
              <a:ext cx="221" cy="221"/>
            </a:xfrm>
            <a:custGeom>
              <a:avLst/>
              <a:gdLst>
                <a:gd name="T0" fmla="*/ 12 w 228"/>
                <a:gd name="T1" fmla="*/ 105 h 210"/>
                <a:gd name="T2" fmla="*/ 45 w 228"/>
                <a:gd name="T3" fmla="*/ 36 h 210"/>
                <a:gd name="T4" fmla="*/ 99 w 228"/>
                <a:gd name="T5" fmla="*/ 0 h 210"/>
                <a:gd name="T6" fmla="*/ 142 w 228"/>
                <a:gd name="T7" fmla="*/ 0 h 210"/>
                <a:gd name="T8" fmla="*/ 197 w 228"/>
                <a:gd name="T9" fmla="*/ 36 h 210"/>
                <a:gd name="T10" fmla="*/ 207 w 228"/>
                <a:gd name="T11" fmla="*/ 82 h 210"/>
                <a:gd name="T12" fmla="*/ 207 w 228"/>
                <a:gd name="T13" fmla="*/ 105 h 210"/>
                <a:gd name="T14" fmla="*/ 207 w 228"/>
                <a:gd name="T15" fmla="*/ 105 h 210"/>
                <a:gd name="T16" fmla="*/ 186 w 228"/>
                <a:gd name="T17" fmla="*/ 105 h 210"/>
                <a:gd name="T18" fmla="*/ 109 w 228"/>
                <a:gd name="T19" fmla="*/ 128 h 210"/>
                <a:gd name="T20" fmla="*/ 77 w 228"/>
                <a:gd name="T21" fmla="*/ 152 h 210"/>
                <a:gd name="T22" fmla="*/ 45 w 228"/>
                <a:gd name="T23" fmla="*/ 221 h 210"/>
                <a:gd name="T24" fmla="*/ 21 w 228"/>
                <a:gd name="T25" fmla="*/ 245 h 210"/>
                <a:gd name="T26" fmla="*/ 12 w 228"/>
                <a:gd name="T27" fmla="*/ 221 h 210"/>
                <a:gd name="T28" fmla="*/ 0 w 228"/>
                <a:gd name="T29" fmla="*/ 175 h 210"/>
                <a:gd name="T30" fmla="*/ 12 w 228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90"/>
                  </a:moveTo>
                  <a:lnTo>
                    <a:pt x="48" y="3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216" y="30"/>
                  </a:lnTo>
                  <a:lnTo>
                    <a:pt x="228" y="70"/>
                  </a:lnTo>
                  <a:lnTo>
                    <a:pt x="228" y="90"/>
                  </a:lnTo>
                  <a:lnTo>
                    <a:pt x="204" y="90"/>
                  </a:lnTo>
                  <a:lnTo>
                    <a:pt x="120" y="110"/>
                  </a:lnTo>
                  <a:lnTo>
                    <a:pt x="84" y="130"/>
                  </a:lnTo>
                  <a:lnTo>
                    <a:pt x="48" y="190"/>
                  </a:lnTo>
                  <a:lnTo>
                    <a:pt x="24" y="210"/>
                  </a:lnTo>
                  <a:lnTo>
                    <a:pt x="12" y="190"/>
                  </a:lnTo>
                  <a:lnTo>
                    <a:pt x="0" y="15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0" name="Freeform 67"/>
            <p:cNvSpPr>
              <a:spLocks/>
            </p:cNvSpPr>
            <p:nvPr/>
          </p:nvSpPr>
          <p:spPr bwMode="auto">
            <a:xfrm>
              <a:off x="10606" y="14794"/>
              <a:ext cx="187" cy="105"/>
            </a:xfrm>
            <a:custGeom>
              <a:avLst/>
              <a:gdLst>
                <a:gd name="T0" fmla="*/ 12 w 192"/>
                <a:gd name="T1" fmla="*/ 69 h 100"/>
                <a:gd name="T2" fmla="*/ 45 w 192"/>
                <a:gd name="T3" fmla="*/ 69 h 100"/>
                <a:gd name="T4" fmla="*/ 78 w 192"/>
                <a:gd name="T5" fmla="*/ 23 h 100"/>
                <a:gd name="T6" fmla="*/ 90 w 192"/>
                <a:gd name="T7" fmla="*/ 0 h 100"/>
                <a:gd name="T8" fmla="*/ 111 w 192"/>
                <a:gd name="T9" fmla="*/ 0 h 100"/>
                <a:gd name="T10" fmla="*/ 166 w 192"/>
                <a:gd name="T11" fmla="*/ 92 h 100"/>
                <a:gd name="T12" fmla="*/ 177 w 192"/>
                <a:gd name="T13" fmla="*/ 92 h 100"/>
                <a:gd name="T14" fmla="*/ 156 w 192"/>
                <a:gd name="T15" fmla="*/ 115 h 100"/>
                <a:gd name="T16" fmla="*/ 111 w 192"/>
                <a:gd name="T17" fmla="*/ 69 h 100"/>
                <a:gd name="T18" fmla="*/ 90 w 192"/>
                <a:gd name="T19" fmla="*/ 69 h 100"/>
                <a:gd name="T20" fmla="*/ 55 w 192"/>
                <a:gd name="T21" fmla="*/ 115 h 100"/>
                <a:gd name="T22" fmla="*/ 21 w 192"/>
                <a:gd name="T23" fmla="*/ 92 h 100"/>
                <a:gd name="T24" fmla="*/ 0 w 192"/>
                <a:gd name="T25" fmla="*/ 69 h 100"/>
                <a:gd name="T26" fmla="*/ 12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2" y="60"/>
                  </a:moveTo>
                  <a:lnTo>
                    <a:pt x="48" y="60"/>
                  </a:lnTo>
                  <a:lnTo>
                    <a:pt x="84" y="2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80" y="80"/>
                  </a:lnTo>
                  <a:lnTo>
                    <a:pt x="192" y="80"/>
                  </a:lnTo>
                  <a:lnTo>
                    <a:pt x="168" y="100"/>
                  </a:lnTo>
                  <a:lnTo>
                    <a:pt x="120" y="60"/>
                  </a:lnTo>
                  <a:lnTo>
                    <a:pt x="96" y="60"/>
                  </a:lnTo>
                  <a:lnTo>
                    <a:pt x="60" y="100"/>
                  </a:lnTo>
                  <a:lnTo>
                    <a:pt x="24" y="80"/>
                  </a:lnTo>
                  <a:lnTo>
                    <a:pt x="0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1" name="Freeform 68"/>
            <p:cNvSpPr>
              <a:spLocks/>
            </p:cNvSpPr>
            <p:nvPr/>
          </p:nvSpPr>
          <p:spPr bwMode="auto">
            <a:xfrm>
              <a:off x="10490" y="14878"/>
              <a:ext cx="291" cy="668"/>
            </a:xfrm>
            <a:custGeom>
              <a:avLst/>
              <a:gdLst>
                <a:gd name="T0" fmla="*/ 0 w 300"/>
                <a:gd name="T1" fmla="*/ 23 h 640"/>
                <a:gd name="T2" fmla="*/ 21 w 300"/>
                <a:gd name="T3" fmla="*/ 69 h 640"/>
                <a:gd name="T4" fmla="*/ 54 w 300"/>
                <a:gd name="T5" fmla="*/ 159 h 640"/>
                <a:gd name="T6" fmla="*/ 132 w 300"/>
                <a:gd name="T7" fmla="*/ 375 h 640"/>
                <a:gd name="T8" fmla="*/ 219 w 300"/>
                <a:gd name="T9" fmla="*/ 602 h 640"/>
                <a:gd name="T10" fmla="*/ 252 w 300"/>
                <a:gd name="T11" fmla="*/ 682 h 640"/>
                <a:gd name="T12" fmla="*/ 263 w 300"/>
                <a:gd name="T13" fmla="*/ 727 h 640"/>
                <a:gd name="T14" fmla="*/ 274 w 300"/>
                <a:gd name="T15" fmla="*/ 705 h 640"/>
                <a:gd name="T16" fmla="*/ 274 w 300"/>
                <a:gd name="T17" fmla="*/ 659 h 640"/>
                <a:gd name="T18" fmla="*/ 252 w 300"/>
                <a:gd name="T19" fmla="*/ 467 h 640"/>
                <a:gd name="T20" fmla="*/ 252 w 300"/>
                <a:gd name="T21" fmla="*/ 375 h 640"/>
                <a:gd name="T22" fmla="*/ 263 w 300"/>
                <a:gd name="T23" fmla="*/ 307 h 640"/>
                <a:gd name="T24" fmla="*/ 263 w 300"/>
                <a:gd name="T25" fmla="*/ 284 h 640"/>
                <a:gd name="T26" fmla="*/ 252 w 300"/>
                <a:gd name="T27" fmla="*/ 284 h 640"/>
                <a:gd name="T28" fmla="*/ 198 w 300"/>
                <a:gd name="T29" fmla="*/ 262 h 640"/>
                <a:gd name="T30" fmla="*/ 142 w 300"/>
                <a:gd name="T31" fmla="*/ 193 h 640"/>
                <a:gd name="T32" fmla="*/ 77 w 300"/>
                <a:gd name="T33" fmla="*/ 114 h 640"/>
                <a:gd name="T34" fmla="*/ 33 w 300"/>
                <a:gd name="T35" fmla="*/ 23 h 640"/>
                <a:gd name="T36" fmla="*/ 0 w 300"/>
                <a:gd name="T37" fmla="*/ 0 h 640"/>
                <a:gd name="T38" fmla="*/ 0 w 300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20"/>
                  </a:moveTo>
                  <a:lnTo>
                    <a:pt x="24" y="60"/>
                  </a:lnTo>
                  <a:lnTo>
                    <a:pt x="60" y="140"/>
                  </a:lnTo>
                  <a:lnTo>
                    <a:pt x="144" y="330"/>
                  </a:lnTo>
                  <a:lnTo>
                    <a:pt x="240" y="530"/>
                  </a:lnTo>
                  <a:lnTo>
                    <a:pt x="276" y="600"/>
                  </a:lnTo>
                  <a:lnTo>
                    <a:pt x="288" y="640"/>
                  </a:lnTo>
                  <a:lnTo>
                    <a:pt x="300" y="620"/>
                  </a:lnTo>
                  <a:lnTo>
                    <a:pt x="300" y="580"/>
                  </a:lnTo>
                  <a:lnTo>
                    <a:pt x="276" y="410"/>
                  </a:lnTo>
                  <a:lnTo>
                    <a:pt x="276" y="330"/>
                  </a:lnTo>
                  <a:lnTo>
                    <a:pt x="288" y="270"/>
                  </a:lnTo>
                  <a:lnTo>
                    <a:pt x="288" y="250"/>
                  </a:lnTo>
                  <a:lnTo>
                    <a:pt x="276" y="250"/>
                  </a:lnTo>
                  <a:lnTo>
                    <a:pt x="216" y="230"/>
                  </a:lnTo>
                  <a:lnTo>
                    <a:pt x="156" y="170"/>
                  </a:lnTo>
                  <a:lnTo>
                    <a:pt x="84" y="100"/>
                  </a:lnTo>
                  <a:lnTo>
                    <a:pt x="36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2" name="Freeform 69"/>
            <p:cNvSpPr>
              <a:spLocks/>
            </p:cNvSpPr>
            <p:nvPr/>
          </p:nvSpPr>
          <p:spPr bwMode="auto">
            <a:xfrm>
              <a:off x="10467" y="15201"/>
              <a:ext cx="58" cy="471"/>
            </a:xfrm>
            <a:custGeom>
              <a:avLst/>
              <a:gdLst>
                <a:gd name="T0" fmla="*/ 21 w 60"/>
                <a:gd name="T1" fmla="*/ 493 h 450"/>
                <a:gd name="T2" fmla="*/ 0 w 60"/>
                <a:gd name="T3" fmla="*/ 401 h 450"/>
                <a:gd name="T4" fmla="*/ 0 w 60"/>
                <a:gd name="T5" fmla="*/ 355 h 450"/>
                <a:gd name="T6" fmla="*/ 12 w 60"/>
                <a:gd name="T7" fmla="*/ 310 h 450"/>
                <a:gd name="T8" fmla="*/ 21 w 60"/>
                <a:gd name="T9" fmla="*/ 206 h 450"/>
                <a:gd name="T10" fmla="*/ 21 w 60"/>
                <a:gd name="T11" fmla="*/ 69 h 450"/>
                <a:gd name="T12" fmla="*/ 12 w 60"/>
                <a:gd name="T13" fmla="*/ 23 h 450"/>
                <a:gd name="T14" fmla="*/ 21 w 60"/>
                <a:gd name="T15" fmla="*/ 0 h 450"/>
                <a:gd name="T16" fmla="*/ 21 w 60"/>
                <a:gd name="T17" fmla="*/ 23 h 450"/>
                <a:gd name="T18" fmla="*/ 43 w 60"/>
                <a:gd name="T19" fmla="*/ 138 h 450"/>
                <a:gd name="T20" fmla="*/ 54 w 60"/>
                <a:gd name="T21" fmla="*/ 275 h 450"/>
                <a:gd name="T22" fmla="*/ 43 w 60"/>
                <a:gd name="T23" fmla="*/ 401 h 450"/>
                <a:gd name="T24" fmla="*/ 21 w 60"/>
                <a:gd name="T25" fmla="*/ 516 h 450"/>
                <a:gd name="T26" fmla="*/ 21 w 60"/>
                <a:gd name="T27" fmla="*/ 493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50"/>
                <a:gd name="T44" fmla="*/ 60 w 60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50">
                  <a:moveTo>
                    <a:pt x="24" y="430"/>
                  </a:moveTo>
                  <a:lnTo>
                    <a:pt x="0" y="350"/>
                  </a:lnTo>
                  <a:lnTo>
                    <a:pt x="0" y="310"/>
                  </a:lnTo>
                  <a:lnTo>
                    <a:pt x="12" y="270"/>
                  </a:lnTo>
                  <a:lnTo>
                    <a:pt x="24" y="180"/>
                  </a:lnTo>
                  <a:lnTo>
                    <a:pt x="24" y="60"/>
                  </a:lnTo>
                  <a:lnTo>
                    <a:pt x="12" y="2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48" y="120"/>
                  </a:lnTo>
                  <a:lnTo>
                    <a:pt x="60" y="240"/>
                  </a:lnTo>
                  <a:lnTo>
                    <a:pt x="48" y="3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3" name="Freeform 70"/>
            <p:cNvSpPr>
              <a:spLocks/>
            </p:cNvSpPr>
            <p:nvPr/>
          </p:nvSpPr>
          <p:spPr bwMode="auto">
            <a:xfrm>
              <a:off x="10093" y="14555"/>
              <a:ext cx="246" cy="197"/>
            </a:xfrm>
            <a:custGeom>
              <a:avLst/>
              <a:gdLst>
                <a:gd name="T0" fmla="*/ 232 w 253"/>
                <a:gd name="T1" fmla="*/ 189 h 190"/>
                <a:gd name="T2" fmla="*/ 178 w 253"/>
                <a:gd name="T3" fmla="*/ 100 h 190"/>
                <a:gd name="T4" fmla="*/ 122 w 253"/>
                <a:gd name="T5" fmla="*/ 23 h 190"/>
                <a:gd name="T6" fmla="*/ 55 w 253"/>
                <a:gd name="T7" fmla="*/ 0 h 190"/>
                <a:gd name="T8" fmla="*/ 33 w 253"/>
                <a:gd name="T9" fmla="*/ 0 h 190"/>
                <a:gd name="T10" fmla="*/ 12 w 253"/>
                <a:gd name="T11" fmla="*/ 45 h 190"/>
                <a:gd name="T12" fmla="*/ 0 w 253"/>
                <a:gd name="T13" fmla="*/ 79 h 190"/>
                <a:gd name="T14" fmla="*/ 0 w 253"/>
                <a:gd name="T15" fmla="*/ 122 h 190"/>
                <a:gd name="T16" fmla="*/ 12 w 253"/>
                <a:gd name="T17" fmla="*/ 145 h 190"/>
                <a:gd name="T18" fmla="*/ 21 w 253"/>
                <a:gd name="T19" fmla="*/ 122 h 190"/>
                <a:gd name="T20" fmla="*/ 67 w 253"/>
                <a:gd name="T21" fmla="*/ 79 h 190"/>
                <a:gd name="T22" fmla="*/ 122 w 253"/>
                <a:gd name="T23" fmla="*/ 100 h 190"/>
                <a:gd name="T24" fmla="*/ 178 w 253"/>
                <a:gd name="T25" fmla="*/ 145 h 190"/>
                <a:gd name="T26" fmla="*/ 222 w 253"/>
                <a:gd name="T27" fmla="*/ 212 h 190"/>
                <a:gd name="T28" fmla="*/ 232 w 253"/>
                <a:gd name="T29" fmla="*/ 212 h 190"/>
                <a:gd name="T30" fmla="*/ 232 w 253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90"/>
                <a:gd name="T50" fmla="*/ 253 w 253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90">
                  <a:moveTo>
                    <a:pt x="253" y="170"/>
                  </a:moveTo>
                  <a:lnTo>
                    <a:pt x="193" y="90"/>
                  </a:lnTo>
                  <a:lnTo>
                    <a:pt x="133" y="20"/>
                  </a:lnTo>
                  <a:lnTo>
                    <a:pt x="61" y="0"/>
                  </a:lnTo>
                  <a:lnTo>
                    <a:pt x="36" y="0"/>
                  </a:lnTo>
                  <a:lnTo>
                    <a:pt x="12" y="40"/>
                  </a:lnTo>
                  <a:lnTo>
                    <a:pt x="0" y="70"/>
                  </a:lnTo>
                  <a:lnTo>
                    <a:pt x="0" y="110"/>
                  </a:lnTo>
                  <a:lnTo>
                    <a:pt x="12" y="130"/>
                  </a:lnTo>
                  <a:lnTo>
                    <a:pt x="24" y="110"/>
                  </a:lnTo>
                  <a:lnTo>
                    <a:pt x="73" y="70"/>
                  </a:lnTo>
                  <a:lnTo>
                    <a:pt x="133" y="90"/>
                  </a:lnTo>
                  <a:lnTo>
                    <a:pt x="193" y="130"/>
                  </a:lnTo>
                  <a:lnTo>
                    <a:pt x="241" y="190"/>
                  </a:lnTo>
                  <a:lnTo>
                    <a:pt x="253" y="190"/>
                  </a:lnTo>
                  <a:lnTo>
                    <a:pt x="253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4" name="Freeform 71"/>
            <p:cNvSpPr>
              <a:spLocks/>
            </p:cNvSpPr>
            <p:nvPr/>
          </p:nvSpPr>
          <p:spPr bwMode="auto">
            <a:xfrm>
              <a:off x="10023" y="14857"/>
              <a:ext cx="82" cy="469"/>
            </a:xfrm>
            <a:custGeom>
              <a:avLst/>
              <a:gdLst>
                <a:gd name="T0" fmla="*/ 78 w 84"/>
                <a:gd name="T1" fmla="*/ 0 h 450"/>
                <a:gd name="T2" fmla="*/ 57 w 84"/>
                <a:gd name="T3" fmla="*/ 0 h 450"/>
                <a:gd name="T4" fmla="*/ 33 w 84"/>
                <a:gd name="T5" fmla="*/ 69 h 450"/>
                <a:gd name="T6" fmla="*/ 12 w 84"/>
                <a:gd name="T7" fmla="*/ 135 h 450"/>
                <a:gd name="T8" fmla="*/ 0 w 84"/>
                <a:gd name="T9" fmla="*/ 238 h 450"/>
                <a:gd name="T10" fmla="*/ 12 w 84"/>
                <a:gd name="T11" fmla="*/ 351 h 450"/>
                <a:gd name="T12" fmla="*/ 45 w 84"/>
                <a:gd name="T13" fmla="*/ 487 h 450"/>
                <a:gd name="T14" fmla="*/ 57 w 84"/>
                <a:gd name="T15" fmla="*/ 510 h 450"/>
                <a:gd name="T16" fmla="*/ 66 w 84"/>
                <a:gd name="T17" fmla="*/ 510 h 450"/>
                <a:gd name="T18" fmla="*/ 78 w 84"/>
                <a:gd name="T19" fmla="*/ 487 h 450"/>
                <a:gd name="T20" fmla="*/ 66 w 84"/>
                <a:gd name="T21" fmla="*/ 441 h 450"/>
                <a:gd name="T22" fmla="*/ 57 w 84"/>
                <a:gd name="T23" fmla="*/ 351 h 450"/>
                <a:gd name="T24" fmla="*/ 57 w 84"/>
                <a:gd name="T25" fmla="*/ 283 h 450"/>
                <a:gd name="T26" fmla="*/ 66 w 84"/>
                <a:gd name="T27" fmla="*/ 181 h 450"/>
                <a:gd name="T28" fmla="*/ 78 w 84"/>
                <a:gd name="T29" fmla="*/ 91 h 450"/>
                <a:gd name="T30" fmla="*/ 78 w 84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0"/>
                  </a:moveTo>
                  <a:lnTo>
                    <a:pt x="60" y="0"/>
                  </a:lnTo>
                  <a:lnTo>
                    <a:pt x="36" y="60"/>
                  </a:lnTo>
                  <a:lnTo>
                    <a:pt x="12" y="120"/>
                  </a:lnTo>
                  <a:lnTo>
                    <a:pt x="0" y="210"/>
                  </a:lnTo>
                  <a:lnTo>
                    <a:pt x="12" y="310"/>
                  </a:lnTo>
                  <a:lnTo>
                    <a:pt x="48" y="430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30"/>
                  </a:lnTo>
                  <a:lnTo>
                    <a:pt x="72" y="390"/>
                  </a:lnTo>
                  <a:lnTo>
                    <a:pt x="60" y="310"/>
                  </a:lnTo>
                  <a:lnTo>
                    <a:pt x="60" y="250"/>
                  </a:lnTo>
                  <a:lnTo>
                    <a:pt x="72" y="160"/>
                  </a:lnTo>
                  <a:lnTo>
                    <a:pt x="84" y="8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5" name="Freeform 72"/>
            <p:cNvSpPr>
              <a:spLocks/>
            </p:cNvSpPr>
            <p:nvPr/>
          </p:nvSpPr>
          <p:spPr bwMode="auto">
            <a:xfrm>
              <a:off x="2045" y="13793"/>
              <a:ext cx="304" cy="699"/>
            </a:xfrm>
            <a:custGeom>
              <a:avLst/>
              <a:gdLst>
                <a:gd name="T0" fmla="*/ 132 w 313"/>
                <a:gd name="T1" fmla="*/ 69 h 670"/>
                <a:gd name="T2" fmla="*/ 87 w 313"/>
                <a:gd name="T3" fmla="*/ 46 h 670"/>
                <a:gd name="T4" fmla="*/ 54 w 313"/>
                <a:gd name="T5" fmla="*/ 46 h 670"/>
                <a:gd name="T6" fmla="*/ 54 w 313"/>
                <a:gd name="T7" fmla="*/ 114 h 670"/>
                <a:gd name="T8" fmla="*/ 66 w 313"/>
                <a:gd name="T9" fmla="*/ 250 h 670"/>
                <a:gd name="T10" fmla="*/ 66 w 313"/>
                <a:gd name="T11" fmla="*/ 443 h 670"/>
                <a:gd name="T12" fmla="*/ 45 w 313"/>
                <a:gd name="T13" fmla="*/ 579 h 670"/>
                <a:gd name="T14" fmla="*/ 12 w 313"/>
                <a:gd name="T15" fmla="*/ 715 h 670"/>
                <a:gd name="T16" fmla="*/ 0 w 313"/>
                <a:gd name="T17" fmla="*/ 761 h 670"/>
                <a:gd name="T18" fmla="*/ 12 w 313"/>
                <a:gd name="T19" fmla="*/ 761 h 670"/>
                <a:gd name="T20" fmla="*/ 33 w 313"/>
                <a:gd name="T21" fmla="*/ 715 h 670"/>
                <a:gd name="T22" fmla="*/ 66 w 313"/>
                <a:gd name="T23" fmla="*/ 625 h 670"/>
                <a:gd name="T24" fmla="*/ 153 w 313"/>
                <a:gd name="T25" fmla="*/ 397 h 670"/>
                <a:gd name="T26" fmla="*/ 243 w 313"/>
                <a:gd name="T27" fmla="*/ 159 h 670"/>
                <a:gd name="T28" fmla="*/ 276 w 313"/>
                <a:gd name="T29" fmla="*/ 69 h 670"/>
                <a:gd name="T30" fmla="*/ 287 w 313"/>
                <a:gd name="T31" fmla="*/ 23 h 670"/>
                <a:gd name="T32" fmla="*/ 287 w 313"/>
                <a:gd name="T33" fmla="*/ 0 h 670"/>
                <a:gd name="T34" fmla="*/ 276 w 313"/>
                <a:gd name="T35" fmla="*/ 0 h 670"/>
                <a:gd name="T36" fmla="*/ 243 w 313"/>
                <a:gd name="T37" fmla="*/ 23 h 670"/>
                <a:gd name="T38" fmla="*/ 199 w 313"/>
                <a:gd name="T39" fmla="*/ 46 h 670"/>
                <a:gd name="T40" fmla="*/ 153 w 313"/>
                <a:gd name="T41" fmla="*/ 91 h 670"/>
                <a:gd name="T42" fmla="*/ 144 w 313"/>
                <a:gd name="T43" fmla="*/ 91 h 670"/>
                <a:gd name="T44" fmla="*/ 132 w 313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70"/>
                <a:gd name="T71" fmla="*/ 313 w 313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70">
                  <a:moveTo>
                    <a:pt x="144" y="60"/>
                  </a:moveTo>
                  <a:lnTo>
                    <a:pt x="96" y="40"/>
                  </a:lnTo>
                  <a:lnTo>
                    <a:pt x="60" y="40"/>
                  </a:lnTo>
                  <a:lnTo>
                    <a:pt x="60" y="100"/>
                  </a:lnTo>
                  <a:lnTo>
                    <a:pt x="72" y="220"/>
                  </a:lnTo>
                  <a:lnTo>
                    <a:pt x="72" y="390"/>
                  </a:lnTo>
                  <a:lnTo>
                    <a:pt x="48" y="510"/>
                  </a:lnTo>
                  <a:lnTo>
                    <a:pt x="12" y="630"/>
                  </a:lnTo>
                  <a:lnTo>
                    <a:pt x="0" y="670"/>
                  </a:lnTo>
                  <a:lnTo>
                    <a:pt x="12" y="670"/>
                  </a:lnTo>
                  <a:lnTo>
                    <a:pt x="36" y="630"/>
                  </a:lnTo>
                  <a:lnTo>
                    <a:pt x="72" y="550"/>
                  </a:lnTo>
                  <a:lnTo>
                    <a:pt x="168" y="350"/>
                  </a:lnTo>
                  <a:lnTo>
                    <a:pt x="265" y="140"/>
                  </a:lnTo>
                  <a:lnTo>
                    <a:pt x="301" y="60"/>
                  </a:lnTo>
                  <a:lnTo>
                    <a:pt x="313" y="20"/>
                  </a:lnTo>
                  <a:lnTo>
                    <a:pt x="313" y="0"/>
                  </a:lnTo>
                  <a:lnTo>
                    <a:pt x="301" y="0"/>
                  </a:lnTo>
                  <a:lnTo>
                    <a:pt x="265" y="20"/>
                  </a:lnTo>
                  <a:lnTo>
                    <a:pt x="217" y="40"/>
                  </a:lnTo>
                  <a:lnTo>
                    <a:pt x="168" y="80"/>
                  </a:lnTo>
                  <a:lnTo>
                    <a:pt x="156" y="80"/>
                  </a:lnTo>
                  <a:lnTo>
                    <a:pt x="144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6" name="Freeform 73"/>
            <p:cNvSpPr>
              <a:spLocks/>
            </p:cNvSpPr>
            <p:nvPr/>
          </p:nvSpPr>
          <p:spPr bwMode="auto">
            <a:xfrm>
              <a:off x="1917" y="14044"/>
              <a:ext cx="82" cy="532"/>
            </a:xfrm>
            <a:custGeom>
              <a:avLst/>
              <a:gdLst>
                <a:gd name="T0" fmla="*/ 21 w 84"/>
                <a:gd name="T1" fmla="*/ 579 h 510"/>
                <a:gd name="T2" fmla="*/ 57 w 84"/>
                <a:gd name="T3" fmla="*/ 420 h 510"/>
                <a:gd name="T4" fmla="*/ 78 w 84"/>
                <a:gd name="T5" fmla="*/ 261 h 510"/>
                <a:gd name="T6" fmla="*/ 78 w 84"/>
                <a:gd name="T7" fmla="*/ 113 h 510"/>
                <a:gd name="T8" fmla="*/ 57 w 84"/>
                <a:gd name="T9" fmla="*/ 0 h 510"/>
                <a:gd name="T10" fmla="*/ 33 w 84"/>
                <a:gd name="T11" fmla="*/ 0 h 510"/>
                <a:gd name="T12" fmla="*/ 12 w 84"/>
                <a:gd name="T13" fmla="*/ 23 h 510"/>
                <a:gd name="T14" fmla="*/ 0 w 84"/>
                <a:gd name="T15" fmla="*/ 69 h 510"/>
                <a:gd name="T16" fmla="*/ 0 w 84"/>
                <a:gd name="T17" fmla="*/ 113 h 510"/>
                <a:gd name="T18" fmla="*/ 21 w 84"/>
                <a:gd name="T19" fmla="*/ 216 h 510"/>
                <a:gd name="T20" fmla="*/ 45 w 84"/>
                <a:gd name="T21" fmla="*/ 352 h 510"/>
                <a:gd name="T22" fmla="*/ 33 w 84"/>
                <a:gd name="T23" fmla="*/ 465 h 510"/>
                <a:gd name="T24" fmla="*/ 12 w 84"/>
                <a:gd name="T25" fmla="*/ 556 h 510"/>
                <a:gd name="T26" fmla="*/ 12 w 84"/>
                <a:gd name="T27" fmla="*/ 579 h 510"/>
                <a:gd name="T28" fmla="*/ 21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24" y="510"/>
                  </a:moveTo>
                  <a:lnTo>
                    <a:pt x="60" y="370"/>
                  </a:lnTo>
                  <a:lnTo>
                    <a:pt x="84" y="230"/>
                  </a:lnTo>
                  <a:lnTo>
                    <a:pt x="84" y="100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24" y="190"/>
                  </a:lnTo>
                  <a:lnTo>
                    <a:pt x="48" y="310"/>
                  </a:lnTo>
                  <a:lnTo>
                    <a:pt x="36" y="410"/>
                  </a:lnTo>
                  <a:lnTo>
                    <a:pt x="12" y="490"/>
                  </a:lnTo>
                  <a:lnTo>
                    <a:pt x="12" y="510"/>
                  </a:lnTo>
                  <a:lnTo>
                    <a:pt x="24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7" name="Freeform 74"/>
            <p:cNvSpPr>
              <a:spLocks/>
            </p:cNvSpPr>
            <p:nvPr/>
          </p:nvSpPr>
          <p:spPr bwMode="auto">
            <a:xfrm>
              <a:off x="1778" y="13698"/>
              <a:ext cx="232" cy="221"/>
            </a:xfrm>
            <a:custGeom>
              <a:avLst/>
              <a:gdLst>
                <a:gd name="T0" fmla="*/ 206 w 240"/>
                <a:gd name="T1" fmla="*/ 105 h 210"/>
                <a:gd name="T2" fmla="*/ 162 w 240"/>
                <a:gd name="T3" fmla="*/ 36 h 210"/>
                <a:gd name="T4" fmla="*/ 120 w 240"/>
                <a:gd name="T5" fmla="*/ 0 h 210"/>
                <a:gd name="T6" fmla="*/ 66 w 240"/>
                <a:gd name="T7" fmla="*/ 0 h 210"/>
                <a:gd name="T8" fmla="*/ 21 w 240"/>
                <a:gd name="T9" fmla="*/ 36 h 210"/>
                <a:gd name="T10" fmla="*/ 0 w 240"/>
                <a:gd name="T11" fmla="*/ 82 h 210"/>
                <a:gd name="T12" fmla="*/ 0 w 240"/>
                <a:gd name="T13" fmla="*/ 105 h 210"/>
                <a:gd name="T14" fmla="*/ 12 w 240"/>
                <a:gd name="T15" fmla="*/ 105 h 210"/>
                <a:gd name="T16" fmla="*/ 33 w 240"/>
                <a:gd name="T17" fmla="*/ 105 h 210"/>
                <a:gd name="T18" fmla="*/ 108 w 240"/>
                <a:gd name="T19" fmla="*/ 128 h 210"/>
                <a:gd name="T20" fmla="*/ 141 w 240"/>
                <a:gd name="T21" fmla="*/ 152 h 210"/>
                <a:gd name="T22" fmla="*/ 174 w 240"/>
                <a:gd name="T23" fmla="*/ 221 h 210"/>
                <a:gd name="T24" fmla="*/ 184 w 240"/>
                <a:gd name="T25" fmla="*/ 245 h 210"/>
                <a:gd name="T26" fmla="*/ 206 w 240"/>
                <a:gd name="T27" fmla="*/ 221 h 210"/>
                <a:gd name="T28" fmla="*/ 217 w 240"/>
                <a:gd name="T29" fmla="*/ 175 h 210"/>
                <a:gd name="T30" fmla="*/ 206 w 240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90"/>
                  </a:moveTo>
                  <a:lnTo>
                    <a:pt x="180" y="30"/>
                  </a:lnTo>
                  <a:lnTo>
                    <a:pt x="132" y="0"/>
                  </a:lnTo>
                  <a:lnTo>
                    <a:pt x="72" y="0"/>
                  </a:lnTo>
                  <a:lnTo>
                    <a:pt x="24" y="30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36" y="90"/>
                  </a:lnTo>
                  <a:lnTo>
                    <a:pt x="120" y="110"/>
                  </a:lnTo>
                  <a:lnTo>
                    <a:pt x="156" y="130"/>
                  </a:lnTo>
                  <a:lnTo>
                    <a:pt x="192" y="190"/>
                  </a:lnTo>
                  <a:lnTo>
                    <a:pt x="204" y="210"/>
                  </a:lnTo>
                  <a:lnTo>
                    <a:pt x="228" y="190"/>
                  </a:lnTo>
                  <a:lnTo>
                    <a:pt x="240" y="150"/>
                  </a:lnTo>
                  <a:lnTo>
                    <a:pt x="228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8" name="Freeform 75"/>
            <p:cNvSpPr>
              <a:spLocks/>
            </p:cNvSpPr>
            <p:nvPr/>
          </p:nvSpPr>
          <p:spPr bwMode="auto">
            <a:xfrm>
              <a:off x="1591" y="14794"/>
              <a:ext cx="187" cy="105"/>
            </a:xfrm>
            <a:custGeom>
              <a:avLst/>
              <a:gdLst>
                <a:gd name="T0" fmla="*/ 166 w 192"/>
                <a:gd name="T1" fmla="*/ 69 h 100"/>
                <a:gd name="T2" fmla="*/ 132 w 192"/>
                <a:gd name="T3" fmla="*/ 69 h 100"/>
                <a:gd name="T4" fmla="*/ 99 w 192"/>
                <a:gd name="T5" fmla="*/ 23 h 100"/>
                <a:gd name="T6" fmla="*/ 78 w 192"/>
                <a:gd name="T7" fmla="*/ 0 h 100"/>
                <a:gd name="T8" fmla="*/ 66 w 192"/>
                <a:gd name="T9" fmla="*/ 0 h 100"/>
                <a:gd name="T10" fmla="*/ 0 w 192"/>
                <a:gd name="T11" fmla="*/ 92 h 100"/>
                <a:gd name="T12" fmla="*/ 12 w 192"/>
                <a:gd name="T13" fmla="*/ 115 h 100"/>
                <a:gd name="T14" fmla="*/ 66 w 192"/>
                <a:gd name="T15" fmla="*/ 69 h 100"/>
                <a:gd name="T16" fmla="*/ 90 w 192"/>
                <a:gd name="T17" fmla="*/ 69 h 100"/>
                <a:gd name="T18" fmla="*/ 123 w 192"/>
                <a:gd name="T19" fmla="*/ 115 h 100"/>
                <a:gd name="T20" fmla="*/ 166 w 192"/>
                <a:gd name="T21" fmla="*/ 92 h 100"/>
                <a:gd name="T22" fmla="*/ 166 w 192"/>
                <a:gd name="T23" fmla="*/ 69 h 100"/>
                <a:gd name="T24" fmla="*/ 177 w 192"/>
                <a:gd name="T25" fmla="*/ 69 h 100"/>
                <a:gd name="T26" fmla="*/ 166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80" y="60"/>
                  </a:moveTo>
                  <a:lnTo>
                    <a:pt x="144" y="60"/>
                  </a:lnTo>
                  <a:lnTo>
                    <a:pt x="108" y="2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0" y="80"/>
                  </a:lnTo>
                  <a:lnTo>
                    <a:pt x="12" y="100"/>
                  </a:lnTo>
                  <a:lnTo>
                    <a:pt x="72" y="60"/>
                  </a:lnTo>
                  <a:lnTo>
                    <a:pt x="96" y="60"/>
                  </a:lnTo>
                  <a:lnTo>
                    <a:pt x="132" y="100"/>
                  </a:lnTo>
                  <a:lnTo>
                    <a:pt x="180" y="80"/>
                  </a:lnTo>
                  <a:lnTo>
                    <a:pt x="180" y="60"/>
                  </a:lnTo>
                  <a:lnTo>
                    <a:pt x="192" y="60"/>
                  </a:lnTo>
                  <a:lnTo>
                    <a:pt x="180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9" name="Freeform 76"/>
            <p:cNvSpPr>
              <a:spLocks/>
            </p:cNvSpPr>
            <p:nvPr/>
          </p:nvSpPr>
          <p:spPr bwMode="auto">
            <a:xfrm>
              <a:off x="1603" y="14878"/>
              <a:ext cx="279" cy="668"/>
            </a:xfrm>
            <a:custGeom>
              <a:avLst/>
              <a:gdLst>
                <a:gd name="T0" fmla="*/ 262 w 288"/>
                <a:gd name="T1" fmla="*/ 23 h 640"/>
                <a:gd name="T2" fmla="*/ 251 w 288"/>
                <a:gd name="T3" fmla="*/ 69 h 640"/>
                <a:gd name="T4" fmla="*/ 218 w 288"/>
                <a:gd name="T5" fmla="*/ 159 h 640"/>
                <a:gd name="T6" fmla="*/ 141 w 288"/>
                <a:gd name="T7" fmla="*/ 375 h 640"/>
                <a:gd name="T8" fmla="*/ 54 w 288"/>
                <a:gd name="T9" fmla="*/ 602 h 640"/>
                <a:gd name="T10" fmla="*/ 21 w 288"/>
                <a:gd name="T11" fmla="*/ 682 h 640"/>
                <a:gd name="T12" fmla="*/ 0 w 288"/>
                <a:gd name="T13" fmla="*/ 727 h 640"/>
                <a:gd name="T14" fmla="*/ 0 w 288"/>
                <a:gd name="T15" fmla="*/ 705 h 640"/>
                <a:gd name="T16" fmla="*/ 0 w 288"/>
                <a:gd name="T17" fmla="*/ 659 h 640"/>
                <a:gd name="T18" fmla="*/ 21 w 288"/>
                <a:gd name="T19" fmla="*/ 467 h 640"/>
                <a:gd name="T20" fmla="*/ 21 w 288"/>
                <a:gd name="T21" fmla="*/ 375 h 640"/>
                <a:gd name="T22" fmla="*/ 12 w 288"/>
                <a:gd name="T23" fmla="*/ 307 h 640"/>
                <a:gd name="T24" fmla="*/ 12 w 288"/>
                <a:gd name="T25" fmla="*/ 284 h 640"/>
                <a:gd name="T26" fmla="*/ 21 w 288"/>
                <a:gd name="T27" fmla="*/ 284 h 640"/>
                <a:gd name="T28" fmla="*/ 66 w 288"/>
                <a:gd name="T29" fmla="*/ 262 h 640"/>
                <a:gd name="T30" fmla="*/ 132 w 288"/>
                <a:gd name="T31" fmla="*/ 193 h 640"/>
                <a:gd name="T32" fmla="*/ 196 w 288"/>
                <a:gd name="T33" fmla="*/ 114 h 640"/>
                <a:gd name="T34" fmla="*/ 240 w 288"/>
                <a:gd name="T35" fmla="*/ 23 h 640"/>
                <a:gd name="T36" fmla="*/ 262 w 288"/>
                <a:gd name="T37" fmla="*/ 0 h 640"/>
                <a:gd name="T38" fmla="*/ 262 w 288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20"/>
                  </a:moveTo>
                  <a:lnTo>
                    <a:pt x="276" y="60"/>
                  </a:lnTo>
                  <a:lnTo>
                    <a:pt x="240" y="140"/>
                  </a:lnTo>
                  <a:lnTo>
                    <a:pt x="156" y="330"/>
                  </a:lnTo>
                  <a:lnTo>
                    <a:pt x="60" y="530"/>
                  </a:lnTo>
                  <a:lnTo>
                    <a:pt x="24" y="600"/>
                  </a:lnTo>
                  <a:lnTo>
                    <a:pt x="0" y="640"/>
                  </a:lnTo>
                  <a:lnTo>
                    <a:pt x="0" y="620"/>
                  </a:lnTo>
                  <a:lnTo>
                    <a:pt x="0" y="580"/>
                  </a:lnTo>
                  <a:lnTo>
                    <a:pt x="24" y="410"/>
                  </a:lnTo>
                  <a:lnTo>
                    <a:pt x="24" y="330"/>
                  </a:lnTo>
                  <a:lnTo>
                    <a:pt x="12" y="270"/>
                  </a:lnTo>
                  <a:lnTo>
                    <a:pt x="12" y="250"/>
                  </a:lnTo>
                  <a:lnTo>
                    <a:pt x="24" y="250"/>
                  </a:lnTo>
                  <a:lnTo>
                    <a:pt x="72" y="230"/>
                  </a:lnTo>
                  <a:lnTo>
                    <a:pt x="144" y="170"/>
                  </a:lnTo>
                  <a:lnTo>
                    <a:pt x="216" y="100"/>
                  </a:lnTo>
                  <a:lnTo>
                    <a:pt x="264" y="20"/>
                  </a:lnTo>
                  <a:lnTo>
                    <a:pt x="288" y="0"/>
                  </a:lnTo>
                  <a:lnTo>
                    <a:pt x="288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0" name="Freeform 77"/>
            <p:cNvSpPr>
              <a:spLocks/>
            </p:cNvSpPr>
            <p:nvPr/>
          </p:nvSpPr>
          <p:spPr bwMode="auto">
            <a:xfrm>
              <a:off x="1871" y="15201"/>
              <a:ext cx="35" cy="471"/>
            </a:xfrm>
            <a:custGeom>
              <a:avLst/>
              <a:gdLst>
                <a:gd name="T0" fmla="*/ 21 w 36"/>
                <a:gd name="T1" fmla="*/ 493 h 450"/>
                <a:gd name="T2" fmla="*/ 33 w 36"/>
                <a:gd name="T3" fmla="*/ 401 h 450"/>
                <a:gd name="T4" fmla="*/ 33 w 36"/>
                <a:gd name="T5" fmla="*/ 355 h 450"/>
                <a:gd name="T6" fmla="*/ 33 w 36"/>
                <a:gd name="T7" fmla="*/ 310 h 450"/>
                <a:gd name="T8" fmla="*/ 21 w 36"/>
                <a:gd name="T9" fmla="*/ 206 h 450"/>
                <a:gd name="T10" fmla="*/ 33 w 36"/>
                <a:gd name="T11" fmla="*/ 69 h 450"/>
                <a:gd name="T12" fmla="*/ 33 w 36"/>
                <a:gd name="T13" fmla="*/ 23 h 450"/>
                <a:gd name="T14" fmla="*/ 33 w 36"/>
                <a:gd name="T15" fmla="*/ 0 h 450"/>
                <a:gd name="T16" fmla="*/ 21 w 36"/>
                <a:gd name="T17" fmla="*/ 0 h 450"/>
                <a:gd name="T18" fmla="*/ 12 w 36"/>
                <a:gd name="T19" fmla="*/ 23 h 450"/>
                <a:gd name="T20" fmla="*/ 0 w 36"/>
                <a:gd name="T21" fmla="*/ 138 h 450"/>
                <a:gd name="T22" fmla="*/ 0 w 36"/>
                <a:gd name="T23" fmla="*/ 275 h 450"/>
                <a:gd name="T24" fmla="*/ 0 w 36"/>
                <a:gd name="T25" fmla="*/ 401 h 450"/>
                <a:gd name="T26" fmla="*/ 12 w 36"/>
                <a:gd name="T27" fmla="*/ 516 h 450"/>
                <a:gd name="T28" fmla="*/ 21 w 36"/>
                <a:gd name="T29" fmla="*/ 516 h 450"/>
                <a:gd name="T30" fmla="*/ 21 w 36"/>
                <a:gd name="T31" fmla="*/ 49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50"/>
                <a:gd name="T50" fmla="*/ 36 w 3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50">
                  <a:moveTo>
                    <a:pt x="24" y="430"/>
                  </a:moveTo>
                  <a:lnTo>
                    <a:pt x="36" y="350"/>
                  </a:lnTo>
                  <a:lnTo>
                    <a:pt x="36" y="310"/>
                  </a:lnTo>
                  <a:lnTo>
                    <a:pt x="36" y="270"/>
                  </a:lnTo>
                  <a:lnTo>
                    <a:pt x="24" y="180"/>
                  </a:lnTo>
                  <a:lnTo>
                    <a:pt x="36" y="60"/>
                  </a:lnTo>
                  <a:lnTo>
                    <a:pt x="36" y="2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120"/>
                  </a:lnTo>
                  <a:lnTo>
                    <a:pt x="0" y="240"/>
                  </a:lnTo>
                  <a:lnTo>
                    <a:pt x="0" y="350"/>
                  </a:lnTo>
                  <a:lnTo>
                    <a:pt x="12" y="4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1" name="Freeform 78"/>
            <p:cNvSpPr>
              <a:spLocks/>
            </p:cNvSpPr>
            <p:nvPr/>
          </p:nvSpPr>
          <p:spPr bwMode="auto">
            <a:xfrm>
              <a:off x="2045" y="14555"/>
              <a:ext cx="257" cy="197"/>
            </a:xfrm>
            <a:custGeom>
              <a:avLst/>
              <a:gdLst>
                <a:gd name="T0" fmla="*/ 0 w 265"/>
                <a:gd name="T1" fmla="*/ 189 h 190"/>
                <a:gd name="T2" fmla="*/ 45 w 265"/>
                <a:gd name="T3" fmla="*/ 100 h 190"/>
                <a:gd name="T4" fmla="*/ 109 w 265"/>
                <a:gd name="T5" fmla="*/ 23 h 190"/>
                <a:gd name="T6" fmla="*/ 176 w 265"/>
                <a:gd name="T7" fmla="*/ 0 h 190"/>
                <a:gd name="T8" fmla="*/ 209 w 265"/>
                <a:gd name="T9" fmla="*/ 0 h 190"/>
                <a:gd name="T10" fmla="*/ 231 w 265"/>
                <a:gd name="T11" fmla="*/ 45 h 190"/>
                <a:gd name="T12" fmla="*/ 241 w 265"/>
                <a:gd name="T13" fmla="*/ 79 h 190"/>
                <a:gd name="T14" fmla="*/ 231 w 265"/>
                <a:gd name="T15" fmla="*/ 122 h 190"/>
                <a:gd name="T16" fmla="*/ 220 w 265"/>
                <a:gd name="T17" fmla="*/ 145 h 190"/>
                <a:gd name="T18" fmla="*/ 209 w 265"/>
                <a:gd name="T19" fmla="*/ 122 h 190"/>
                <a:gd name="T20" fmla="*/ 165 w 265"/>
                <a:gd name="T21" fmla="*/ 79 h 190"/>
                <a:gd name="T22" fmla="*/ 99 w 265"/>
                <a:gd name="T23" fmla="*/ 100 h 190"/>
                <a:gd name="T24" fmla="*/ 45 w 265"/>
                <a:gd name="T25" fmla="*/ 145 h 190"/>
                <a:gd name="T26" fmla="*/ 0 w 265"/>
                <a:gd name="T27" fmla="*/ 212 h 190"/>
                <a:gd name="T28" fmla="*/ 0 w 265"/>
                <a:gd name="T29" fmla="*/ 212 h 190"/>
                <a:gd name="T30" fmla="*/ 0 w 265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190"/>
                <a:gd name="T50" fmla="*/ 265 w 265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190">
                  <a:moveTo>
                    <a:pt x="0" y="170"/>
                  </a:moveTo>
                  <a:lnTo>
                    <a:pt x="48" y="90"/>
                  </a:lnTo>
                  <a:lnTo>
                    <a:pt x="120" y="20"/>
                  </a:lnTo>
                  <a:lnTo>
                    <a:pt x="193" y="0"/>
                  </a:lnTo>
                  <a:lnTo>
                    <a:pt x="229" y="0"/>
                  </a:lnTo>
                  <a:lnTo>
                    <a:pt x="253" y="40"/>
                  </a:lnTo>
                  <a:lnTo>
                    <a:pt x="265" y="70"/>
                  </a:lnTo>
                  <a:lnTo>
                    <a:pt x="253" y="110"/>
                  </a:lnTo>
                  <a:lnTo>
                    <a:pt x="241" y="130"/>
                  </a:lnTo>
                  <a:lnTo>
                    <a:pt x="229" y="110"/>
                  </a:lnTo>
                  <a:lnTo>
                    <a:pt x="180" y="70"/>
                  </a:lnTo>
                  <a:lnTo>
                    <a:pt x="108" y="90"/>
                  </a:lnTo>
                  <a:lnTo>
                    <a:pt x="48" y="130"/>
                  </a:lnTo>
                  <a:lnTo>
                    <a:pt x="0" y="19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2" name="Freeform 79"/>
            <p:cNvSpPr>
              <a:spLocks/>
            </p:cNvSpPr>
            <p:nvPr/>
          </p:nvSpPr>
          <p:spPr bwMode="auto">
            <a:xfrm>
              <a:off x="2267" y="14857"/>
              <a:ext cx="94" cy="469"/>
            </a:xfrm>
            <a:custGeom>
              <a:avLst/>
              <a:gdLst>
                <a:gd name="T0" fmla="*/ 12 w 96"/>
                <a:gd name="T1" fmla="*/ 0 h 450"/>
                <a:gd name="T2" fmla="*/ 33 w 96"/>
                <a:gd name="T3" fmla="*/ 0 h 450"/>
                <a:gd name="T4" fmla="*/ 69 w 96"/>
                <a:gd name="T5" fmla="*/ 69 h 450"/>
                <a:gd name="T6" fmla="*/ 78 w 96"/>
                <a:gd name="T7" fmla="*/ 135 h 450"/>
                <a:gd name="T8" fmla="*/ 90 w 96"/>
                <a:gd name="T9" fmla="*/ 238 h 450"/>
                <a:gd name="T10" fmla="*/ 78 w 96"/>
                <a:gd name="T11" fmla="*/ 351 h 450"/>
                <a:gd name="T12" fmla="*/ 45 w 96"/>
                <a:gd name="T13" fmla="*/ 487 h 450"/>
                <a:gd name="T14" fmla="*/ 33 w 96"/>
                <a:gd name="T15" fmla="*/ 510 h 450"/>
                <a:gd name="T16" fmla="*/ 24 w 96"/>
                <a:gd name="T17" fmla="*/ 510 h 450"/>
                <a:gd name="T18" fmla="*/ 24 w 96"/>
                <a:gd name="T19" fmla="*/ 487 h 450"/>
                <a:gd name="T20" fmla="*/ 33 w 96"/>
                <a:gd name="T21" fmla="*/ 441 h 450"/>
                <a:gd name="T22" fmla="*/ 33 w 96"/>
                <a:gd name="T23" fmla="*/ 351 h 450"/>
                <a:gd name="T24" fmla="*/ 33 w 96"/>
                <a:gd name="T25" fmla="*/ 283 h 450"/>
                <a:gd name="T26" fmla="*/ 24 w 96"/>
                <a:gd name="T27" fmla="*/ 181 h 450"/>
                <a:gd name="T28" fmla="*/ 0 w 96"/>
                <a:gd name="T29" fmla="*/ 91 h 450"/>
                <a:gd name="T30" fmla="*/ 12 w 96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0"/>
                  </a:moveTo>
                  <a:lnTo>
                    <a:pt x="36" y="0"/>
                  </a:lnTo>
                  <a:lnTo>
                    <a:pt x="72" y="60"/>
                  </a:lnTo>
                  <a:lnTo>
                    <a:pt x="84" y="120"/>
                  </a:lnTo>
                  <a:lnTo>
                    <a:pt x="96" y="210"/>
                  </a:lnTo>
                  <a:lnTo>
                    <a:pt x="84" y="310"/>
                  </a:lnTo>
                  <a:lnTo>
                    <a:pt x="48" y="430"/>
                  </a:lnTo>
                  <a:lnTo>
                    <a:pt x="36" y="450"/>
                  </a:lnTo>
                  <a:lnTo>
                    <a:pt x="24" y="450"/>
                  </a:lnTo>
                  <a:lnTo>
                    <a:pt x="24" y="430"/>
                  </a:lnTo>
                  <a:lnTo>
                    <a:pt x="36" y="390"/>
                  </a:lnTo>
                  <a:lnTo>
                    <a:pt x="36" y="310"/>
                  </a:lnTo>
                  <a:lnTo>
                    <a:pt x="36" y="250"/>
                  </a:lnTo>
                  <a:lnTo>
                    <a:pt x="24" y="160"/>
                  </a:lnTo>
                  <a:lnTo>
                    <a:pt x="0" y="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3" name="Freeform 80"/>
            <p:cNvSpPr>
              <a:spLocks/>
            </p:cNvSpPr>
            <p:nvPr/>
          </p:nvSpPr>
          <p:spPr bwMode="auto">
            <a:xfrm>
              <a:off x="1952" y="1407"/>
              <a:ext cx="8468" cy="834"/>
            </a:xfrm>
            <a:custGeom>
              <a:avLst/>
              <a:gdLst>
                <a:gd name="T0" fmla="*/ 153 w 8730"/>
                <a:gd name="T1" fmla="*/ 158 h 800"/>
                <a:gd name="T2" fmla="*/ 54 w 8730"/>
                <a:gd name="T3" fmla="*/ 351 h 800"/>
                <a:gd name="T4" fmla="*/ 54 w 8730"/>
                <a:gd name="T5" fmla="*/ 622 h 800"/>
                <a:gd name="T6" fmla="*/ 110 w 8730"/>
                <a:gd name="T7" fmla="*/ 770 h 800"/>
                <a:gd name="T8" fmla="*/ 186 w 8730"/>
                <a:gd name="T9" fmla="*/ 793 h 800"/>
                <a:gd name="T10" fmla="*/ 241 w 8730"/>
                <a:gd name="T11" fmla="*/ 691 h 800"/>
                <a:gd name="T12" fmla="*/ 230 w 8730"/>
                <a:gd name="T13" fmla="*/ 442 h 800"/>
                <a:gd name="T14" fmla="*/ 153 w 8730"/>
                <a:gd name="T15" fmla="*/ 397 h 800"/>
                <a:gd name="T16" fmla="*/ 142 w 8730"/>
                <a:gd name="T17" fmla="*/ 487 h 800"/>
                <a:gd name="T18" fmla="*/ 175 w 8730"/>
                <a:gd name="T19" fmla="*/ 579 h 800"/>
                <a:gd name="T20" fmla="*/ 198 w 8730"/>
                <a:gd name="T21" fmla="*/ 510 h 800"/>
                <a:gd name="T22" fmla="*/ 186 w 8730"/>
                <a:gd name="T23" fmla="*/ 645 h 800"/>
                <a:gd name="T24" fmla="*/ 142 w 8730"/>
                <a:gd name="T25" fmla="*/ 668 h 800"/>
                <a:gd name="T26" fmla="*/ 110 w 8730"/>
                <a:gd name="T27" fmla="*/ 579 h 800"/>
                <a:gd name="T28" fmla="*/ 110 w 8730"/>
                <a:gd name="T29" fmla="*/ 397 h 800"/>
                <a:gd name="T30" fmla="*/ 153 w 8730"/>
                <a:gd name="T31" fmla="*/ 284 h 800"/>
                <a:gd name="T32" fmla="*/ 230 w 8730"/>
                <a:gd name="T33" fmla="*/ 305 h 800"/>
                <a:gd name="T34" fmla="*/ 286 w 8730"/>
                <a:gd name="T35" fmla="*/ 464 h 800"/>
                <a:gd name="T36" fmla="*/ 286 w 8730"/>
                <a:gd name="T37" fmla="*/ 702 h 800"/>
                <a:gd name="T38" fmla="*/ 219 w 8730"/>
                <a:gd name="T39" fmla="*/ 884 h 800"/>
                <a:gd name="T40" fmla="*/ 99 w 8730"/>
                <a:gd name="T41" fmla="*/ 884 h 800"/>
                <a:gd name="T42" fmla="*/ 12 w 8730"/>
                <a:gd name="T43" fmla="*/ 622 h 800"/>
                <a:gd name="T44" fmla="*/ 21 w 8730"/>
                <a:gd name="T45" fmla="*/ 284 h 800"/>
                <a:gd name="T46" fmla="*/ 142 w 8730"/>
                <a:gd name="T47" fmla="*/ 46 h 800"/>
                <a:gd name="T48" fmla="*/ 252 w 8730"/>
                <a:gd name="T49" fmla="*/ 0 h 800"/>
                <a:gd name="T50" fmla="*/ 7781 w 8730"/>
                <a:gd name="T51" fmla="*/ 23 h 800"/>
                <a:gd name="T52" fmla="*/ 7913 w 8730"/>
                <a:gd name="T53" fmla="*/ 158 h 800"/>
                <a:gd name="T54" fmla="*/ 7967 w 8730"/>
                <a:gd name="T55" fmla="*/ 464 h 800"/>
                <a:gd name="T56" fmla="*/ 7935 w 8730"/>
                <a:gd name="T57" fmla="*/ 770 h 800"/>
                <a:gd name="T58" fmla="*/ 7803 w 8730"/>
                <a:gd name="T59" fmla="*/ 906 h 800"/>
                <a:gd name="T60" fmla="*/ 7727 w 8730"/>
                <a:gd name="T61" fmla="*/ 816 h 800"/>
                <a:gd name="T62" fmla="*/ 7681 w 8730"/>
                <a:gd name="T63" fmla="*/ 579 h 800"/>
                <a:gd name="T64" fmla="*/ 7715 w 8730"/>
                <a:gd name="T65" fmla="*/ 374 h 800"/>
                <a:gd name="T66" fmla="*/ 7781 w 8730"/>
                <a:gd name="T67" fmla="*/ 284 h 800"/>
                <a:gd name="T68" fmla="*/ 7847 w 8730"/>
                <a:gd name="T69" fmla="*/ 328 h 800"/>
                <a:gd name="T70" fmla="*/ 7869 w 8730"/>
                <a:gd name="T71" fmla="*/ 487 h 800"/>
                <a:gd name="T72" fmla="*/ 7858 w 8730"/>
                <a:gd name="T73" fmla="*/ 645 h 800"/>
                <a:gd name="T74" fmla="*/ 7814 w 8730"/>
                <a:gd name="T75" fmla="*/ 691 h 800"/>
                <a:gd name="T76" fmla="*/ 7770 w 8730"/>
                <a:gd name="T77" fmla="*/ 556 h 800"/>
                <a:gd name="T78" fmla="*/ 7792 w 8730"/>
                <a:gd name="T79" fmla="*/ 533 h 800"/>
                <a:gd name="T80" fmla="*/ 7836 w 8730"/>
                <a:gd name="T81" fmla="*/ 533 h 800"/>
                <a:gd name="T82" fmla="*/ 7836 w 8730"/>
                <a:gd name="T83" fmla="*/ 442 h 800"/>
                <a:gd name="T84" fmla="*/ 7781 w 8730"/>
                <a:gd name="T85" fmla="*/ 374 h 800"/>
                <a:gd name="T86" fmla="*/ 7727 w 8730"/>
                <a:gd name="T87" fmla="*/ 579 h 800"/>
                <a:gd name="T88" fmla="*/ 7759 w 8730"/>
                <a:gd name="T89" fmla="*/ 747 h 800"/>
                <a:gd name="T90" fmla="*/ 7836 w 8730"/>
                <a:gd name="T91" fmla="*/ 793 h 800"/>
                <a:gd name="T92" fmla="*/ 7902 w 8730"/>
                <a:gd name="T93" fmla="*/ 702 h 800"/>
                <a:gd name="T94" fmla="*/ 7935 w 8730"/>
                <a:gd name="T95" fmla="*/ 487 h 800"/>
                <a:gd name="T96" fmla="*/ 7880 w 8730"/>
                <a:gd name="T97" fmla="*/ 215 h 800"/>
                <a:gd name="T98" fmla="*/ 7727 w 8730"/>
                <a:gd name="T99" fmla="*/ 136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120"/>
                  </a:moveTo>
                  <a:lnTo>
                    <a:pt x="168" y="140"/>
                  </a:lnTo>
                  <a:lnTo>
                    <a:pt x="108" y="190"/>
                  </a:lnTo>
                  <a:lnTo>
                    <a:pt x="60" y="310"/>
                  </a:lnTo>
                  <a:lnTo>
                    <a:pt x="48" y="430"/>
                  </a:lnTo>
                  <a:lnTo>
                    <a:pt x="60" y="550"/>
                  </a:lnTo>
                  <a:lnTo>
                    <a:pt x="84" y="620"/>
                  </a:lnTo>
                  <a:lnTo>
                    <a:pt x="120" y="680"/>
                  </a:lnTo>
                  <a:lnTo>
                    <a:pt x="168" y="700"/>
                  </a:lnTo>
                  <a:lnTo>
                    <a:pt x="204" y="700"/>
                  </a:lnTo>
                  <a:lnTo>
                    <a:pt x="240" y="660"/>
                  </a:lnTo>
                  <a:lnTo>
                    <a:pt x="264" y="610"/>
                  </a:lnTo>
                  <a:lnTo>
                    <a:pt x="276" y="510"/>
                  </a:lnTo>
                  <a:lnTo>
                    <a:pt x="252" y="390"/>
                  </a:lnTo>
                  <a:lnTo>
                    <a:pt x="216" y="330"/>
                  </a:lnTo>
                  <a:lnTo>
                    <a:pt x="168" y="350"/>
                  </a:lnTo>
                  <a:lnTo>
                    <a:pt x="168" y="390"/>
                  </a:lnTo>
                  <a:lnTo>
                    <a:pt x="156" y="430"/>
                  </a:lnTo>
                  <a:lnTo>
                    <a:pt x="168" y="470"/>
                  </a:lnTo>
                  <a:lnTo>
                    <a:pt x="192" y="51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90"/>
                  </a:lnTo>
                  <a:lnTo>
                    <a:pt x="204" y="570"/>
                  </a:lnTo>
                  <a:lnTo>
                    <a:pt x="168" y="610"/>
                  </a:lnTo>
                  <a:lnTo>
                    <a:pt x="156" y="590"/>
                  </a:lnTo>
                  <a:lnTo>
                    <a:pt x="132" y="570"/>
                  </a:lnTo>
                  <a:lnTo>
                    <a:pt x="120" y="510"/>
                  </a:lnTo>
                  <a:lnTo>
                    <a:pt x="108" y="430"/>
                  </a:lnTo>
                  <a:lnTo>
                    <a:pt x="120" y="350"/>
                  </a:lnTo>
                  <a:lnTo>
                    <a:pt x="144" y="290"/>
                  </a:lnTo>
                  <a:lnTo>
                    <a:pt x="168" y="250"/>
                  </a:lnTo>
                  <a:lnTo>
                    <a:pt x="216" y="250"/>
                  </a:lnTo>
                  <a:lnTo>
                    <a:pt x="252" y="270"/>
                  </a:lnTo>
                  <a:lnTo>
                    <a:pt x="289" y="330"/>
                  </a:lnTo>
                  <a:lnTo>
                    <a:pt x="313" y="410"/>
                  </a:lnTo>
                  <a:lnTo>
                    <a:pt x="325" y="510"/>
                  </a:lnTo>
                  <a:lnTo>
                    <a:pt x="313" y="620"/>
                  </a:lnTo>
                  <a:lnTo>
                    <a:pt x="276" y="720"/>
                  </a:lnTo>
                  <a:lnTo>
                    <a:pt x="240" y="780"/>
                  </a:lnTo>
                  <a:lnTo>
                    <a:pt x="192" y="800"/>
                  </a:lnTo>
                  <a:lnTo>
                    <a:pt x="108" y="780"/>
                  </a:lnTo>
                  <a:lnTo>
                    <a:pt x="48" y="680"/>
                  </a:lnTo>
                  <a:lnTo>
                    <a:pt x="12" y="550"/>
                  </a:lnTo>
                  <a:lnTo>
                    <a:pt x="0" y="410"/>
                  </a:lnTo>
                  <a:lnTo>
                    <a:pt x="24" y="250"/>
                  </a:lnTo>
                  <a:lnTo>
                    <a:pt x="72" y="140"/>
                  </a:lnTo>
                  <a:lnTo>
                    <a:pt x="156" y="40"/>
                  </a:lnTo>
                  <a:lnTo>
                    <a:pt x="216" y="20"/>
                  </a:lnTo>
                  <a:lnTo>
                    <a:pt x="276" y="0"/>
                  </a:lnTo>
                  <a:lnTo>
                    <a:pt x="8466" y="0"/>
                  </a:lnTo>
                  <a:lnTo>
                    <a:pt x="8526" y="20"/>
                  </a:lnTo>
                  <a:lnTo>
                    <a:pt x="8586" y="40"/>
                  </a:lnTo>
                  <a:lnTo>
                    <a:pt x="8670" y="140"/>
                  </a:lnTo>
                  <a:lnTo>
                    <a:pt x="8718" y="250"/>
                  </a:lnTo>
                  <a:lnTo>
                    <a:pt x="8730" y="410"/>
                  </a:lnTo>
                  <a:lnTo>
                    <a:pt x="8730" y="550"/>
                  </a:lnTo>
                  <a:lnTo>
                    <a:pt x="8694" y="680"/>
                  </a:lnTo>
                  <a:lnTo>
                    <a:pt x="8634" y="780"/>
                  </a:lnTo>
                  <a:lnTo>
                    <a:pt x="8550" y="800"/>
                  </a:lnTo>
                  <a:lnTo>
                    <a:pt x="8514" y="780"/>
                  </a:lnTo>
                  <a:lnTo>
                    <a:pt x="8466" y="720"/>
                  </a:lnTo>
                  <a:lnTo>
                    <a:pt x="8441" y="620"/>
                  </a:lnTo>
                  <a:lnTo>
                    <a:pt x="8417" y="510"/>
                  </a:lnTo>
                  <a:lnTo>
                    <a:pt x="8429" y="410"/>
                  </a:lnTo>
                  <a:lnTo>
                    <a:pt x="8454" y="330"/>
                  </a:lnTo>
                  <a:lnTo>
                    <a:pt x="8490" y="270"/>
                  </a:lnTo>
                  <a:lnTo>
                    <a:pt x="8526" y="250"/>
                  </a:lnTo>
                  <a:lnTo>
                    <a:pt x="8562" y="250"/>
                  </a:lnTo>
                  <a:lnTo>
                    <a:pt x="8598" y="290"/>
                  </a:lnTo>
                  <a:lnTo>
                    <a:pt x="8622" y="350"/>
                  </a:lnTo>
                  <a:lnTo>
                    <a:pt x="8622" y="430"/>
                  </a:lnTo>
                  <a:lnTo>
                    <a:pt x="8622" y="510"/>
                  </a:lnTo>
                  <a:lnTo>
                    <a:pt x="8610" y="570"/>
                  </a:lnTo>
                  <a:lnTo>
                    <a:pt x="8586" y="590"/>
                  </a:lnTo>
                  <a:lnTo>
                    <a:pt x="8562" y="610"/>
                  </a:lnTo>
                  <a:lnTo>
                    <a:pt x="8538" y="570"/>
                  </a:lnTo>
                  <a:lnTo>
                    <a:pt x="8514" y="490"/>
                  </a:lnTo>
                  <a:lnTo>
                    <a:pt x="8526" y="450"/>
                  </a:lnTo>
                  <a:lnTo>
                    <a:pt x="8538" y="470"/>
                  </a:lnTo>
                  <a:lnTo>
                    <a:pt x="8550" y="510"/>
                  </a:lnTo>
                  <a:lnTo>
                    <a:pt x="8586" y="470"/>
                  </a:lnTo>
                  <a:lnTo>
                    <a:pt x="8586" y="430"/>
                  </a:lnTo>
                  <a:lnTo>
                    <a:pt x="8586" y="390"/>
                  </a:lnTo>
                  <a:lnTo>
                    <a:pt x="8562" y="350"/>
                  </a:lnTo>
                  <a:lnTo>
                    <a:pt x="8526" y="330"/>
                  </a:lnTo>
                  <a:lnTo>
                    <a:pt x="8478" y="390"/>
                  </a:lnTo>
                  <a:lnTo>
                    <a:pt x="8466" y="510"/>
                  </a:lnTo>
                  <a:lnTo>
                    <a:pt x="8478" y="610"/>
                  </a:lnTo>
                  <a:lnTo>
                    <a:pt x="8502" y="660"/>
                  </a:lnTo>
                  <a:lnTo>
                    <a:pt x="8538" y="700"/>
                  </a:lnTo>
                  <a:lnTo>
                    <a:pt x="8586" y="700"/>
                  </a:lnTo>
                  <a:lnTo>
                    <a:pt x="8622" y="680"/>
                  </a:lnTo>
                  <a:lnTo>
                    <a:pt x="8658" y="620"/>
                  </a:lnTo>
                  <a:lnTo>
                    <a:pt x="8682" y="550"/>
                  </a:lnTo>
                  <a:lnTo>
                    <a:pt x="8694" y="430"/>
                  </a:lnTo>
                  <a:lnTo>
                    <a:pt x="8682" y="310"/>
                  </a:lnTo>
                  <a:lnTo>
                    <a:pt x="8634" y="190"/>
                  </a:lnTo>
                  <a:lnTo>
                    <a:pt x="8562" y="140"/>
                  </a:lnTo>
                  <a:lnTo>
                    <a:pt x="8466" y="120"/>
                  </a:lnTo>
                  <a:lnTo>
                    <a:pt x="276" y="1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4" name="Freeform 81"/>
            <p:cNvSpPr>
              <a:spLocks/>
            </p:cNvSpPr>
            <p:nvPr/>
          </p:nvSpPr>
          <p:spPr bwMode="auto">
            <a:xfrm>
              <a:off x="1952" y="14963"/>
              <a:ext cx="8468" cy="836"/>
            </a:xfrm>
            <a:custGeom>
              <a:avLst/>
              <a:gdLst>
                <a:gd name="T0" fmla="*/ 153 w 8730"/>
                <a:gd name="T1" fmla="*/ 776 h 800"/>
                <a:gd name="T2" fmla="*/ 54 w 8730"/>
                <a:gd name="T3" fmla="*/ 582 h 800"/>
                <a:gd name="T4" fmla="*/ 54 w 8730"/>
                <a:gd name="T5" fmla="*/ 308 h 800"/>
                <a:gd name="T6" fmla="*/ 110 w 8730"/>
                <a:gd name="T7" fmla="*/ 137 h 800"/>
                <a:gd name="T8" fmla="*/ 186 w 8730"/>
                <a:gd name="T9" fmla="*/ 115 h 800"/>
                <a:gd name="T10" fmla="*/ 241 w 8730"/>
                <a:gd name="T11" fmla="*/ 239 h 800"/>
                <a:gd name="T12" fmla="*/ 230 w 8730"/>
                <a:gd name="T13" fmla="*/ 467 h 800"/>
                <a:gd name="T14" fmla="*/ 153 w 8730"/>
                <a:gd name="T15" fmla="*/ 536 h 800"/>
                <a:gd name="T16" fmla="*/ 142 w 8730"/>
                <a:gd name="T17" fmla="*/ 422 h 800"/>
                <a:gd name="T18" fmla="*/ 175 w 8730"/>
                <a:gd name="T19" fmla="*/ 354 h 800"/>
                <a:gd name="T20" fmla="*/ 198 w 8730"/>
                <a:gd name="T21" fmla="*/ 422 h 800"/>
                <a:gd name="T22" fmla="*/ 186 w 8730"/>
                <a:gd name="T23" fmla="*/ 262 h 800"/>
                <a:gd name="T24" fmla="*/ 142 w 8730"/>
                <a:gd name="T25" fmla="*/ 239 h 800"/>
                <a:gd name="T26" fmla="*/ 110 w 8730"/>
                <a:gd name="T27" fmla="*/ 331 h 800"/>
                <a:gd name="T28" fmla="*/ 110 w 8730"/>
                <a:gd name="T29" fmla="*/ 536 h 800"/>
                <a:gd name="T30" fmla="*/ 153 w 8730"/>
                <a:gd name="T31" fmla="*/ 651 h 800"/>
                <a:gd name="T32" fmla="*/ 230 w 8730"/>
                <a:gd name="T33" fmla="*/ 628 h 800"/>
                <a:gd name="T34" fmla="*/ 286 w 8730"/>
                <a:gd name="T35" fmla="*/ 467 h 800"/>
                <a:gd name="T36" fmla="*/ 286 w 8730"/>
                <a:gd name="T37" fmla="*/ 217 h 800"/>
                <a:gd name="T38" fmla="*/ 219 w 8730"/>
                <a:gd name="T39" fmla="*/ 23 h 800"/>
                <a:gd name="T40" fmla="*/ 99 w 8730"/>
                <a:gd name="T41" fmla="*/ 46 h 800"/>
                <a:gd name="T42" fmla="*/ 12 w 8730"/>
                <a:gd name="T43" fmla="*/ 285 h 800"/>
                <a:gd name="T44" fmla="*/ 21 w 8730"/>
                <a:gd name="T45" fmla="*/ 628 h 800"/>
                <a:gd name="T46" fmla="*/ 142 w 8730"/>
                <a:gd name="T47" fmla="*/ 867 h 800"/>
                <a:gd name="T48" fmla="*/ 252 w 8730"/>
                <a:gd name="T49" fmla="*/ 913 h 800"/>
                <a:gd name="T50" fmla="*/ 7781 w 8730"/>
                <a:gd name="T51" fmla="*/ 913 h 800"/>
                <a:gd name="T52" fmla="*/ 7913 w 8730"/>
                <a:gd name="T53" fmla="*/ 776 h 800"/>
                <a:gd name="T54" fmla="*/ 7967 w 8730"/>
                <a:gd name="T55" fmla="*/ 467 h 800"/>
                <a:gd name="T56" fmla="*/ 7935 w 8730"/>
                <a:gd name="T57" fmla="*/ 160 h 800"/>
                <a:gd name="T58" fmla="*/ 7803 w 8730"/>
                <a:gd name="T59" fmla="*/ 0 h 800"/>
                <a:gd name="T60" fmla="*/ 7727 w 8730"/>
                <a:gd name="T61" fmla="*/ 115 h 800"/>
                <a:gd name="T62" fmla="*/ 7681 w 8730"/>
                <a:gd name="T63" fmla="*/ 331 h 800"/>
                <a:gd name="T64" fmla="*/ 7715 w 8730"/>
                <a:gd name="T65" fmla="*/ 559 h 800"/>
                <a:gd name="T66" fmla="*/ 7781 w 8730"/>
                <a:gd name="T67" fmla="*/ 651 h 800"/>
                <a:gd name="T68" fmla="*/ 7847 w 8730"/>
                <a:gd name="T69" fmla="*/ 605 h 800"/>
                <a:gd name="T70" fmla="*/ 7869 w 8730"/>
                <a:gd name="T71" fmla="*/ 422 h 800"/>
                <a:gd name="T72" fmla="*/ 7858 w 8730"/>
                <a:gd name="T73" fmla="*/ 285 h 800"/>
                <a:gd name="T74" fmla="*/ 7814 w 8730"/>
                <a:gd name="T75" fmla="*/ 239 h 800"/>
                <a:gd name="T76" fmla="*/ 7770 w 8730"/>
                <a:gd name="T77" fmla="*/ 354 h 800"/>
                <a:gd name="T78" fmla="*/ 7792 w 8730"/>
                <a:gd name="T79" fmla="*/ 377 h 800"/>
                <a:gd name="T80" fmla="*/ 7836 w 8730"/>
                <a:gd name="T81" fmla="*/ 377 h 800"/>
                <a:gd name="T82" fmla="*/ 7836 w 8730"/>
                <a:gd name="T83" fmla="*/ 490 h 800"/>
                <a:gd name="T84" fmla="*/ 7781 w 8730"/>
                <a:gd name="T85" fmla="*/ 536 h 800"/>
                <a:gd name="T86" fmla="*/ 7727 w 8730"/>
                <a:gd name="T87" fmla="*/ 354 h 800"/>
                <a:gd name="T88" fmla="*/ 7759 w 8730"/>
                <a:gd name="T89" fmla="*/ 160 h 800"/>
                <a:gd name="T90" fmla="*/ 7836 w 8730"/>
                <a:gd name="T91" fmla="*/ 115 h 800"/>
                <a:gd name="T92" fmla="*/ 7902 w 8730"/>
                <a:gd name="T93" fmla="*/ 194 h 800"/>
                <a:gd name="T94" fmla="*/ 7935 w 8730"/>
                <a:gd name="T95" fmla="*/ 422 h 800"/>
                <a:gd name="T96" fmla="*/ 7880 w 8730"/>
                <a:gd name="T97" fmla="*/ 684 h 800"/>
                <a:gd name="T98" fmla="*/ 7727 w 8730"/>
                <a:gd name="T99" fmla="*/ 799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700"/>
                  </a:moveTo>
                  <a:lnTo>
                    <a:pt x="168" y="680"/>
                  </a:lnTo>
                  <a:lnTo>
                    <a:pt x="108" y="600"/>
                  </a:lnTo>
                  <a:lnTo>
                    <a:pt x="60" y="510"/>
                  </a:lnTo>
                  <a:lnTo>
                    <a:pt x="48" y="370"/>
                  </a:lnTo>
                  <a:lnTo>
                    <a:pt x="60" y="270"/>
                  </a:lnTo>
                  <a:lnTo>
                    <a:pt x="84" y="170"/>
                  </a:lnTo>
                  <a:lnTo>
                    <a:pt x="120" y="120"/>
                  </a:lnTo>
                  <a:lnTo>
                    <a:pt x="168" y="100"/>
                  </a:lnTo>
                  <a:lnTo>
                    <a:pt x="204" y="100"/>
                  </a:lnTo>
                  <a:lnTo>
                    <a:pt x="240" y="140"/>
                  </a:lnTo>
                  <a:lnTo>
                    <a:pt x="264" y="210"/>
                  </a:lnTo>
                  <a:lnTo>
                    <a:pt x="276" y="310"/>
                  </a:lnTo>
                  <a:lnTo>
                    <a:pt x="252" y="410"/>
                  </a:lnTo>
                  <a:lnTo>
                    <a:pt x="216" y="470"/>
                  </a:lnTo>
                  <a:lnTo>
                    <a:pt x="168" y="470"/>
                  </a:lnTo>
                  <a:lnTo>
                    <a:pt x="168" y="430"/>
                  </a:lnTo>
                  <a:lnTo>
                    <a:pt x="156" y="370"/>
                  </a:lnTo>
                  <a:lnTo>
                    <a:pt x="168" y="330"/>
                  </a:lnTo>
                  <a:lnTo>
                    <a:pt x="192" y="310"/>
                  </a:lnTo>
                  <a:lnTo>
                    <a:pt x="204" y="330"/>
                  </a:lnTo>
                  <a:lnTo>
                    <a:pt x="216" y="370"/>
                  </a:lnTo>
                  <a:lnTo>
                    <a:pt x="228" y="310"/>
                  </a:lnTo>
                  <a:lnTo>
                    <a:pt x="204" y="230"/>
                  </a:lnTo>
                  <a:lnTo>
                    <a:pt x="168" y="210"/>
                  </a:lnTo>
                  <a:lnTo>
                    <a:pt x="156" y="210"/>
                  </a:lnTo>
                  <a:lnTo>
                    <a:pt x="132" y="250"/>
                  </a:lnTo>
                  <a:lnTo>
                    <a:pt x="120" y="290"/>
                  </a:lnTo>
                  <a:lnTo>
                    <a:pt x="108" y="370"/>
                  </a:lnTo>
                  <a:lnTo>
                    <a:pt x="120" y="470"/>
                  </a:lnTo>
                  <a:lnTo>
                    <a:pt x="144" y="530"/>
                  </a:lnTo>
                  <a:lnTo>
                    <a:pt x="168" y="570"/>
                  </a:lnTo>
                  <a:lnTo>
                    <a:pt x="216" y="570"/>
                  </a:lnTo>
                  <a:lnTo>
                    <a:pt x="252" y="550"/>
                  </a:lnTo>
                  <a:lnTo>
                    <a:pt x="289" y="490"/>
                  </a:lnTo>
                  <a:lnTo>
                    <a:pt x="313" y="410"/>
                  </a:lnTo>
                  <a:lnTo>
                    <a:pt x="325" y="290"/>
                  </a:lnTo>
                  <a:lnTo>
                    <a:pt x="313" y="190"/>
                  </a:lnTo>
                  <a:lnTo>
                    <a:pt x="276" y="100"/>
                  </a:lnTo>
                  <a:lnTo>
                    <a:pt x="240" y="20"/>
                  </a:lnTo>
                  <a:lnTo>
                    <a:pt x="192" y="0"/>
                  </a:lnTo>
                  <a:lnTo>
                    <a:pt x="108" y="40"/>
                  </a:lnTo>
                  <a:lnTo>
                    <a:pt x="48" y="140"/>
                  </a:lnTo>
                  <a:lnTo>
                    <a:pt x="12" y="250"/>
                  </a:lnTo>
                  <a:lnTo>
                    <a:pt x="0" y="410"/>
                  </a:lnTo>
                  <a:lnTo>
                    <a:pt x="24" y="550"/>
                  </a:lnTo>
                  <a:lnTo>
                    <a:pt x="72" y="680"/>
                  </a:lnTo>
                  <a:lnTo>
                    <a:pt x="156" y="760"/>
                  </a:lnTo>
                  <a:lnTo>
                    <a:pt x="216" y="800"/>
                  </a:lnTo>
                  <a:lnTo>
                    <a:pt x="276" y="800"/>
                  </a:lnTo>
                  <a:lnTo>
                    <a:pt x="8466" y="800"/>
                  </a:lnTo>
                  <a:lnTo>
                    <a:pt x="8526" y="800"/>
                  </a:lnTo>
                  <a:lnTo>
                    <a:pt x="8586" y="760"/>
                  </a:lnTo>
                  <a:lnTo>
                    <a:pt x="8670" y="680"/>
                  </a:lnTo>
                  <a:lnTo>
                    <a:pt x="8718" y="550"/>
                  </a:lnTo>
                  <a:lnTo>
                    <a:pt x="8730" y="410"/>
                  </a:lnTo>
                  <a:lnTo>
                    <a:pt x="8730" y="250"/>
                  </a:lnTo>
                  <a:lnTo>
                    <a:pt x="8694" y="140"/>
                  </a:lnTo>
                  <a:lnTo>
                    <a:pt x="8634" y="40"/>
                  </a:lnTo>
                  <a:lnTo>
                    <a:pt x="8550" y="0"/>
                  </a:lnTo>
                  <a:lnTo>
                    <a:pt x="8514" y="20"/>
                  </a:lnTo>
                  <a:lnTo>
                    <a:pt x="8466" y="100"/>
                  </a:lnTo>
                  <a:lnTo>
                    <a:pt x="8441" y="190"/>
                  </a:lnTo>
                  <a:lnTo>
                    <a:pt x="8417" y="290"/>
                  </a:lnTo>
                  <a:lnTo>
                    <a:pt x="8429" y="410"/>
                  </a:lnTo>
                  <a:lnTo>
                    <a:pt x="8454" y="490"/>
                  </a:lnTo>
                  <a:lnTo>
                    <a:pt x="8490" y="550"/>
                  </a:lnTo>
                  <a:lnTo>
                    <a:pt x="8526" y="570"/>
                  </a:lnTo>
                  <a:lnTo>
                    <a:pt x="8562" y="570"/>
                  </a:lnTo>
                  <a:lnTo>
                    <a:pt x="8598" y="530"/>
                  </a:lnTo>
                  <a:lnTo>
                    <a:pt x="8622" y="470"/>
                  </a:lnTo>
                  <a:lnTo>
                    <a:pt x="8622" y="370"/>
                  </a:lnTo>
                  <a:lnTo>
                    <a:pt x="8622" y="290"/>
                  </a:lnTo>
                  <a:lnTo>
                    <a:pt x="8610" y="250"/>
                  </a:lnTo>
                  <a:lnTo>
                    <a:pt x="8586" y="210"/>
                  </a:lnTo>
                  <a:lnTo>
                    <a:pt x="8562" y="210"/>
                  </a:lnTo>
                  <a:lnTo>
                    <a:pt x="8538" y="230"/>
                  </a:lnTo>
                  <a:lnTo>
                    <a:pt x="8514" y="310"/>
                  </a:lnTo>
                  <a:lnTo>
                    <a:pt x="8526" y="370"/>
                  </a:lnTo>
                  <a:lnTo>
                    <a:pt x="8538" y="330"/>
                  </a:lnTo>
                  <a:lnTo>
                    <a:pt x="8550" y="310"/>
                  </a:lnTo>
                  <a:lnTo>
                    <a:pt x="8586" y="330"/>
                  </a:lnTo>
                  <a:lnTo>
                    <a:pt x="8586" y="370"/>
                  </a:lnTo>
                  <a:lnTo>
                    <a:pt x="8586" y="430"/>
                  </a:lnTo>
                  <a:lnTo>
                    <a:pt x="8562" y="470"/>
                  </a:lnTo>
                  <a:lnTo>
                    <a:pt x="8526" y="470"/>
                  </a:lnTo>
                  <a:lnTo>
                    <a:pt x="8478" y="410"/>
                  </a:lnTo>
                  <a:lnTo>
                    <a:pt x="8466" y="310"/>
                  </a:lnTo>
                  <a:lnTo>
                    <a:pt x="8478" y="210"/>
                  </a:lnTo>
                  <a:lnTo>
                    <a:pt x="8502" y="140"/>
                  </a:lnTo>
                  <a:lnTo>
                    <a:pt x="8538" y="100"/>
                  </a:lnTo>
                  <a:lnTo>
                    <a:pt x="8586" y="100"/>
                  </a:lnTo>
                  <a:lnTo>
                    <a:pt x="8622" y="120"/>
                  </a:lnTo>
                  <a:lnTo>
                    <a:pt x="8658" y="170"/>
                  </a:lnTo>
                  <a:lnTo>
                    <a:pt x="8682" y="270"/>
                  </a:lnTo>
                  <a:lnTo>
                    <a:pt x="8694" y="370"/>
                  </a:lnTo>
                  <a:lnTo>
                    <a:pt x="8682" y="510"/>
                  </a:lnTo>
                  <a:lnTo>
                    <a:pt x="8634" y="600"/>
                  </a:lnTo>
                  <a:lnTo>
                    <a:pt x="8562" y="680"/>
                  </a:lnTo>
                  <a:lnTo>
                    <a:pt x="8466" y="700"/>
                  </a:lnTo>
                  <a:lnTo>
                    <a:pt x="276" y="70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5" name="Freeform 82"/>
            <p:cNvSpPr>
              <a:spLocks/>
            </p:cNvSpPr>
            <p:nvPr/>
          </p:nvSpPr>
          <p:spPr bwMode="auto">
            <a:xfrm>
              <a:off x="1545" y="1794"/>
              <a:ext cx="361" cy="12939"/>
            </a:xfrm>
            <a:custGeom>
              <a:avLst/>
              <a:gdLst>
                <a:gd name="T0" fmla="*/ 54 w 372"/>
                <a:gd name="T1" fmla="*/ 13673 h 12398"/>
                <a:gd name="T2" fmla="*/ 132 w 372"/>
                <a:gd name="T3" fmla="*/ 13957 h 12398"/>
                <a:gd name="T4" fmla="*/ 231 w 372"/>
                <a:gd name="T5" fmla="*/ 13957 h 12398"/>
                <a:gd name="T6" fmla="*/ 285 w 372"/>
                <a:gd name="T7" fmla="*/ 13808 h 12398"/>
                <a:gd name="T8" fmla="*/ 296 w 372"/>
                <a:gd name="T9" fmla="*/ 13604 h 12398"/>
                <a:gd name="T10" fmla="*/ 252 w 372"/>
                <a:gd name="T11" fmla="*/ 13457 h 12398"/>
                <a:gd name="T12" fmla="*/ 165 w 372"/>
                <a:gd name="T13" fmla="*/ 13468 h 12398"/>
                <a:gd name="T14" fmla="*/ 143 w 372"/>
                <a:gd name="T15" fmla="*/ 13673 h 12398"/>
                <a:gd name="T16" fmla="*/ 176 w 372"/>
                <a:gd name="T17" fmla="*/ 13719 h 12398"/>
                <a:gd name="T18" fmla="*/ 208 w 372"/>
                <a:gd name="T19" fmla="*/ 13650 h 12398"/>
                <a:gd name="T20" fmla="*/ 186 w 372"/>
                <a:gd name="T21" fmla="*/ 13581 h 12398"/>
                <a:gd name="T22" fmla="*/ 241 w 372"/>
                <a:gd name="T23" fmla="*/ 13604 h 12398"/>
                <a:gd name="T24" fmla="*/ 241 w 372"/>
                <a:gd name="T25" fmla="*/ 13739 h 12398"/>
                <a:gd name="T26" fmla="*/ 208 w 372"/>
                <a:gd name="T27" fmla="*/ 13831 h 12398"/>
                <a:gd name="T28" fmla="*/ 143 w 372"/>
                <a:gd name="T29" fmla="*/ 13808 h 12398"/>
                <a:gd name="T30" fmla="*/ 110 w 372"/>
                <a:gd name="T31" fmla="*/ 13673 h 12398"/>
                <a:gd name="T32" fmla="*/ 110 w 372"/>
                <a:gd name="T33" fmla="*/ 13490 h 12398"/>
                <a:gd name="T34" fmla="*/ 176 w 372"/>
                <a:gd name="T35" fmla="*/ 13343 h 12398"/>
                <a:gd name="T36" fmla="*/ 263 w 372"/>
                <a:gd name="T37" fmla="*/ 13343 h 12398"/>
                <a:gd name="T38" fmla="*/ 329 w 372"/>
                <a:gd name="T39" fmla="*/ 13536 h 12398"/>
                <a:gd name="T40" fmla="*/ 329 w 372"/>
                <a:gd name="T41" fmla="*/ 13854 h 12398"/>
                <a:gd name="T42" fmla="*/ 231 w 372"/>
                <a:gd name="T43" fmla="*/ 14070 h 12398"/>
                <a:gd name="T44" fmla="*/ 110 w 372"/>
                <a:gd name="T45" fmla="*/ 14047 h 12398"/>
                <a:gd name="T46" fmla="*/ 12 w 372"/>
                <a:gd name="T47" fmla="*/ 13719 h 12398"/>
                <a:gd name="T48" fmla="*/ 0 w 372"/>
                <a:gd name="T49" fmla="*/ 13434 h 12398"/>
                <a:gd name="T50" fmla="*/ 12 w 372"/>
                <a:gd name="T51" fmla="*/ 534 h 12398"/>
                <a:gd name="T52" fmla="*/ 54 w 372"/>
                <a:gd name="T53" fmla="*/ 171 h 12398"/>
                <a:gd name="T54" fmla="*/ 176 w 372"/>
                <a:gd name="T55" fmla="*/ 0 h 12398"/>
                <a:gd name="T56" fmla="*/ 285 w 372"/>
                <a:gd name="T57" fmla="*/ 114 h 12398"/>
                <a:gd name="T58" fmla="*/ 340 w 372"/>
                <a:gd name="T59" fmla="*/ 467 h 12398"/>
                <a:gd name="T60" fmla="*/ 307 w 372"/>
                <a:gd name="T61" fmla="*/ 681 h 12398"/>
                <a:gd name="T62" fmla="*/ 208 w 372"/>
                <a:gd name="T63" fmla="*/ 773 h 12398"/>
                <a:gd name="T64" fmla="*/ 143 w 372"/>
                <a:gd name="T65" fmla="*/ 704 h 12398"/>
                <a:gd name="T66" fmla="*/ 110 w 372"/>
                <a:gd name="T67" fmla="*/ 534 h 12398"/>
                <a:gd name="T68" fmla="*/ 120 w 372"/>
                <a:gd name="T69" fmla="*/ 353 h 12398"/>
                <a:gd name="T70" fmla="*/ 176 w 372"/>
                <a:gd name="T71" fmla="*/ 261 h 12398"/>
                <a:gd name="T72" fmla="*/ 241 w 372"/>
                <a:gd name="T73" fmla="*/ 330 h 12398"/>
                <a:gd name="T74" fmla="*/ 252 w 372"/>
                <a:gd name="T75" fmla="*/ 421 h 12398"/>
                <a:gd name="T76" fmla="*/ 208 w 372"/>
                <a:gd name="T77" fmla="*/ 556 h 12398"/>
                <a:gd name="T78" fmla="*/ 198 w 372"/>
                <a:gd name="T79" fmla="*/ 512 h 12398"/>
                <a:gd name="T80" fmla="*/ 208 w 372"/>
                <a:gd name="T81" fmla="*/ 398 h 12398"/>
                <a:gd name="T82" fmla="*/ 153 w 372"/>
                <a:gd name="T83" fmla="*/ 398 h 12398"/>
                <a:gd name="T84" fmla="*/ 143 w 372"/>
                <a:gd name="T85" fmla="*/ 534 h 12398"/>
                <a:gd name="T86" fmla="*/ 208 w 372"/>
                <a:gd name="T87" fmla="*/ 659 h 12398"/>
                <a:gd name="T88" fmla="*/ 274 w 372"/>
                <a:gd name="T89" fmla="*/ 579 h 12398"/>
                <a:gd name="T90" fmla="*/ 296 w 372"/>
                <a:gd name="T91" fmla="*/ 398 h 12398"/>
                <a:gd name="T92" fmla="*/ 263 w 372"/>
                <a:gd name="T93" fmla="*/ 193 h 12398"/>
                <a:gd name="T94" fmla="*/ 176 w 372"/>
                <a:gd name="T95" fmla="*/ 114 h 12398"/>
                <a:gd name="T96" fmla="*/ 78 w 372"/>
                <a:gd name="T97" fmla="*/ 261 h 12398"/>
                <a:gd name="T98" fmla="*/ 45 w 372"/>
                <a:gd name="T99" fmla="*/ 659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48" y="11818"/>
                  </a:moveTo>
                  <a:lnTo>
                    <a:pt x="60" y="12028"/>
                  </a:lnTo>
                  <a:lnTo>
                    <a:pt x="84" y="12188"/>
                  </a:lnTo>
                  <a:lnTo>
                    <a:pt x="144" y="12278"/>
                  </a:lnTo>
                  <a:lnTo>
                    <a:pt x="192" y="12298"/>
                  </a:lnTo>
                  <a:lnTo>
                    <a:pt x="252" y="12278"/>
                  </a:lnTo>
                  <a:lnTo>
                    <a:pt x="288" y="12228"/>
                  </a:lnTo>
                  <a:lnTo>
                    <a:pt x="312" y="12148"/>
                  </a:lnTo>
                  <a:lnTo>
                    <a:pt x="324" y="12068"/>
                  </a:lnTo>
                  <a:lnTo>
                    <a:pt x="324" y="11968"/>
                  </a:lnTo>
                  <a:lnTo>
                    <a:pt x="300" y="11888"/>
                  </a:lnTo>
                  <a:lnTo>
                    <a:pt x="276" y="11838"/>
                  </a:lnTo>
                  <a:lnTo>
                    <a:pt x="228" y="11818"/>
                  </a:lnTo>
                  <a:lnTo>
                    <a:pt x="180" y="11848"/>
                  </a:lnTo>
                  <a:lnTo>
                    <a:pt x="156" y="11948"/>
                  </a:lnTo>
                  <a:lnTo>
                    <a:pt x="156" y="1202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28" y="12068"/>
                  </a:lnTo>
                  <a:lnTo>
                    <a:pt x="228" y="12008"/>
                  </a:lnTo>
                  <a:lnTo>
                    <a:pt x="216" y="11968"/>
                  </a:lnTo>
                  <a:lnTo>
                    <a:pt x="204" y="11948"/>
                  </a:lnTo>
                  <a:lnTo>
                    <a:pt x="228" y="11908"/>
                  </a:lnTo>
                  <a:lnTo>
                    <a:pt x="264" y="11968"/>
                  </a:lnTo>
                  <a:lnTo>
                    <a:pt x="276" y="12028"/>
                  </a:lnTo>
                  <a:lnTo>
                    <a:pt x="264" y="12088"/>
                  </a:lnTo>
                  <a:lnTo>
                    <a:pt x="264" y="12128"/>
                  </a:lnTo>
                  <a:lnTo>
                    <a:pt x="228" y="12168"/>
                  </a:lnTo>
                  <a:lnTo>
                    <a:pt x="192" y="12168"/>
                  </a:lnTo>
                  <a:lnTo>
                    <a:pt x="156" y="12148"/>
                  </a:lnTo>
                  <a:lnTo>
                    <a:pt x="132" y="12108"/>
                  </a:lnTo>
                  <a:lnTo>
                    <a:pt x="120" y="12028"/>
                  </a:lnTo>
                  <a:lnTo>
                    <a:pt x="120" y="11948"/>
                  </a:lnTo>
                  <a:lnTo>
                    <a:pt x="120" y="11868"/>
                  </a:lnTo>
                  <a:lnTo>
                    <a:pt x="156" y="11798"/>
                  </a:lnTo>
                  <a:lnTo>
                    <a:pt x="192" y="11738"/>
                  </a:lnTo>
                  <a:lnTo>
                    <a:pt x="228" y="11718"/>
                  </a:lnTo>
                  <a:lnTo>
                    <a:pt x="288" y="11738"/>
                  </a:lnTo>
                  <a:lnTo>
                    <a:pt x="336" y="11818"/>
                  </a:lnTo>
                  <a:lnTo>
                    <a:pt x="360" y="11908"/>
                  </a:lnTo>
                  <a:lnTo>
                    <a:pt x="372" y="12008"/>
                  </a:lnTo>
                  <a:lnTo>
                    <a:pt x="360" y="12188"/>
                  </a:lnTo>
                  <a:lnTo>
                    <a:pt x="312" y="12298"/>
                  </a:lnTo>
                  <a:lnTo>
                    <a:pt x="252" y="12378"/>
                  </a:lnTo>
                  <a:lnTo>
                    <a:pt x="192" y="12398"/>
                  </a:lnTo>
                  <a:lnTo>
                    <a:pt x="120" y="12358"/>
                  </a:lnTo>
                  <a:lnTo>
                    <a:pt x="60" y="12248"/>
                  </a:lnTo>
                  <a:lnTo>
                    <a:pt x="12" y="12068"/>
                  </a:lnTo>
                  <a:lnTo>
                    <a:pt x="12" y="11948"/>
                  </a:lnTo>
                  <a:lnTo>
                    <a:pt x="0" y="11818"/>
                  </a:lnTo>
                  <a:lnTo>
                    <a:pt x="0" y="600"/>
                  </a:lnTo>
                  <a:lnTo>
                    <a:pt x="12" y="470"/>
                  </a:lnTo>
                  <a:lnTo>
                    <a:pt x="12" y="330"/>
                  </a:lnTo>
                  <a:lnTo>
                    <a:pt x="60" y="150"/>
                  </a:lnTo>
                  <a:lnTo>
                    <a:pt x="120" y="40"/>
                  </a:lnTo>
                  <a:lnTo>
                    <a:pt x="192" y="0"/>
                  </a:lnTo>
                  <a:lnTo>
                    <a:pt x="252" y="20"/>
                  </a:lnTo>
                  <a:lnTo>
                    <a:pt x="312" y="100"/>
                  </a:lnTo>
                  <a:lnTo>
                    <a:pt x="360" y="230"/>
                  </a:lnTo>
                  <a:lnTo>
                    <a:pt x="372" y="410"/>
                  </a:lnTo>
                  <a:lnTo>
                    <a:pt x="360" y="510"/>
                  </a:lnTo>
                  <a:lnTo>
                    <a:pt x="336" y="600"/>
                  </a:lnTo>
                  <a:lnTo>
                    <a:pt x="288" y="660"/>
                  </a:lnTo>
                  <a:lnTo>
                    <a:pt x="228" y="680"/>
                  </a:lnTo>
                  <a:lnTo>
                    <a:pt x="192" y="660"/>
                  </a:lnTo>
                  <a:lnTo>
                    <a:pt x="156" y="620"/>
                  </a:lnTo>
                  <a:lnTo>
                    <a:pt x="120" y="540"/>
                  </a:lnTo>
                  <a:lnTo>
                    <a:pt x="120" y="470"/>
                  </a:lnTo>
                  <a:lnTo>
                    <a:pt x="120" y="370"/>
                  </a:lnTo>
                  <a:lnTo>
                    <a:pt x="132" y="310"/>
                  </a:lnTo>
                  <a:lnTo>
                    <a:pt x="156" y="250"/>
                  </a:lnTo>
                  <a:lnTo>
                    <a:pt x="192" y="230"/>
                  </a:lnTo>
                  <a:lnTo>
                    <a:pt x="228" y="250"/>
                  </a:lnTo>
                  <a:lnTo>
                    <a:pt x="264" y="290"/>
                  </a:lnTo>
                  <a:lnTo>
                    <a:pt x="264" y="330"/>
                  </a:lnTo>
                  <a:lnTo>
                    <a:pt x="276" y="370"/>
                  </a:lnTo>
                  <a:lnTo>
                    <a:pt x="264" y="450"/>
                  </a:lnTo>
                  <a:lnTo>
                    <a:pt x="228" y="49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10"/>
                  </a:lnTo>
                  <a:lnTo>
                    <a:pt x="228" y="350"/>
                  </a:lnTo>
                  <a:lnTo>
                    <a:pt x="192" y="330"/>
                  </a:lnTo>
                  <a:lnTo>
                    <a:pt x="168" y="350"/>
                  </a:lnTo>
                  <a:lnTo>
                    <a:pt x="156" y="370"/>
                  </a:lnTo>
                  <a:lnTo>
                    <a:pt x="156" y="470"/>
                  </a:lnTo>
                  <a:lnTo>
                    <a:pt x="180" y="540"/>
                  </a:lnTo>
                  <a:lnTo>
                    <a:pt x="228" y="580"/>
                  </a:lnTo>
                  <a:lnTo>
                    <a:pt x="276" y="560"/>
                  </a:lnTo>
                  <a:lnTo>
                    <a:pt x="300" y="510"/>
                  </a:lnTo>
                  <a:lnTo>
                    <a:pt x="324" y="430"/>
                  </a:lnTo>
                  <a:lnTo>
                    <a:pt x="324" y="350"/>
                  </a:lnTo>
                  <a:lnTo>
                    <a:pt x="312" y="250"/>
                  </a:lnTo>
                  <a:lnTo>
                    <a:pt x="288" y="170"/>
                  </a:lnTo>
                  <a:lnTo>
                    <a:pt x="252" y="110"/>
                  </a:lnTo>
                  <a:lnTo>
                    <a:pt x="192" y="100"/>
                  </a:lnTo>
                  <a:lnTo>
                    <a:pt x="144" y="130"/>
                  </a:lnTo>
                  <a:lnTo>
                    <a:pt x="84" y="230"/>
                  </a:lnTo>
                  <a:lnTo>
                    <a:pt x="60" y="370"/>
                  </a:lnTo>
                  <a:lnTo>
                    <a:pt x="48" y="580"/>
                  </a:lnTo>
                  <a:lnTo>
                    <a:pt x="48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6" name="Freeform 83"/>
            <p:cNvSpPr>
              <a:spLocks/>
            </p:cNvSpPr>
            <p:nvPr/>
          </p:nvSpPr>
          <p:spPr bwMode="auto">
            <a:xfrm>
              <a:off x="10292" y="1386"/>
              <a:ext cx="303" cy="712"/>
            </a:xfrm>
            <a:custGeom>
              <a:avLst/>
              <a:gdLst>
                <a:gd name="T0" fmla="*/ 54 w 312"/>
                <a:gd name="T1" fmla="*/ 23 h 680"/>
                <a:gd name="T2" fmla="*/ 21 w 312"/>
                <a:gd name="T3" fmla="*/ 0 h 680"/>
                <a:gd name="T4" fmla="*/ 12 w 312"/>
                <a:gd name="T5" fmla="*/ 23 h 680"/>
                <a:gd name="T6" fmla="*/ 0 w 312"/>
                <a:gd name="T7" fmla="*/ 92 h 680"/>
                <a:gd name="T8" fmla="*/ 12 w 312"/>
                <a:gd name="T9" fmla="*/ 126 h 680"/>
                <a:gd name="T10" fmla="*/ 242 w 312"/>
                <a:gd name="T11" fmla="*/ 758 h 680"/>
                <a:gd name="T12" fmla="*/ 253 w 312"/>
                <a:gd name="T13" fmla="*/ 781 h 680"/>
                <a:gd name="T14" fmla="*/ 275 w 312"/>
                <a:gd name="T15" fmla="*/ 758 h 680"/>
                <a:gd name="T16" fmla="*/ 286 w 312"/>
                <a:gd name="T17" fmla="*/ 712 h 680"/>
                <a:gd name="T18" fmla="*/ 275 w 312"/>
                <a:gd name="T19" fmla="*/ 643 h 680"/>
                <a:gd name="T20" fmla="*/ 54 w 312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80"/>
                <a:gd name="T35" fmla="*/ 312 w 312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80">
                  <a:moveTo>
                    <a:pt x="60" y="20"/>
                  </a:moveTo>
                  <a:lnTo>
                    <a:pt x="24" y="0"/>
                  </a:lnTo>
                  <a:lnTo>
                    <a:pt x="12" y="20"/>
                  </a:lnTo>
                  <a:lnTo>
                    <a:pt x="0" y="80"/>
                  </a:lnTo>
                  <a:lnTo>
                    <a:pt x="12" y="110"/>
                  </a:lnTo>
                  <a:lnTo>
                    <a:pt x="264" y="660"/>
                  </a:lnTo>
                  <a:lnTo>
                    <a:pt x="276" y="680"/>
                  </a:lnTo>
                  <a:lnTo>
                    <a:pt x="300" y="660"/>
                  </a:lnTo>
                  <a:lnTo>
                    <a:pt x="312" y="620"/>
                  </a:lnTo>
                  <a:lnTo>
                    <a:pt x="300" y="56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7" name="Freeform 84"/>
            <p:cNvSpPr>
              <a:spLocks/>
            </p:cNvSpPr>
            <p:nvPr/>
          </p:nvSpPr>
          <p:spPr bwMode="auto">
            <a:xfrm>
              <a:off x="1789" y="1386"/>
              <a:ext cx="291" cy="712"/>
            </a:xfrm>
            <a:custGeom>
              <a:avLst/>
              <a:gdLst>
                <a:gd name="T0" fmla="*/ 241 w 300"/>
                <a:gd name="T1" fmla="*/ 23 h 680"/>
                <a:gd name="T2" fmla="*/ 252 w 300"/>
                <a:gd name="T3" fmla="*/ 0 h 680"/>
                <a:gd name="T4" fmla="*/ 274 w 300"/>
                <a:gd name="T5" fmla="*/ 23 h 680"/>
                <a:gd name="T6" fmla="*/ 274 w 300"/>
                <a:gd name="T7" fmla="*/ 92 h 680"/>
                <a:gd name="T8" fmla="*/ 274 w 300"/>
                <a:gd name="T9" fmla="*/ 126 h 680"/>
                <a:gd name="T10" fmla="*/ 45 w 300"/>
                <a:gd name="T11" fmla="*/ 758 h 680"/>
                <a:gd name="T12" fmla="*/ 21 w 300"/>
                <a:gd name="T13" fmla="*/ 781 h 680"/>
                <a:gd name="T14" fmla="*/ 12 w 300"/>
                <a:gd name="T15" fmla="*/ 758 h 680"/>
                <a:gd name="T16" fmla="*/ 0 w 300"/>
                <a:gd name="T17" fmla="*/ 712 h 680"/>
                <a:gd name="T18" fmla="*/ 12 w 300"/>
                <a:gd name="T19" fmla="*/ 643 h 680"/>
                <a:gd name="T20" fmla="*/ 241 w 300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80"/>
                <a:gd name="T35" fmla="*/ 300 w 300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80">
                  <a:moveTo>
                    <a:pt x="264" y="20"/>
                  </a:moveTo>
                  <a:lnTo>
                    <a:pt x="276" y="0"/>
                  </a:lnTo>
                  <a:lnTo>
                    <a:pt x="300" y="20"/>
                  </a:lnTo>
                  <a:lnTo>
                    <a:pt x="300" y="80"/>
                  </a:lnTo>
                  <a:lnTo>
                    <a:pt x="300" y="110"/>
                  </a:lnTo>
                  <a:lnTo>
                    <a:pt x="48" y="660"/>
                  </a:lnTo>
                  <a:lnTo>
                    <a:pt x="24" y="680"/>
                  </a:lnTo>
                  <a:lnTo>
                    <a:pt x="12" y="660"/>
                  </a:lnTo>
                  <a:lnTo>
                    <a:pt x="0" y="620"/>
                  </a:lnTo>
                  <a:lnTo>
                    <a:pt x="12" y="560"/>
                  </a:lnTo>
                  <a:lnTo>
                    <a:pt x="264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8" name="Freeform 85"/>
            <p:cNvSpPr>
              <a:spLocks/>
            </p:cNvSpPr>
            <p:nvPr/>
          </p:nvSpPr>
          <p:spPr bwMode="auto">
            <a:xfrm>
              <a:off x="10292" y="14451"/>
              <a:ext cx="303" cy="689"/>
            </a:xfrm>
            <a:custGeom>
              <a:avLst/>
              <a:gdLst>
                <a:gd name="T0" fmla="*/ 54 w 312"/>
                <a:gd name="T1" fmla="*/ 728 h 660"/>
                <a:gd name="T2" fmla="*/ 21 w 312"/>
                <a:gd name="T3" fmla="*/ 751 h 660"/>
                <a:gd name="T4" fmla="*/ 12 w 312"/>
                <a:gd name="T5" fmla="*/ 728 h 660"/>
                <a:gd name="T6" fmla="*/ 0 w 312"/>
                <a:gd name="T7" fmla="*/ 683 h 660"/>
                <a:gd name="T8" fmla="*/ 12 w 312"/>
                <a:gd name="T9" fmla="*/ 625 h 660"/>
                <a:gd name="T10" fmla="*/ 242 w 312"/>
                <a:gd name="T11" fmla="*/ 23 h 660"/>
                <a:gd name="T12" fmla="*/ 253 w 312"/>
                <a:gd name="T13" fmla="*/ 0 h 660"/>
                <a:gd name="T14" fmla="*/ 275 w 312"/>
                <a:gd name="T15" fmla="*/ 23 h 660"/>
                <a:gd name="T16" fmla="*/ 286 w 312"/>
                <a:gd name="T17" fmla="*/ 69 h 660"/>
                <a:gd name="T18" fmla="*/ 275 w 312"/>
                <a:gd name="T19" fmla="*/ 136 h 660"/>
                <a:gd name="T20" fmla="*/ 54 w 312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60"/>
                <a:gd name="T35" fmla="*/ 312 w 312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60">
                  <a:moveTo>
                    <a:pt x="60" y="640"/>
                  </a:moveTo>
                  <a:lnTo>
                    <a:pt x="24" y="660"/>
                  </a:lnTo>
                  <a:lnTo>
                    <a:pt x="12" y="640"/>
                  </a:lnTo>
                  <a:lnTo>
                    <a:pt x="0" y="600"/>
                  </a:lnTo>
                  <a:lnTo>
                    <a:pt x="12" y="550"/>
                  </a:lnTo>
                  <a:lnTo>
                    <a:pt x="264" y="20"/>
                  </a:lnTo>
                  <a:lnTo>
                    <a:pt x="276" y="0"/>
                  </a:lnTo>
                  <a:lnTo>
                    <a:pt x="300" y="20"/>
                  </a:lnTo>
                  <a:lnTo>
                    <a:pt x="312" y="60"/>
                  </a:lnTo>
                  <a:lnTo>
                    <a:pt x="300" y="120"/>
                  </a:lnTo>
                  <a:lnTo>
                    <a:pt x="60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9" name="Freeform 86"/>
            <p:cNvSpPr>
              <a:spLocks/>
            </p:cNvSpPr>
            <p:nvPr/>
          </p:nvSpPr>
          <p:spPr bwMode="auto">
            <a:xfrm>
              <a:off x="1789" y="14451"/>
              <a:ext cx="291" cy="689"/>
            </a:xfrm>
            <a:custGeom>
              <a:avLst/>
              <a:gdLst>
                <a:gd name="T0" fmla="*/ 241 w 300"/>
                <a:gd name="T1" fmla="*/ 728 h 660"/>
                <a:gd name="T2" fmla="*/ 252 w 300"/>
                <a:gd name="T3" fmla="*/ 751 h 660"/>
                <a:gd name="T4" fmla="*/ 274 w 300"/>
                <a:gd name="T5" fmla="*/ 728 h 660"/>
                <a:gd name="T6" fmla="*/ 274 w 300"/>
                <a:gd name="T7" fmla="*/ 683 h 660"/>
                <a:gd name="T8" fmla="*/ 274 w 300"/>
                <a:gd name="T9" fmla="*/ 625 h 660"/>
                <a:gd name="T10" fmla="*/ 45 w 300"/>
                <a:gd name="T11" fmla="*/ 23 h 660"/>
                <a:gd name="T12" fmla="*/ 21 w 300"/>
                <a:gd name="T13" fmla="*/ 0 h 660"/>
                <a:gd name="T14" fmla="*/ 12 w 300"/>
                <a:gd name="T15" fmla="*/ 23 h 660"/>
                <a:gd name="T16" fmla="*/ 0 w 300"/>
                <a:gd name="T17" fmla="*/ 69 h 660"/>
                <a:gd name="T18" fmla="*/ 12 w 300"/>
                <a:gd name="T19" fmla="*/ 136 h 660"/>
                <a:gd name="T20" fmla="*/ 241 w 300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60"/>
                <a:gd name="T35" fmla="*/ 300 w 300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60">
                  <a:moveTo>
                    <a:pt x="264" y="640"/>
                  </a:moveTo>
                  <a:lnTo>
                    <a:pt x="276" y="660"/>
                  </a:lnTo>
                  <a:lnTo>
                    <a:pt x="300" y="640"/>
                  </a:lnTo>
                  <a:lnTo>
                    <a:pt x="300" y="600"/>
                  </a:lnTo>
                  <a:lnTo>
                    <a:pt x="300" y="55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12" y="120"/>
                  </a:lnTo>
                  <a:lnTo>
                    <a:pt x="264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60" name="Freeform 87"/>
            <p:cNvSpPr>
              <a:spLocks/>
            </p:cNvSpPr>
            <p:nvPr/>
          </p:nvSpPr>
          <p:spPr bwMode="auto">
            <a:xfrm>
              <a:off x="1296" y="1163"/>
              <a:ext cx="9792" cy="144"/>
            </a:xfrm>
            <a:custGeom>
              <a:avLst/>
              <a:gdLst>
                <a:gd name="T0" fmla="*/ 48 w 9774"/>
                <a:gd name="T1" fmla="*/ 247 h 110"/>
                <a:gd name="T2" fmla="*/ 0 w 9774"/>
                <a:gd name="T3" fmla="*/ 0 h 110"/>
                <a:gd name="T4" fmla="*/ 9828 w 9774"/>
                <a:gd name="T5" fmla="*/ 0 h 110"/>
                <a:gd name="T6" fmla="*/ 9780 w 9774"/>
                <a:gd name="T7" fmla="*/ 247 h 110"/>
                <a:gd name="T8" fmla="*/ 48 w 9774"/>
                <a:gd name="T9" fmla="*/ 2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110"/>
                <a:gd name="T17" fmla="*/ 9774 w 977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110">
                  <a:moveTo>
                    <a:pt x="48" y="110"/>
                  </a:moveTo>
                  <a:lnTo>
                    <a:pt x="0" y="0"/>
                  </a:lnTo>
                  <a:lnTo>
                    <a:pt x="9774" y="0"/>
                  </a:lnTo>
                  <a:lnTo>
                    <a:pt x="9726" y="110"/>
                  </a:lnTo>
                  <a:lnTo>
                    <a:pt x="48" y="11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61" name="Freeform 88"/>
            <p:cNvSpPr>
              <a:spLocks/>
            </p:cNvSpPr>
            <p:nvPr/>
          </p:nvSpPr>
          <p:spPr bwMode="auto">
            <a:xfrm rot="10800000" flipH="1">
              <a:off x="10944" y="1163"/>
              <a:ext cx="144" cy="14963"/>
            </a:xfrm>
            <a:custGeom>
              <a:avLst/>
              <a:gdLst>
                <a:gd name="T0" fmla="*/ 0 w 48"/>
                <a:gd name="T1" fmla="*/ 15412 h 14698"/>
                <a:gd name="T2" fmla="*/ 1296 w 48"/>
                <a:gd name="T3" fmla="*/ 15508 h 14698"/>
                <a:gd name="T4" fmla="*/ 1296 w 48"/>
                <a:gd name="T5" fmla="*/ 0 h 14698"/>
                <a:gd name="T6" fmla="*/ 0 w 48"/>
                <a:gd name="T7" fmla="*/ 116 h 14698"/>
                <a:gd name="T8" fmla="*/ 0 w 48"/>
                <a:gd name="T9" fmla="*/ 15412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0" y="14608"/>
                  </a:moveTo>
                  <a:lnTo>
                    <a:pt x="48" y="14698"/>
                  </a:lnTo>
                  <a:lnTo>
                    <a:pt x="48" y="0"/>
                  </a:lnTo>
                  <a:lnTo>
                    <a:pt x="0" y="110"/>
                  </a:lnTo>
                  <a:lnTo>
                    <a:pt x="0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62" name="Freeform 89"/>
            <p:cNvSpPr>
              <a:spLocks/>
            </p:cNvSpPr>
            <p:nvPr/>
          </p:nvSpPr>
          <p:spPr bwMode="auto">
            <a:xfrm>
              <a:off x="1296" y="15982"/>
              <a:ext cx="9792" cy="153"/>
            </a:xfrm>
            <a:custGeom>
              <a:avLst/>
              <a:gdLst>
                <a:gd name="T0" fmla="*/ 48 w 9774"/>
                <a:gd name="T1" fmla="*/ 0 h 90"/>
                <a:gd name="T2" fmla="*/ 0 w 9774"/>
                <a:gd name="T3" fmla="*/ 442 h 90"/>
                <a:gd name="T4" fmla="*/ 9828 w 9774"/>
                <a:gd name="T5" fmla="*/ 442 h 90"/>
                <a:gd name="T6" fmla="*/ 9780 w 9774"/>
                <a:gd name="T7" fmla="*/ 0 h 90"/>
                <a:gd name="T8" fmla="*/ 48 w 977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90"/>
                <a:gd name="T17" fmla="*/ 9774 w 977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90">
                  <a:moveTo>
                    <a:pt x="48" y="0"/>
                  </a:moveTo>
                  <a:lnTo>
                    <a:pt x="0" y="90"/>
                  </a:lnTo>
                  <a:lnTo>
                    <a:pt x="9774" y="90"/>
                  </a:lnTo>
                  <a:lnTo>
                    <a:pt x="972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63" name="Freeform 90"/>
            <p:cNvSpPr>
              <a:spLocks/>
            </p:cNvSpPr>
            <p:nvPr/>
          </p:nvSpPr>
          <p:spPr bwMode="auto">
            <a:xfrm>
              <a:off x="1296" y="1163"/>
              <a:ext cx="144" cy="14954"/>
            </a:xfrm>
            <a:custGeom>
              <a:avLst/>
              <a:gdLst>
                <a:gd name="T0" fmla="*/ 1296 w 48"/>
                <a:gd name="T1" fmla="*/ 15384 h 14698"/>
                <a:gd name="T2" fmla="*/ 0 w 48"/>
                <a:gd name="T3" fmla="*/ 15479 h 14698"/>
                <a:gd name="T4" fmla="*/ 0 w 48"/>
                <a:gd name="T5" fmla="*/ 0 h 14698"/>
                <a:gd name="T6" fmla="*/ 1296 w 48"/>
                <a:gd name="T7" fmla="*/ 116 h 14698"/>
                <a:gd name="T8" fmla="*/ 1296 w 48"/>
                <a:gd name="T9" fmla="*/ 15384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48" y="14608"/>
                  </a:moveTo>
                  <a:lnTo>
                    <a:pt x="0" y="14698"/>
                  </a:lnTo>
                  <a:lnTo>
                    <a:pt x="0" y="0"/>
                  </a:lnTo>
                  <a:lnTo>
                    <a:pt x="48" y="110"/>
                  </a:lnTo>
                  <a:lnTo>
                    <a:pt x="48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4187" name="Rectangle 91"/>
          <p:cNvSpPr>
            <a:spLocks noChangeArrowheads="1"/>
          </p:cNvSpPr>
          <p:nvPr/>
        </p:nvSpPr>
        <p:spPr bwMode="auto">
          <a:xfrm>
            <a:off x="1337048" y="2247590"/>
            <a:ext cx="6705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dirty="0" err="1">
                <a:solidFill>
                  <a:srgbClr val="663300"/>
                </a:solidFill>
                <a:latin typeface="Arial" charset="0"/>
              </a:rPr>
              <a:t>Bài</a:t>
            </a:r>
            <a:r>
              <a:rPr lang="en-US" sz="4000" b="1" dirty="0">
                <a:solidFill>
                  <a:srgbClr val="663300"/>
                </a:solidFill>
                <a:latin typeface="Arial" charset="0"/>
              </a:rPr>
              <a:t> 1:</a:t>
            </a:r>
            <a:br>
              <a:rPr lang="en-US" sz="4000" b="1" dirty="0">
                <a:solidFill>
                  <a:srgbClr val="663300"/>
                </a:solidFill>
                <a:latin typeface="Arial" charset="0"/>
              </a:rPr>
            </a:b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Em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hãy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vi-VN" sz="4000" dirty="0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ọc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vi-VN" sz="4000" dirty="0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oạn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v</a:t>
            </a:r>
            <a:r>
              <a:rPr lang="vi-VN" sz="4000" dirty="0">
                <a:solidFill>
                  <a:srgbClr val="663300"/>
                </a:solidFill>
                <a:latin typeface="Arial" charset="0"/>
              </a:rPr>
              <a:t>ă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n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tả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cảnh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vi-VN" sz="4000" dirty="0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ẹp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ở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quê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em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hoặc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n</a:t>
            </a:r>
            <a:r>
              <a:rPr lang="vi-VN" sz="4000" dirty="0">
                <a:solidFill>
                  <a:srgbClr val="663300"/>
                </a:solidFill>
                <a:latin typeface="Arial" charset="0"/>
              </a:rPr>
              <a:t>ơ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i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em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sinh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sống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.(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Bài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663300"/>
                </a:solidFill>
                <a:latin typeface="Arial" charset="0"/>
              </a:rPr>
              <a:t>tập</a:t>
            </a:r>
            <a:r>
              <a:rPr lang="en-US" sz="4000" dirty="0">
                <a:solidFill>
                  <a:srgbClr val="663300"/>
                </a:solidFill>
                <a:latin typeface="Arial" charset="0"/>
              </a:rPr>
              <a:t>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/>
          </p:cNvSpPr>
          <p:nvPr/>
        </p:nvSpPr>
        <p:spPr bwMode="auto">
          <a:xfrm>
            <a:off x="381000" y="1257300"/>
            <a:ext cx="8534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800">
                <a:solidFill>
                  <a:srgbClr val="663300"/>
                </a:solidFill>
                <a:latin typeface="Arial" charset="0"/>
              </a:rPr>
              <a:t>       </a:t>
            </a:r>
            <a:r>
              <a:rPr lang="en-US" sz="2800" b="1">
                <a:solidFill>
                  <a:srgbClr val="663300"/>
                </a:solidFill>
                <a:latin typeface="Arial" charset="0"/>
              </a:rPr>
              <a:t>Em hãy giới thiệu về  bản thân mình cho </a:t>
            </a:r>
            <a:br>
              <a:rPr lang="en-US" sz="2800" b="1">
                <a:solidFill>
                  <a:srgbClr val="663300"/>
                </a:solidFill>
                <a:latin typeface="Arial" charset="0"/>
              </a:rPr>
            </a:br>
            <a:r>
              <a:rPr lang="en-US" sz="2800" b="1">
                <a:solidFill>
                  <a:srgbClr val="663300"/>
                </a:solidFill>
                <a:latin typeface="Arial" charset="0"/>
              </a:rPr>
              <a:t>thầy cô giáo và các bạn cùng nghe! </a:t>
            </a:r>
          </a:p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800" b="1">
                <a:solidFill>
                  <a:srgbClr val="663300"/>
                </a:solidFill>
                <a:latin typeface="Arial" charset="0"/>
              </a:rPr>
              <a:t>       Em </a:t>
            </a:r>
            <a:r>
              <a:rPr lang="vi-VN" sz="2800" b="1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663300"/>
                </a:solidFill>
                <a:latin typeface="Arial" charset="0"/>
              </a:rPr>
              <a:t>ã x</a:t>
            </a:r>
            <a:r>
              <a:rPr lang="vi-VN" sz="2800" b="1">
                <a:solidFill>
                  <a:srgbClr val="6633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663300"/>
                </a:solidFill>
                <a:latin typeface="Arial" charset="0"/>
              </a:rPr>
              <a:t>ng hô thế nào với các thầy cô? Các bạn?</a:t>
            </a:r>
          </a:p>
        </p:txBody>
      </p:sp>
      <p:pic>
        <p:nvPicPr>
          <p:cNvPr id="103431" name="Picture 7" descr="wed 0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86200" y="29718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3200400" y="753666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3200400" y="775097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  <p:pic>
        <p:nvPicPr>
          <p:cNvPr id="5126" name="Picture 33" descr="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8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Rot="1" noChangeArrowheads="1"/>
          </p:cNvSpPr>
          <p:nvPr/>
        </p:nvSpPr>
        <p:spPr bwMode="auto">
          <a:xfrm>
            <a:off x="1295400" y="857250"/>
            <a:ext cx="76200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000" b="1">
                <a:latin typeface="Arial" charset="0"/>
              </a:rPr>
              <a:t>             </a:t>
            </a:r>
            <a:r>
              <a:rPr lang="en-US" sz="3600" b="1" i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                 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131084" name="Rectangle 12"/>
          <p:cNvSpPr>
            <a:spLocks noRot="1" noChangeArrowheads="1"/>
          </p:cNvSpPr>
          <p:nvPr/>
        </p:nvSpPr>
        <p:spPr bwMode="auto">
          <a:xfrm>
            <a:off x="370609" y="1199502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800" b="1" dirty="0">
                <a:latin typeface="Arial" charset="0"/>
              </a:rPr>
              <a:t>      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xét</a:t>
            </a:r>
            <a:r>
              <a:rPr lang="en-US" sz="2400" b="1" dirty="0">
                <a:solidFill>
                  <a:srgbClr val="663300"/>
                </a:solidFill>
                <a:latin typeface="Arial" charset="0"/>
              </a:rPr>
              <a:t/>
            </a:r>
            <a:br>
              <a:rPr lang="en-US" sz="2400" b="1" dirty="0">
                <a:solidFill>
                  <a:srgbClr val="663300"/>
                </a:solidFill>
                <a:latin typeface="Arial" charset="0"/>
              </a:rPr>
            </a:br>
            <a:endParaRPr lang="en-US" sz="2400" b="1" dirty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31085" name="Rectangle 13"/>
          <p:cNvSpPr>
            <a:spLocks noRot="1" noChangeArrowheads="1"/>
          </p:cNvSpPr>
          <p:nvPr/>
        </p:nvSpPr>
        <p:spPr bwMode="auto">
          <a:xfrm>
            <a:off x="346364" y="1664171"/>
            <a:ext cx="8540750" cy="194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 eaLnBrk="1" hangingPunct="1"/>
            <a:r>
              <a:rPr lang="en-US" sz="2400" dirty="0">
                <a:latin typeface="Arial" charset="0"/>
              </a:rPr>
              <a:t>      </a:t>
            </a:r>
            <a:r>
              <a:rPr lang="en-US" sz="2400" b="1" dirty="0">
                <a:latin typeface="Arial" charset="0"/>
              </a:rPr>
              <a:t>1</a:t>
            </a:r>
            <a:r>
              <a:rPr lang="en-US" sz="2400" i="1" dirty="0">
                <a:latin typeface="Arial" charset="0"/>
              </a:rPr>
              <a:t>. </a:t>
            </a:r>
            <a:r>
              <a:rPr lang="en-US" sz="2400" i="1" dirty="0" err="1">
                <a:latin typeface="Arial" charset="0"/>
              </a:rPr>
              <a:t>Các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từ</a:t>
            </a:r>
            <a:r>
              <a:rPr lang="en-US" sz="2400" i="1" dirty="0">
                <a:latin typeface="Arial" charset="0"/>
              </a:rPr>
              <a:t> in </a:t>
            </a:r>
            <a:r>
              <a:rPr lang="vi-VN" sz="2400" i="1" dirty="0">
                <a:latin typeface="Arial" charset="0"/>
              </a:rPr>
              <a:t>đ</a:t>
            </a:r>
            <a:r>
              <a:rPr lang="en-US" sz="2400" i="1" dirty="0" err="1">
                <a:latin typeface="Arial" charset="0"/>
              </a:rPr>
              <a:t>ậm</a:t>
            </a:r>
            <a:r>
              <a:rPr lang="en-US" sz="2400" i="1" dirty="0">
                <a:latin typeface="Arial" charset="0"/>
              </a:rPr>
              <a:t> d</a:t>
            </a:r>
            <a:r>
              <a:rPr lang="vi-VN" sz="2400" i="1" dirty="0">
                <a:latin typeface="Arial" charset="0"/>
              </a:rPr>
              <a:t>ư</a:t>
            </a:r>
            <a:r>
              <a:rPr lang="en-US" sz="2400" i="1" dirty="0" err="1">
                <a:latin typeface="Arial" charset="0"/>
              </a:rPr>
              <a:t>ới</a:t>
            </a:r>
            <a:r>
              <a:rPr lang="en-US" sz="2400" i="1" dirty="0">
                <a:latin typeface="Arial" charset="0"/>
              </a:rPr>
              <a:t> </a:t>
            </a:r>
            <a:r>
              <a:rPr lang="vi-VN" sz="2400" i="1" dirty="0">
                <a:latin typeface="Arial" charset="0"/>
              </a:rPr>
              <a:t>đ</a:t>
            </a:r>
            <a:r>
              <a:rPr lang="en-US" sz="2400" i="1" dirty="0" err="1">
                <a:latin typeface="Arial" charset="0"/>
              </a:rPr>
              <a:t>ây</a:t>
            </a:r>
            <a:r>
              <a:rPr lang="en-US" sz="2400" i="1" dirty="0">
                <a:latin typeface="Arial" charset="0"/>
              </a:rPr>
              <a:t> </a:t>
            </a:r>
            <a:r>
              <a:rPr lang="vi-VN" sz="2400" i="1" dirty="0">
                <a:latin typeface="Arial" charset="0"/>
              </a:rPr>
              <a:t>đư</a:t>
            </a:r>
            <a:r>
              <a:rPr lang="en-US" sz="2400" i="1" dirty="0" err="1">
                <a:latin typeface="Arial" charset="0"/>
              </a:rPr>
              <a:t>ợc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dùng</a:t>
            </a:r>
            <a:r>
              <a:rPr lang="en-US" sz="2400" i="1" dirty="0">
                <a:latin typeface="Arial" charset="0"/>
              </a:rPr>
              <a:t> </a:t>
            </a:r>
            <a:r>
              <a:rPr lang="vi-VN" sz="2400" i="1" dirty="0">
                <a:latin typeface="Arial" charset="0"/>
              </a:rPr>
              <a:t>đ</a:t>
            </a:r>
            <a:r>
              <a:rPr lang="en-US" sz="2400" i="1" dirty="0">
                <a:latin typeface="Arial" charset="0"/>
              </a:rPr>
              <a:t>ể </a:t>
            </a:r>
            <a:r>
              <a:rPr lang="en-US" sz="2400" i="1" dirty="0" err="1">
                <a:latin typeface="Arial" charset="0"/>
              </a:rPr>
              <a:t>làm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gì</a:t>
            </a:r>
            <a:r>
              <a:rPr lang="en-US" sz="2400" i="1" dirty="0">
                <a:latin typeface="Arial" charset="0"/>
              </a:rPr>
              <a:t>?</a:t>
            </a:r>
          </a:p>
          <a:p>
            <a:pPr marL="609600" indent="-609600" algn="just" eaLnBrk="1" hangingPunct="1"/>
            <a:r>
              <a:rPr lang="en-US" sz="2400" dirty="0">
                <a:latin typeface="Arial" charset="0"/>
              </a:rPr>
              <a:t>      a) </a:t>
            </a:r>
            <a:r>
              <a:rPr lang="en-US" sz="2400" dirty="0" err="1">
                <a:latin typeface="Arial" charset="0"/>
              </a:rPr>
              <a:t>Hùng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nói</a:t>
            </a:r>
            <a:r>
              <a:rPr lang="en-US" sz="2400" dirty="0">
                <a:latin typeface="Arial" charset="0"/>
              </a:rPr>
              <a:t>: “Theo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charset="0"/>
              </a:rPr>
              <a:t>tớ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quý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nhất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lúa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gạo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Các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charset="0"/>
              </a:rPr>
              <a:t>cậu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có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thấy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không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ă</a:t>
            </a:r>
            <a:r>
              <a:rPr lang="en-US" sz="2400" dirty="0">
                <a:latin typeface="Arial" charset="0"/>
              </a:rPr>
              <a:t>n </a:t>
            </a:r>
            <a:r>
              <a:rPr lang="en-US" sz="2400" dirty="0" err="1">
                <a:latin typeface="Arial" charset="0"/>
              </a:rPr>
              <a:t>mà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sống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đư</a:t>
            </a:r>
            <a:r>
              <a:rPr lang="en-US" sz="2400" dirty="0" err="1">
                <a:latin typeface="Arial" charset="0"/>
              </a:rPr>
              <a:t>ợc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không</a:t>
            </a:r>
            <a:r>
              <a:rPr lang="en-US" sz="2400" dirty="0">
                <a:latin typeface="Arial" charset="0"/>
              </a:rPr>
              <a:t>?”</a:t>
            </a:r>
          </a:p>
          <a:p>
            <a:pPr marL="609600" indent="-609600" algn="just" eaLnBrk="1" hangingPunct="1"/>
            <a:r>
              <a:rPr lang="en-US" sz="2400" dirty="0">
                <a:latin typeface="Arial" charset="0"/>
              </a:rPr>
              <a:t>      </a:t>
            </a:r>
            <a:r>
              <a:rPr lang="en-US" sz="2400" dirty="0" err="1">
                <a:latin typeface="Arial" charset="0"/>
              </a:rPr>
              <a:t>Quý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và</a:t>
            </a:r>
            <a:r>
              <a:rPr lang="en-US" sz="2400" dirty="0">
                <a:latin typeface="Arial" charset="0"/>
              </a:rPr>
              <a:t> Nam </a:t>
            </a:r>
            <a:r>
              <a:rPr lang="en-US" sz="2400" dirty="0" err="1">
                <a:latin typeface="Arial" charset="0"/>
              </a:rPr>
              <a:t>cho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có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lí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609600" indent="-609600" algn="just" eaLnBrk="1" hangingPunct="1"/>
            <a:r>
              <a:rPr lang="en-US" sz="2400" dirty="0">
                <a:latin typeface="Arial" charset="0"/>
              </a:rPr>
              <a:t>       b) </a:t>
            </a:r>
            <a:r>
              <a:rPr lang="en-US" sz="2400" dirty="0" err="1">
                <a:latin typeface="Arial" charset="0"/>
              </a:rPr>
              <a:t>Chích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bông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sà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xuống</a:t>
            </a:r>
            <a:r>
              <a:rPr lang="en-US" sz="2400" dirty="0">
                <a:latin typeface="Arial" charset="0"/>
              </a:rPr>
              <a:t> v</a:t>
            </a:r>
            <a:r>
              <a:rPr lang="vi-VN" sz="2400" dirty="0">
                <a:latin typeface="Arial" charset="0"/>
              </a:rPr>
              <a:t>ư</a:t>
            </a:r>
            <a:r>
              <a:rPr lang="en-US" sz="2400" dirty="0" err="1">
                <a:latin typeface="Arial" charset="0"/>
              </a:rPr>
              <a:t>ờn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cải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b="1" i="1" dirty="0" err="1">
                <a:solidFill>
                  <a:srgbClr val="FF0000"/>
                </a:solidFill>
                <a:latin typeface="Arial" charset="0"/>
              </a:rPr>
              <a:t>Nó</a:t>
            </a:r>
            <a:r>
              <a:rPr lang="en-US" sz="2400" b="1" i="1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tìm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bắt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sâu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bọ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609600" indent="-609600" algn="just" eaLnBrk="1" hangingPunct="1"/>
            <a:endParaRPr lang="en-US" sz="2400" dirty="0">
              <a:latin typeface="Arial" charset="0"/>
            </a:endParaRPr>
          </a:p>
          <a:p>
            <a:pPr marL="609600" indent="-609600" algn="just" eaLnBrk="1" hangingPunct="1"/>
            <a:r>
              <a:rPr lang="en-US" sz="2400" dirty="0">
                <a:latin typeface="Arial" charset="0"/>
              </a:rPr>
              <a:t>      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>
            <a:off x="2286000" y="2114550"/>
            <a:ext cx="838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>
            <a:off x="1295400" y="2110979"/>
            <a:ext cx="838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>
            <a:off x="5562600" y="2110979"/>
            <a:ext cx="18288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Text Box 28"/>
          <p:cNvSpPr txBox="1">
            <a:spLocks noChangeArrowheads="1"/>
          </p:cNvSpPr>
          <p:nvPr/>
        </p:nvSpPr>
        <p:spPr bwMode="auto">
          <a:xfrm>
            <a:off x="2971800" y="93396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</a:t>
            </a:r>
            <a:r>
              <a:rPr 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từ</a:t>
            </a:r>
            <a:r>
              <a:rPr 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và</a:t>
            </a:r>
            <a:r>
              <a:rPr 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câu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1101" name="WordArt 29"/>
          <p:cNvSpPr>
            <a:spLocks noChangeArrowheads="1" noChangeShapeType="1" noTextEdit="1"/>
          </p:cNvSpPr>
          <p:nvPr/>
        </p:nvSpPr>
        <p:spPr bwMode="auto">
          <a:xfrm>
            <a:off x="3352800" y="589036"/>
            <a:ext cx="193357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Arial"/>
                <a:cs typeface="Arial"/>
              </a:rPr>
              <a:t>ĐẠI TỪ</a:t>
            </a:r>
          </a:p>
        </p:txBody>
      </p:sp>
      <p:sp>
        <p:nvSpPr>
          <p:cNvPr id="131104" name="Line 32"/>
          <p:cNvSpPr>
            <a:spLocks noChangeShapeType="1"/>
          </p:cNvSpPr>
          <p:nvPr/>
        </p:nvSpPr>
        <p:spPr bwMode="auto">
          <a:xfrm>
            <a:off x="3352800" y="2114550"/>
            <a:ext cx="990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8239" y="3790950"/>
            <a:ext cx="64770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 dirty="0" err="1">
                <a:latin typeface="Arial" charset="0"/>
              </a:rPr>
              <a:t>Từ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Arial" charset="0"/>
              </a:rPr>
              <a:t>tớ</a:t>
            </a:r>
            <a:r>
              <a:rPr lang="en-US" sz="2400" b="1" i="1" dirty="0">
                <a:latin typeface="Arial" charset="0"/>
              </a:rPr>
              <a:t>, </a:t>
            </a:r>
            <a:r>
              <a:rPr lang="en-US" sz="2400" b="1" i="1" u="sng" dirty="0" err="1">
                <a:solidFill>
                  <a:srgbClr val="FF0000"/>
                </a:solidFill>
                <a:latin typeface="Arial" charset="0"/>
              </a:rPr>
              <a:t>cậu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dùng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</a:t>
            </a:r>
            <a:r>
              <a:rPr lang="en-US" sz="2400" dirty="0">
                <a:latin typeface="Arial" charset="0"/>
              </a:rPr>
              <a:t>ể x</a:t>
            </a:r>
            <a:r>
              <a:rPr lang="vi-VN" sz="2400" dirty="0">
                <a:latin typeface="Arial" charset="0"/>
              </a:rPr>
              <a:t>ư</a:t>
            </a:r>
            <a:r>
              <a:rPr lang="en-US" sz="2400" dirty="0" err="1">
                <a:latin typeface="Arial" charset="0"/>
              </a:rPr>
              <a:t>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hô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 dirty="0" err="1" smtClean="0">
                <a:latin typeface="Arial" charset="0"/>
              </a:rPr>
              <a:t>Từ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Arial" charset="0"/>
              </a:rPr>
              <a:t>nó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dùng</a:t>
            </a:r>
            <a:r>
              <a:rPr lang="en-US" sz="2400" dirty="0">
                <a:latin typeface="Arial" charset="0"/>
              </a:rPr>
              <a:t> </a:t>
            </a:r>
            <a:r>
              <a:rPr lang="vi-VN" sz="2400" dirty="0">
                <a:latin typeface="Arial" charset="0"/>
              </a:rPr>
              <a:t>đ</a:t>
            </a:r>
            <a:r>
              <a:rPr lang="en-US" sz="2400" dirty="0">
                <a:latin typeface="Arial" charset="0"/>
              </a:rPr>
              <a:t>ể </a:t>
            </a:r>
            <a:r>
              <a:rPr lang="en-US" sz="2400" dirty="0" err="1">
                <a:latin typeface="Arial" charset="0"/>
              </a:rPr>
              <a:t>thay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thế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i="1" dirty="0" err="1">
                <a:latin typeface="Arial" charset="0"/>
              </a:rPr>
              <a:t>chích</a:t>
            </a:r>
            <a:r>
              <a:rPr lang="en-US" sz="2400" b="1" i="1" dirty="0">
                <a:latin typeface="Arial" charset="0"/>
              </a:rPr>
              <a:t> </a:t>
            </a:r>
            <a:r>
              <a:rPr lang="en-US" sz="2400" b="1" i="1" dirty="0" err="1">
                <a:latin typeface="Arial" charset="0"/>
              </a:rPr>
              <a:t>bông</a:t>
            </a:r>
            <a:r>
              <a:rPr lang="en-US" sz="2400" b="1" i="1" dirty="0">
                <a:latin typeface="Arial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7" grpId="0" animBg="1"/>
      <p:bldP spid="131088" grpId="0" animBg="1"/>
      <p:bldP spid="131089" grpId="0" animBg="1"/>
      <p:bldP spid="13110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11500" y="20955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Luyện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từ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và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câu</a:t>
            </a:r>
            <a:endParaRPr lang="en-US" sz="2400" u="sng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073400" y="365414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8196" name="Rectangle 7"/>
          <p:cNvSpPr>
            <a:spLocks noRot="1" noChangeArrowheads="1"/>
          </p:cNvSpPr>
          <p:nvPr/>
        </p:nvSpPr>
        <p:spPr bwMode="auto">
          <a:xfrm>
            <a:off x="609601" y="1085850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800" b="1" dirty="0">
                <a:solidFill>
                  <a:srgbClr val="663300"/>
                </a:solidFill>
                <a:latin typeface="Arial" charset="0"/>
              </a:rPr>
              <a:t>      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xét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Arial" charset="0"/>
              </a:rPr>
            </a:b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5176" name="Rectangle 8" descr="Parchment"/>
          <p:cNvSpPr>
            <a:spLocks noRot="1" noChangeArrowheads="1"/>
          </p:cNvSpPr>
          <p:nvPr/>
        </p:nvSpPr>
        <p:spPr bwMode="auto">
          <a:xfrm>
            <a:off x="838201" y="1314450"/>
            <a:ext cx="7877175" cy="18669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pattFill prst="lgCheck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dùng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vi-VN" sz="2400" i="1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ậm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d</a:t>
            </a:r>
            <a:r>
              <a:rPr lang="vi-VN" sz="2400" i="1" dirty="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ới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ây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giống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nêu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ở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bài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tập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 1? </a:t>
            </a:r>
          </a:p>
          <a:p>
            <a:pPr algn="just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th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Arial" charset="0"/>
              </a:rPr>
              <a:t>vậy</a:t>
            </a:r>
            <a:r>
              <a:rPr lang="en-US" sz="2400" b="1" i="1" dirty="0">
                <a:solidFill>
                  <a:srgbClr val="FF3300"/>
                </a:solidFill>
                <a:latin typeface="Arial" charset="0"/>
              </a:rPr>
              <a:t>.</a:t>
            </a:r>
          </a:p>
          <a:p>
            <a:pPr algn="just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Lúa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gạo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ều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Arial" charset="0"/>
              </a:rPr>
              <a:t>thế</a:t>
            </a:r>
            <a:r>
              <a:rPr lang="en-US" sz="2400" dirty="0">
                <a:solidFill>
                  <a:srgbClr val="FF3300"/>
                </a:solidFill>
                <a:latin typeface="Arial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Nh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ng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ời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ộng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5217" name="Rectangle 49" descr="Parchment"/>
          <p:cNvSpPr>
            <a:spLocks noChangeArrowheads="1"/>
          </p:cNvSpPr>
          <p:nvPr/>
        </p:nvSpPr>
        <p:spPr bwMode="auto">
          <a:xfrm>
            <a:off x="822758" y="3333750"/>
            <a:ext cx="7878763" cy="1371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pattFill prst="pct80">
              <a:fgClr>
                <a:srgbClr val="0033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Arial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ể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Arial" charset="0"/>
              </a:rPr>
              <a:t>rất</a:t>
            </a:r>
            <a:r>
              <a:rPr lang="en-US" sz="2400" b="1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Arial" charset="0"/>
              </a:rPr>
              <a:t>thích</a:t>
            </a:r>
            <a:r>
              <a:rPr lang="en-US" sz="2400" b="1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Arial" charset="0"/>
              </a:rPr>
              <a:t>th</a:t>
            </a:r>
            <a:r>
              <a:rPr lang="vi-VN" sz="2400" b="1" i="1" dirty="0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2400" b="1" i="1" dirty="0">
                <a:solidFill>
                  <a:srgbClr val="FF3300"/>
                </a:solidFill>
                <a:latin typeface="Arial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Arial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ể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Arial" charset="0"/>
              </a:rPr>
              <a:t>rất</a:t>
            </a:r>
            <a:r>
              <a:rPr lang="en-US" sz="2400" b="1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Arial" charset="0"/>
              </a:rPr>
              <a:t>quý</a:t>
            </a:r>
            <a:r>
              <a:rPr lang="en-US" sz="2400" b="1" i="1" dirty="0">
                <a:solidFill>
                  <a:srgbClr val="FF3300"/>
                </a:solidFill>
                <a:latin typeface="Arial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ậm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ó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ể </a:t>
            </a:r>
            <a:r>
              <a:rPr lang="en-US" sz="2400" dirty="0" err="1">
                <a:solidFill>
                  <a:srgbClr val="33CC33"/>
                </a:solidFill>
                <a:latin typeface="Arial" charset="0"/>
              </a:rPr>
              <a:t>tránh</a:t>
            </a:r>
            <a:r>
              <a:rPr lang="en-US" sz="2400" dirty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latin typeface="Arial" charset="0"/>
              </a:rPr>
              <a:t>lặp</a:t>
            </a:r>
            <a:r>
              <a:rPr lang="en-US" sz="2400" dirty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rgbClr val="33CC33"/>
                </a:solidFill>
                <a:latin typeface="Arial" charset="0"/>
              </a:rPr>
              <a:t>.</a:t>
            </a:r>
          </a:p>
          <a:p>
            <a:pPr eaLnBrk="1" hangingPunct="1"/>
            <a:endParaRPr lang="en-US" sz="1600" dirty="0">
              <a:solidFill>
                <a:srgbClr val="33CC33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 animBg="1"/>
      <p:bldP spid="1352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/>
          </p:cNvSpPr>
          <p:nvPr/>
        </p:nvSpPr>
        <p:spPr bwMode="auto">
          <a:xfrm>
            <a:off x="1295400" y="857250"/>
            <a:ext cx="76200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000" b="1">
                <a:latin typeface="Arial" charset="0"/>
              </a:rPr>
              <a:t>             </a:t>
            </a:r>
            <a:r>
              <a:rPr lang="en-US" sz="3600" b="1" i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                 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276600" y="209550"/>
            <a:ext cx="297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Luyện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từ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và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câu</a:t>
            </a:r>
            <a:endParaRPr lang="en-US" sz="2400" u="sng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2514600" y="495300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ĐẠI TỪ</a:t>
            </a:r>
          </a:p>
        </p:txBody>
      </p:sp>
      <p:sp>
        <p:nvSpPr>
          <p:cNvPr id="136203" name="Rectangle 11" descr="Parchment"/>
          <p:cNvSpPr>
            <a:spLocks noRot="1" noChangeArrowheads="1"/>
          </p:cNvSpPr>
          <p:nvPr/>
        </p:nvSpPr>
        <p:spPr bwMode="auto">
          <a:xfrm>
            <a:off x="685800" y="1828800"/>
            <a:ext cx="8153400" cy="2190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      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ể x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hay 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ể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thay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danh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ộng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cụm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danh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cụm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ộng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cụm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)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khỏi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lặp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9223" name="Rectangle 12"/>
          <p:cNvSpPr>
            <a:spLocks noRot="1" noChangeArrowheads="1"/>
          </p:cNvSpPr>
          <p:nvPr/>
        </p:nvSpPr>
        <p:spPr bwMode="auto">
          <a:xfrm>
            <a:off x="304800" y="1028700"/>
            <a:ext cx="2673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000" b="1">
                <a:solidFill>
                  <a:srgbClr val="FFCC00"/>
                </a:solidFill>
                <a:latin typeface="Arial" charset="0"/>
              </a:rPr>
              <a:t> .  </a:t>
            </a:r>
          </a:p>
        </p:txBody>
      </p:sp>
      <p:sp>
        <p:nvSpPr>
          <p:cNvPr id="9224" name="WordArt 20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20383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Arial"/>
                <a:cs typeface="Arial"/>
              </a:rPr>
              <a:t>Ghi nhớ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 build="allAtOnce" animBg="1"/>
      <p:bldP spid="1362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069071" y="133350"/>
            <a:ext cx="297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Luyện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từ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và</a:t>
            </a:r>
            <a:r>
              <a:rPr lang="en-US" sz="2400" u="sng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latin typeface="Arial" charset="0"/>
              </a:rPr>
              <a:t>câu</a:t>
            </a:r>
            <a:endParaRPr lang="en-US" sz="2400" u="sng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514600" y="488449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388937" y="750059"/>
            <a:ext cx="2201863" cy="40011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tập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8252" name="Rectangle 12"/>
          <p:cNvSpPr>
            <a:spLocks noRot="1" noChangeArrowheads="1"/>
          </p:cNvSpPr>
          <p:nvPr/>
        </p:nvSpPr>
        <p:spPr bwMode="auto">
          <a:xfrm>
            <a:off x="284596" y="1176146"/>
            <a:ext cx="8540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   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giùm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22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ẹp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reo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èo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2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TỐ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HỮU  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00550"/>
            <a:ext cx="876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85800" y="1714500"/>
            <a:ext cx="8001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in 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ậm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oạn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th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ể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ó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nhằm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lộ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tôn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th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ối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.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1090</Words>
  <Application>Microsoft Office PowerPoint</Application>
  <PresentationFormat>On-screen Show (16:9)</PresentationFormat>
  <Paragraphs>118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.VnTimeH</vt:lpstr>
      <vt:lpstr>.VnTime</vt:lpstr>
      <vt:lpstr>Times New Roman</vt:lpstr>
      <vt:lpstr>Calibri</vt:lpstr>
      <vt:lpstr>Office Theme</vt:lpstr>
      <vt:lpstr>Default Design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Genuine Member</dc:creator>
  <cp:lastModifiedBy>ASUS</cp:lastModifiedBy>
  <cp:revision>145</cp:revision>
  <dcterms:created xsi:type="dcterms:W3CDTF">2009-09-06T02:38:08Z</dcterms:created>
  <dcterms:modified xsi:type="dcterms:W3CDTF">2023-10-29T14:23:14Z</dcterms:modified>
</cp:coreProperties>
</file>