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78" r:id="rId2"/>
    <p:sldId id="294" r:id="rId3"/>
    <p:sldId id="293" r:id="rId4"/>
    <p:sldId id="297" r:id="rId5"/>
    <p:sldId id="296" r:id="rId6"/>
    <p:sldId id="263" r:id="rId7"/>
    <p:sldId id="264" r:id="rId8"/>
    <p:sldId id="277" r:id="rId9"/>
    <p:sldId id="265" r:id="rId10"/>
    <p:sldId id="279" r:id="rId11"/>
    <p:sldId id="281" r:id="rId12"/>
    <p:sldId id="283" r:id="rId13"/>
    <p:sldId id="280" r:id="rId14"/>
    <p:sldId id="282" r:id="rId15"/>
    <p:sldId id="284" r:id="rId16"/>
    <p:sldId id="285" r:id="rId17"/>
    <p:sldId id="286" r:id="rId18"/>
    <p:sldId id="288" r:id="rId19"/>
    <p:sldId id="287" r:id="rId20"/>
    <p:sldId id="292" r:id="rId21"/>
    <p:sldId id="266" r:id="rId22"/>
    <p:sldId id="267" r:id="rId23"/>
    <p:sldId id="268" r:id="rId24"/>
  </p:sldIdLst>
  <p:sldSz cx="12192000" cy="6858000"/>
  <p:notesSz cx="6858000" cy="9144000"/>
  <p:embeddedFontLst>
    <p:embeddedFont>
      <p:font typeface="Arial Black" pitchFamily="34" charset="0"/>
      <p:bold r:id="rId26"/>
    </p:embeddedFont>
    <p:embeddedFont>
      <p:font typeface=".VnRevue"/>
      <p:regular r:id="rId27"/>
    </p:embeddedFont>
    <p:embeddedFont>
      <p:font typeface="Elephant" pitchFamily="18" charset="0"/>
      <p:regular r:id="rId28"/>
      <p:italic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Century Gothic" pitchFamily="34" charset="0"/>
      <p:regular r:id="rId34"/>
      <p:bold r:id="rId35"/>
      <p:italic r:id="rId36"/>
      <p:boldItalic r:id="rId37"/>
    </p:embeddedFont>
    <p:embeddedFont>
      <p:font typeface="Berlin Sans FB Demi" pitchFamily="34" charset="0"/>
      <p:bold r:id="rId38"/>
    </p:embeddedFont>
    <p:embeddedFont>
      <p:font typeface="Tahoma" pitchFamily="34" charset="0"/>
      <p:regular r:id="rId39"/>
      <p:bold r:id="rId40"/>
    </p:embeddedFont>
    <p:embeddedFont>
      <p:font typeface="Calibri Light" charset="0"/>
      <p:regular r:id="rId41"/>
      <p: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CF1F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60"/>
  </p:normalViewPr>
  <p:slideViewPr>
    <p:cSldViewPr snapToGrid="0">
      <p:cViewPr>
        <p:scale>
          <a:sx n="76" d="100"/>
          <a:sy n="76" d="100"/>
        </p:scale>
        <p:origin x="-504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C0EE4-BA39-45FC-922B-E9E274440DBB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11DFB-5CD3-4F91-B455-91B86FB33F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36762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41BB8-CFC5-4A79-B600-9887F8E6152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54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1920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41BB8-CFC5-4A79-B600-9887F8E6152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1517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76664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3362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2958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00484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1866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7600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1959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857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33616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505DB6-E5E2-4508-A7CC-E2017DE0E71C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E40965-9DEB-4A58-BC14-24CCC3853D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64247" y="3255249"/>
            <a:ext cx="6663506" cy="3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5443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15197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6641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40267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07243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70712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82001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00575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48843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328242" y="0"/>
            <a:ext cx="12571042" cy="70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441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1.xml"/><Relationship Id="rId7" Type="http://schemas.microsoft.com/office/2007/relationships/media" Target="../media/media1.wav"/><Relationship Id="rId2" Type="http://schemas.openxmlformats.org/officeDocument/2006/relationships/slideLayout" Target="../slideLayouts/slideLayout10.xml"/><Relationship Id="rId1" Type="http://schemas.openxmlformats.org/officeDocument/2006/relationships/video" Target="NULL" TargetMode="Externa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6.jpeg"/><Relationship Id="rId3" Type="http://schemas.openxmlformats.org/officeDocument/2006/relationships/audio" Target="../media/audio14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audio" Target="../media/audio15.wav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4.jpeg"/><Relationship Id="rId3" Type="http://schemas.openxmlformats.org/officeDocument/2006/relationships/audio" Target="../media/audio14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audio" Target="../media/audio15.wav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7.png"/><Relationship Id="rId3" Type="http://schemas.openxmlformats.org/officeDocument/2006/relationships/audio" Target="../media/audio14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audio" Target="../media/audio15.wav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5.jpeg"/><Relationship Id="rId3" Type="http://schemas.openxmlformats.org/officeDocument/2006/relationships/audio" Target="../media/audio14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audio" Target="../media/audio15.wav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.jpeg"/><Relationship Id="rId3" Type="http://schemas.openxmlformats.org/officeDocument/2006/relationships/audio" Target="../media/audio14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audio" Target="../media/audio15.wav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audio" Target="../media/audio14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audio" Target="../media/audio15.wav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audio" Target="../media/audio14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audio" Target="../media/audio15.wav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audio" Target="../media/audio14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audio" Target="../media/audio15.wav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audio" Target="../media/audio14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audio" Target="../media/audio15.wav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7.wav"/><Relationship Id="rId7" Type="http://schemas.openxmlformats.org/officeDocument/2006/relationships/image" Target="../media/image35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0.wav"/><Relationship Id="rId5" Type="http://schemas.openxmlformats.org/officeDocument/2006/relationships/audio" Target="../media/audio19.wav"/><Relationship Id="rId4" Type="http://schemas.openxmlformats.org/officeDocument/2006/relationships/audio" Target="../media/audio18.wav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image" Target="../media/image10.png"/><Relationship Id="rId2" Type="http://schemas.openxmlformats.org/officeDocument/2006/relationships/audio" Target="../media/audio1.wav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image" Target="../media/image8.png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9040" y="1167196"/>
            <a:ext cx="2947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00000"/>
                </a:solidFill>
                <a:latin typeface="Arial Black" panose="020B0A04020102020204" pitchFamily="34" charset="0"/>
              </a:rPr>
              <a:t>Unit 5</a:t>
            </a:r>
          </a:p>
        </p:txBody>
      </p:sp>
      <p:sp>
        <p:nvSpPr>
          <p:cNvPr id="3" name="Rectangle 2"/>
          <p:cNvSpPr/>
          <p:nvPr/>
        </p:nvSpPr>
        <p:spPr>
          <a:xfrm>
            <a:off x="1914463" y="2063551"/>
            <a:ext cx="916981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  <a:t>What will you do</a:t>
            </a:r>
            <a:b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</a:br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  <a:t>this weekend?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Rev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96597" y="5009765"/>
            <a:ext cx="2191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xmlns="" val="94258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/>
          <a:srcRect l="31516" t="8179" r="32113" b="5499"/>
          <a:stretch/>
        </p:blipFill>
        <p:spPr>
          <a:xfrm>
            <a:off x="5267598" y="1729056"/>
            <a:ext cx="828402" cy="1969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11" t="26777" r="21290" b="19666"/>
          <a:stretch/>
        </p:blipFill>
        <p:spPr>
          <a:xfrm>
            <a:off x="5708169" y="2899788"/>
            <a:ext cx="775662" cy="775662"/>
          </a:xfrm>
          <a:prstGeom prst="ellipse">
            <a:avLst/>
          </a:prstGeom>
        </p:spPr>
      </p:pic>
      <p:pic>
        <p:nvPicPr>
          <p:cNvPr id="6" name="PieInTheSky_11.02_1525061315">
            <a:hlinkClick r:id="" action="ppaction://media"/>
            <a:extLst>
              <a:ext uri="{FF2B5EF4-FFF2-40B4-BE49-F238E27FC236}">
                <a16:creationId xmlns="" xmlns:a16="http://schemas.microsoft.com/office/drawing/2014/main" id="{5D17B140-67E8-44FA-ADAD-DCA3E5AB6A6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3094355" y="2270125"/>
            <a:ext cx="487363" cy="487363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7598" y="4790727"/>
            <a:ext cx="1609483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039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 cstate="print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 cstate="print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 cstate="print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7" cstate="print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7" cstate="print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 cstate="print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8" cstate="print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9" cstate="print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9" cstate="print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 cstate="print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12" cstate="print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12" cstate="print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13" cstate="print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13" cstate="print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14" cstate="print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14" cstate="print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5" cstate="print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12" cstate="print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12" cstate="print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39747" y="2611899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swim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sea.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71857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explore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caves.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take a boat trip around the islands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58" name="Picture 57" descr="https://s.sachmem.vn/public/images/TA5T1SHS/U5-L2-2-4-6d6e411beee7905e44c172f421a0e9c9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3458" y="1244599"/>
            <a:ext cx="3379865" cy="231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61"/>
          <p:cNvSpPr/>
          <p:nvPr/>
        </p:nvSpPr>
        <p:spPr>
          <a:xfrm>
            <a:off x="630286" y="5166360"/>
            <a:ext cx="3136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 at Ha Long Bay?</a:t>
            </a:r>
          </a:p>
        </p:txBody>
      </p:sp>
    </p:spTree>
    <p:extLst>
      <p:ext uri="{BB962C8B-B14F-4D97-AF65-F5344CB8AC3E}">
        <p14:creationId xmlns:p14="http://schemas.microsoft.com/office/powerpoint/2010/main" xmlns="" val="134060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 cstate="print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 cstate="print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 cstate="print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7" cstate="print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7" cstate="print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 cstate="print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8" cstate="print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9" cstate="print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9" cstate="print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 cstate="print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12" cstate="print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12" cstate="print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13" cstate="print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13" cstate="print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14" cstate="print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14" cstate="print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5" cstate="print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12" cstate="print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12" cstate="print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98504" y="809550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may take a boat trip around the islands</a:t>
            </a:r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may build sandcastles.</a:t>
            </a:r>
          </a:p>
        </p:txBody>
      </p:sp>
      <p:sp>
        <p:nvSpPr>
          <p:cNvPr id="73" name="CMsPham"/>
          <p:cNvSpPr/>
          <p:nvPr/>
        </p:nvSpPr>
        <p:spPr>
          <a:xfrm>
            <a:off x="7993728" y="2657388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 I'll explore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caves.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51" name="Picture 50" descr="https://s.sachmem.vn/public/images/TA5T1SHS/U5-L2-2-2-2e3a302c722678e5efbdc581e29751af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366" y="1319239"/>
            <a:ext cx="3116672" cy="213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54"/>
          <p:cNvSpPr/>
          <p:nvPr/>
        </p:nvSpPr>
        <p:spPr>
          <a:xfrm>
            <a:off x="752334" y="4829220"/>
            <a:ext cx="3136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 at Ha Long Bay?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don't know. ______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-525472" y="7899978"/>
            <a:ext cx="12750942" cy="2335205"/>
            <a:chOff x="-1378761" y="3976805"/>
            <a:chExt cx="12750942" cy="2335205"/>
          </a:xfrm>
        </p:grpSpPr>
        <p:sp>
          <p:nvSpPr>
            <p:cNvPr id="57" name="Rectangle 56"/>
            <p:cNvSpPr/>
            <p:nvPr/>
          </p:nvSpPr>
          <p:spPr>
            <a:xfrm>
              <a:off x="-1378761" y="3976805"/>
              <a:ext cx="6096000" cy="95410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explore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caves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135210" y="5292959"/>
              <a:ext cx="6096000" cy="95410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take a boat trip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around the islands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4717239" y="5357903"/>
              <a:ext cx="6096000" cy="95410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build sandcastles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beach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9579927" y="4238415"/>
              <a:ext cx="1792254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swim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the sea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17605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 cstate="print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 cstate="print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 cstate="print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7" cstate="print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7" cstate="print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 cstate="print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8" cstate="print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9" cstate="print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9" cstate="print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 cstate="print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12" cstate="print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12" cstate="print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13" cstate="print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13" cstate="print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14" cstate="print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14" cstate="print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5" cstate="print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12" cstate="print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12" cstate="print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seafood. </a:t>
            </a:r>
            <a:endParaRPr lang="en-US" sz="28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eats seafood.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68428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seafood. </a:t>
            </a:r>
            <a:endParaRPr lang="en-US" sz="28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630286" y="5166360"/>
            <a:ext cx="3136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 at Ha Long Bay?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8"/>
          <a:srcRect t="21545"/>
          <a:stretch/>
        </p:blipFill>
        <p:spPr>
          <a:xfrm>
            <a:off x="858519" y="1319239"/>
            <a:ext cx="2908470" cy="213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848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 cstate="print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 cstate="print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 cstate="print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7" cstate="print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7" cstate="print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 cstate="print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8" cstate="print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9" cstate="print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9" cstate="print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 cstate="print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12" cstate="print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12" cstate="print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13" cstate="print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13" cstate="print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14" cstate="print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14" cstate="print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5" cstate="print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12" cstate="print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12" cstate="print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39747" y="454726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build sandcastles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beach.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take a boat trip around the islands.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74817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explore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caves.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57" name="Picture 56" descr="https://s.sachmem.vn/public/images/TA5T1SHS/U5-L2-2-3-63ebd7fea96c477d04b4b22338389ab5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366" y="1319239"/>
            <a:ext cx="3116672" cy="213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630286" y="5166360"/>
            <a:ext cx="3136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 at Ha Long Bay?</a:t>
            </a:r>
          </a:p>
        </p:txBody>
      </p:sp>
    </p:spTree>
    <p:extLst>
      <p:ext uri="{BB962C8B-B14F-4D97-AF65-F5344CB8AC3E}">
        <p14:creationId xmlns:p14="http://schemas.microsoft.com/office/powerpoint/2010/main" xmlns="" val="268334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 cstate="print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 cstate="print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 cstate="print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7" cstate="print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7" cstate="print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 cstate="print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8" cstate="print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9" cstate="print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9" cstate="print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 cstate="print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12" cstate="print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12" cstate="print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13" cstate="print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13" cstate="print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14" cstate="print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14" cstate="print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5" cstate="print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12" cstate="print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12" cstate="print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98504" y="809550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don't know. I may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don't know. I did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don't know. I my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50" name="Picture 49" descr="https://s.sachmem.vn/public/images/TA5T1SHS/U5-L2-2-1-56ddd5ca303c2c4302d4f8ec779df843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366" y="1319239"/>
            <a:ext cx="3116672" cy="213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ectangle 55"/>
          <p:cNvSpPr/>
          <p:nvPr/>
        </p:nvSpPr>
        <p:spPr>
          <a:xfrm>
            <a:off x="574570" y="3972646"/>
            <a:ext cx="354065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 at Ha Long Bay?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 explore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caves.</a:t>
            </a:r>
          </a:p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695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sp>
        <p:nvSpPr>
          <p:cNvPr id="73" name="CMsPham"/>
          <p:cNvSpPr/>
          <p:nvPr/>
        </p:nvSpPr>
        <p:spPr>
          <a:xfrm>
            <a:off x="7993728" y="815666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don’t know. I may sang and danced.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 cstate="print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 cstate="print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 cstate="print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7" cstate="print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7" cstate="print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 cstate="print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8" cstate="print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9" cstate="print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9" cstate="print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 cstate="print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12" cstate="print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12" cstate="print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13" cstate="print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13" cstate="print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14" cstate="print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14" cstate="print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5" cstate="print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12" cstate="print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12" cstate="print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93728" y="451896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don’t know. I may sing and dance.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8025725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don’t know. I sang and danced.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660766" y="3006263"/>
            <a:ext cx="31367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 at Ha Long Bay?</a:t>
            </a:r>
          </a:p>
        </p:txBody>
      </p:sp>
    </p:spTree>
    <p:extLst>
      <p:ext uri="{BB962C8B-B14F-4D97-AF65-F5344CB8AC3E}">
        <p14:creationId xmlns:p14="http://schemas.microsoft.com/office/powerpoint/2010/main" xmlns="" val="4386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1" grpId="0" animBg="1"/>
      <p:bldP spid="72" grpId="0" animBg="1"/>
      <p:bldP spid="7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 cstate="print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 cstate="print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 cstate="print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7" cstate="print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7" cstate="print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 cstate="print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8" cstate="print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9" cstate="print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9" cstate="print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 cstate="print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12" cstate="print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12" cstate="print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13" cstate="print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13" cstate="print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14" cstate="print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14" cstate="print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5" cstate="print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12" cstate="print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12" cstate="print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39747" y="2611899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don’t know. I may explored the cave.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71857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don’t know. I may explore the cave.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don’t know. I may explores the cave. 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776547" y="2773680"/>
            <a:ext cx="31367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 at Ha Long Bay?</a:t>
            </a:r>
          </a:p>
        </p:txBody>
      </p:sp>
    </p:spTree>
    <p:extLst>
      <p:ext uri="{BB962C8B-B14F-4D97-AF65-F5344CB8AC3E}">
        <p14:creationId xmlns:p14="http://schemas.microsoft.com/office/powerpoint/2010/main" xmlns="" val="152745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 cstate="print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 cstate="print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 cstate="print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7" cstate="print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7" cstate="print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 cstate="print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8" cstate="print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9" cstate="print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9" cstate="print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 cstate="print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12" cstate="print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12" cstate="print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13" cstate="print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13" cstate="print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14" cstate="print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14" cstate="print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5" cstate="print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12" cstate="print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12" cstate="print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98504" y="809550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do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will you do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660766" y="3006263"/>
            <a:ext cx="31367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 in the countryside?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 I’ll go for a picnic.</a:t>
            </a:r>
          </a:p>
        </p:txBody>
      </p:sp>
    </p:spTree>
    <p:extLst>
      <p:ext uri="{BB962C8B-B14F-4D97-AF65-F5344CB8AC3E}">
        <p14:creationId xmlns:p14="http://schemas.microsoft.com/office/powerpoint/2010/main" xmlns="" val="77612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 cstate="print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 cstate="print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 cstate="print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7" cstate="print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7" cstate="print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 cstate="print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8" cstate="print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9" cstate="print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9" cstate="print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 cstate="print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12" cstate="print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12" cstate="print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13" cstate="print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13" cstate="print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14" cstate="print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14" cstate="print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5" cstate="print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11" cstate="print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12" cstate="print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12" cstate="print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1" name="AMsPham"/>
          <p:cNvSpPr/>
          <p:nvPr/>
        </p:nvSpPr>
        <p:spPr>
          <a:xfrm>
            <a:off x="7939747" y="265960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939747" y="4505227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939747" y="684281"/>
            <a:ext cx="3328300" cy="152432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</a:t>
            </a:r>
            <a:endParaRPr lang="en-US" sz="28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750910" y="2305614"/>
            <a:ext cx="338646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_______at Ha Long Bay?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 I will take a boat trip around the islands.</a:t>
            </a:r>
          </a:p>
        </p:txBody>
      </p:sp>
    </p:spTree>
    <p:extLst>
      <p:ext uri="{BB962C8B-B14F-4D97-AF65-F5344CB8AC3E}">
        <p14:creationId xmlns:p14="http://schemas.microsoft.com/office/powerpoint/2010/main" xmlns="" val="354706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497976"/>
            <a:ext cx="97592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xmlns="" val="1893606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/>
          <a:srcRect l="31516" t="8179" r="32113" b="5499"/>
          <a:stretch/>
        </p:blipFill>
        <p:spPr>
          <a:xfrm>
            <a:off x="5267598" y="1729056"/>
            <a:ext cx="828402" cy="1969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11" t="26777" r="21290" b="19666"/>
          <a:stretch/>
        </p:blipFill>
        <p:spPr>
          <a:xfrm>
            <a:off x="5708169" y="2899788"/>
            <a:ext cx="775662" cy="775662"/>
          </a:xfrm>
          <a:prstGeom prst="ellipse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019692" y="7570481"/>
            <a:ext cx="1076307" cy="52849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EXIT</a:t>
            </a:r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7598" y="5420855"/>
            <a:ext cx="1322947" cy="89009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188257" y="2267083"/>
            <a:ext cx="8124575" cy="2041071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/>
            <a:r>
              <a:rPr lang="en-US" sz="11500" dirty="0">
                <a:ln w="12700">
                  <a:solidFill>
                    <a:schemeClr val="bg1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xmlns="" val="309283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205" y="1271014"/>
            <a:ext cx="11105515" cy="41456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number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60000" y="470774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92960" y="470297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81520" y="470297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70080" y="470297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1" name="Mspham0936082789">
            <a:extLst>
              <a:ext uri="{FF2B5EF4-FFF2-40B4-BE49-F238E27FC236}">
                <a16:creationId xmlns="" xmlns:a16="http://schemas.microsoft.com/office/drawing/2014/main" id="{681B7AF4-422F-45F7-A43A-492F588721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7325" y="5766034"/>
            <a:ext cx="452422" cy="457200"/>
          </a:xfrm>
          <a:prstGeom prst="rect">
            <a:avLst/>
          </a:prstGeom>
        </p:spPr>
      </p:pic>
      <p:sp>
        <p:nvSpPr>
          <p:cNvPr id="12" name="Star: 32 Points 11">
            <a:extLst>
              <a:ext uri="{FF2B5EF4-FFF2-40B4-BE49-F238E27FC236}">
                <a16:creationId xmlns="" xmlns:a16="http://schemas.microsoft.com/office/drawing/2014/main" id="{9C394560-14D4-4758-8F38-7F922BF614CE}"/>
              </a:ext>
            </a:extLst>
          </p:cNvPr>
          <p:cNvSpPr/>
          <p:nvPr/>
        </p:nvSpPr>
        <p:spPr>
          <a:xfrm>
            <a:off x="7470080" y="5720314"/>
            <a:ext cx="551543" cy="548640"/>
          </a:xfrm>
          <a:prstGeom prst="star32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3" name="Star: 32 Points 12">
            <a:extLst>
              <a:ext uri="{FF2B5EF4-FFF2-40B4-BE49-F238E27FC236}">
                <a16:creationId xmlns="" xmlns:a16="http://schemas.microsoft.com/office/drawing/2014/main" id="{54C3FD94-AE20-464C-BDEA-CE160FA6469A}"/>
              </a:ext>
            </a:extLst>
          </p:cNvPr>
          <p:cNvSpPr/>
          <p:nvPr/>
        </p:nvSpPr>
        <p:spPr>
          <a:xfrm>
            <a:off x="6742111" y="5720314"/>
            <a:ext cx="551543" cy="548640"/>
          </a:xfrm>
          <a:prstGeom prst="star32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4" name="Star: 32 Points 13">
            <a:extLst>
              <a:ext uri="{FF2B5EF4-FFF2-40B4-BE49-F238E27FC236}">
                <a16:creationId xmlns="" xmlns:a16="http://schemas.microsoft.com/office/drawing/2014/main" id="{5CD52E84-8074-409D-A2DD-8574AC586B1A}"/>
              </a:ext>
            </a:extLst>
          </p:cNvPr>
          <p:cNvSpPr/>
          <p:nvPr/>
        </p:nvSpPr>
        <p:spPr>
          <a:xfrm>
            <a:off x="6014142" y="5720314"/>
            <a:ext cx="551543" cy="548640"/>
          </a:xfrm>
          <a:prstGeom prst="star32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5" name="Star: 32 Points 14">
            <a:extLst>
              <a:ext uri="{FF2B5EF4-FFF2-40B4-BE49-F238E27FC236}">
                <a16:creationId xmlns="" xmlns:a16="http://schemas.microsoft.com/office/drawing/2014/main" id="{B4D06C28-B8E0-4E36-B0B9-DCA9A5F2B96D}"/>
              </a:ext>
            </a:extLst>
          </p:cNvPr>
          <p:cNvSpPr/>
          <p:nvPr/>
        </p:nvSpPr>
        <p:spPr>
          <a:xfrm>
            <a:off x="5286173" y="5720314"/>
            <a:ext cx="551543" cy="548640"/>
          </a:xfrm>
          <a:prstGeom prst="star32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213087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5 Where will you be this weekend-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5 Where will you be this weekend-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5 Where will you be this weekend-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5 Where will you be this weekend-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5 Where will you be this weekend-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18" grpId="0"/>
      <p:bldP spid="20" grpId="0"/>
      <p:bldP spid="12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Write about your daily routines.</a:t>
            </a:r>
          </a:p>
        </p:txBody>
      </p:sp>
      <p:sp>
        <p:nvSpPr>
          <p:cNvPr id="3" name="Rectangle 2"/>
          <p:cNvSpPr/>
          <p:nvPr/>
        </p:nvSpPr>
        <p:spPr>
          <a:xfrm>
            <a:off x="1503045" y="1528356"/>
            <a:ext cx="852487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be tomorrow?</a:t>
            </a:r>
          </a:p>
          <a:p>
            <a:pPr algn="just"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____________________________________. </a:t>
            </a:r>
          </a:p>
          <a:p>
            <a:pPr algn="just"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What will you do? </a:t>
            </a:r>
          </a:p>
          <a:p>
            <a:pPr algn="just"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____________________________________. </a:t>
            </a:r>
          </a:p>
          <a:p>
            <a:pPr algn="just">
              <a:lnSpc>
                <a:spcPct val="150000"/>
              </a:lnSpc>
            </a:pPr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166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 Let’s play.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982" y="909993"/>
            <a:ext cx="8008023" cy="514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19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s.sachmem.vn/public/images/TA5T1SHS/U5-L2-2-1-56ddd5ca303c2c4302d4f8ec779df8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6948" y="922487"/>
            <a:ext cx="2579314" cy="176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s.sachmem.vn/public/images/TA5T1SHS/U5-L2-2-2-2e3a302c722678e5efbdc581e29751a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8647" y="922487"/>
            <a:ext cx="2579314" cy="176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ttps://s.sachmem.vn/public/images/TA5T1SHS/U5-L2-2-3-63ebd7fea96c477d04b4b22338389ab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8642" y="3774160"/>
            <a:ext cx="2579314" cy="176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s.sachmem.vn/public/images/TA5T1SHS/U5-L2-2-4-6d6e411beee7905e44c172f421a0e9c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9232" y="3781973"/>
            <a:ext cx="2797128" cy="191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7542" y="2690261"/>
            <a:ext cx="40381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explore the caves</a:t>
            </a:r>
          </a:p>
        </p:txBody>
      </p:sp>
      <p:sp>
        <p:nvSpPr>
          <p:cNvPr id="7" name="Rectangle 6"/>
          <p:cNvSpPr/>
          <p:nvPr/>
        </p:nvSpPr>
        <p:spPr>
          <a:xfrm>
            <a:off x="4684887" y="2690261"/>
            <a:ext cx="31068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take a boat trip </a:t>
            </a:r>
          </a:p>
        </p:txBody>
      </p:sp>
      <p:sp>
        <p:nvSpPr>
          <p:cNvPr id="8" name="Rectangle 7"/>
          <p:cNvSpPr/>
          <p:nvPr/>
        </p:nvSpPr>
        <p:spPr>
          <a:xfrm>
            <a:off x="1922587" y="5497809"/>
            <a:ext cx="33314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build sandcastles </a:t>
            </a:r>
          </a:p>
        </p:txBody>
      </p:sp>
      <p:sp>
        <p:nvSpPr>
          <p:cNvPr id="9" name="Rectangle 8"/>
          <p:cNvSpPr/>
          <p:nvPr/>
        </p:nvSpPr>
        <p:spPr>
          <a:xfrm>
            <a:off x="6138816" y="5497809"/>
            <a:ext cx="3297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swim in the sea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t="21545"/>
          <a:stretch/>
        </p:blipFill>
        <p:spPr>
          <a:xfrm>
            <a:off x="8509350" y="922488"/>
            <a:ext cx="2407009" cy="176777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159437" y="2690261"/>
            <a:ext cx="31068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eat seafood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7542" y="3088837"/>
            <a:ext cx="4038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 hang động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95098" y="3088837"/>
            <a:ext cx="38864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tham quan bằng thuyền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22587" y="5896385"/>
            <a:ext cx="3331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 lâu đài cát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138816" y="5896385"/>
            <a:ext cx="3297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Bơi ở biển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159437" y="3088837"/>
            <a:ext cx="31068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 đồ biển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6760" y="383445"/>
            <a:ext cx="27589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</p:spTree>
    <p:extLst>
      <p:ext uri="{BB962C8B-B14F-4D97-AF65-F5344CB8AC3E}">
        <p14:creationId xmlns:p14="http://schemas.microsoft.com/office/powerpoint/2010/main" xmlns="" val="212065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934190" y="4936336"/>
            <a:ext cx="2870225" cy="1362251"/>
            <a:chOff x="375337" y="4919493"/>
            <a:chExt cx="2870225" cy="1362251"/>
          </a:xfrm>
        </p:grpSpPr>
        <p:sp>
          <p:nvSpPr>
            <p:cNvPr id="20" name="Cloud 19"/>
            <p:cNvSpPr/>
            <p:nvPr/>
          </p:nvSpPr>
          <p:spPr>
            <a:xfrm>
              <a:off x="375337" y="4919493"/>
              <a:ext cx="2870225" cy="1362251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84569" y="5030354"/>
              <a:ext cx="265176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explore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the caves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650598" y="4936337"/>
            <a:ext cx="2651760" cy="1362251"/>
            <a:chOff x="7278998" y="4857442"/>
            <a:chExt cx="2651760" cy="1362251"/>
          </a:xfrm>
        </p:grpSpPr>
        <p:sp>
          <p:nvSpPr>
            <p:cNvPr id="22" name="Cloud 21"/>
            <p:cNvSpPr/>
            <p:nvPr/>
          </p:nvSpPr>
          <p:spPr>
            <a:xfrm>
              <a:off x="7278998" y="4857442"/>
              <a:ext cx="2603647" cy="1362251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278998" y="4981825"/>
              <a:ext cx="265176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take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a boat trip 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813234" y="5125179"/>
            <a:ext cx="3103821" cy="1362251"/>
            <a:chOff x="3815139" y="4857442"/>
            <a:chExt cx="3103821" cy="1362251"/>
          </a:xfrm>
        </p:grpSpPr>
        <p:sp>
          <p:nvSpPr>
            <p:cNvPr id="21" name="Cloud 20"/>
            <p:cNvSpPr/>
            <p:nvPr/>
          </p:nvSpPr>
          <p:spPr>
            <a:xfrm>
              <a:off x="3815139" y="4857442"/>
              <a:ext cx="3103821" cy="1362251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041169" y="4929974"/>
              <a:ext cx="265176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build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sandcastles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94199" y="3726662"/>
            <a:ext cx="2870225" cy="1362251"/>
            <a:chOff x="1892393" y="3555982"/>
            <a:chExt cx="2870225" cy="1362251"/>
          </a:xfrm>
        </p:grpSpPr>
        <p:sp>
          <p:nvSpPr>
            <p:cNvPr id="19" name="Cloud 18"/>
            <p:cNvSpPr/>
            <p:nvPr/>
          </p:nvSpPr>
          <p:spPr>
            <a:xfrm>
              <a:off x="1892393" y="3555982"/>
              <a:ext cx="2870225" cy="1362251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31140" y="3668103"/>
              <a:ext cx="265176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swim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in the sea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50217" y="1264362"/>
            <a:ext cx="11183053" cy="1577342"/>
            <a:chOff x="-2282893" y="888999"/>
            <a:chExt cx="15076036" cy="2126438"/>
          </a:xfrm>
        </p:grpSpPr>
        <p:pic>
          <p:nvPicPr>
            <p:cNvPr id="2" name="Picture 1" descr="https://s.sachmem.vn/public/images/TA5T1SHS/U5-L2-2-1-56ddd5ca303c2c4302d4f8ec779df843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3293" y="888999"/>
              <a:ext cx="2832000" cy="1940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https://s.sachmem.vn/public/images/TA5T1SHS/U5-L2-2-2-2e3a302c722678e5efbdc581e29751af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82893" y="888999"/>
              <a:ext cx="2832000" cy="1940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https://s.sachmem.vn/public/images/TA5T1SHS/U5-L2-2-3-63ebd7fea96c477d04b4b22338389ab5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1143" y="888999"/>
              <a:ext cx="2832000" cy="1940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https://s.sachmem.vn/public/images/TA5T1SHS/U5-L2-2-4-6d6e411beee7905e44c172f421a0e9c9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624" y="910574"/>
              <a:ext cx="3071152" cy="2104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/>
            <a:srcRect t="21545"/>
            <a:stretch/>
          </p:blipFill>
          <p:spPr>
            <a:xfrm>
              <a:off x="7101810" y="888999"/>
              <a:ext cx="2642815" cy="1940956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7165880" y="3574086"/>
            <a:ext cx="2651760" cy="1362251"/>
            <a:chOff x="8274507" y="3270949"/>
            <a:chExt cx="2651760" cy="1362251"/>
          </a:xfrm>
        </p:grpSpPr>
        <p:sp>
          <p:nvSpPr>
            <p:cNvPr id="23" name="Cloud 22"/>
            <p:cNvSpPr/>
            <p:nvPr/>
          </p:nvSpPr>
          <p:spPr>
            <a:xfrm>
              <a:off x="8292140" y="3270949"/>
              <a:ext cx="2603647" cy="1362251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74507" y="3334287"/>
              <a:ext cx="265176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eat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seafood</a:t>
              </a:r>
            </a:p>
          </p:txBody>
        </p:sp>
      </p:grpSp>
      <p:sp>
        <p:nvSpPr>
          <p:cNvPr id="29" name="Freeform 28"/>
          <p:cNvSpPr/>
          <p:nvPr/>
        </p:nvSpPr>
        <p:spPr>
          <a:xfrm>
            <a:off x="6248187" y="2727960"/>
            <a:ext cx="4587453" cy="2468880"/>
          </a:xfrm>
          <a:custGeom>
            <a:avLst/>
            <a:gdLst>
              <a:gd name="connsiteX0" fmla="*/ 4587453 w 4587453"/>
              <a:gd name="connsiteY0" fmla="*/ 0 h 2468880"/>
              <a:gd name="connsiteX1" fmla="*/ 2133813 w 4587453"/>
              <a:gd name="connsiteY1" fmla="*/ 365760 h 2468880"/>
              <a:gd name="connsiteX2" fmla="*/ 335493 w 4587453"/>
              <a:gd name="connsiteY2" fmla="*/ 1386840 h 2468880"/>
              <a:gd name="connsiteX3" fmla="*/ 213 w 4587453"/>
              <a:gd name="connsiteY3" fmla="*/ 2468880 h 246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453" h="2468880">
                <a:moveTo>
                  <a:pt x="4587453" y="0"/>
                </a:moveTo>
                <a:cubicBezTo>
                  <a:pt x="3714963" y="67310"/>
                  <a:pt x="2842473" y="134620"/>
                  <a:pt x="2133813" y="365760"/>
                </a:cubicBezTo>
                <a:cubicBezTo>
                  <a:pt x="1425153" y="596900"/>
                  <a:pt x="691093" y="1036320"/>
                  <a:pt x="335493" y="1386840"/>
                </a:cubicBezTo>
                <a:cubicBezTo>
                  <a:pt x="-20107" y="1737360"/>
                  <a:pt x="213" y="2468880"/>
                  <a:pt x="213" y="246888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8488680" y="2697480"/>
            <a:ext cx="91440" cy="975360"/>
          </a:xfrm>
          <a:custGeom>
            <a:avLst/>
            <a:gdLst>
              <a:gd name="connsiteX0" fmla="*/ 0 w 91440"/>
              <a:gd name="connsiteY0" fmla="*/ 0 h 975360"/>
              <a:gd name="connsiteX1" fmla="*/ 91440 w 91440"/>
              <a:gd name="connsiteY1" fmla="*/ 975360 h 975360"/>
              <a:gd name="connsiteX2" fmla="*/ 91440 w 91440"/>
              <a:gd name="connsiteY2" fmla="*/ 975360 h 975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" h="975360">
                <a:moveTo>
                  <a:pt x="0" y="0"/>
                </a:moveTo>
                <a:lnTo>
                  <a:pt x="91440" y="975360"/>
                </a:lnTo>
                <a:lnTo>
                  <a:pt x="91440" y="975360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2164080" y="2712720"/>
            <a:ext cx="4221480" cy="2316480"/>
          </a:xfrm>
          <a:custGeom>
            <a:avLst/>
            <a:gdLst>
              <a:gd name="connsiteX0" fmla="*/ 4221480 w 4221480"/>
              <a:gd name="connsiteY0" fmla="*/ 0 h 2316480"/>
              <a:gd name="connsiteX1" fmla="*/ 731520 w 4221480"/>
              <a:gd name="connsiteY1" fmla="*/ 807720 h 2316480"/>
              <a:gd name="connsiteX2" fmla="*/ 0 w 4221480"/>
              <a:gd name="connsiteY2" fmla="*/ 231648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21480" h="2316480">
                <a:moveTo>
                  <a:pt x="4221480" y="0"/>
                </a:moveTo>
                <a:cubicBezTo>
                  <a:pt x="2828290" y="210820"/>
                  <a:pt x="1435100" y="421640"/>
                  <a:pt x="731520" y="807720"/>
                </a:cubicBezTo>
                <a:cubicBezTo>
                  <a:pt x="27940" y="1193800"/>
                  <a:pt x="13970" y="1755140"/>
                  <a:pt x="0" y="231648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1676400" y="2682240"/>
            <a:ext cx="7056120" cy="2804160"/>
          </a:xfrm>
          <a:custGeom>
            <a:avLst/>
            <a:gdLst>
              <a:gd name="connsiteX0" fmla="*/ 0 w 7056120"/>
              <a:gd name="connsiteY0" fmla="*/ 0 h 2804160"/>
              <a:gd name="connsiteX1" fmla="*/ 4419600 w 7056120"/>
              <a:gd name="connsiteY1" fmla="*/ 807720 h 2804160"/>
              <a:gd name="connsiteX2" fmla="*/ 5120640 w 7056120"/>
              <a:gd name="connsiteY2" fmla="*/ 2103120 h 2804160"/>
              <a:gd name="connsiteX3" fmla="*/ 6659880 w 7056120"/>
              <a:gd name="connsiteY3" fmla="*/ 2514600 h 2804160"/>
              <a:gd name="connsiteX4" fmla="*/ 7056120 w 7056120"/>
              <a:gd name="connsiteY4" fmla="*/ 2804160 h 280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6120" h="2804160">
                <a:moveTo>
                  <a:pt x="0" y="0"/>
                </a:moveTo>
                <a:cubicBezTo>
                  <a:pt x="1783080" y="228600"/>
                  <a:pt x="3566160" y="457200"/>
                  <a:pt x="4419600" y="807720"/>
                </a:cubicBezTo>
                <a:cubicBezTo>
                  <a:pt x="5273040" y="1158240"/>
                  <a:pt x="4747260" y="1818640"/>
                  <a:pt x="5120640" y="2103120"/>
                </a:cubicBezTo>
                <a:cubicBezTo>
                  <a:pt x="5494020" y="2387600"/>
                  <a:pt x="6337300" y="2397760"/>
                  <a:pt x="6659880" y="2514600"/>
                </a:cubicBezTo>
                <a:cubicBezTo>
                  <a:pt x="6982460" y="2631440"/>
                  <a:pt x="7019290" y="2717800"/>
                  <a:pt x="7056120" y="280416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3950590" y="2634066"/>
            <a:ext cx="392446" cy="120471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725991" y="515804"/>
            <a:ext cx="3803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read and match</a:t>
            </a:r>
          </a:p>
        </p:txBody>
      </p:sp>
    </p:spTree>
    <p:extLst>
      <p:ext uri="{BB962C8B-B14F-4D97-AF65-F5344CB8AC3E}">
        <p14:creationId xmlns:p14="http://schemas.microsoft.com/office/powerpoint/2010/main" xmlns="" val="152329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497976"/>
            <a:ext cx="97592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xmlns="" val="768693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0818" y="889673"/>
            <a:ext cx="8710415" cy="56545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88536" y="-625514"/>
            <a:ext cx="1079086" cy="9205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</a:t>
            </a:r>
          </a:p>
        </p:txBody>
      </p:sp>
      <p:pic>
        <p:nvPicPr>
          <p:cNvPr id="8" name="Mspham0936082789">
            <a:extLst>
              <a:ext uri="{FF2B5EF4-FFF2-40B4-BE49-F238E27FC236}">
                <a16:creationId xmlns="" xmlns:a16="http://schemas.microsoft.com/office/drawing/2014/main" id="{019240EE-FB7B-435C-B445-455E2A49FC5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12596" y="1689436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="" xmlns:a16="http://schemas.microsoft.com/office/drawing/2014/main" id="{E46AC023-FD99-44EC-8192-C563D63B36E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38486" y="1689436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="" xmlns:a16="http://schemas.microsoft.com/office/drawing/2014/main" id="{020BFD9D-7402-4AB1-B110-00C8950E254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6759" y="4345603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="" xmlns:a16="http://schemas.microsoft.com/office/drawing/2014/main" id="{7672EDD1-6A80-46BE-B0A3-2F48AF2E3DC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82649" y="4345603"/>
            <a:ext cx="361938" cy="36576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="" xmlns:a16="http://schemas.microsoft.com/office/drawing/2014/main" id="{B28666E3-085B-4A17-9949-B89E8CF1DF0C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594902" y="1389716"/>
            <a:ext cx="226211" cy="22860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="" xmlns:a16="http://schemas.microsoft.com/office/drawing/2014/main" id="{01E06884-B9A5-48C6-A5A5-889AA10DFF5F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398887" y="3384198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="" xmlns:a16="http://schemas.microsoft.com/office/drawing/2014/main" id="{A2BE3845-E98D-4292-96A0-13C3A4CA1AB6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7291796" y="1432896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="" xmlns:a16="http://schemas.microsoft.com/office/drawing/2014/main" id="{F7800979-E3F0-4D00-9CC6-18812ED7A8EC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9632632" y="2887980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="" xmlns:a16="http://schemas.microsoft.com/office/drawing/2014/main" id="{45EB0FF1-3352-4CCB-818C-EAB01B52A667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674325" y="5798147"/>
            <a:ext cx="226211" cy="2286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="" xmlns:a16="http://schemas.microsoft.com/office/drawing/2014/main" id="{BF2B345D-ED4C-4F83-8888-B4EE56BC83AD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5816025" y="5826087"/>
            <a:ext cx="226211" cy="2286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="" xmlns:a16="http://schemas.microsoft.com/office/drawing/2014/main" id="{EF6131AC-5705-4EDD-819C-9BA328808537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9519527" y="4345603"/>
            <a:ext cx="226211" cy="228600"/>
          </a:xfrm>
          <a:prstGeom prst="rect">
            <a:avLst/>
          </a:prstGeom>
        </p:spPr>
      </p:pic>
      <p:pic>
        <p:nvPicPr>
          <p:cNvPr id="21" name="Mspham0936082789">
            <a:extLst>
              <a:ext uri="{FF2B5EF4-FFF2-40B4-BE49-F238E27FC236}">
                <a16:creationId xmlns="" xmlns:a16="http://schemas.microsoft.com/office/drawing/2014/main" id="{29B2DBF4-FDA9-4CF3-A7DF-00765DABFCBF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330807" y="6269883"/>
            <a:ext cx="226211" cy="22860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="" xmlns:a16="http://schemas.microsoft.com/office/drawing/2014/main" id="{B4DED193-1E51-4E5B-B6E4-F7C824742746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7518007" y="5739727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575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5 Where will you be this weekend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5 Where will you be this weekend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5 Where will you be this weekend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5 Where will you be this weekend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5 Where will you be this weekend- - Lesson 2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5 Where will you be this weekend- - Lesson 2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5 Where will you be this weekend- - Lesson 2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5 Where will you be this weekend- - Lesson 2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5 Where will you be this weekend- - Lesson 2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5 Where will you be this weekend-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5 Where will you be this weekend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5 Where will you be this weekend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5 Tập 1 - Unit 5 Where will you be this weekend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5878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2671" y="1057256"/>
            <a:ext cx="703580" cy="70358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579927" y="1492331"/>
            <a:ext cx="703580" cy="70358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6" name="Rounded Rectangular Callout 15"/>
          <p:cNvSpPr/>
          <p:nvPr/>
        </p:nvSpPr>
        <p:spPr>
          <a:xfrm flipH="1">
            <a:off x="3273989" y="733763"/>
            <a:ext cx="6761787" cy="646986"/>
          </a:xfrm>
          <a:prstGeom prst="wedgeRoundRectCallout">
            <a:avLst>
              <a:gd name="adj1" fmla="val 54336"/>
              <a:gd name="adj2" fmla="val -1189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 at Ha Long Bay?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4122567" y="1492331"/>
            <a:ext cx="5064629" cy="646986"/>
          </a:xfrm>
          <a:prstGeom prst="wedgeRoundRectCallout">
            <a:avLst>
              <a:gd name="adj1" fmla="val 54913"/>
              <a:gd name="adj2" fmla="val 2127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193" name="Picture 1" descr="https://s.sachmem.vn/public/images/TA5T1SHS/U5-L2-2-1-56ddd5ca303c2c4302d4f8ec779df8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3113" y="2748456"/>
            <a:ext cx="1792253" cy="122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s.sachmem.vn/public/images/TA5T1SHS/U5-L2-2-2-2e3a302c722678e5efbdc581e29751a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3937" y="4064610"/>
            <a:ext cx="1792253" cy="122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https://s.sachmem.vn/public/images/TA5T1SHS/U5-L2-2-3-63ebd7fea96c477d04b4b22338389ab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7433" y="4177792"/>
            <a:ext cx="1792253" cy="122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.sachmem.vn/public/images/TA5T1SHS/U5-L2-2-4-6d6e411beee7905e44c172f421a0e9c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1507" y="3169920"/>
            <a:ext cx="1792253" cy="122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378761" y="397680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caves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35210" y="5292959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boat trip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around the islands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717239" y="535790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sandcastles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beach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579927" y="4238415"/>
            <a:ext cx="17922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sea</a:t>
            </a:r>
          </a:p>
        </p:txBody>
      </p:sp>
      <p:cxnSp>
        <p:nvCxnSpPr>
          <p:cNvPr id="8" name="Straight Arrow Connector 7"/>
          <p:cNvCxnSpPr>
            <a:stCxn id="17" idx="2"/>
            <a:endCxn id="8193" idx="3"/>
          </p:cNvCxnSpPr>
          <p:nvPr/>
        </p:nvCxnSpPr>
        <p:spPr>
          <a:xfrm flipH="1">
            <a:off x="2565366" y="2139317"/>
            <a:ext cx="4089516" cy="12233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7" idx="2"/>
            <a:endCxn id="8194" idx="0"/>
          </p:cNvCxnSpPr>
          <p:nvPr/>
        </p:nvCxnSpPr>
        <p:spPr>
          <a:xfrm flipH="1">
            <a:off x="4330064" y="2139317"/>
            <a:ext cx="2324818" cy="19252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7" idx="2"/>
            <a:endCxn id="8195" idx="0"/>
          </p:cNvCxnSpPr>
          <p:nvPr/>
        </p:nvCxnSpPr>
        <p:spPr>
          <a:xfrm>
            <a:off x="6654882" y="2139317"/>
            <a:ext cx="1178678" cy="2038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7" idx="2"/>
            <a:endCxn id="8196" idx="1"/>
          </p:cNvCxnSpPr>
          <p:nvPr/>
        </p:nvCxnSpPr>
        <p:spPr>
          <a:xfrm>
            <a:off x="6654882" y="2139317"/>
            <a:ext cx="2866625" cy="16447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797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6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5878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2671" y="1057256"/>
            <a:ext cx="703580" cy="70358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579927" y="1492331"/>
            <a:ext cx="703580" cy="70358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6" name="Rounded Rectangular Callout 15"/>
          <p:cNvSpPr/>
          <p:nvPr/>
        </p:nvSpPr>
        <p:spPr>
          <a:xfrm flipH="1">
            <a:off x="3273989" y="733763"/>
            <a:ext cx="6761787" cy="646986"/>
          </a:xfrm>
          <a:prstGeom prst="wedgeRoundRectCallout">
            <a:avLst>
              <a:gd name="adj1" fmla="val 54336"/>
              <a:gd name="adj2" fmla="val -1189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 at Ha Long Bay?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3273989" y="1524789"/>
            <a:ext cx="6054313" cy="646986"/>
          </a:xfrm>
          <a:prstGeom prst="wedgeRoundRectCallout">
            <a:avLst>
              <a:gd name="adj1" fmla="val 54913"/>
              <a:gd name="adj2" fmla="val 2127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don’t know. I may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193" name="Picture 1" descr="https://s.sachmem.vn/public/images/TA5T1SHS/U5-L2-2-1-56ddd5ca303c2c4302d4f8ec779df8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3113" y="2748456"/>
            <a:ext cx="1792253" cy="122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s.sachmem.vn/public/images/TA5T1SHS/U5-L2-2-2-2e3a302c722678e5efbdc581e29751a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3937" y="4064610"/>
            <a:ext cx="1792253" cy="122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https://s.sachmem.vn/public/images/TA5T1SHS/U5-L2-2-3-63ebd7fea96c477d04b4b22338389ab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7433" y="4177792"/>
            <a:ext cx="1792253" cy="122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.sachmem.vn/public/images/TA5T1SHS/U5-L2-2-4-6d6e411beee7905e44c172f421a0e9c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1507" y="3169920"/>
            <a:ext cx="1792253" cy="122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378761" y="397680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caves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35210" y="5292959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boat trip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around the islands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717239" y="535790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sandcastles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beach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579927" y="4238415"/>
            <a:ext cx="17922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sea</a:t>
            </a:r>
          </a:p>
        </p:txBody>
      </p:sp>
      <p:cxnSp>
        <p:nvCxnSpPr>
          <p:cNvPr id="8" name="Straight Arrow Connector 7"/>
          <p:cNvCxnSpPr>
            <a:stCxn id="17" idx="2"/>
            <a:endCxn id="8193" idx="3"/>
          </p:cNvCxnSpPr>
          <p:nvPr/>
        </p:nvCxnSpPr>
        <p:spPr>
          <a:xfrm flipH="1">
            <a:off x="2565366" y="2171775"/>
            <a:ext cx="3735780" cy="11908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7" idx="2"/>
            <a:endCxn id="8194" idx="0"/>
          </p:cNvCxnSpPr>
          <p:nvPr/>
        </p:nvCxnSpPr>
        <p:spPr>
          <a:xfrm flipH="1">
            <a:off x="4330064" y="2171775"/>
            <a:ext cx="1971082" cy="18928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7" idx="2"/>
            <a:endCxn id="8195" idx="0"/>
          </p:cNvCxnSpPr>
          <p:nvPr/>
        </p:nvCxnSpPr>
        <p:spPr>
          <a:xfrm>
            <a:off x="6301146" y="2171775"/>
            <a:ext cx="1532414" cy="20060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7" idx="2"/>
            <a:endCxn id="8196" idx="1"/>
          </p:cNvCxnSpPr>
          <p:nvPr/>
        </p:nvCxnSpPr>
        <p:spPr>
          <a:xfrm>
            <a:off x="6301146" y="2171775"/>
            <a:ext cx="3220361" cy="16123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8245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Let’s talk.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074610" y="1655475"/>
            <a:ext cx="3405627" cy="1055608"/>
          </a:xfrm>
          <a:prstGeom prst="wedgeRoundRectCallout">
            <a:avLst>
              <a:gd name="adj1" fmla="val 61902"/>
              <a:gd name="adj2" fmla="val 75086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be next week?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6691056" y="1633580"/>
            <a:ext cx="4658856" cy="578882"/>
          </a:xfrm>
          <a:prstGeom prst="wedgeRoundRectCallout">
            <a:avLst>
              <a:gd name="adj1" fmla="val -41938"/>
              <a:gd name="adj2" fmla="val 119613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 I'll ____________.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773113" y="4220796"/>
            <a:ext cx="3626797" cy="578882"/>
          </a:xfrm>
          <a:prstGeom prst="wedgeRoundRectCallout">
            <a:avLst>
              <a:gd name="adj1" fmla="val 62249"/>
              <a:gd name="adj2" fmla="val -50750"/>
              <a:gd name="adj3" fmla="val 1666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 do?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7722753" y="3931355"/>
            <a:ext cx="3627159" cy="1055608"/>
          </a:xfrm>
          <a:prstGeom prst="wedgeRoundRectCallout">
            <a:avLst>
              <a:gd name="adj1" fmla="val -67484"/>
              <a:gd name="adj2" fmla="val -52528"/>
              <a:gd name="adj3" fmla="val 1666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don't know. I may _____________.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309" y="2959135"/>
            <a:ext cx="1261661" cy="12616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060226" y="2669694"/>
            <a:ext cx="1261661" cy="12616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05150" y="38560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709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</TotalTime>
  <Words>754</Words>
  <Application>Microsoft Office PowerPoint</Application>
  <PresentationFormat>Custom</PresentationFormat>
  <Paragraphs>156</Paragraphs>
  <Slides>23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Arial Black</vt:lpstr>
      <vt:lpstr>.VnRevue</vt:lpstr>
      <vt:lpstr>Elephant</vt:lpstr>
      <vt:lpstr>Calibri</vt:lpstr>
      <vt:lpstr>Century Gothic</vt:lpstr>
      <vt:lpstr>Berlin Sans FB Demi</vt:lpstr>
      <vt:lpstr>Tahoma</vt:lpstr>
      <vt:lpstr>Calibri Light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NGUYEN TRAN Computer</cp:lastModifiedBy>
  <cp:revision>51</cp:revision>
  <dcterms:created xsi:type="dcterms:W3CDTF">2021-05-10T00:00:18Z</dcterms:created>
  <dcterms:modified xsi:type="dcterms:W3CDTF">2022-10-17T04:00:15Z</dcterms:modified>
</cp:coreProperties>
</file>