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audio1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76" r:id="rId2"/>
    <p:sldId id="279" r:id="rId3"/>
    <p:sldId id="281" r:id="rId4"/>
    <p:sldId id="299" r:id="rId5"/>
    <p:sldId id="296" r:id="rId6"/>
    <p:sldId id="297" r:id="rId7"/>
    <p:sldId id="300" r:id="rId8"/>
    <p:sldId id="302" r:id="rId9"/>
    <p:sldId id="298" r:id="rId10"/>
    <p:sldId id="301" r:id="rId11"/>
    <p:sldId id="280" r:id="rId12"/>
    <p:sldId id="256" r:id="rId13"/>
    <p:sldId id="257" r:id="rId14"/>
    <p:sldId id="258" r:id="rId15"/>
    <p:sldId id="282" r:id="rId16"/>
    <p:sldId id="283" r:id="rId17"/>
    <p:sldId id="284" r:id="rId18"/>
    <p:sldId id="285" r:id="rId19"/>
    <p:sldId id="288" r:id="rId20"/>
    <p:sldId id="292" r:id="rId21"/>
    <p:sldId id="293" r:id="rId22"/>
    <p:sldId id="294" r:id="rId23"/>
    <p:sldId id="295" r:id="rId24"/>
    <p:sldId id="291" r:id="rId25"/>
    <p:sldId id="259" r:id="rId26"/>
    <p:sldId id="260" r:id="rId27"/>
    <p:sldId id="261" r:id="rId28"/>
  </p:sldIdLst>
  <p:sldSz cx="12192000" cy="6858000"/>
  <p:notesSz cx="6858000" cy="9144000"/>
  <p:embeddedFontLst>
    <p:embeddedFont>
      <p:font typeface="Arial Black" pitchFamily="34" charset="0"/>
      <p:bold r:id="rId30"/>
    </p:embeddedFont>
    <p:embeddedFont>
      <p:font typeface=".VnRevue"/>
      <p:regular r:id="rId31"/>
    </p:embeddedFont>
    <p:embeddedFont>
      <p:font typeface="Elephant" pitchFamily="18" charset="0"/>
      <p:regular r:id="rId32"/>
      <p:italic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Cooper Black" pitchFamily="18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45" autoAdjust="0"/>
    <p:restoredTop sz="94660"/>
  </p:normalViewPr>
  <p:slideViewPr>
    <p:cSldViewPr snapToGrid="0">
      <p:cViewPr>
        <p:scale>
          <a:sx n="76" d="100"/>
          <a:sy n="76" d="100"/>
        </p:scale>
        <p:origin x="-21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C0EE4-BA39-45FC-922B-E9E274440DBB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11DFB-5CD3-4F91-B455-91B86FB33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6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616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19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628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034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163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950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521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32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328242" y="0"/>
            <a:ext cx="12571042" cy="70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1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1.png"/><Relationship Id="rId2" Type="http://schemas.openxmlformats.org/officeDocument/2006/relationships/audio" Target="../media/audio1.wav"/><Relationship Id="rId16" Type="http://schemas.openxmlformats.org/officeDocument/2006/relationships/audio" Target="../media/audio15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10" Type="http://schemas.openxmlformats.org/officeDocument/2006/relationships/audio" Target="../media/audio9.wav"/><Relationship Id="rId19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7.wav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8.wav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7.wav"/><Relationship Id="rId7" Type="http://schemas.openxmlformats.org/officeDocument/2006/relationships/image" Target="../media/image22.png"/><Relationship Id="rId12" Type="http://schemas.openxmlformats.org/officeDocument/2006/relationships/image" Target="../media/image8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8.wav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7.wav"/><Relationship Id="rId7" Type="http://schemas.openxmlformats.org/officeDocument/2006/relationships/image" Target="../media/image22.png"/><Relationship Id="rId12" Type="http://schemas.openxmlformats.org/officeDocument/2006/relationships/image" Target="../media/image7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8.wav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7.wav"/><Relationship Id="rId7" Type="http://schemas.openxmlformats.org/officeDocument/2006/relationships/image" Target="../media/image22.png"/><Relationship Id="rId12" Type="http://schemas.openxmlformats.org/officeDocument/2006/relationships/image" Target="../media/image6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8.wav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7.wav"/><Relationship Id="rId7" Type="http://schemas.openxmlformats.org/officeDocument/2006/relationships/image" Target="../media/image22.png"/><Relationship Id="rId12" Type="http://schemas.openxmlformats.org/officeDocument/2006/relationships/image" Target="../media/image5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8.wav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7.wav"/><Relationship Id="rId7" Type="http://schemas.openxmlformats.org/officeDocument/2006/relationships/image" Target="../media/image22.png"/><Relationship Id="rId12" Type="http://schemas.openxmlformats.org/officeDocument/2006/relationships/image" Target="../media/image4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8.wav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7.wav"/><Relationship Id="rId7" Type="http://schemas.openxmlformats.org/officeDocument/2006/relationships/image" Target="../media/image22.png"/><Relationship Id="rId12" Type="http://schemas.openxmlformats.org/officeDocument/2006/relationships/image" Target="../media/image3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8.wav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7.wav"/><Relationship Id="rId7" Type="http://schemas.openxmlformats.org/officeDocument/2006/relationships/image" Target="../media/image22.png"/><Relationship Id="rId12" Type="http://schemas.openxmlformats.org/officeDocument/2006/relationships/image" Target="../media/image2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8.wav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1.wav"/><Relationship Id="rId7" Type="http://schemas.openxmlformats.org/officeDocument/2006/relationships/image" Target="../media/image27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audio" Target="../media/audio23.wav"/><Relationship Id="rId4" Type="http://schemas.openxmlformats.org/officeDocument/2006/relationships/audio" Target="../media/audio2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2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09040" y="1167196"/>
            <a:ext cx="2947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  <a:latin typeface="Arial Black" panose="020B0A04020102020204" pitchFamily="34" charset="0"/>
              </a:rPr>
              <a:t>Unit 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14463" y="2063551"/>
            <a:ext cx="91698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What will you do</a:t>
            </a:r>
            <a:b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</a:b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this weekend?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96597" y="5009765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92663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2326621" y="4231484"/>
            <a:ext cx="6967959" cy="1886674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64061" y="4713156"/>
            <a:ext cx="51790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by the sea</a:t>
            </a:r>
          </a:p>
        </p:txBody>
      </p:sp>
      <p:pic>
        <p:nvPicPr>
          <p:cNvPr id="9" name="Picture 1" descr="https://s.sachmem.vn/public/images/TA5T1SHS/U5-L1-2-1-29a2c0f2a1ceeaefe58040545a40ac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070" y="1264308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s.sachmem.vn/public/images/TA5T1SHS/U5-L1-2-4-1a69718bfa7b87da0c081712b1b849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10" y="1264308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14" y="1264308"/>
            <a:ext cx="2658258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8229" y="1264308"/>
            <a:ext cx="2658258" cy="16459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6298" y="414982"/>
            <a:ext cx="3854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read and tick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4159" y="2500340"/>
            <a:ext cx="485112" cy="485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1333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497976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90889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47544" y="909993"/>
            <a:ext cx="7520298" cy="5637806"/>
            <a:chOff x="1884001" y="980397"/>
            <a:chExt cx="8939035" cy="70567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884001" y="980397"/>
              <a:ext cx="8939035" cy="406181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884001" y="5042209"/>
              <a:ext cx="8817104" cy="2994920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</a:t>
            </a:r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B2631555-578A-4FA0-BE76-9AC6526D102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85606" y="1983896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03B9FCB4-A5CB-47EC-9D18-565F3467CDC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91007" y="1080654"/>
            <a:ext cx="226211" cy="2286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5869C489-F3C8-4468-B35F-0187CFE5307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67842" y="2166776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319BF625-1F92-4AA6-8252-011FEC65EED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85606" y="4847128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79A624A2-1814-4335-86AC-4C397DD2BAF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67842" y="5030008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FCB0823E-5791-4F45-9B22-F43BA3CAF7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85778" y="1479345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7AC53360-A20F-44C8-AA66-7923FF85A6E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9275" y="3822048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755588ED-D567-49D6-8DBF-9262B48B10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34438" y="5731904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00D19F18-D94F-456E-8BD1-E7D2E85FC4C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47544" y="6248401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xmlns="" id="{016E0A18-B9A9-42EE-94D2-B0727AACA10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39759" y="6158346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xmlns="" id="{3120CFDB-7BD2-4513-B180-4B0C11346F9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58185" y="4363944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xmlns="" id="{A9B4A777-5859-43B5-9F77-7C22FC9B3B5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84396" y="6158346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xmlns="" id="{35B8861B-D62B-4298-A032-E30F5EAE233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29597" y="1377925"/>
            <a:ext cx="226211" cy="22860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xmlns="" id="{89792639-5454-40EC-B452-F26479DC764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29598" y="3489119"/>
            <a:ext cx="226211" cy="228600"/>
          </a:xfrm>
          <a:prstGeom prst="rect">
            <a:avLst/>
          </a:prstGeom>
        </p:spPr>
      </p:pic>
      <p:pic>
        <p:nvPicPr>
          <p:cNvPr id="25" name="Mspham0936082789">
            <a:extLst>
              <a:ext uri="{FF2B5EF4-FFF2-40B4-BE49-F238E27FC236}">
                <a16:creationId xmlns:a16="http://schemas.microsoft.com/office/drawing/2014/main" xmlns="" id="{77341CA5-7632-4B11-94C2-4EE913A0A31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09373" y="1279942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6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5 Where will you be this weekend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5 Where will you be this weekend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5 Where will you be this weekend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5 Where will you be this weekend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5 Where will you be this weekend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5 Where will you be this weekend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5 Where will you be this weekend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5 Where will you be this weekend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5 Where will you be this weekend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5 Where will you be this weekend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5 Where will you be this weekend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5 Where will you be this weekend- - Lesson 1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5 Where will you be this weekend-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ếng Anh 5 Tập 1 - Unit 5 Where will you be this weekend- - Lesson 1 - 1 Look, listen and repeat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68631" y="2727014"/>
            <a:ext cx="10754966" cy="2881268"/>
            <a:chOff x="-6179699" y="922420"/>
            <a:chExt cx="19483684" cy="5219700"/>
          </a:xfrm>
        </p:grpSpPr>
        <p:pic>
          <p:nvPicPr>
            <p:cNvPr id="1025" name="Picture 1" descr="https://s.sachmem.vn/public/images/TA5T1SHS/U5-L1-2-1-29a2c0f2a1ceeaefe58040545a40ac8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79699" y="1337276"/>
              <a:ext cx="3810000" cy="260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https://s.sachmem.vn/public/images/TA5T1SHS/U5-L1-2-2-19944e7af3553ca9ce9cb7be87e040f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6258" y="3532270"/>
              <a:ext cx="3810001" cy="260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https://s.sachmem.vn/public/images/TA5T1SHS/U5-L1-2-3-718a611d6aae7f8cf062c3b5c13e4cb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0544" y="3532270"/>
              <a:ext cx="3810001" cy="260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s.sachmem.vn/public/images/TA5T1SHS/U5-L1-2-4-1a69718bfa7b87da0c081712b1b84938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984" y="922420"/>
              <a:ext cx="3810001" cy="260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Rounded Rectangular Callout 18"/>
          <p:cNvSpPr/>
          <p:nvPr/>
        </p:nvSpPr>
        <p:spPr>
          <a:xfrm flipH="1">
            <a:off x="3578789" y="662643"/>
            <a:ext cx="6580648" cy="646986"/>
          </a:xfrm>
          <a:prstGeom prst="wedgeRoundRectCallout">
            <a:avLst>
              <a:gd name="adj1" fmla="val 54336"/>
              <a:gd name="adj2" fmla="val -118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791960" y="1397081"/>
            <a:ext cx="5661858" cy="646986"/>
          </a:xfrm>
          <a:prstGeom prst="wedgeRoundRectCallout">
            <a:avLst>
              <a:gd name="adj1" fmla="val 54913"/>
              <a:gd name="adj2" fmla="val 2127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____________.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5822" y="4426300"/>
            <a:ext cx="1928733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</a:t>
            </a:r>
          </a:p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567" y="937922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29162" y="1428572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3474692" y="5736940"/>
            <a:ext cx="2081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809831" y="5671905"/>
            <a:ext cx="1534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school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527099" y="4338389"/>
            <a:ext cx="1689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sea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2771746" y="2044067"/>
            <a:ext cx="3851143" cy="1403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0" idx="2"/>
            <a:endCxn id="3" idx="0"/>
          </p:cNvCxnSpPr>
          <p:nvPr/>
        </p:nvCxnSpPr>
        <p:spPr>
          <a:xfrm flipH="1">
            <a:off x="4515201" y="2044067"/>
            <a:ext cx="2107688" cy="2123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0" idx="2"/>
            <a:endCxn id="5" idx="0"/>
          </p:cNvCxnSpPr>
          <p:nvPr/>
        </p:nvCxnSpPr>
        <p:spPr>
          <a:xfrm>
            <a:off x="6622889" y="2044067"/>
            <a:ext cx="954139" cy="2123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  <a:endCxn id="6" idx="1"/>
          </p:cNvCxnSpPr>
          <p:nvPr/>
        </p:nvCxnSpPr>
        <p:spPr>
          <a:xfrm>
            <a:off x="6622889" y="2044067"/>
            <a:ext cx="2697593" cy="1403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59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Let’s talk.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42" y="1381760"/>
            <a:ext cx="11298207" cy="3505200"/>
          </a:xfrm>
          <a:prstGeom prst="roundRect">
            <a:avLst>
              <a:gd name="adj" fmla="val 14348"/>
            </a:avLst>
          </a:prstGeom>
        </p:spPr>
      </p:pic>
      <p:sp>
        <p:nvSpPr>
          <p:cNvPr id="5" name="Oval 4"/>
          <p:cNvSpPr/>
          <p:nvPr/>
        </p:nvSpPr>
        <p:spPr>
          <a:xfrm>
            <a:off x="9438640" y="2113280"/>
            <a:ext cx="741680" cy="7416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66640" y="3484880"/>
            <a:ext cx="741680" cy="7416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59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446198" y="7621009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756" y="3315607"/>
            <a:ext cx="950448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4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409369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seaside.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409369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park.</a:t>
            </a:r>
          </a:p>
        </p:txBody>
      </p:sp>
      <p:sp>
        <p:nvSpPr>
          <p:cNvPr id="32" name="3MsPham"/>
          <p:cNvSpPr/>
          <p:nvPr/>
        </p:nvSpPr>
        <p:spPr>
          <a:xfrm>
            <a:off x="7740216" y="3399215"/>
            <a:ext cx="4069891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zoo.</a:t>
            </a:r>
          </a:p>
        </p:txBody>
      </p:sp>
      <p:sp>
        <p:nvSpPr>
          <p:cNvPr id="33" name="4MsPham"/>
          <p:cNvSpPr/>
          <p:nvPr/>
        </p:nvSpPr>
        <p:spPr>
          <a:xfrm>
            <a:off x="7740216" y="5064698"/>
            <a:ext cx="4069891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school.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6883" y="512557"/>
            <a:ext cx="2658258" cy="164592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52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mountain.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5" y="5064698"/>
            <a:ext cx="3523693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zoo.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5" y="3381165"/>
            <a:ext cx="3523693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seaside.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on the beach.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6883" y="512557"/>
            <a:ext cx="2658258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4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7623256" y="3386028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zoo.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by the sea.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mountain.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44246" y="381952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7637603" y="5008490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seaside.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6883" y="512557"/>
            <a:ext cx="2658258" cy="164592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0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4052130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park.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4052130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mountain.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7717770" y="3399215"/>
            <a:ext cx="409233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countryside.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7717770" y="5064698"/>
            <a:ext cx="409233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by the sea.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1498153" y="7112358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6883" y="512557"/>
            <a:ext cx="2658258" cy="164592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47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497976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70857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409369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by the sea.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409369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mountain.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7740216" y="3399215"/>
            <a:ext cx="4069891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school.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7740216" y="5064698"/>
            <a:ext cx="4069891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countryside.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4" descr="https://s.sachmem.vn/public/images/TA5T1SHS/U5-L1-2-4-1a69718bfa7b87da0c081712b1b8493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611" y="512557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76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school.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5" y="5064698"/>
            <a:ext cx="3523693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by the sea.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5" y="3381165"/>
            <a:ext cx="3523693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zoo.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mountain.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 descr="https://s.sachmem.vn/public/images/TA5T1SHS/U5-L1-2-3-718a611d6aae7f8cf062c3b5c13e4cb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683" y="512557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16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7623256" y="3386028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zoo.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park.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countryside.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44246" y="381952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7637603" y="5008490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on the beach.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https://s.sachmem.vn/public/images/TA5T1SHS/U5-L1-2-2-19944e7af3553ca9ce9cb7be87e040fb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611" y="512557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3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4052130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countryside.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4052130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school. 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7717770" y="3399215"/>
            <a:ext cx="409233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by the sea.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7717770" y="5064698"/>
            <a:ext cx="409233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on the beach.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1498153" y="7112358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" descr="https://s.sachmem.vn/public/images/TA5T1SHS/U5-L1-2-1-29a2c0f2a1ceeaefe58040545a40ac8c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683" y="512557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69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9825"/>
          <a:stretch/>
        </p:blipFill>
        <p:spPr>
          <a:xfrm>
            <a:off x="-122459" y="0"/>
            <a:ext cx="12436918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3328019" y="3776619"/>
            <a:ext cx="5015296" cy="1942193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End</a:t>
            </a:r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8781" y="5718812"/>
            <a:ext cx="1421219" cy="6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3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845"/>
          <a:stretch/>
        </p:blipFill>
        <p:spPr>
          <a:xfrm>
            <a:off x="1940561" y="810030"/>
            <a:ext cx="7731760" cy="5854930"/>
          </a:xfrm>
          <a:prstGeom prst="roundRect">
            <a:avLst>
              <a:gd name="adj" fmla="val 3918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773112" y="379143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20" y="2002738"/>
            <a:ext cx="495278" cy="511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480" y="4004258"/>
            <a:ext cx="495278" cy="5116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60" y="6005778"/>
            <a:ext cx="495278" cy="511672"/>
          </a:xfrm>
          <a:prstGeom prst="rect">
            <a:avLst/>
          </a:prstGeom>
        </p:spPr>
      </p:pic>
      <p:sp>
        <p:nvSpPr>
          <p:cNvPr id="19" name="6-Point Star 18"/>
          <p:cNvSpPr/>
          <p:nvPr/>
        </p:nvSpPr>
        <p:spPr>
          <a:xfrm>
            <a:off x="1173164" y="1453831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0" name="6-Point Star 19"/>
          <p:cNvSpPr/>
          <p:nvPr/>
        </p:nvSpPr>
        <p:spPr>
          <a:xfrm>
            <a:off x="1151263" y="3385885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1" name="6-Point Star 20"/>
          <p:cNvSpPr/>
          <p:nvPr/>
        </p:nvSpPr>
        <p:spPr>
          <a:xfrm>
            <a:off x="1151263" y="5224113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949C9099-01F5-4E1A-9F3E-6F76D8FAE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7337" y="384003"/>
            <a:ext cx="365760" cy="369622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EDC7718A-A446-4E45-BAE0-5BC3CB484B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4466" y="1578206"/>
            <a:ext cx="365760" cy="369622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BA9C03E7-5FF9-47A9-915B-B58369C5C7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2816" y="3631198"/>
            <a:ext cx="365760" cy="369622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C22BE167-D4C4-44C6-966C-1DE117B538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4466" y="5409538"/>
            <a:ext cx="365760" cy="36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4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5 Where will you be this weekend-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5 Where will you be this weekend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5 Where will you be this weekend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323" y="670559"/>
            <a:ext cx="9856602" cy="60138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36639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Read and match.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0626" b="51087"/>
          <a:stretch/>
        </p:blipFill>
        <p:spPr>
          <a:xfrm>
            <a:off x="6052110" y="4645330"/>
            <a:ext cx="4944178" cy="8061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51163" b="51414"/>
          <a:stretch/>
        </p:blipFill>
        <p:spPr>
          <a:xfrm>
            <a:off x="6057852" y="5650949"/>
            <a:ext cx="4890442" cy="8007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50761" t="52174"/>
          <a:stretch/>
        </p:blipFill>
        <p:spPr>
          <a:xfrm>
            <a:off x="6057852" y="3753591"/>
            <a:ext cx="4930684" cy="7882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t="50539" r="50522"/>
          <a:stretch/>
        </p:blipFill>
        <p:spPr>
          <a:xfrm>
            <a:off x="6037480" y="2697674"/>
            <a:ext cx="4954628" cy="815145"/>
          </a:xfrm>
          <a:prstGeom prst="rect">
            <a:avLst/>
          </a:prstGeom>
        </p:spPr>
      </p:pic>
      <p:pic>
        <p:nvPicPr>
          <p:cNvPr id="20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192847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568" y="191080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4" y="912810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08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ếng Anh 5 - Unit 5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3320" y="2118697"/>
            <a:ext cx="6794183" cy="38217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785" y="750491"/>
            <a:ext cx="9025255" cy="53491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Let’s sing.</a:t>
            </a: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xmlns="" id="{D0169A2B-0E64-488B-A103-0D2C1E699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9537" y="816793"/>
            <a:ext cx="452423" cy="4572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D21AC01F-631A-468C-9704-07BCF8C2CA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1309" y="771073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1223699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https://s.sachmem.vn/public/images/TA5T1SHS/U5-L1-2-1-29a2c0f2a1ceeaefe58040545a40ac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794" y="961190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s.sachmem.vn/public/images/TA5T1SHS/U5-L1-2-2-19944e7af3553ca9ce9cb7be87e040f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514" y="3627719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5-L1-2-3-718a611d6aae7f8cf062c3b5c13e4cb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319" y="949018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5-L1-2-4-1a69718bfa7b87da0c081712b1b849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234" y="3627719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64011" y="2582530"/>
            <a:ext cx="2878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countryside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4675" y="5308912"/>
            <a:ext cx="1739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park</a:t>
            </a:r>
          </a:p>
        </p:txBody>
      </p:sp>
      <p:sp>
        <p:nvSpPr>
          <p:cNvPr id="9" name="Rectangle 8"/>
          <p:cNvSpPr/>
          <p:nvPr/>
        </p:nvSpPr>
        <p:spPr>
          <a:xfrm>
            <a:off x="6606101" y="2582530"/>
            <a:ext cx="1534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school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23714" y="5308912"/>
            <a:ext cx="1689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sea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7128" y="2582530"/>
            <a:ext cx="3094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moutain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58835" y="5308912"/>
            <a:ext cx="2081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22055" y="2582530"/>
            <a:ext cx="2220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seaside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276759" y="5308912"/>
            <a:ext cx="1670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zoo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38" y="3627719"/>
            <a:ext cx="2658258" cy="16459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2953" y="3627719"/>
            <a:ext cx="2658258" cy="16459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453" y="949018"/>
            <a:ext cx="2658258" cy="16459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953" y="949018"/>
            <a:ext cx="2658258" cy="164592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263596" y="2997133"/>
            <a:ext cx="2878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nông thôn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36146" y="2997133"/>
            <a:ext cx="1473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trường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6713" y="2997133"/>
            <a:ext cx="3094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trên núi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136070" y="2997133"/>
            <a:ext cx="2191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trên bờ biển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63596" y="5766295"/>
            <a:ext cx="2878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trên bãi biển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23714" y="5753436"/>
            <a:ext cx="1717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gần biển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86713" y="5766295"/>
            <a:ext cx="3094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công viên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079022" y="5753435"/>
            <a:ext cx="1402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sở thú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56298" y="414982"/>
            <a:ext cx="2878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291573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2326621" y="4231484"/>
            <a:ext cx="6967959" cy="1886674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64061" y="4713156"/>
            <a:ext cx="51790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at the seaside</a:t>
            </a:r>
          </a:p>
        </p:txBody>
      </p:sp>
      <p:pic>
        <p:nvPicPr>
          <p:cNvPr id="9" name="Picture 1" descr="https://s.sachmem.vn/public/images/TA5T1SHS/U5-L1-2-1-29a2c0f2a1ceeaefe58040545a40ac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894" y="1439540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18" y="1402481"/>
            <a:ext cx="2658258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327" y="1482006"/>
            <a:ext cx="2658258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3760" y="1439540"/>
            <a:ext cx="2658258" cy="164592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56298" y="414982"/>
            <a:ext cx="3854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read and tick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8481" y="2675572"/>
            <a:ext cx="485112" cy="485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783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2326621" y="4231484"/>
            <a:ext cx="6967959" cy="1886674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" descr="https://s.sachmem.vn/public/images/TA5T1SHS/U5-L1-2-1-29a2c0f2a1ceeaefe58040545a40ac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943" y="1470476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5-L1-2-3-718a611d6aae7f8cf062c3b5c13e4c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468" y="1458304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264061" y="4713156"/>
            <a:ext cx="51790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in the countryside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02" y="1458304"/>
            <a:ext cx="2658258" cy="16459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6102" y="1458304"/>
            <a:ext cx="2658258" cy="164592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56298" y="414982"/>
            <a:ext cx="3854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read and tick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6380" y="2706508"/>
            <a:ext cx="485112" cy="485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6420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2326621" y="4231484"/>
            <a:ext cx="6967959" cy="1886674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64061" y="4713156"/>
            <a:ext cx="51790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in the moutain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500" y="1458304"/>
            <a:ext cx="2658258" cy="16459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947" y="1458304"/>
            <a:ext cx="2658258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41" y="1458304"/>
            <a:ext cx="2658258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394" y="1521768"/>
            <a:ext cx="2658258" cy="16459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6298" y="414982"/>
            <a:ext cx="3854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read and tick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0646" y="2619112"/>
            <a:ext cx="485112" cy="485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565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2326621" y="4231484"/>
            <a:ext cx="6967959" cy="1886674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64061" y="4713156"/>
            <a:ext cx="51790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pic>
        <p:nvPicPr>
          <p:cNvPr id="9" name="Picture 8" descr="https://s.sachmem.vn/public/images/TA5T1SHS/U5-L1-2-2-19944e7af3553ca9ce9cb7be87e040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92" y="1336983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https://s.sachmem.vn/public/images/TA5T1SHS/U5-L1-2-3-718a611d6aae7f8cf062c3b5c13e4c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894" y="1289228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406" y="1336983"/>
            <a:ext cx="2658258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4465" y="1311934"/>
            <a:ext cx="2658258" cy="16459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6298" y="414982"/>
            <a:ext cx="3854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read and tick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8055" y="2614492"/>
            <a:ext cx="485112" cy="485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5543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2326621" y="4231484"/>
            <a:ext cx="6967959" cy="1886674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64061" y="4713156"/>
            <a:ext cx="51790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at the zoo</a:t>
            </a:r>
          </a:p>
        </p:txBody>
      </p:sp>
      <p:pic>
        <p:nvPicPr>
          <p:cNvPr id="9" name="Picture 8" descr="https://s.sachmem.vn/public/images/TA5T1SHS/U5-L1-2-2-19944e7af3553ca9ce9cb7be87e040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872" y="1516918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33" y="1516918"/>
            <a:ext cx="2658258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806" y="1516918"/>
            <a:ext cx="2658258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022" y="1516918"/>
            <a:ext cx="2658258" cy="16459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6298" y="414982"/>
            <a:ext cx="3854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read and tick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6067" y="2677726"/>
            <a:ext cx="485112" cy="485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4696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2326621" y="4231484"/>
            <a:ext cx="6967959" cy="1886674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64061" y="4713156"/>
            <a:ext cx="51790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at school</a:t>
            </a:r>
          </a:p>
        </p:txBody>
      </p:sp>
      <p:pic>
        <p:nvPicPr>
          <p:cNvPr id="9" name="Picture 8" descr="https://s.sachmem.vn/public/images/TA5T1SHS/U5-L1-2-2-19944e7af3553ca9ce9cb7be87e040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537" y="1350819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https://s.sachmem.vn/public/images/TA5T1SHS/U5-L1-2-3-718a611d6aae7f8cf062c3b5c13e4c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342" y="1350819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61" y="1350819"/>
            <a:ext cx="2658258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3976" y="1350819"/>
            <a:ext cx="2658258" cy="16459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6298" y="414982"/>
            <a:ext cx="3854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read and tick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376" y="2586851"/>
            <a:ext cx="485112" cy="485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941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502</Words>
  <Application>Microsoft Office PowerPoint</Application>
  <PresentationFormat>Custom</PresentationFormat>
  <Paragraphs>94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 Black</vt:lpstr>
      <vt:lpstr>.VnRevue</vt:lpstr>
      <vt:lpstr>Elephant</vt:lpstr>
      <vt:lpstr>Calibri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49</cp:revision>
  <dcterms:created xsi:type="dcterms:W3CDTF">2021-05-10T00:00:18Z</dcterms:created>
  <dcterms:modified xsi:type="dcterms:W3CDTF">2021-08-24T16:41:07Z</dcterms:modified>
</cp:coreProperties>
</file>