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0" r:id="rId3"/>
    <p:sldMasterId id="2147483747" r:id="rId4"/>
  </p:sldMasterIdLst>
  <p:notesMasterIdLst>
    <p:notesMasterId r:id="rId18"/>
  </p:notesMasterIdLst>
  <p:sldIdLst>
    <p:sldId id="553" r:id="rId5"/>
    <p:sldId id="2007577213" r:id="rId6"/>
    <p:sldId id="558" r:id="rId7"/>
    <p:sldId id="266" r:id="rId8"/>
    <p:sldId id="547" r:id="rId9"/>
    <p:sldId id="278" r:id="rId10"/>
    <p:sldId id="2007577212" r:id="rId11"/>
    <p:sldId id="554" r:id="rId12"/>
    <p:sldId id="555" r:id="rId13"/>
    <p:sldId id="556" r:id="rId14"/>
    <p:sldId id="557" r:id="rId15"/>
    <p:sldId id="2007577194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68" autoAdjust="0"/>
    <p:restoredTop sz="94660"/>
  </p:normalViewPr>
  <p:slideViewPr>
    <p:cSldViewPr snapToGrid="0">
      <p:cViewPr varScale="1">
        <p:scale>
          <a:sx n="68" d="100"/>
          <a:sy n="68" d="100"/>
        </p:scale>
        <p:origin x="100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48233-B52C-492E-A551-3ACA4B8FFCB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CB6CA-BE65-4DA3-A6EB-21D1E12311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8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340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 dirty="0"/>
              <a:t>GV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yêu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kỳ</a:t>
            </a:r>
            <a:r>
              <a:rPr lang="en-US" altLang="zh-CN" baseline="0" dirty="0"/>
              <a:t>.</a:t>
            </a:r>
          </a:p>
          <a:p>
            <a:pPr marL="0" indent="0">
              <a:buNone/>
            </a:pP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, </a:t>
            </a:r>
          </a:p>
          <a:p>
            <a:pPr marL="0" indent="0">
              <a:buNone/>
            </a:pP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BẤM VÀO CÂU HỎI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endParaRPr lang="en-US" altLang="zh-CN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1537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433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51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28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41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31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96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2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68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pPr/>
              <a:t>2023/10/11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1142991" y="-6350"/>
            <a:ext cx="104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Ph.Uyen</a:t>
            </a:r>
            <a:endParaRPr lang="en-US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02.10.98</a:t>
            </a:r>
          </a:p>
        </p:txBody>
      </p:sp>
    </p:spTree>
    <p:extLst>
      <p:ext uri="{BB962C8B-B14F-4D97-AF65-F5344CB8AC3E}">
        <p14:creationId xmlns:p14="http://schemas.microsoft.com/office/powerpoint/2010/main" val="401209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70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73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3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9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88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93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94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39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93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05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018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05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5225"/>
            <a:ext cx="3860800" cy="4762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352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2023/10/11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55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2023/10/11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9009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2023/10/11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2187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2023/10/11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201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2023/10/11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16739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79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2023/10/11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33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2023/10/11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3687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2023/10/11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2372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77732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5165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2023/10/11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3175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16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23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00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28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652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7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95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69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32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80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4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48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22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3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97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2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6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pPr/>
              <a:t>2023/10/11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793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3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0.wdp"/><Relationship Id="rId18" Type="http://schemas.openxmlformats.org/officeDocument/2006/relationships/image" Target="../media/image27.png"/><Relationship Id="rId26" Type="http://schemas.microsoft.com/office/2007/relationships/hdphoto" Target="../media/hdphoto15.wdp"/><Relationship Id="rId3" Type="http://schemas.openxmlformats.org/officeDocument/2006/relationships/image" Target="../media/image18.png"/><Relationship Id="rId21" Type="http://schemas.microsoft.com/office/2007/relationships/hdphoto" Target="../media/hdphoto13.wdp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image" Target="../media/image26.gif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6" Type="http://schemas.microsoft.com/office/2007/relationships/hdphoto" Target="../media/hdphoto11.wdp"/><Relationship Id="rId20" Type="http://schemas.openxmlformats.org/officeDocument/2006/relationships/image" Target="../media/image28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24" Type="http://schemas.microsoft.com/office/2007/relationships/hdphoto" Target="../media/hdphoto14.wdp"/><Relationship Id="rId5" Type="http://schemas.openxmlformats.org/officeDocument/2006/relationships/image" Target="../media/image19.png"/><Relationship Id="rId15" Type="http://schemas.openxmlformats.org/officeDocument/2006/relationships/image" Target="../media/image25.png"/><Relationship Id="rId23" Type="http://schemas.openxmlformats.org/officeDocument/2006/relationships/image" Target="../media/image30.png"/><Relationship Id="rId28" Type="http://schemas.microsoft.com/office/2007/relationships/hdphoto" Target="../media/hdphoto16.wdp"/><Relationship Id="rId10" Type="http://schemas.openxmlformats.org/officeDocument/2006/relationships/image" Target="../media/image22.png"/><Relationship Id="rId19" Type="http://schemas.microsoft.com/office/2007/relationships/hdphoto" Target="../media/hdphoto12.wdp"/><Relationship Id="rId4" Type="http://schemas.microsoft.com/office/2007/relationships/hdphoto" Target="../media/hdphoto6.wdp"/><Relationship Id="rId9" Type="http://schemas.openxmlformats.org/officeDocument/2006/relationships/image" Target="../media/image21.gif"/><Relationship Id="rId14" Type="http://schemas.openxmlformats.org/officeDocument/2006/relationships/image" Target="../media/image24.gif"/><Relationship Id="rId22" Type="http://schemas.openxmlformats.org/officeDocument/2006/relationships/image" Target="../media/image29.png"/><Relationship Id="rId27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790" y="1745344"/>
            <a:ext cx="6529765" cy="4525962"/>
          </a:xfrm>
        </p:spPr>
      </p:pic>
      <p:sp>
        <p:nvSpPr>
          <p:cNvPr id="5" name="TextBox 4"/>
          <p:cNvSpPr txBox="1"/>
          <p:nvPr/>
        </p:nvSpPr>
        <p:spPr>
          <a:xfrm rot="690818">
            <a:off x="3300689" y="3546660"/>
            <a:ext cx="4878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023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790" y="1745344"/>
            <a:ext cx="6529765" cy="4525962"/>
          </a:xfrm>
        </p:spPr>
      </p:pic>
      <p:sp>
        <p:nvSpPr>
          <p:cNvPr id="5" name="TextBox 4"/>
          <p:cNvSpPr txBox="1"/>
          <p:nvPr/>
        </p:nvSpPr>
        <p:spPr>
          <a:xfrm rot="690818">
            <a:off x="3791211" y="3546660"/>
            <a:ext cx="38972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9300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137FD5F-2702-3B48-8C05-5F37530DBF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Nu Na Nu Nống ♫ Bài Hát Thiếu Nhi Vui Nhộn.mp4" descr="Nu Na Nu Nống ♫ Bài Hát Thiếu Nhi Vui Nhộn.mp4">
            <a:hlinkClick r:id="" action="ppaction://media"/>
            <a:extLst>
              <a:ext uri="{FF2B5EF4-FFF2-40B4-BE49-F238E27FC236}">
                <a16:creationId xmlns:a16="http://schemas.microsoft.com/office/drawing/2014/main" id="{DB7A50E8-C797-C643-AF5A-29D15D97D1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4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053" y="93353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867754" y="439557"/>
            <a:ext cx="6700314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5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5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r>
              <a:rPr lang="en-US" sz="5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3"/>
          <a:stretch/>
        </p:blipFill>
        <p:spPr>
          <a:xfrm>
            <a:off x="2092049" y="-349303"/>
            <a:ext cx="8200109" cy="154945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7" b="90000" l="0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596" y="998677"/>
            <a:ext cx="1352124" cy="11893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21994"/>
          <a:stretch/>
        </p:blipFill>
        <p:spPr>
          <a:xfrm>
            <a:off x="7610182" y="3684766"/>
            <a:ext cx="1220855" cy="62399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99" b="89899" l="9942" r="9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6" r="9049" b="13142"/>
          <a:stretch/>
        </p:blipFill>
        <p:spPr>
          <a:xfrm rot="1480545">
            <a:off x="3177782" y="3679229"/>
            <a:ext cx="1113445" cy="114723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58" b="27494" l="4300" r="42600">
                        <a14:foregroundMark x1="18800" y1="9974" x2="23600" y2="12916"/>
                        <a14:foregroundMark x1="25400" y1="8696" x2="22200" y2="11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" t="4073" r="56344" b="72981"/>
          <a:stretch/>
        </p:blipFill>
        <p:spPr>
          <a:xfrm>
            <a:off x="7647261" y="1090120"/>
            <a:ext cx="1231118" cy="558906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3548371" y="1934567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3" name="Oval 42"/>
          <p:cNvSpPr/>
          <p:nvPr/>
        </p:nvSpPr>
        <p:spPr>
          <a:xfrm>
            <a:off x="3485995" y="4722485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4" name="Oval 43"/>
          <p:cNvSpPr/>
          <p:nvPr/>
        </p:nvSpPr>
        <p:spPr>
          <a:xfrm>
            <a:off x="8074928" y="1813651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5" name="Oval 44"/>
          <p:cNvSpPr/>
          <p:nvPr/>
        </p:nvSpPr>
        <p:spPr>
          <a:xfrm>
            <a:off x="7990290" y="4419947"/>
            <a:ext cx="460638" cy="515634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48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967468" y="-459468"/>
            <a:ext cx="609600" cy="60960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76813" y="2476692"/>
            <a:ext cx="58144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trước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nhỉ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54046" y="2961706"/>
            <a:ext cx="36760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Cái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trống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trường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endParaRPr lang="en-US" sz="3200" b="1" kern="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" y="5209995"/>
            <a:ext cx="42122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cái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trống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 </a:t>
            </a: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trường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315476" y="6251061"/>
            <a:ext cx="251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hè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3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310899" y="-1170314"/>
            <a:ext cx="609600" cy="6096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6644478" y="2511425"/>
            <a:ext cx="51219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trống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gọi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7303635" y="2961706"/>
            <a:ext cx="43428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Tùng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!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Tùng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!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Tùng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!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Tùng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5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291761" y="-1170314"/>
            <a:ext cx="609600" cy="609600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4661272" y="4773726"/>
            <a:ext cx="76456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trống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trường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báo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hiệu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điều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209448" y="5724799"/>
            <a:ext cx="46522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Bắt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mới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2269803" y="-1245694"/>
            <a:ext cx="609600" cy="609600"/>
          </a:xfrm>
          <a:prstGeom prst="rect">
            <a:avLst/>
          </a:prstGeom>
        </p:spPr>
      </p:pic>
      <p:pic>
        <p:nvPicPr>
          <p:cNvPr id="62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3097839" y="-1282328"/>
            <a:ext cx="609600" cy="609600"/>
          </a:xfrm>
          <a:prstGeom prst="rect">
            <a:avLst/>
          </a:prstGeom>
        </p:spPr>
      </p:pic>
      <p:pic>
        <p:nvPicPr>
          <p:cNvPr id="65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4051672" y="-1292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6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576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57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57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45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9" grpId="0"/>
      <p:bldP spid="50" grpId="0"/>
      <p:bldP spid="51" grpId="0"/>
      <p:bldP spid="52" grpId="0"/>
      <p:bldP spid="54" grpId="0"/>
      <p:bldP spid="55" grpId="0"/>
      <p:bldP spid="57" grpId="0"/>
      <p:bldP spid="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322" y="2756591"/>
            <a:ext cx="10441625" cy="1010194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070C0"/>
                </a:solidFill>
                <a:sym typeface="+mn-ea"/>
              </a:rPr>
              <a:t>BÀI 1</a:t>
            </a:r>
            <a:r>
              <a:rPr lang="vi-VN" sz="4400" b="1" dirty="0">
                <a:solidFill>
                  <a:srgbClr val="0070C0"/>
                </a:solidFill>
                <a:sym typeface="+mn-ea"/>
              </a:rPr>
              <a:t>2</a:t>
            </a:r>
            <a:r>
              <a:rPr lang="en-US" sz="4400" b="1" dirty="0">
                <a:solidFill>
                  <a:srgbClr val="0070C0"/>
                </a:solidFill>
                <a:sym typeface="+mn-ea"/>
              </a:rPr>
              <a:t>: </a:t>
            </a:r>
            <a:r>
              <a:rPr lang="vi-VN" sz="4400" b="1" dirty="0">
                <a:solidFill>
                  <a:srgbClr val="0070C0"/>
                </a:solidFill>
                <a:sym typeface="+mn-ea"/>
              </a:rPr>
              <a:t>DANH SÁCH HỌC SINH</a:t>
            </a:r>
            <a:endParaRPr lang="en-US" altLang="vi-VN" sz="4400" b="1" dirty="0">
              <a:solidFill>
                <a:srgbClr val="0070C0"/>
              </a:solidFill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2920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9587004" y="1767683"/>
            <a:ext cx="2739629" cy="1537993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mẫu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A41EF-2D20-4396-A900-CC99E57B340B}"/>
              </a:ext>
            </a:extLst>
          </p:cNvPr>
          <p:cNvSpPr txBox="1"/>
          <p:nvPr/>
        </p:nvSpPr>
        <p:spPr>
          <a:xfrm>
            <a:off x="988828" y="523568"/>
            <a:ext cx="104837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sở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4F23F4-AA80-4226-A6FE-10A423C2558D}"/>
              </a:ext>
            </a:extLst>
          </p:cNvPr>
          <p:cNvSpPr txBox="1"/>
          <p:nvPr/>
        </p:nvSpPr>
        <p:spPr>
          <a:xfrm>
            <a:off x="2208340" y="1460493"/>
            <a:ext cx="70082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2C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endParaRPr lang="en-US" sz="2600" dirty="0">
              <a:solidFill>
                <a:schemeClr val="accent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id="{82CAEA1E-50F9-4A53-AADE-F555629B6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780461"/>
              </p:ext>
            </p:extLst>
          </p:nvPr>
        </p:nvGraphicFramePr>
        <p:xfrm>
          <a:off x="1762306" y="1971289"/>
          <a:ext cx="7676706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56099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3383995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2936612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E2DC3FD-7B23-403D-96A6-9D4DB2F7C0F8}"/>
              </a:ext>
            </a:extLst>
          </p:cNvPr>
          <p:cNvSpPr txBox="1"/>
          <p:nvPr/>
        </p:nvSpPr>
        <p:spPr>
          <a:xfrm>
            <a:off x="988827" y="5565335"/>
            <a:ext cx="1127574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738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9452371" y="2264750"/>
            <a:ext cx="2658556" cy="1697650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A41EF-2D20-4396-A900-CC99E57B340B}"/>
              </a:ext>
            </a:extLst>
          </p:cNvPr>
          <p:cNvSpPr txBox="1"/>
          <p:nvPr/>
        </p:nvSpPr>
        <p:spPr>
          <a:xfrm>
            <a:off x="988828" y="523568"/>
            <a:ext cx="104837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sở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4F23F4-AA80-4226-A6FE-10A423C2558D}"/>
              </a:ext>
            </a:extLst>
          </p:cNvPr>
          <p:cNvSpPr txBox="1"/>
          <p:nvPr/>
        </p:nvSpPr>
        <p:spPr>
          <a:xfrm>
            <a:off x="2208340" y="1344381"/>
            <a:ext cx="9302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2C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endParaRPr lang="en-US" sz="2600" dirty="0">
              <a:solidFill>
                <a:schemeClr val="accent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id="{82CAEA1E-50F9-4A53-AADE-F555629B6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969061"/>
              </p:ext>
            </p:extLst>
          </p:nvPr>
        </p:nvGraphicFramePr>
        <p:xfrm>
          <a:off x="1762306" y="1971289"/>
          <a:ext cx="7676706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56099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3383995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2936612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E2DC3FD-7B23-403D-96A6-9D4DB2F7C0F8}"/>
              </a:ext>
            </a:extLst>
          </p:cNvPr>
          <p:cNvSpPr txBox="1"/>
          <p:nvPr/>
        </p:nvSpPr>
        <p:spPr>
          <a:xfrm>
            <a:off x="855869" y="5565335"/>
            <a:ext cx="114087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44D4CC67-2DBC-4E3A-A59B-9EAD858C7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64" y="268394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01367B2-D8A6-450E-8CCF-542C11230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3" y="723014"/>
            <a:ext cx="527050" cy="433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70C6C4B-7A57-4A50-9740-79D314EAC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6" y="5420200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46688B-2405-4311-ABA3-D00FB91AB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1" y="747888"/>
            <a:ext cx="603556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B31D6C-3984-41FF-9C16-58BEA82A4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58" y="3164732"/>
            <a:ext cx="710212" cy="646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2A0F3F-979A-463C-85CB-293712EB2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170" y="5904692"/>
            <a:ext cx="65842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1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1576" y="436565"/>
            <a:ext cx="6096000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Luyện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6385" l="10000" r="90000">
                        <a14:foregroundMark x1="37846" y1="28692" x2="36462" y2="36538"/>
                        <a14:foregroundMark x1="35846" y1="31308" x2="35077" y2="37385"/>
                        <a14:foregroundMark x1="53000" y1="25692" x2="51231" y2="33538"/>
                        <a14:foregroundMark x1="77846" y1="41846" x2="86385" y2="3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370" y="2870895"/>
            <a:ext cx="2509976" cy="3113332"/>
          </a:xfrm>
          <a:prstGeom prst="rect">
            <a:avLst/>
          </a:prstGeom>
        </p:spPr>
      </p:pic>
      <p:graphicFrame>
        <p:nvGraphicFramePr>
          <p:cNvPr id="26" name="Table 16">
            <a:extLst>
              <a:ext uri="{FF2B5EF4-FFF2-40B4-BE49-F238E27FC236}">
                <a16:creationId xmlns:a16="http://schemas.microsoft.com/office/drawing/2014/main" id="{8BF94FD1-EBE3-4C92-AAAF-84CA0673A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150625"/>
              </p:ext>
            </p:extLst>
          </p:nvPr>
        </p:nvGraphicFramePr>
        <p:xfrm>
          <a:off x="2257647" y="1584960"/>
          <a:ext cx="8395839" cy="4114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45096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3280228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3570515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169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9172135" y="2264750"/>
            <a:ext cx="3235570" cy="1697650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A41EF-2D20-4396-A900-CC99E57B340B}"/>
              </a:ext>
            </a:extLst>
          </p:cNvPr>
          <p:cNvSpPr txBox="1"/>
          <p:nvPr/>
        </p:nvSpPr>
        <p:spPr>
          <a:xfrm>
            <a:off x="988828" y="523568"/>
            <a:ext cx="104837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sở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4F23F4-AA80-4226-A6FE-10A423C2558D}"/>
              </a:ext>
            </a:extLst>
          </p:cNvPr>
          <p:cNvSpPr txBox="1"/>
          <p:nvPr/>
        </p:nvSpPr>
        <p:spPr>
          <a:xfrm>
            <a:off x="2208340" y="1344381"/>
            <a:ext cx="9302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2C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endParaRPr lang="en-US" sz="2600" dirty="0">
              <a:solidFill>
                <a:schemeClr val="accent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id="{82CAEA1E-50F9-4A53-AADE-F555629B6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777120"/>
              </p:ext>
            </p:extLst>
          </p:nvPr>
        </p:nvGraphicFramePr>
        <p:xfrm>
          <a:off x="1762306" y="1971289"/>
          <a:ext cx="7676706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56099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3383995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2936612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E2DC3FD-7B23-403D-96A6-9D4DB2F7C0F8}"/>
              </a:ext>
            </a:extLst>
          </p:cNvPr>
          <p:cNvSpPr txBox="1"/>
          <p:nvPr/>
        </p:nvSpPr>
        <p:spPr>
          <a:xfrm>
            <a:off x="855869" y="5565335"/>
            <a:ext cx="114087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44D4CC67-2DBC-4E3A-A59B-9EAD858C7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64" y="268394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01367B2-D8A6-450E-8CCF-542C11230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3" y="723014"/>
            <a:ext cx="527050" cy="433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70C6C4B-7A57-4A50-9740-79D314EAC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6" y="5420200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46688B-2405-4311-ABA3-D00FB91AB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1" y="747888"/>
            <a:ext cx="603556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B31D6C-3984-41FF-9C16-58BEA82A4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58" y="3164732"/>
            <a:ext cx="710212" cy="646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2A0F3F-979A-463C-85CB-293712EB2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170" y="5904692"/>
            <a:ext cx="65842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16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1" y="1736342"/>
            <a:ext cx="11001829" cy="4525962"/>
          </a:xfrm>
        </p:spPr>
      </p:pic>
      <p:sp>
        <p:nvSpPr>
          <p:cNvPr id="5" name="TextBox 4"/>
          <p:cNvSpPr txBox="1"/>
          <p:nvPr/>
        </p:nvSpPr>
        <p:spPr>
          <a:xfrm>
            <a:off x="1553029" y="2136338"/>
            <a:ext cx="96955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3054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1576" y="436565"/>
            <a:ext cx="6096000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Luyện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6385" l="10000" r="90000">
                        <a14:foregroundMark x1="37846" y1="28692" x2="36462" y2="36538"/>
                        <a14:foregroundMark x1="35846" y1="31308" x2="35077" y2="37385"/>
                        <a14:foregroundMark x1="53000" y1="25692" x2="51231" y2="33538"/>
                        <a14:foregroundMark x1="77846" y1="41846" x2="86385" y2="3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370" y="2870895"/>
            <a:ext cx="2509976" cy="31133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D02B78-7042-8A53-4DC6-FA3FDBA6C8E8}"/>
              </a:ext>
            </a:extLst>
          </p:cNvPr>
          <p:cNvSpPr txBox="1"/>
          <p:nvPr/>
        </p:nvSpPr>
        <p:spPr>
          <a:xfrm>
            <a:off x="675249" y="1770652"/>
            <a:ext cx="11169747" cy="1323403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rồi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trao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truyện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8A4CD25-88A8-464C-9919-84EAC4131173}"/>
              </a:ext>
            </a:extLst>
          </p:cNvPr>
          <p:cNvCxnSpPr/>
          <p:nvPr/>
        </p:nvCxnSpPr>
        <p:spPr>
          <a:xfrm flipH="1">
            <a:off x="6972001" y="202630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A54409-4132-9820-BDB0-BCBD2EBE8E31}"/>
              </a:ext>
            </a:extLst>
          </p:cNvPr>
          <p:cNvCxnSpPr/>
          <p:nvPr/>
        </p:nvCxnSpPr>
        <p:spPr>
          <a:xfrm flipH="1">
            <a:off x="11629250" y="19343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EFC967-F5C3-4B21-4438-925F4C939C6C}"/>
              </a:ext>
            </a:extLst>
          </p:cNvPr>
          <p:cNvCxnSpPr/>
          <p:nvPr/>
        </p:nvCxnSpPr>
        <p:spPr>
          <a:xfrm flipH="1">
            <a:off x="7201486" y="255682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61C276-0BA4-87CC-213F-139FF12C59E0}"/>
              </a:ext>
            </a:extLst>
          </p:cNvPr>
          <p:cNvCxnSpPr/>
          <p:nvPr/>
        </p:nvCxnSpPr>
        <p:spPr>
          <a:xfrm flipH="1">
            <a:off x="11123596" y="25909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7BC567B-6101-6343-85DC-D729B4695F70}"/>
              </a:ext>
            </a:extLst>
          </p:cNvPr>
          <p:cNvCxnSpPr/>
          <p:nvPr/>
        </p:nvCxnSpPr>
        <p:spPr>
          <a:xfrm flipH="1">
            <a:off x="11047396" y="259448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42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778</Words>
  <Application>Microsoft Office PowerPoint</Application>
  <PresentationFormat>Widescreen</PresentationFormat>
  <Paragraphs>154</Paragraphs>
  <Slides>13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Arial-Rounded</vt:lpstr>
      <vt:lpstr>Calibri</vt:lpstr>
      <vt:lpstr>Calibri Light</vt:lpstr>
      <vt:lpstr>Franklin Gothic Book</vt:lpstr>
      <vt:lpstr>Franklin Gothic Medium</vt:lpstr>
      <vt:lpstr>Times New Roman</vt:lpstr>
      <vt:lpstr>Wingdings 2</vt:lpstr>
      <vt:lpstr>印品黑体</vt:lpstr>
      <vt:lpstr>1_Office Theme</vt:lpstr>
      <vt:lpstr>2_Office Theme</vt:lpstr>
      <vt:lpstr>Trek</vt:lpstr>
      <vt:lpstr>3_Office Theme</vt:lpstr>
      <vt:lpstr>PowerPoint Presentation</vt:lpstr>
      <vt:lpstr>PowerPoint Presentation</vt:lpstr>
      <vt:lpstr>BÀI 12: DANH SÁCH HỌC SINH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Ôn và khởi động nào!</dc:title>
  <dc:creator>tran thao</dc:creator>
  <cp:lastModifiedBy>bình nguyên Dương</cp:lastModifiedBy>
  <cp:revision>38</cp:revision>
  <dcterms:created xsi:type="dcterms:W3CDTF">2021-05-23T13:34:17Z</dcterms:created>
  <dcterms:modified xsi:type="dcterms:W3CDTF">2023-10-11T05:22:09Z</dcterms:modified>
</cp:coreProperties>
</file>