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0" r:id="rId2"/>
    <p:sldId id="333" r:id="rId3"/>
    <p:sldId id="375" r:id="rId4"/>
    <p:sldId id="376" r:id="rId5"/>
    <p:sldId id="350" r:id="rId6"/>
    <p:sldId id="336" r:id="rId7"/>
    <p:sldId id="361" r:id="rId8"/>
    <p:sldId id="381" r:id="rId9"/>
    <p:sldId id="366" r:id="rId10"/>
    <p:sldId id="379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00"/>
    <a:srgbClr val="3366FF"/>
    <a:srgbClr val="FF0000"/>
    <a:srgbClr val="FF99CC"/>
    <a:srgbClr val="99FF66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6614-91E1-4BAD-943E-0FA4D151E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9B5DA-1513-4F8E-95A6-0EFDA3379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CC552-9AEB-4ABC-BD89-8A09E73DF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946B5-0B9D-4816-A82C-8FD650000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F7B56-DEF1-499B-83DA-1A2147748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93F0B-85B0-4483-83A4-93E3964C4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A2D9F-2417-4BF7-82F3-AFED5C110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3CFED-12E0-4CCD-8A64-2392497AC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983CB-32BD-4A32-9BEC-3FDD6C878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6A82-C68F-45A2-99E0-8A2925F5F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863E5-5DB1-4BB9-B613-8F8E1234D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56A1534-74C0-45B4-A517-E659DD5E1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500" y="124144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578177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15" name="Line 34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35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36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37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11" name="Line 39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41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42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9" name="Picture 43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4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334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0253"/>
            <a:ext cx="8458200" cy="125134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u="sng" smtClean="0"/>
              <a:t>Chính tả</a:t>
            </a:r>
            <a:r>
              <a:rPr lang="en-US" sz="2800" i="1" smtClean="0"/>
              <a:t>( Nhớ – viết)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Ê-mi-li, con…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800" b="1" smtClean="0">
              <a:solidFill>
                <a:srgbClr val="FF0000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3943350"/>
            <a:ext cx="228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4171950"/>
            <a:ext cx="213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772400" y="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772400" y="4572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12302" name="Group 9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12310" name="Line 10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1" name="Line 11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2" name="Line 12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3" name="Line 13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303" name="Group 14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12306" name="Line 15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7" name="Line 16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8" name="Line 17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9" name="Line 18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2304" name="Picture 19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5" name="Picture 20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7" name="Text Box 21"/>
          <p:cNvSpPr txBox="1">
            <a:spLocks noChangeArrowheads="1"/>
          </p:cNvSpPr>
          <p:nvPr/>
        </p:nvSpPr>
        <p:spPr bwMode="auto">
          <a:xfrm>
            <a:off x="6400800" y="137160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(Tố Hữu)</a:t>
            </a:r>
          </a:p>
        </p:txBody>
      </p:sp>
      <p:sp>
        <p:nvSpPr>
          <p:cNvPr id="215062" name="Text Box 22"/>
          <p:cNvSpPr txBox="1">
            <a:spLocks noChangeArrowheads="1"/>
          </p:cNvSpPr>
          <p:nvPr/>
        </p:nvSpPr>
        <p:spPr bwMode="auto">
          <a:xfrm>
            <a:off x="228600" y="1828801"/>
            <a:ext cx="19050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3366FF"/>
                </a:solidFill>
                <a:latin typeface="Arial" charset="0"/>
              </a:rPr>
              <a:t> Củng cố:</a:t>
            </a:r>
          </a:p>
        </p:txBody>
      </p:sp>
      <p:sp>
        <p:nvSpPr>
          <p:cNvPr id="215063" name="Text Box 23"/>
          <p:cNvSpPr txBox="1">
            <a:spLocks noChangeArrowheads="1"/>
          </p:cNvSpPr>
          <p:nvPr/>
        </p:nvSpPr>
        <p:spPr bwMode="auto">
          <a:xfrm>
            <a:off x="228600" y="2451498"/>
            <a:ext cx="655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Nêu cách ghi dấu thanh?</a:t>
            </a:r>
          </a:p>
        </p:txBody>
      </p:sp>
      <p:sp>
        <p:nvSpPr>
          <p:cNvPr id="215064" name="Text Box 24"/>
          <p:cNvSpPr txBox="1">
            <a:spLocks noChangeArrowheads="1"/>
          </p:cNvSpPr>
          <p:nvPr/>
        </p:nvSpPr>
        <p:spPr bwMode="auto">
          <a:xfrm>
            <a:off x="228600" y="2971800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Dấu thanh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ặt ở chữ cái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ầu hoặc chữ cái thứ hai của âm chính.</a:t>
            </a:r>
          </a:p>
        </p:txBody>
      </p:sp>
      <p:sp>
        <p:nvSpPr>
          <p:cNvPr id="215065" name="Line 25"/>
          <p:cNvSpPr>
            <a:spLocks noChangeShapeType="1"/>
          </p:cNvSpPr>
          <p:nvPr/>
        </p:nvSpPr>
        <p:spPr bwMode="auto">
          <a:xfrm>
            <a:off x="436563" y="222885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1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21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21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2" grpId="0" animBg="1"/>
      <p:bldP spid="215063" grpId="0"/>
      <p:bldP spid="215064" grpId="0"/>
      <p:bldP spid="2150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628650"/>
            <a:ext cx="6477000" cy="628650"/>
          </a:xfrm>
          <a:gradFill rotWithShape="1">
            <a:gsLst>
              <a:gs pos="0">
                <a:schemeClr val="hlink"/>
              </a:gs>
              <a:gs pos="50000">
                <a:schemeClr val="accent1"/>
              </a:gs>
              <a:gs pos="100000">
                <a:schemeClr val="hlink"/>
              </a:gs>
            </a:gsLst>
            <a:lin ang="5400000" scaled="1"/>
          </a:gradFill>
          <a:ln>
            <a:solidFill>
              <a:srgbClr val="0066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5050"/>
                </a:solidFill>
              </a:rPr>
              <a:t>KIỂM TRA BÀI CŨ</a:t>
            </a: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990600" y="2171700"/>
            <a:ext cx="7239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- Ngoại quốc, chất phác</a:t>
            </a:r>
          </a:p>
        </p:txBody>
      </p:sp>
      <p:grpSp>
        <p:nvGrpSpPr>
          <p:cNvPr id="3076" name="Group 3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3078" name="Group 33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3086" name="Line 34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Line 35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Line 36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Line 37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79" name="Group 38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3082" name="Line 39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Line 40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Line 41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Line 42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080" name="Picture 43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44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1661" name="Text Box 45"/>
          <p:cNvSpPr txBox="1">
            <a:spLocks noChangeArrowheads="1"/>
          </p:cNvSpPr>
          <p:nvPr/>
        </p:nvSpPr>
        <p:spPr bwMode="auto">
          <a:xfrm>
            <a:off x="990600" y="1600200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- Khung cửa, buồng máy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animBg="1"/>
      <p:bldP spid="111647" grpId="0"/>
      <p:bldP spid="1116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4100" name="Group 6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4108" name="Line 7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Line 8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Line 9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Line 10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1" name="Group 11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4104" name="Line 12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Line 13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Line 14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Line 15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4102" name="Picture 16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7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3554" name="Text Box 18"/>
          <p:cNvSpPr txBox="1">
            <a:spLocks noChangeArrowheads="1"/>
          </p:cNvSpPr>
          <p:nvPr/>
        </p:nvSpPr>
        <p:spPr bwMode="auto">
          <a:xfrm>
            <a:off x="495300" y="1157288"/>
            <a:ext cx="802005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>
                <a:solidFill>
                  <a:schemeClr val="tx1"/>
                </a:solidFill>
                <a:latin typeface="Arial" charset="0"/>
              </a:rPr>
              <a:t>Chính tả</a:t>
            </a:r>
            <a:r>
              <a:rPr lang="en-US" sz="3600" i="1">
                <a:solidFill>
                  <a:schemeClr val="tx1"/>
                </a:solidFill>
                <a:latin typeface="Arial" charset="0"/>
              </a:rPr>
              <a:t>( Nhớ - viết)</a:t>
            </a:r>
          </a:p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Ê-mi-li, con…</a:t>
            </a:r>
          </a:p>
          <a:p>
            <a:pPr algn="r">
              <a:spcBef>
                <a:spcPct val="50000"/>
              </a:spcBef>
            </a:pPr>
            <a:r>
              <a:rPr lang="en-US" sz="3600" b="1" i="1">
                <a:solidFill>
                  <a:schemeClr val="tx1"/>
                </a:solidFill>
                <a:latin typeface="Arial" charset="0"/>
              </a:rPr>
              <a:t>Tố Hữu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4294"/>
            <a:ext cx="8458200" cy="425172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/>
              <a:t>Chính tả</a:t>
            </a:r>
            <a:r>
              <a:rPr lang="en-US" sz="2800" i="1" smtClean="0"/>
              <a:t>( Nhớ -  viết)</a:t>
            </a:r>
          </a:p>
          <a:p>
            <a:pPr algn="ctr"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Ê-mi-li, con…</a:t>
            </a:r>
          </a:p>
          <a:p>
            <a:pPr algn="r" eaLnBrk="1" hangingPunct="1">
              <a:buFontTx/>
              <a:buNone/>
            </a:pPr>
            <a:endParaRPr lang="en-US" sz="2800" smtClean="0">
              <a:solidFill>
                <a:srgbClr val="FF0000"/>
              </a:solidFill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6400800" y="142875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(Tố Hữu)</a:t>
            </a:r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457200" y="18859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grpSp>
        <p:nvGrpSpPr>
          <p:cNvPr id="5125" name="Group 21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5129" name="Group 22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5137" name="Line 23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Line 24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Line 25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Line 26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0" name="Group 27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5133" name="Line 28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Line 29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Line 30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Line 31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5131" name="Picture 32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33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598" name="Text Box 38"/>
          <p:cNvSpPr txBox="1">
            <a:spLocks noChangeArrowheads="1"/>
          </p:cNvSpPr>
          <p:nvPr/>
        </p:nvSpPr>
        <p:spPr bwMode="auto">
          <a:xfrm>
            <a:off x="0" y="2114551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- Chú Mo-ri-x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n nói với con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iều gì khi từ biệt?</a:t>
            </a:r>
          </a:p>
        </p:txBody>
      </p:sp>
      <p:sp>
        <p:nvSpPr>
          <p:cNvPr id="194599" name="Text Box 39"/>
          <p:cNvSpPr txBox="1">
            <a:spLocks noChangeArrowheads="1"/>
          </p:cNvSpPr>
          <p:nvPr/>
        </p:nvSpPr>
        <p:spPr bwMode="auto">
          <a:xfrm>
            <a:off x="228600" y="2571750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Vì sao chú Mo-ri-x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n nói với con: “Cha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vui, xin mẹ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ừng buồn”?</a:t>
            </a:r>
          </a:p>
        </p:txBody>
      </p:sp>
      <p:sp>
        <p:nvSpPr>
          <p:cNvPr id="5128" name="Line 40"/>
          <p:cNvSpPr>
            <a:spLocks noChangeShapeType="1"/>
          </p:cNvSpPr>
          <p:nvPr/>
        </p:nvSpPr>
        <p:spPr bwMode="auto">
          <a:xfrm>
            <a:off x="2819400" y="445294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8" grpId="0"/>
      <p:bldP spid="1945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7"/>
          <p:cNvSpPr txBox="1">
            <a:spLocks noChangeArrowheads="1"/>
          </p:cNvSpPr>
          <p:nvPr/>
        </p:nvSpPr>
        <p:spPr bwMode="auto">
          <a:xfrm>
            <a:off x="838200" y="301229"/>
            <a:ext cx="7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u="sng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2362" name="Text Box 26"/>
          <p:cNvSpPr txBox="1">
            <a:spLocks noChangeArrowheads="1"/>
          </p:cNvSpPr>
          <p:nvPr/>
        </p:nvSpPr>
        <p:spPr bwMode="auto">
          <a:xfrm>
            <a:off x="990600" y="245745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Arial" charset="0"/>
              </a:rPr>
              <a:t>- Ê-mi-li</a:t>
            </a:r>
            <a:endParaRPr lang="en-US" sz="3200" dirty="0">
              <a:latin typeface="Arial" charset="0"/>
            </a:endParaRPr>
          </a:p>
        </p:txBody>
      </p:sp>
      <p:sp>
        <p:nvSpPr>
          <p:cNvPr id="142380" name="Text Box 44"/>
          <p:cNvSpPr txBox="1">
            <a:spLocks noChangeArrowheads="1"/>
          </p:cNvSpPr>
          <p:nvPr/>
        </p:nvSpPr>
        <p:spPr bwMode="auto">
          <a:xfrm>
            <a:off x="1143000" y="1943100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3200" b="1" i="1">
                <a:solidFill>
                  <a:schemeClr val="tx1"/>
                </a:solidFill>
                <a:latin typeface="Arial" charset="0"/>
              </a:rPr>
              <a:t>Từ khó viết:</a:t>
            </a:r>
          </a:p>
        </p:txBody>
      </p:sp>
      <p:sp>
        <p:nvSpPr>
          <p:cNvPr id="6149" name="Text Box 50"/>
          <p:cNvSpPr txBox="1">
            <a:spLocks noChangeArrowheads="1"/>
          </p:cNvSpPr>
          <p:nvPr/>
        </p:nvSpPr>
        <p:spPr bwMode="auto">
          <a:xfrm>
            <a:off x="6400800" y="302895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0" name="Text Box 57"/>
          <p:cNvSpPr txBox="1">
            <a:spLocks noChangeArrowheads="1"/>
          </p:cNvSpPr>
          <p:nvPr/>
        </p:nvSpPr>
        <p:spPr bwMode="auto">
          <a:xfrm>
            <a:off x="4876800" y="1828800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chemeClr val="tx1"/>
                </a:solidFill>
                <a:latin typeface="Arial" charset="0"/>
              </a:rPr>
              <a:t> </a:t>
            </a:r>
            <a:endParaRPr lang="en-US" sz="2400">
              <a:latin typeface="Arial" charset="0"/>
            </a:endParaRPr>
          </a:p>
        </p:txBody>
      </p:sp>
      <p:sp>
        <p:nvSpPr>
          <p:cNvPr id="6151" name="Text Box 74"/>
          <p:cNvSpPr txBox="1">
            <a:spLocks noChangeArrowheads="1"/>
          </p:cNvSpPr>
          <p:nvPr/>
        </p:nvSpPr>
        <p:spPr bwMode="auto">
          <a:xfrm>
            <a:off x="5927726" y="2920604"/>
            <a:ext cx="23780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6152" name="Text Box 77"/>
          <p:cNvSpPr txBox="1">
            <a:spLocks noChangeArrowheads="1"/>
          </p:cNvSpPr>
          <p:nvPr/>
        </p:nvSpPr>
        <p:spPr bwMode="auto">
          <a:xfrm>
            <a:off x="4800600" y="1314450"/>
            <a:ext cx="396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6153" name="Group 78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6163" name="Group 79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6171" name="Line 80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Line 81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Line 82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83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4" name="Group 84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6167" name="Line 85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86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Line 87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88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6165" name="Picture 89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90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2428" name="Text Box 92"/>
          <p:cNvSpPr txBox="1">
            <a:spLocks noChangeArrowheads="1"/>
          </p:cNvSpPr>
          <p:nvPr/>
        </p:nvSpPr>
        <p:spPr bwMode="auto">
          <a:xfrm>
            <a:off x="1143000" y="297180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- Oa-sinh-t</a:t>
            </a:r>
            <a:r>
              <a:rPr lang="vi-VN" sz="3200">
                <a:latin typeface="Arial" charset="0"/>
              </a:rPr>
              <a:t>ơ</a:t>
            </a:r>
            <a:r>
              <a:rPr lang="en-US" sz="3200">
                <a:latin typeface="Arial" charset="0"/>
              </a:rPr>
              <a:t>n</a:t>
            </a:r>
          </a:p>
        </p:txBody>
      </p:sp>
      <p:sp>
        <p:nvSpPr>
          <p:cNvPr id="142429" name="Text Box 93"/>
          <p:cNvSpPr txBox="1">
            <a:spLocks noChangeArrowheads="1"/>
          </p:cNvSpPr>
          <p:nvPr/>
        </p:nvSpPr>
        <p:spPr bwMode="auto">
          <a:xfrm>
            <a:off x="1143000" y="3486150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- hoàng hôn</a:t>
            </a:r>
          </a:p>
        </p:txBody>
      </p:sp>
      <p:sp>
        <p:nvSpPr>
          <p:cNvPr id="142430" name="Text Box 94"/>
          <p:cNvSpPr txBox="1">
            <a:spLocks noChangeArrowheads="1"/>
          </p:cNvSpPr>
          <p:nvPr/>
        </p:nvSpPr>
        <p:spPr bwMode="auto">
          <a:xfrm>
            <a:off x="1143000" y="4000500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- sáng lòa</a:t>
            </a:r>
          </a:p>
        </p:txBody>
      </p:sp>
      <p:sp>
        <p:nvSpPr>
          <p:cNvPr id="6157" name="Rectangle 95"/>
          <p:cNvSpPr>
            <a:spLocks noChangeArrowheads="1"/>
          </p:cNvSpPr>
          <p:nvPr/>
        </p:nvSpPr>
        <p:spPr bwMode="auto">
          <a:xfrm>
            <a:off x="1143000" y="171450"/>
            <a:ext cx="6781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chemeClr val="tx1"/>
                </a:solidFill>
                <a:latin typeface="Arial" charset="0"/>
              </a:rPr>
              <a:t>Chính tả</a:t>
            </a:r>
            <a:r>
              <a:rPr lang="en-US" sz="3200" i="1">
                <a:solidFill>
                  <a:schemeClr val="tx1"/>
                </a:solidFill>
                <a:latin typeface="Arial" charset="0"/>
              </a:rPr>
              <a:t>( Nhớ – viết)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Ê-mi-li, con…</a:t>
            </a:r>
          </a:p>
        </p:txBody>
      </p:sp>
      <p:sp>
        <p:nvSpPr>
          <p:cNvPr id="6158" name="Rectangle 96"/>
          <p:cNvSpPr>
            <a:spLocks noChangeArrowheads="1"/>
          </p:cNvSpPr>
          <p:nvPr/>
        </p:nvSpPr>
        <p:spPr bwMode="auto">
          <a:xfrm>
            <a:off x="5943600" y="1371600"/>
            <a:ext cx="167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>
                <a:latin typeface="Arial" charset="0"/>
              </a:rPr>
              <a:t>(Tố Hữu)</a:t>
            </a:r>
          </a:p>
        </p:txBody>
      </p:sp>
      <p:sp>
        <p:nvSpPr>
          <p:cNvPr id="6159" name="Line 97"/>
          <p:cNvSpPr>
            <a:spLocks noChangeShapeType="1"/>
          </p:cNvSpPr>
          <p:nvPr/>
        </p:nvSpPr>
        <p:spPr bwMode="auto">
          <a:xfrm>
            <a:off x="2705100" y="575667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434" name="Line 98"/>
          <p:cNvSpPr>
            <a:spLocks noChangeShapeType="1"/>
          </p:cNvSpPr>
          <p:nvPr/>
        </p:nvSpPr>
        <p:spPr bwMode="auto">
          <a:xfrm>
            <a:off x="2057400" y="3871913"/>
            <a:ext cx="457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436" name="Line 100"/>
          <p:cNvSpPr>
            <a:spLocks noChangeShapeType="1"/>
          </p:cNvSpPr>
          <p:nvPr/>
        </p:nvSpPr>
        <p:spPr bwMode="auto">
          <a:xfrm>
            <a:off x="1447800" y="4357688"/>
            <a:ext cx="2286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437" name="Line 101"/>
          <p:cNvSpPr>
            <a:spLocks noChangeShapeType="1"/>
          </p:cNvSpPr>
          <p:nvPr/>
        </p:nvSpPr>
        <p:spPr bwMode="auto">
          <a:xfrm>
            <a:off x="2438400" y="4357688"/>
            <a:ext cx="4572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4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14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30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42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2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2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500"/>
                                        <p:tgtEl>
                                          <p:spTgt spid="14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2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2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14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500"/>
                                        <p:tgtEl>
                                          <p:spTgt spid="14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2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2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500"/>
                                        <p:tgtEl>
                                          <p:spTgt spid="14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2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500"/>
                                        <p:tgtEl>
                                          <p:spTgt spid="14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2" grpId="0"/>
      <p:bldP spid="142362" grpId="1"/>
      <p:bldP spid="142380" grpId="0"/>
      <p:bldP spid="142428" grpId="0"/>
      <p:bldP spid="142428" grpId="1"/>
      <p:bldP spid="142429" grpId="0"/>
      <p:bldP spid="142430" grpId="0"/>
      <p:bldP spid="142434" grpId="0" animBg="1"/>
      <p:bldP spid="142436" grpId="0" animBg="1"/>
      <p:bldP spid="1424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4"/>
          <p:cNvSpPr txBox="1">
            <a:spLocks noChangeArrowheads="1"/>
          </p:cNvSpPr>
          <p:nvPr/>
        </p:nvSpPr>
        <p:spPr bwMode="auto">
          <a:xfrm>
            <a:off x="4572000" y="4114801"/>
            <a:ext cx="403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pSp>
        <p:nvGrpSpPr>
          <p:cNvPr id="8195" name="Group 40"/>
          <p:cNvGrpSpPr>
            <a:grpSpLocks/>
          </p:cNvGrpSpPr>
          <p:nvPr/>
        </p:nvGrpSpPr>
        <p:grpSpPr bwMode="auto">
          <a:xfrm>
            <a:off x="0" y="-57150"/>
            <a:ext cx="9144000" cy="5143500"/>
            <a:chOff x="0" y="0"/>
            <a:chExt cx="5760" cy="4320"/>
          </a:xfrm>
        </p:grpSpPr>
        <p:grpSp>
          <p:nvGrpSpPr>
            <p:cNvPr id="8203" name="Group 41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8211" name="Line 42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Line 43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Line 44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45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4" name="Group 46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8207" name="Line 47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Line 48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Line 49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Line 50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205" name="Picture 51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52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8055" name="Text Box 55"/>
          <p:cNvSpPr txBox="1">
            <a:spLocks noChangeArrowheads="1"/>
          </p:cNvSpPr>
          <p:nvPr/>
        </p:nvSpPr>
        <p:spPr bwMode="auto">
          <a:xfrm>
            <a:off x="1219200" y="571500"/>
            <a:ext cx="44958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Ê-mi-li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ã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lửa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Cho cha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giùm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Cha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057" name="Rectangle 57"/>
          <p:cNvSpPr>
            <a:spLocks noChangeArrowheads="1"/>
          </p:cNvSpPr>
          <p:nvPr/>
        </p:nvSpPr>
        <p:spPr bwMode="auto">
          <a:xfrm>
            <a:off x="2971800" y="158175"/>
            <a:ext cx="320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Ê-mi-li, con…</a:t>
            </a:r>
          </a:p>
        </p:txBody>
      </p:sp>
      <p:sp>
        <p:nvSpPr>
          <p:cNvPr id="128058" name="Text Box 58"/>
          <p:cNvSpPr txBox="1">
            <a:spLocks noChangeArrowheads="1"/>
          </p:cNvSpPr>
          <p:nvPr/>
        </p:nvSpPr>
        <p:spPr bwMode="auto">
          <a:xfrm>
            <a:off x="5486400" y="571501"/>
            <a:ext cx="4724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hôn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hồn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Còn,mất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lòa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Hữu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1280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1280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12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12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55" grpId="0"/>
      <p:bldP spid="128057" grpId="0"/>
      <p:bldP spid="1280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9233" name="Group 8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9241" name="Line 9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2" name="Line 10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3" name="Line 11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4" name="Line 12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234" name="Group 13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9237" name="Line 14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8" name="Line 15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9" name="Line 16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0" name="Line 17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9235" name="Picture 18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6" name="Picture 19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304800" y="228600"/>
            <a:ext cx="6324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 tập thực hành</a:t>
            </a: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228600" y="171450"/>
            <a:ext cx="8610600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1857375" y="1024757"/>
            <a:ext cx="6324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ậu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m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trời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ớc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buồm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ợc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Cận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797" name="Line 29"/>
          <p:cNvSpPr>
            <a:spLocks noChangeShapeType="1"/>
          </p:cNvSpPr>
          <p:nvPr/>
        </p:nvSpPr>
        <p:spPr bwMode="auto">
          <a:xfrm>
            <a:off x="2354066" y="5031274"/>
            <a:ext cx="533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799" name="Line 31"/>
          <p:cNvSpPr>
            <a:spLocks noChangeShapeType="1"/>
          </p:cNvSpPr>
          <p:nvPr/>
        </p:nvSpPr>
        <p:spPr bwMode="auto">
          <a:xfrm>
            <a:off x="279400" y="586948"/>
            <a:ext cx="685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800" name="Line 32"/>
          <p:cNvSpPr>
            <a:spLocks noChangeShapeType="1"/>
          </p:cNvSpPr>
          <p:nvPr/>
        </p:nvSpPr>
        <p:spPr bwMode="auto">
          <a:xfrm>
            <a:off x="3817144" y="2724150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803" name="Line 35"/>
          <p:cNvSpPr>
            <a:spLocks noChangeShapeType="1"/>
          </p:cNvSpPr>
          <p:nvPr/>
        </p:nvSpPr>
        <p:spPr bwMode="auto">
          <a:xfrm>
            <a:off x="5148922" y="4536176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804" name="Line 36"/>
          <p:cNvSpPr>
            <a:spLocks noChangeShapeType="1"/>
          </p:cNvSpPr>
          <p:nvPr/>
        </p:nvSpPr>
        <p:spPr bwMode="auto">
          <a:xfrm>
            <a:off x="3048000" y="4125410"/>
            <a:ext cx="4191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805" name="Line 37"/>
          <p:cNvSpPr>
            <a:spLocks noChangeShapeType="1"/>
          </p:cNvSpPr>
          <p:nvPr/>
        </p:nvSpPr>
        <p:spPr bwMode="auto">
          <a:xfrm>
            <a:off x="4410075" y="3638550"/>
            <a:ext cx="609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>
            <a:off x="1857375" y="1809750"/>
            <a:ext cx="609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2476500" y="1809750"/>
            <a:ext cx="609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2857500" y="1815101"/>
            <a:ext cx="609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0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0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6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8" grpId="0"/>
      <p:bldP spid="160788" grpId="1"/>
      <p:bldP spid="160790" grpId="0" animBg="1"/>
      <p:bldP spid="160792" grpId="0"/>
      <p:bldP spid="160797" grpId="0" animBg="1"/>
      <p:bldP spid="160799" grpId="0" animBg="1"/>
      <p:bldP spid="160800" grpId="0" animBg="1"/>
      <p:bldP spid="160803" grpId="0" animBg="1"/>
      <p:bldP spid="160804" grpId="0" animBg="1"/>
      <p:bldP spid="160805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38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ầu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0" y="-57150"/>
            <a:ext cx="9144000" cy="5143500"/>
            <a:chOff x="0" y="0"/>
            <a:chExt cx="5760" cy="4320"/>
          </a:xfrm>
        </p:grpSpPr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14" name="Line 42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43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44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45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10" name="Line 47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48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49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50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8" name="Picture 51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52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2687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3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grpSp>
          <p:nvGrpSpPr>
            <p:cNvPr id="10251" name="Group 33"/>
            <p:cNvGrpSpPr>
              <a:grpSpLocks/>
            </p:cNvGrpSpPr>
            <p:nvPr/>
          </p:nvGrpSpPr>
          <p:grpSpPr bwMode="auto">
            <a:xfrm>
              <a:off x="0" y="0"/>
              <a:ext cx="4854" cy="3265"/>
              <a:chOff x="158" y="164"/>
              <a:chExt cx="4854" cy="3265"/>
            </a:xfrm>
          </p:grpSpPr>
          <p:sp>
            <p:nvSpPr>
              <p:cNvPr id="10259" name="Line 34"/>
              <p:cNvSpPr>
                <a:spLocks noChangeShapeType="1"/>
              </p:cNvSpPr>
              <p:nvPr/>
            </p:nvSpPr>
            <p:spPr bwMode="auto">
              <a:xfrm flipH="1" flipV="1">
                <a:off x="249" y="254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0" name="Line 35"/>
              <p:cNvSpPr>
                <a:spLocks noChangeShapeType="1"/>
              </p:cNvSpPr>
              <p:nvPr/>
            </p:nvSpPr>
            <p:spPr bwMode="auto">
              <a:xfrm flipH="1" flipV="1">
                <a:off x="158" y="164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1" name="Line 36"/>
              <p:cNvSpPr>
                <a:spLocks noChangeShapeType="1"/>
              </p:cNvSpPr>
              <p:nvPr/>
            </p:nvSpPr>
            <p:spPr bwMode="auto">
              <a:xfrm flipH="1">
                <a:off x="158" y="164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2" name="Line 37"/>
              <p:cNvSpPr>
                <a:spLocks noChangeShapeType="1"/>
              </p:cNvSpPr>
              <p:nvPr/>
            </p:nvSpPr>
            <p:spPr bwMode="auto">
              <a:xfrm flipH="1">
                <a:off x="249" y="254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252" name="Group 38"/>
            <p:cNvGrpSpPr>
              <a:grpSpLocks/>
            </p:cNvGrpSpPr>
            <p:nvPr/>
          </p:nvGrpSpPr>
          <p:grpSpPr bwMode="auto">
            <a:xfrm>
              <a:off x="906" y="1055"/>
              <a:ext cx="4854" cy="3265"/>
              <a:chOff x="748" y="845"/>
              <a:chExt cx="4854" cy="3265"/>
            </a:xfrm>
          </p:grpSpPr>
          <p:sp>
            <p:nvSpPr>
              <p:cNvPr id="10255" name="Line 39"/>
              <p:cNvSpPr>
                <a:spLocks noChangeShapeType="1"/>
              </p:cNvSpPr>
              <p:nvPr/>
            </p:nvSpPr>
            <p:spPr bwMode="auto">
              <a:xfrm>
                <a:off x="884" y="4020"/>
                <a:ext cx="4627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56" name="Line 40"/>
              <p:cNvSpPr>
                <a:spLocks noChangeShapeType="1"/>
              </p:cNvSpPr>
              <p:nvPr/>
            </p:nvSpPr>
            <p:spPr bwMode="auto">
              <a:xfrm>
                <a:off x="748" y="4110"/>
                <a:ext cx="4854" cy="0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57" name="Line 41"/>
              <p:cNvSpPr>
                <a:spLocks noChangeShapeType="1"/>
              </p:cNvSpPr>
              <p:nvPr/>
            </p:nvSpPr>
            <p:spPr bwMode="auto">
              <a:xfrm flipV="1">
                <a:off x="5602" y="845"/>
                <a:ext cx="0" cy="3265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58" name="Line 42"/>
              <p:cNvSpPr>
                <a:spLocks noChangeShapeType="1"/>
              </p:cNvSpPr>
              <p:nvPr/>
            </p:nvSpPr>
            <p:spPr bwMode="auto">
              <a:xfrm flipV="1">
                <a:off x="5511" y="935"/>
                <a:ext cx="0" cy="30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10253" name="Picture 43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76" y="0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4" name="Picture 44" descr="HOLLY2">
              <a:hlinkClick r:id="" action="ppaction://macro?name=SlideShowNext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3572"/>
              <a:ext cx="784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3" name="Line 85"/>
          <p:cNvSpPr>
            <a:spLocks noChangeShapeType="1"/>
          </p:cNvSpPr>
          <p:nvPr/>
        </p:nvSpPr>
        <p:spPr bwMode="auto">
          <a:xfrm flipH="1">
            <a:off x="4114800" y="6115050"/>
            <a:ext cx="228600" cy="400050"/>
          </a:xfrm>
          <a:prstGeom prst="line">
            <a:avLst/>
          </a:prstGeom>
          <a:noFill/>
          <a:ln w="28575">
            <a:solidFill>
              <a:srgbClr val="FF7C8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Line 87"/>
          <p:cNvSpPr>
            <a:spLocks noChangeShapeType="1"/>
          </p:cNvSpPr>
          <p:nvPr/>
        </p:nvSpPr>
        <p:spPr bwMode="auto">
          <a:xfrm flipH="1">
            <a:off x="3962400" y="6115050"/>
            <a:ext cx="228600" cy="400050"/>
          </a:xfrm>
          <a:prstGeom prst="line">
            <a:avLst/>
          </a:prstGeom>
          <a:noFill/>
          <a:ln w="28575">
            <a:solidFill>
              <a:srgbClr val="FF7C8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008" name="Text Box 96"/>
          <p:cNvSpPr txBox="1">
            <a:spLocks noChangeArrowheads="1"/>
          </p:cNvSpPr>
          <p:nvPr/>
        </p:nvSpPr>
        <p:spPr bwMode="auto">
          <a:xfrm>
            <a:off x="457200" y="1630291"/>
            <a:ext cx="8001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…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… 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7011" name="Text Box 99"/>
          <p:cNvSpPr txBox="1">
            <a:spLocks noChangeArrowheads="1"/>
          </p:cNvSpPr>
          <p:nvPr/>
        </p:nvSpPr>
        <p:spPr bwMode="auto">
          <a:xfrm>
            <a:off x="422953" y="1256109"/>
            <a:ext cx="8915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7014" name="Line 102"/>
          <p:cNvSpPr>
            <a:spLocks noChangeShapeType="1"/>
          </p:cNvSpPr>
          <p:nvPr/>
        </p:nvSpPr>
        <p:spPr bwMode="auto">
          <a:xfrm>
            <a:off x="391685" y="1948190"/>
            <a:ext cx="16764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103"/>
          <p:cNvSpPr txBox="1">
            <a:spLocks noChangeArrowheads="1"/>
          </p:cNvSpPr>
          <p:nvPr/>
        </p:nvSpPr>
        <p:spPr bwMode="auto">
          <a:xfrm>
            <a:off x="0" y="17145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016" name="Text Box 104"/>
          <p:cNvSpPr txBox="1">
            <a:spLocks noChangeArrowheads="1"/>
          </p:cNvSpPr>
          <p:nvPr/>
        </p:nvSpPr>
        <p:spPr bwMode="auto">
          <a:xfrm>
            <a:off x="228600" y="228600"/>
            <a:ext cx="86106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017" name="Line 105"/>
          <p:cNvSpPr>
            <a:spLocks noChangeShapeType="1"/>
          </p:cNvSpPr>
          <p:nvPr/>
        </p:nvSpPr>
        <p:spPr bwMode="auto">
          <a:xfrm>
            <a:off x="228600" y="666750"/>
            <a:ext cx="914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6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6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16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16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16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008" grpId="0"/>
      <p:bldP spid="167008" grpId="1"/>
      <p:bldP spid="167011" grpId="0"/>
      <p:bldP spid="167014" grpId="0" animBg="1"/>
      <p:bldP spid="167016" grpId="0" animBg="1"/>
      <p:bldP spid="1670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2549</TotalTime>
  <Words>646</Words>
  <Application>Microsoft Office PowerPoint</Application>
  <PresentationFormat>On-screen Show (16:9)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ASUS</cp:lastModifiedBy>
  <cp:revision>155</cp:revision>
  <dcterms:created xsi:type="dcterms:W3CDTF">2009-10-09T07:15:14Z</dcterms:created>
  <dcterms:modified xsi:type="dcterms:W3CDTF">2023-10-09T02:54:37Z</dcterms:modified>
</cp:coreProperties>
</file>