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sldIdLst>
    <p:sldId id="404" r:id="rId2"/>
    <p:sldId id="400" r:id="rId3"/>
    <p:sldId id="387" r:id="rId4"/>
    <p:sldId id="389" r:id="rId5"/>
    <p:sldId id="386" r:id="rId6"/>
    <p:sldId id="407" r:id="rId7"/>
    <p:sldId id="408" r:id="rId8"/>
    <p:sldId id="384" r:id="rId9"/>
    <p:sldId id="409" r:id="rId10"/>
    <p:sldId id="383" r:id="rId11"/>
    <p:sldId id="390" r:id="rId12"/>
    <p:sldId id="401" r:id="rId13"/>
    <p:sldId id="417" r:id="rId14"/>
    <p:sldId id="415" r:id="rId15"/>
    <p:sldId id="416" r:id="rId16"/>
    <p:sldId id="412" r:id="rId17"/>
    <p:sldId id="411" r:id="rId18"/>
    <p:sldId id="413" r:id="rId19"/>
    <p:sldId id="40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315" y="-86"/>
      </p:cViewPr>
      <p:guideLst>
        <p:guide orient="horz" pos="2192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4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3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9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1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8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7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8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6700" y="594385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Ribbon 5"/>
          <p:cNvSpPr/>
          <p:nvPr/>
        </p:nvSpPr>
        <p:spPr>
          <a:xfrm>
            <a:off x="1864110" y="4928230"/>
            <a:ext cx="6606862" cy="1030310"/>
          </a:xfrm>
          <a:prstGeom prst="ribbon">
            <a:avLst>
              <a:gd name="adj1" fmla="val 16667"/>
              <a:gd name="adj2" fmla="val 65195"/>
            </a:avLst>
          </a:prstGeom>
          <a:ln w="28575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DIỄM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2020- 2021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1" y="4652635"/>
            <a:ext cx="1236003" cy="1236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229888" y="1261985"/>
            <a:ext cx="65435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THẦY CÔ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 THĂM DỰ GIỜ MÔN MĨ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912870" y="3529330"/>
            <a:ext cx="4133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</a:rPr>
              <a:t>Giáo viên: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Diễm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13" y="1397548"/>
            <a:ext cx="2619741" cy="178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60" y="4295900"/>
            <a:ext cx="2658769" cy="18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042" y="4042901"/>
            <a:ext cx="2505425" cy="1762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964" y="1397548"/>
            <a:ext cx="2743583" cy="1505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5360" y="335572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0319" y="623507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2526" y="3102505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13010" y="6061897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29865" y="256656"/>
            <a:ext cx="8769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*Một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loại nét được thể hiện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 chất liệu khác nhau.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54" y="1174946"/>
            <a:ext cx="6231255" cy="47631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949325" y="440690"/>
            <a:ext cx="2949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thực hiện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673100" y="92075"/>
            <a:ext cx="4315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Hoạt động thực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977062" y="4113736"/>
            <a:ext cx="55746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bút màu để vẽ nét tương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829" y="779487"/>
            <a:ext cx="314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 tra dụng cụ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s://ebdbook.vn/upload/sgk/lop1ketnoitrithuc/12.jpg?v=1.0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62" y="1364262"/>
            <a:ext cx="2469574" cy="229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tse2.mm.bing.net/th?id=OIP.RhKtcKqKSaACNpJcIk-ZrAHaIE&amp;pid=Api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84" y="997824"/>
            <a:ext cx="2895596" cy="25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942" y="4640398"/>
            <a:ext cx="81373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GV nêu câu hỏi gợi mở: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+ Con vật / khinh khí cầu gồm những phần nào?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+ Con vật / khinh khí cầu có những nét gì?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+ Bạn dùng những màu nào để vẽ con vật / khinh khí cầu?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+ Em dùng những nét màu nào để vẽ tranh, tạo sản phẩm bằng nét của mình</a:t>
            </a:r>
            <a:r>
              <a:rPr lang="nl-NL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83" y="183656"/>
            <a:ext cx="3795107" cy="445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916" y="404446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0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4829" y="779487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099" y="402969"/>
            <a:ext cx="2615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Vận dụng 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6465" y="1082973"/>
            <a:ext cx="7727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-Quan sát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18" y="1993958"/>
            <a:ext cx="3281458" cy="399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90" y="1936376"/>
            <a:ext cx="3367886" cy="395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00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985" y="723597"/>
            <a:ext cx="7295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HS vận dụng thực hành: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Sử dụng nét để vẽ và trang trí một đồ vật hoặc con vật mà mình yêu thích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8292" y="2463301"/>
            <a:ext cx="8468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* Nhận xét- đánh giá: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Em thấy sản phẩm của bạn thể hiện như thế nào?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371" y="3540519"/>
            <a:ext cx="3783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+mj-lt"/>
              </a:rPr>
              <a:t>* Củng cố 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(2 phút)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371" y="4161398"/>
            <a:ext cx="4352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 gì, hình gì?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394" y="447345"/>
            <a:ext cx="7634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* Tổ chức trưng bày, nhận xét cuối chủ đề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022" y="1213587"/>
            <a:ext cx="7420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Em đã vẽ những đồ vật, con vật nào?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Em sử dụng những nét gì để trang trí?</a:t>
            </a:r>
            <a:endParaRPr lang="en-US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ytimg.com/vi/gx8ksbJ22mI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-1324" r="26409" b="12294"/>
          <a:stretch/>
        </p:blipFill>
        <p:spPr bwMode="auto">
          <a:xfrm>
            <a:off x="659422" y="1356214"/>
            <a:ext cx="2620108" cy="38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5" t="14470" r="30691" b="4989"/>
          <a:stretch/>
        </p:blipFill>
        <p:spPr bwMode="auto">
          <a:xfrm>
            <a:off x="4211516" y="1727691"/>
            <a:ext cx="4070838" cy="309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0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7970" r="48257" b="69610"/>
          <a:stretch/>
        </p:blipFill>
        <p:spPr bwMode="auto">
          <a:xfrm>
            <a:off x="413235" y="580290"/>
            <a:ext cx="3376247" cy="343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3399" b="73166"/>
          <a:stretch/>
        </p:blipFill>
        <p:spPr bwMode="auto">
          <a:xfrm>
            <a:off x="4246685" y="677006"/>
            <a:ext cx="4152408" cy="343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0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5"/>
            <a:ext cx="9144000" cy="6858000"/>
          </a:xfrm>
          <a:prstGeom prst="rect">
            <a:avLst/>
          </a:prstGeom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267744" y="1988840"/>
            <a:ext cx="5904656" cy="1305593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1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3600" b="1" kern="1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Xin chân thành cảm ơn !</a:t>
            </a:r>
            <a:endParaRPr lang="vi-VN" sz="3600" b="1" kern="1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945710" y="369131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áu Vẽ Ông Mặt Trời (online-video-cutter.com)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93.1298" end="28766.1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254" y="1213339"/>
            <a:ext cx="7666892" cy="4976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6881" y="281354"/>
            <a:ext cx="40376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Mĩ thuật </a:t>
            </a:r>
          </a:p>
          <a:p>
            <a:r>
              <a:rPr lang="en-US" sz="32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     NÉT </a:t>
            </a:r>
            <a:r>
              <a:rPr lang="en-US" sz="32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VẼ CỦA </a:t>
            </a:r>
            <a:r>
              <a:rPr lang="en-US" sz="32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EM</a:t>
            </a:r>
          </a:p>
          <a:p>
            <a:r>
              <a:rPr lang="en-US" sz="3200" b="1" dirty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Số tiết 3</a:t>
            </a:r>
            <a:r>
              <a:rPr lang="en-US" sz="24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37335" y="2273066"/>
            <a:ext cx="5170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kiến thức mới.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760675" y="3045655"/>
            <a:ext cx="415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endParaRPr lang="en-US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3741" y="296760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Một số loại 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74335" y="1820007"/>
            <a:ext cx="3570853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4335" y="2716824"/>
            <a:ext cx="368297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674335" y="3604845"/>
            <a:ext cx="3754315" cy="290147"/>
          </a:xfrm>
          <a:custGeom>
            <a:avLst/>
            <a:gdLst>
              <a:gd name="connsiteX0" fmla="*/ 0 w 3754315"/>
              <a:gd name="connsiteY0" fmla="*/ 290147 h 290147"/>
              <a:gd name="connsiteX1" fmla="*/ 43961 w 3754315"/>
              <a:gd name="connsiteY1" fmla="*/ 281354 h 290147"/>
              <a:gd name="connsiteX2" fmla="*/ 70338 w 3754315"/>
              <a:gd name="connsiteY2" fmla="*/ 263770 h 290147"/>
              <a:gd name="connsiteX3" fmla="*/ 105507 w 3754315"/>
              <a:gd name="connsiteY3" fmla="*/ 246185 h 290147"/>
              <a:gd name="connsiteX4" fmla="*/ 158261 w 3754315"/>
              <a:gd name="connsiteY4" fmla="*/ 211016 h 290147"/>
              <a:gd name="connsiteX5" fmla="*/ 219807 w 3754315"/>
              <a:gd name="connsiteY5" fmla="*/ 184639 h 290147"/>
              <a:gd name="connsiteX6" fmla="*/ 246184 w 3754315"/>
              <a:gd name="connsiteY6" fmla="*/ 167054 h 290147"/>
              <a:gd name="connsiteX7" fmla="*/ 272561 w 3754315"/>
              <a:gd name="connsiteY7" fmla="*/ 140677 h 290147"/>
              <a:gd name="connsiteX8" fmla="*/ 307730 w 3754315"/>
              <a:gd name="connsiteY8" fmla="*/ 131885 h 290147"/>
              <a:gd name="connsiteX9" fmla="*/ 386861 w 3754315"/>
              <a:gd name="connsiteY9" fmla="*/ 87924 h 290147"/>
              <a:gd name="connsiteX10" fmla="*/ 413238 w 3754315"/>
              <a:gd name="connsiteY10" fmla="*/ 70339 h 290147"/>
              <a:gd name="connsiteX11" fmla="*/ 527538 w 3754315"/>
              <a:gd name="connsiteY11" fmla="*/ 43962 h 290147"/>
              <a:gd name="connsiteX12" fmla="*/ 756138 w 3754315"/>
              <a:gd name="connsiteY12" fmla="*/ 17585 h 290147"/>
              <a:gd name="connsiteX13" fmla="*/ 923192 w 3754315"/>
              <a:gd name="connsiteY13" fmla="*/ 0 h 290147"/>
              <a:gd name="connsiteX14" fmla="*/ 1301261 w 3754315"/>
              <a:gd name="connsiteY14" fmla="*/ 8793 h 290147"/>
              <a:gd name="connsiteX15" fmla="*/ 1441938 w 3754315"/>
              <a:gd name="connsiteY15" fmla="*/ 26377 h 290147"/>
              <a:gd name="connsiteX16" fmla="*/ 1538653 w 3754315"/>
              <a:gd name="connsiteY16" fmla="*/ 35170 h 290147"/>
              <a:gd name="connsiteX17" fmla="*/ 1600200 w 3754315"/>
              <a:gd name="connsiteY17" fmla="*/ 61547 h 290147"/>
              <a:gd name="connsiteX18" fmla="*/ 1652953 w 3754315"/>
              <a:gd name="connsiteY18" fmla="*/ 70339 h 290147"/>
              <a:gd name="connsiteX19" fmla="*/ 1688123 w 3754315"/>
              <a:gd name="connsiteY19" fmla="*/ 96716 h 290147"/>
              <a:gd name="connsiteX20" fmla="*/ 1749669 w 3754315"/>
              <a:gd name="connsiteY20" fmla="*/ 114300 h 290147"/>
              <a:gd name="connsiteX21" fmla="*/ 1802423 w 3754315"/>
              <a:gd name="connsiteY21" fmla="*/ 131885 h 290147"/>
              <a:gd name="connsiteX22" fmla="*/ 1837592 w 3754315"/>
              <a:gd name="connsiteY22" fmla="*/ 140677 h 290147"/>
              <a:gd name="connsiteX23" fmla="*/ 1890346 w 3754315"/>
              <a:gd name="connsiteY23" fmla="*/ 158262 h 290147"/>
              <a:gd name="connsiteX24" fmla="*/ 1960684 w 3754315"/>
              <a:gd name="connsiteY24" fmla="*/ 167054 h 290147"/>
              <a:gd name="connsiteX25" fmla="*/ 2180492 w 3754315"/>
              <a:gd name="connsiteY25" fmla="*/ 184639 h 290147"/>
              <a:gd name="connsiteX26" fmla="*/ 2206869 w 3754315"/>
              <a:gd name="connsiteY26" fmla="*/ 193431 h 290147"/>
              <a:gd name="connsiteX27" fmla="*/ 2321169 w 3754315"/>
              <a:gd name="connsiteY27" fmla="*/ 211016 h 290147"/>
              <a:gd name="connsiteX28" fmla="*/ 3121269 w 3754315"/>
              <a:gd name="connsiteY28" fmla="*/ 202224 h 290147"/>
              <a:gd name="connsiteX29" fmla="*/ 3235569 w 3754315"/>
              <a:gd name="connsiteY29" fmla="*/ 175847 h 290147"/>
              <a:gd name="connsiteX30" fmla="*/ 3314700 w 3754315"/>
              <a:gd name="connsiteY30" fmla="*/ 167054 h 290147"/>
              <a:gd name="connsiteX31" fmla="*/ 3402623 w 3754315"/>
              <a:gd name="connsiteY31" fmla="*/ 149470 h 290147"/>
              <a:gd name="connsiteX32" fmla="*/ 3464169 w 3754315"/>
              <a:gd name="connsiteY32" fmla="*/ 123093 h 290147"/>
              <a:gd name="connsiteX33" fmla="*/ 3578469 w 3754315"/>
              <a:gd name="connsiteY33" fmla="*/ 96716 h 290147"/>
              <a:gd name="connsiteX34" fmla="*/ 3613638 w 3754315"/>
              <a:gd name="connsiteY34" fmla="*/ 79131 h 290147"/>
              <a:gd name="connsiteX35" fmla="*/ 3683976 w 3754315"/>
              <a:gd name="connsiteY35" fmla="*/ 61547 h 290147"/>
              <a:gd name="connsiteX36" fmla="*/ 3754315 w 3754315"/>
              <a:gd name="connsiteY36" fmla="*/ 17585 h 29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754315" h="290147">
                <a:moveTo>
                  <a:pt x="0" y="290147"/>
                </a:moveTo>
                <a:cubicBezTo>
                  <a:pt x="14654" y="287216"/>
                  <a:pt x="29969" y="286601"/>
                  <a:pt x="43961" y="281354"/>
                </a:cubicBezTo>
                <a:cubicBezTo>
                  <a:pt x="53855" y="277644"/>
                  <a:pt x="61163" y="269013"/>
                  <a:pt x="70338" y="263770"/>
                </a:cubicBezTo>
                <a:cubicBezTo>
                  <a:pt x="81718" y="257267"/>
                  <a:pt x="94268" y="252928"/>
                  <a:pt x="105507" y="246185"/>
                </a:cubicBezTo>
                <a:cubicBezTo>
                  <a:pt x="123629" y="235312"/>
                  <a:pt x="138211" y="217699"/>
                  <a:pt x="158261" y="211016"/>
                </a:cubicBezTo>
                <a:cubicBezTo>
                  <a:pt x="187854" y="201152"/>
                  <a:pt x="189385" y="202024"/>
                  <a:pt x="219807" y="184639"/>
                </a:cubicBezTo>
                <a:cubicBezTo>
                  <a:pt x="228982" y="179396"/>
                  <a:pt x="238066" y="173819"/>
                  <a:pt x="246184" y="167054"/>
                </a:cubicBezTo>
                <a:cubicBezTo>
                  <a:pt x="255736" y="159094"/>
                  <a:pt x="261765" y="146846"/>
                  <a:pt x="272561" y="140677"/>
                </a:cubicBezTo>
                <a:cubicBezTo>
                  <a:pt x="283053" y="134682"/>
                  <a:pt x="296007" y="134816"/>
                  <a:pt x="307730" y="131885"/>
                </a:cubicBezTo>
                <a:cubicBezTo>
                  <a:pt x="368195" y="91575"/>
                  <a:pt x="340434" y="103399"/>
                  <a:pt x="386861" y="87924"/>
                </a:cubicBezTo>
                <a:cubicBezTo>
                  <a:pt x="395653" y="82062"/>
                  <a:pt x="403582" y="74631"/>
                  <a:pt x="413238" y="70339"/>
                </a:cubicBezTo>
                <a:cubicBezTo>
                  <a:pt x="457203" y="50799"/>
                  <a:pt x="479449" y="50234"/>
                  <a:pt x="527538" y="43962"/>
                </a:cubicBezTo>
                <a:cubicBezTo>
                  <a:pt x="624299" y="31341"/>
                  <a:pt x="666780" y="25708"/>
                  <a:pt x="756138" y="17585"/>
                </a:cubicBezTo>
                <a:cubicBezTo>
                  <a:pt x="900691" y="4444"/>
                  <a:pt x="815909" y="15327"/>
                  <a:pt x="923192" y="0"/>
                </a:cubicBezTo>
                <a:lnTo>
                  <a:pt x="1301261" y="8793"/>
                </a:lnTo>
                <a:cubicBezTo>
                  <a:pt x="1407496" y="12802"/>
                  <a:pt x="1359784" y="16712"/>
                  <a:pt x="1441938" y="26377"/>
                </a:cubicBezTo>
                <a:cubicBezTo>
                  <a:pt x="1474088" y="30159"/>
                  <a:pt x="1506415" y="32239"/>
                  <a:pt x="1538653" y="35170"/>
                </a:cubicBezTo>
                <a:cubicBezTo>
                  <a:pt x="1560151" y="45919"/>
                  <a:pt x="1576918" y="56373"/>
                  <a:pt x="1600200" y="61547"/>
                </a:cubicBezTo>
                <a:cubicBezTo>
                  <a:pt x="1617602" y="65414"/>
                  <a:pt x="1635369" y="67408"/>
                  <a:pt x="1652953" y="70339"/>
                </a:cubicBezTo>
                <a:cubicBezTo>
                  <a:pt x="1664676" y="79131"/>
                  <a:pt x="1675400" y="89446"/>
                  <a:pt x="1688123" y="96716"/>
                </a:cubicBezTo>
                <a:cubicBezTo>
                  <a:pt x="1699009" y="102936"/>
                  <a:pt x="1740653" y="111595"/>
                  <a:pt x="1749669" y="114300"/>
                </a:cubicBezTo>
                <a:cubicBezTo>
                  <a:pt x="1767423" y="119626"/>
                  <a:pt x="1784441" y="127390"/>
                  <a:pt x="1802423" y="131885"/>
                </a:cubicBezTo>
                <a:cubicBezTo>
                  <a:pt x="1814146" y="134816"/>
                  <a:pt x="1826018" y="137205"/>
                  <a:pt x="1837592" y="140677"/>
                </a:cubicBezTo>
                <a:cubicBezTo>
                  <a:pt x="1855346" y="146003"/>
                  <a:pt x="1872222" y="154378"/>
                  <a:pt x="1890346" y="158262"/>
                </a:cubicBezTo>
                <a:cubicBezTo>
                  <a:pt x="1913450" y="163213"/>
                  <a:pt x="1937293" y="163712"/>
                  <a:pt x="1960684" y="167054"/>
                </a:cubicBezTo>
                <a:cubicBezTo>
                  <a:pt x="2096886" y="186512"/>
                  <a:pt x="1906662" y="170227"/>
                  <a:pt x="2180492" y="184639"/>
                </a:cubicBezTo>
                <a:cubicBezTo>
                  <a:pt x="2189284" y="187570"/>
                  <a:pt x="2197878" y="191183"/>
                  <a:pt x="2206869" y="193431"/>
                </a:cubicBezTo>
                <a:cubicBezTo>
                  <a:pt x="2247156" y="203503"/>
                  <a:pt x="2278446" y="205676"/>
                  <a:pt x="2321169" y="211016"/>
                </a:cubicBezTo>
                <a:lnTo>
                  <a:pt x="3121269" y="202224"/>
                </a:lnTo>
                <a:cubicBezTo>
                  <a:pt x="3312415" y="196546"/>
                  <a:pt x="3151647" y="189834"/>
                  <a:pt x="3235569" y="175847"/>
                </a:cubicBezTo>
                <a:cubicBezTo>
                  <a:pt x="3261747" y="171484"/>
                  <a:pt x="3288393" y="170562"/>
                  <a:pt x="3314700" y="167054"/>
                </a:cubicBezTo>
                <a:cubicBezTo>
                  <a:pt x="3347080" y="162737"/>
                  <a:pt x="3372048" y="158206"/>
                  <a:pt x="3402623" y="149470"/>
                </a:cubicBezTo>
                <a:cubicBezTo>
                  <a:pt x="3452141" y="135322"/>
                  <a:pt x="3405568" y="146533"/>
                  <a:pt x="3464169" y="123093"/>
                </a:cubicBezTo>
                <a:cubicBezTo>
                  <a:pt x="3517812" y="101636"/>
                  <a:pt x="3519560" y="105131"/>
                  <a:pt x="3578469" y="96716"/>
                </a:cubicBezTo>
                <a:cubicBezTo>
                  <a:pt x="3590192" y="90854"/>
                  <a:pt x="3601204" y="83276"/>
                  <a:pt x="3613638" y="79131"/>
                </a:cubicBezTo>
                <a:cubicBezTo>
                  <a:pt x="3636565" y="71489"/>
                  <a:pt x="3683976" y="61547"/>
                  <a:pt x="3683976" y="61547"/>
                </a:cubicBezTo>
                <a:cubicBezTo>
                  <a:pt x="3742183" y="22742"/>
                  <a:pt x="3717827" y="35828"/>
                  <a:pt x="3754315" y="1758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615692" y="4800599"/>
            <a:ext cx="4387402" cy="430823"/>
          </a:xfrm>
          <a:custGeom>
            <a:avLst/>
            <a:gdLst>
              <a:gd name="connsiteX0" fmla="*/ 0 w 4387402"/>
              <a:gd name="connsiteY0" fmla="*/ 334108 h 430823"/>
              <a:gd name="connsiteX1" fmla="*/ 43962 w 4387402"/>
              <a:gd name="connsiteY1" fmla="*/ 325315 h 430823"/>
              <a:gd name="connsiteX2" fmla="*/ 61546 w 4387402"/>
              <a:gd name="connsiteY2" fmla="*/ 298938 h 430823"/>
              <a:gd name="connsiteX3" fmla="*/ 87923 w 4387402"/>
              <a:gd name="connsiteY3" fmla="*/ 281354 h 430823"/>
              <a:gd name="connsiteX4" fmla="*/ 96716 w 4387402"/>
              <a:gd name="connsiteY4" fmla="*/ 254977 h 430823"/>
              <a:gd name="connsiteX5" fmla="*/ 149469 w 4387402"/>
              <a:gd name="connsiteY5" fmla="*/ 211015 h 430823"/>
              <a:gd name="connsiteX6" fmla="*/ 158262 w 4387402"/>
              <a:gd name="connsiteY6" fmla="*/ 184638 h 430823"/>
              <a:gd name="connsiteX7" fmla="*/ 246185 w 4387402"/>
              <a:gd name="connsiteY7" fmla="*/ 105508 h 430823"/>
              <a:gd name="connsiteX8" fmla="*/ 316523 w 4387402"/>
              <a:gd name="connsiteY8" fmla="*/ 26377 h 430823"/>
              <a:gd name="connsiteX9" fmla="*/ 369277 w 4387402"/>
              <a:gd name="connsiteY9" fmla="*/ 8792 h 430823"/>
              <a:gd name="connsiteX10" fmla="*/ 395654 w 4387402"/>
              <a:gd name="connsiteY10" fmla="*/ 0 h 430823"/>
              <a:gd name="connsiteX11" fmla="*/ 501162 w 4387402"/>
              <a:gd name="connsiteY11" fmla="*/ 8792 h 430823"/>
              <a:gd name="connsiteX12" fmla="*/ 562708 w 4387402"/>
              <a:gd name="connsiteY12" fmla="*/ 79131 h 430823"/>
              <a:gd name="connsiteX13" fmla="*/ 597877 w 4387402"/>
              <a:gd name="connsiteY13" fmla="*/ 140677 h 430823"/>
              <a:gd name="connsiteX14" fmla="*/ 606669 w 4387402"/>
              <a:gd name="connsiteY14" fmla="*/ 167054 h 430823"/>
              <a:gd name="connsiteX15" fmla="*/ 624254 w 4387402"/>
              <a:gd name="connsiteY15" fmla="*/ 202223 h 430823"/>
              <a:gd name="connsiteX16" fmla="*/ 641839 w 4387402"/>
              <a:gd name="connsiteY16" fmla="*/ 246185 h 430823"/>
              <a:gd name="connsiteX17" fmla="*/ 659423 w 4387402"/>
              <a:gd name="connsiteY17" fmla="*/ 272561 h 430823"/>
              <a:gd name="connsiteX18" fmla="*/ 703385 w 4387402"/>
              <a:gd name="connsiteY18" fmla="*/ 351692 h 430823"/>
              <a:gd name="connsiteX19" fmla="*/ 729762 w 4387402"/>
              <a:gd name="connsiteY19" fmla="*/ 378069 h 430823"/>
              <a:gd name="connsiteX20" fmla="*/ 791308 w 4387402"/>
              <a:gd name="connsiteY20" fmla="*/ 404446 h 430823"/>
              <a:gd name="connsiteX21" fmla="*/ 835269 w 4387402"/>
              <a:gd name="connsiteY21" fmla="*/ 422031 h 430823"/>
              <a:gd name="connsiteX22" fmla="*/ 914400 w 4387402"/>
              <a:gd name="connsiteY22" fmla="*/ 413238 h 430823"/>
              <a:gd name="connsiteX23" fmla="*/ 975946 w 4387402"/>
              <a:gd name="connsiteY23" fmla="*/ 342900 h 430823"/>
              <a:gd name="connsiteX24" fmla="*/ 1011116 w 4387402"/>
              <a:gd name="connsiteY24" fmla="*/ 290146 h 430823"/>
              <a:gd name="connsiteX25" fmla="*/ 1028700 w 4387402"/>
              <a:gd name="connsiteY25" fmla="*/ 263769 h 430823"/>
              <a:gd name="connsiteX26" fmla="*/ 1063869 w 4387402"/>
              <a:gd name="connsiteY26" fmla="*/ 211015 h 430823"/>
              <a:gd name="connsiteX27" fmla="*/ 1099039 w 4387402"/>
              <a:gd name="connsiteY27" fmla="*/ 131885 h 430823"/>
              <a:gd name="connsiteX28" fmla="*/ 1134208 w 4387402"/>
              <a:gd name="connsiteY28" fmla="*/ 79131 h 430823"/>
              <a:gd name="connsiteX29" fmla="*/ 1151792 w 4387402"/>
              <a:gd name="connsiteY29" fmla="*/ 43961 h 430823"/>
              <a:gd name="connsiteX30" fmla="*/ 1204546 w 4387402"/>
              <a:gd name="connsiteY30" fmla="*/ 26377 h 430823"/>
              <a:gd name="connsiteX31" fmla="*/ 1257300 w 4387402"/>
              <a:gd name="connsiteY31" fmla="*/ 0 h 430823"/>
              <a:gd name="connsiteX32" fmla="*/ 1380392 w 4387402"/>
              <a:gd name="connsiteY32" fmla="*/ 17585 h 430823"/>
              <a:gd name="connsiteX33" fmla="*/ 1415562 w 4387402"/>
              <a:gd name="connsiteY33" fmla="*/ 35169 h 430823"/>
              <a:gd name="connsiteX34" fmla="*/ 1441939 w 4387402"/>
              <a:gd name="connsiteY34" fmla="*/ 43961 h 430823"/>
              <a:gd name="connsiteX35" fmla="*/ 1494692 w 4387402"/>
              <a:gd name="connsiteY35" fmla="*/ 79131 h 430823"/>
              <a:gd name="connsiteX36" fmla="*/ 1503485 w 4387402"/>
              <a:gd name="connsiteY36" fmla="*/ 105508 h 430823"/>
              <a:gd name="connsiteX37" fmla="*/ 1521069 w 4387402"/>
              <a:gd name="connsiteY37" fmla="*/ 131885 h 430823"/>
              <a:gd name="connsiteX38" fmla="*/ 1529862 w 4387402"/>
              <a:gd name="connsiteY38" fmla="*/ 167054 h 430823"/>
              <a:gd name="connsiteX39" fmla="*/ 1565031 w 4387402"/>
              <a:gd name="connsiteY39" fmla="*/ 237392 h 430823"/>
              <a:gd name="connsiteX40" fmla="*/ 1591408 w 4387402"/>
              <a:gd name="connsiteY40" fmla="*/ 316523 h 430823"/>
              <a:gd name="connsiteX41" fmla="*/ 1600200 w 4387402"/>
              <a:gd name="connsiteY41" fmla="*/ 342900 h 430823"/>
              <a:gd name="connsiteX42" fmla="*/ 1617785 w 4387402"/>
              <a:gd name="connsiteY42" fmla="*/ 386861 h 430823"/>
              <a:gd name="connsiteX43" fmla="*/ 1670539 w 4387402"/>
              <a:gd name="connsiteY43" fmla="*/ 430823 h 430823"/>
              <a:gd name="connsiteX44" fmla="*/ 1820008 w 4387402"/>
              <a:gd name="connsiteY44" fmla="*/ 422031 h 430823"/>
              <a:gd name="connsiteX45" fmla="*/ 1837592 w 4387402"/>
              <a:gd name="connsiteY45" fmla="*/ 386861 h 430823"/>
              <a:gd name="connsiteX46" fmla="*/ 1855177 w 4387402"/>
              <a:gd name="connsiteY46" fmla="*/ 360485 h 430823"/>
              <a:gd name="connsiteX47" fmla="*/ 1881554 w 4387402"/>
              <a:gd name="connsiteY47" fmla="*/ 298938 h 430823"/>
              <a:gd name="connsiteX48" fmla="*/ 1899139 w 4387402"/>
              <a:gd name="connsiteY48" fmla="*/ 272561 h 430823"/>
              <a:gd name="connsiteX49" fmla="*/ 1934308 w 4387402"/>
              <a:gd name="connsiteY49" fmla="*/ 219808 h 430823"/>
              <a:gd name="connsiteX50" fmla="*/ 1943100 w 4387402"/>
              <a:gd name="connsiteY50" fmla="*/ 184638 h 430823"/>
              <a:gd name="connsiteX51" fmla="*/ 1969477 w 4387402"/>
              <a:gd name="connsiteY51" fmla="*/ 158261 h 430823"/>
              <a:gd name="connsiteX52" fmla="*/ 2013439 w 4387402"/>
              <a:gd name="connsiteY52" fmla="*/ 114300 h 430823"/>
              <a:gd name="connsiteX53" fmla="*/ 2057400 w 4387402"/>
              <a:gd name="connsiteY53" fmla="*/ 70338 h 430823"/>
              <a:gd name="connsiteX54" fmla="*/ 2074985 w 4387402"/>
              <a:gd name="connsiteY54" fmla="*/ 43961 h 430823"/>
              <a:gd name="connsiteX55" fmla="*/ 2101362 w 4387402"/>
              <a:gd name="connsiteY55" fmla="*/ 35169 h 430823"/>
              <a:gd name="connsiteX56" fmla="*/ 2154116 w 4387402"/>
              <a:gd name="connsiteY56" fmla="*/ 8792 h 430823"/>
              <a:gd name="connsiteX57" fmla="*/ 2233246 w 4387402"/>
              <a:gd name="connsiteY57" fmla="*/ 26377 h 430823"/>
              <a:gd name="connsiteX58" fmla="*/ 2259623 w 4387402"/>
              <a:gd name="connsiteY58" fmla="*/ 52754 h 430823"/>
              <a:gd name="connsiteX59" fmla="*/ 2286000 w 4387402"/>
              <a:gd name="connsiteY59" fmla="*/ 70338 h 430823"/>
              <a:gd name="connsiteX60" fmla="*/ 2303585 w 4387402"/>
              <a:gd name="connsiteY60" fmla="*/ 123092 h 430823"/>
              <a:gd name="connsiteX61" fmla="*/ 2312377 w 4387402"/>
              <a:gd name="connsiteY61" fmla="*/ 149469 h 430823"/>
              <a:gd name="connsiteX62" fmla="*/ 2329962 w 4387402"/>
              <a:gd name="connsiteY62" fmla="*/ 175846 h 430823"/>
              <a:gd name="connsiteX63" fmla="*/ 2347546 w 4387402"/>
              <a:gd name="connsiteY63" fmla="*/ 246185 h 430823"/>
              <a:gd name="connsiteX64" fmla="*/ 2365131 w 4387402"/>
              <a:gd name="connsiteY64" fmla="*/ 298938 h 430823"/>
              <a:gd name="connsiteX65" fmla="*/ 2373923 w 4387402"/>
              <a:gd name="connsiteY65" fmla="*/ 325315 h 430823"/>
              <a:gd name="connsiteX66" fmla="*/ 2382716 w 4387402"/>
              <a:gd name="connsiteY66" fmla="*/ 360485 h 430823"/>
              <a:gd name="connsiteX67" fmla="*/ 2409092 w 4387402"/>
              <a:gd name="connsiteY67" fmla="*/ 413238 h 430823"/>
              <a:gd name="connsiteX68" fmla="*/ 2435469 w 4387402"/>
              <a:gd name="connsiteY68" fmla="*/ 430823 h 430823"/>
              <a:gd name="connsiteX69" fmla="*/ 2593731 w 4387402"/>
              <a:gd name="connsiteY69" fmla="*/ 422031 h 430823"/>
              <a:gd name="connsiteX70" fmla="*/ 2620108 w 4387402"/>
              <a:gd name="connsiteY70" fmla="*/ 395654 h 430823"/>
              <a:gd name="connsiteX71" fmla="*/ 2655277 w 4387402"/>
              <a:gd name="connsiteY71" fmla="*/ 342900 h 430823"/>
              <a:gd name="connsiteX72" fmla="*/ 2716823 w 4387402"/>
              <a:gd name="connsiteY72" fmla="*/ 263769 h 430823"/>
              <a:gd name="connsiteX73" fmla="*/ 2751992 w 4387402"/>
              <a:gd name="connsiteY73" fmla="*/ 202223 h 430823"/>
              <a:gd name="connsiteX74" fmla="*/ 2795954 w 4387402"/>
              <a:gd name="connsiteY74" fmla="*/ 149469 h 430823"/>
              <a:gd name="connsiteX75" fmla="*/ 2813539 w 4387402"/>
              <a:gd name="connsiteY75" fmla="*/ 123092 h 430823"/>
              <a:gd name="connsiteX76" fmla="*/ 2866292 w 4387402"/>
              <a:gd name="connsiteY76" fmla="*/ 79131 h 430823"/>
              <a:gd name="connsiteX77" fmla="*/ 2901462 w 4387402"/>
              <a:gd name="connsiteY77" fmla="*/ 61546 h 430823"/>
              <a:gd name="connsiteX78" fmla="*/ 2927839 w 4387402"/>
              <a:gd name="connsiteY78" fmla="*/ 35169 h 430823"/>
              <a:gd name="connsiteX79" fmla="*/ 2954216 w 4387402"/>
              <a:gd name="connsiteY79" fmla="*/ 26377 h 430823"/>
              <a:gd name="connsiteX80" fmla="*/ 3024554 w 4387402"/>
              <a:gd name="connsiteY80" fmla="*/ 8792 h 430823"/>
              <a:gd name="connsiteX81" fmla="*/ 3077308 w 4387402"/>
              <a:gd name="connsiteY81" fmla="*/ 17585 h 430823"/>
              <a:gd name="connsiteX82" fmla="*/ 3103685 w 4387402"/>
              <a:gd name="connsiteY82" fmla="*/ 35169 h 430823"/>
              <a:gd name="connsiteX83" fmla="*/ 3138854 w 4387402"/>
              <a:gd name="connsiteY83" fmla="*/ 52754 h 430823"/>
              <a:gd name="connsiteX84" fmla="*/ 3165231 w 4387402"/>
              <a:gd name="connsiteY84" fmla="*/ 123092 h 430823"/>
              <a:gd name="connsiteX85" fmla="*/ 3174023 w 4387402"/>
              <a:gd name="connsiteY85" fmla="*/ 158261 h 430823"/>
              <a:gd name="connsiteX86" fmla="*/ 3182816 w 4387402"/>
              <a:gd name="connsiteY86" fmla="*/ 184638 h 430823"/>
              <a:gd name="connsiteX87" fmla="*/ 3191608 w 4387402"/>
              <a:gd name="connsiteY87" fmla="*/ 228600 h 430823"/>
              <a:gd name="connsiteX88" fmla="*/ 3209192 w 4387402"/>
              <a:gd name="connsiteY88" fmla="*/ 281354 h 430823"/>
              <a:gd name="connsiteX89" fmla="*/ 3244362 w 4387402"/>
              <a:gd name="connsiteY89" fmla="*/ 334108 h 430823"/>
              <a:gd name="connsiteX90" fmla="*/ 3279531 w 4387402"/>
              <a:gd name="connsiteY90" fmla="*/ 378069 h 430823"/>
              <a:gd name="connsiteX91" fmla="*/ 3332285 w 4387402"/>
              <a:gd name="connsiteY91" fmla="*/ 413238 h 430823"/>
              <a:gd name="connsiteX92" fmla="*/ 3437792 w 4387402"/>
              <a:gd name="connsiteY92" fmla="*/ 404446 h 430823"/>
              <a:gd name="connsiteX93" fmla="*/ 3472962 w 4387402"/>
              <a:gd name="connsiteY93" fmla="*/ 395654 h 430823"/>
              <a:gd name="connsiteX94" fmla="*/ 3481754 w 4387402"/>
              <a:gd name="connsiteY94" fmla="*/ 369277 h 430823"/>
              <a:gd name="connsiteX95" fmla="*/ 3552092 w 4387402"/>
              <a:gd name="connsiteY95" fmla="*/ 290146 h 430823"/>
              <a:gd name="connsiteX96" fmla="*/ 3560885 w 4387402"/>
              <a:gd name="connsiteY96" fmla="*/ 263769 h 430823"/>
              <a:gd name="connsiteX97" fmla="*/ 3578469 w 4387402"/>
              <a:gd name="connsiteY97" fmla="*/ 237392 h 430823"/>
              <a:gd name="connsiteX98" fmla="*/ 3587262 w 4387402"/>
              <a:gd name="connsiteY98" fmla="*/ 211015 h 430823"/>
              <a:gd name="connsiteX99" fmla="*/ 3640016 w 4387402"/>
              <a:gd name="connsiteY99" fmla="*/ 149469 h 430823"/>
              <a:gd name="connsiteX100" fmla="*/ 3648808 w 4387402"/>
              <a:gd name="connsiteY100" fmla="*/ 123092 h 430823"/>
              <a:gd name="connsiteX101" fmla="*/ 3692769 w 4387402"/>
              <a:gd name="connsiteY101" fmla="*/ 70338 h 430823"/>
              <a:gd name="connsiteX102" fmla="*/ 3745523 w 4387402"/>
              <a:gd name="connsiteY102" fmla="*/ 35169 h 430823"/>
              <a:gd name="connsiteX103" fmla="*/ 3771900 w 4387402"/>
              <a:gd name="connsiteY103" fmla="*/ 17585 h 430823"/>
              <a:gd name="connsiteX104" fmla="*/ 3868616 w 4387402"/>
              <a:gd name="connsiteY104" fmla="*/ 26377 h 430823"/>
              <a:gd name="connsiteX105" fmla="*/ 3903785 w 4387402"/>
              <a:gd name="connsiteY105" fmla="*/ 79131 h 430823"/>
              <a:gd name="connsiteX106" fmla="*/ 3930162 w 4387402"/>
              <a:gd name="connsiteY106" fmla="*/ 114300 h 430823"/>
              <a:gd name="connsiteX107" fmla="*/ 3947746 w 4387402"/>
              <a:gd name="connsiteY107" fmla="*/ 158261 h 430823"/>
              <a:gd name="connsiteX108" fmla="*/ 3965331 w 4387402"/>
              <a:gd name="connsiteY108" fmla="*/ 193431 h 430823"/>
              <a:gd name="connsiteX109" fmla="*/ 3974123 w 4387402"/>
              <a:gd name="connsiteY109" fmla="*/ 237392 h 430823"/>
              <a:gd name="connsiteX110" fmla="*/ 3991708 w 4387402"/>
              <a:gd name="connsiteY110" fmla="*/ 290146 h 430823"/>
              <a:gd name="connsiteX111" fmla="*/ 4018085 w 4387402"/>
              <a:gd name="connsiteY111" fmla="*/ 369277 h 430823"/>
              <a:gd name="connsiteX112" fmla="*/ 4035669 w 4387402"/>
              <a:gd name="connsiteY112" fmla="*/ 395654 h 430823"/>
              <a:gd name="connsiteX113" fmla="*/ 4088423 w 4387402"/>
              <a:gd name="connsiteY113" fmla="*/ 413238 h 430823"/>
              <a:gd name="connsiteX114" fmla="*/ 4176346 w 4387402"/>
              <a:gd name="connsiteY114" fmla="*/ 404446 h 430823"/>
              <a:gd name="connsiteX115" fmla="*/ 4237892 w 4387402"/>
              <a:gd name="connsiteY115" fmla="*/ 378069 h 430823"/>
              <a:gd name="connsiteX116" fmla="*/ 4255477 w 4387402"/>
              <a:gd name="connsiteY116" fmla="*/ 342900 h 430823"/>
              <a:gd name="connsiteX117" fmla="*/ 4281854 w 4387402"/>
              <a:gd name="connsiteY117" fmla="*/ 334108 h 430823"/>
              <a:gd name="connsiteX118" fmla="*/ 4299439 w 4387402"/>
              <a:gd name="connsiteY118" fmla="*/ 307731 h 430823"/>
              <a:gd name="connsiteX119" fmla="*/ 4317023 w 4387402"/>
              <a:gd name="connsiteY119" fmla="*/ 254977 h 430823"/>
              <a:gd name="connsiteX120" fmla="*/ 4343400 w 4387402"/>
              <a:gd name="connsiteY120" fmla="*/ 219808 h 430823"/>
              <a:gd name="connsiteX121" fmla="*/ 4360985 w 4387402"/>
              <a:gd name="connsiteY121" fmla="*/ 184638 h 430823"/>
              <a:gd name="connsiteX122" fmla="*/ 4378569 w 4387402"/>
              <a:gd name="connsiteY122" fmla="*/ 158261 h 430823"/>
              <a:gd name="connsiteX123" fmla="*/ 4387362 w 4387402"/>
              <a:gd name="connsiteY123" fmla="*/ 96715 h 43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387402" h="430823">
                <a:moveTo>
                  <a:pt x="0" y="334108"/>
                </a:moveTo>
                <a:cubicBezTo>
                  <a:pt x="14654" y="331177"/>
                  <a:pt x="30987" y="332730"/>
                  <a:pt x="43962" y="325315"/>
                </a:cubicBezTo>
                <a:cubicBezTo>
                  <a:pt x="53137" y="320072"/>
                  <a:pt x="54074" y="306410"/>
                  <a:pt x="61546" y="298938"/>
                </a:cubicBezTo>
                <a:cubicBezTo>
                  <a:pt x="69018" y="291466"/>
                  <a:pt x="79131" y="287215"/>
                  <a:pt x="87923" y="281354"/>
                </a:cubicBezTo>
                <a:cubicBezTo>
                  <a:pt x="90854" y="272562"/>
                  <a:pt x="91575" y="262688"/>
                  <a:pt x="96716" y="254977"/>
                </a:cubicBezTo>
                <a:cubicBezTo>
                  <a:pt x="110256" y="234667"/>
                  <a:pt x="130005" y="223991"/>
                  <a:pt x="149469" y="211015"/>
                </a:cubicBezTo>
                <a:cubicBezTo>
                  <a:pt x="152400" y="202223"/>
                  <a:pt x="152572" y="191954"/>
                  <a:pt x="158262" y="184638"/>
                </a:cubicBezTo>
                <a:cubicBezTo>
                  <a:pt x="187715" y="146771"/>
                  <a:pt x="210958" y="131929"/>
                  <a:pt x="246185" y="105508"/>
                </a:cubicBezTo>
                <a:cubicBezTo>
                  <a:pt x="262941" y="80374"/>
                  <a:pt x="290710" y="34981"/>
                  <a:pt x="316523" y="26377"/>
                </a:cubicBezTo>
                <a:lnTo>
                  <a:pt x="369277" y="8792"/>
                </a:lnTo>
                <a:lnTo>
                  <a:pt x="395654" y="0"/>
                </a:lnTo>
                <a:cubicBezTo>
                  <a:pt x="430823" y="2931"/>
                  <a:pt x="466556" y="1871"/>
                  <a:pt x="501162" y="8792"/>
                </a:cubicBezTo>
                <a:cubicBezTo>
                  <a:pt x="529342" y="14428"/>
                  <a:pt x="553240" y="64929"/>
                  <a:pt x="562708" y="79131"/>
                </a:cubicBezTo>
                <a:cubicBezTo>
                  <a:pt x="580365" y="105617"/>
                  <a:pt x="584493" y="109448"/>
                  <a:pt x="597877" y="140677"/>
                </a:cubicBezTo>
                <a:cubicBezTo>
                  <a:pt x="601528" y="149196"/>
                  <a:pt x="603018" y="158535"/>
                  <a:pt x="606669" y="167054"/>
                </a:cubicBezTo>
                <a:cubicBezTo>
                  <a:pt x="611832" y="179101"/>
                  <a:pt x="618931" y="190246"/>
                  <a:pt x="624254" y="202223"/>
                </a:cubicBezTo>
                <a:cubicBezTo>
                  <a:pt x="630664" y="216646"/>
                  <a:pt x="634781" y="232068"/>
                  <a:pt x="641839" y="246185"/>
                </a:cubicBezTo>
                <a:cubicBezTo>
                  <a:pt x="646565" y="255636"/>
                  <a:pt x="654697" y="263110"/>
                  <a:pt x="659423" y="272561"/>
                </a:cubicBezTo>
                <a:cubicBezTo>
                  <a:pt x="688544" y="330804"/>
                  <a:pt x="661880" y="303270"/>
                  <a:pt x="703385" y="351692"/>
                </a:cubicBezTo>
                <a:cubicBezTo>
                  <a:pt x="711477" y="361133"/>
                  <a:pt x="719644" y="370842"/>
                  <a:pt x="729762" y="378069"/>
                </a:cubicBezTo>
                <a:cubicBezTo>
                  <a:pt x="752517" y="394323"/>
                  <a:pt x="767136" y="395381"/>
                  <a:pt x="791308" y="404446"/>
                </a:cubicBezTo>
                <a:cubicBezTo>
                  <a:pt x="806086" y="409988"/>
                  <a:pt x="820615" y="416169"/>
                  <a:pt x="835269" y="422031"/>
                </a:cubicBezTo>
                <a:cubicBezTo>
                  <a:pt x="861646" y="419100"/>
                  <a:pt x="888653" y="419675"/>
                  <a:pt x="914400" y="413238"/>
                </a:cubicBezTo>
                <a:cubicBezTo>
                  <a:pt x="943709" y="405911"/>
                  <a:pt x="964221" y="360487"/>
                  <a:pt x="975946" y="342900"/>
                </a:cubicBezTo>
                <a:lnTo>
                  <a:pt x="1011116" y="290146"/>
                </a:lnTo>
                <a:cubicBezTo>
                  <a:pt x="1016977" y="281354"/>
                  <a:pt x="1025359" y="273794"/>
                  <a:pt x="1028700" y="263769"/>
                </a:cubicBezTo>
                <a:cubicBezTo>
                  <a:pt x="1041424" y="225596"/>
                  <a:pt x="1030939" y="243945"/>
                  <a:pt x="1063869" y="211015"/>
                </a:cubicBezTo>
                <a:cubicBezTo>
                  <a:pt x="1084796" y="148236"/>
                  <a:pt x="1071172" y="173684"/>
                  <a:pt x="1099039" y="131885"/>
                </a:cubicBezTo>
                <a:cubicBezTo>
                  <a:pt x="1117899" y="75302"/>
                  <a:pt x="1093045" y="136761"/>
                  <a:pt x="1134208" y="79131"/>
                </a:cubicBezTo>
                <a:cubicBezTo>
                  <a:pt x="1141826" y="68465"/>
                  <a:pt x="1141306" y="51825"/>
                  <a:pt x="1151792" y="43961"/>
                </a:cubicBezTo>
                <a:cubicBezTo>
                  <a:pt x="1166621" y="32839"/>
                  <a:pt x="1204546" y="26377"/>
                  <a:pt x="1204546" y="26377"/>
                </a:cubicBezTo>
                <a:cubicBezTo>
                  <a:pt x="1217883" y="17485"/>
                  <a:pt x="1239098" y="0"/>
                  <a:pt x="1257300" y="0"/>
                </a:cubicBezTo>
                <a:cubicBezTo>
                  <a:pt x="1299077" y="0"/>
                  <a:pt x="1339804" y="9467"/>
                  <a:pt x="1380392" y="17585"/>
                </a:cubicBezTo>
                <a:cubicBezTo>
                  <a:pt x="1392115" y="23446"/>
                  <a:pt x="1403515" y="30006"/>
                  <a:pt x="1415562" y="35169"/>
                </a:cubicBezTo>
                <a:cubicBezTo>
                  <a:pt x="1424081" y="38820"/>
                  <a:pt x="1433837" y="39460"/>
                  <a:pt x="1441939" y="43961"/>
                </a:cubicBezTo>
                <a:cubicBezTo>
                  <a:pt x="1460413" y="54225"/>
                  <a:pt x="1494692" y="79131"/>
                  <a:pt x="1494692" y="79131"/>
                </a:cubicBezTo>
                <a:cubicBezTo>
                  <a:pt x="1497623" y="87923"/>
                  <a:pt x="1499340" y="97218"/>
                  <a:pt x="1503485" y="105508"/>
                </a:cubicBezTo>
                <a:cubicBezTo>
                  <a:pt x="1508211" y="114959"/>
                  <a:pt x="1516906" y="122172"/>
                  <a:pt x="1521069" y="131885"/>
                </a:cubicBezTo>
                <a:cubicBezTo>
                  <a:pt x="1525829" y="142992"/>
                  <a:pt x="1525214" y="155900"/>
                  <a:pt x="1529862" y="167054"/>
                </a:cubicBezTo>
                <a:cubicBezTo>
                  <a:pt x="1539944" y="191251"/>
                  <a:pt x="1556741" y="212524"/>
                  <a:pt x="1565031" y="237392"/>
                </a:cubicBezTo>
                <a:lnTo>
                  <a:pt x="1591408" y="316523"/>
                </a:lnTo>
                <a:cubicBezTo>
                  <a:pt x="1594339" y="325315"/>
                  <a:pt x="1596758" y="334295"/>
                  <a:pt x="1600200" y="342900"/>
                </a:cubicBezTo>
                <a:cubicBezTo>
                  <a:pt x="1606062" y="357554"/>
                  <a:pt x="1609420" y="373477"/>
                  <a:pt x="1617785" y="386861"/>
                </a:cubicBezTo>
                <a:cubicBezTo>
                  <a:pt x="1629874" y="406203"/>
                  <a:pt x="1652309" y="418669"/>
                  <a:pt x="1670539" y="430823"/>
                </a:cubicBezTo>
                <a:cubicBezTo>
                  <a:pt x="1720362" y="427892"/>
                  <a:pt x="1771742" y="434733"/>
                  <a:pt x="1820008" y="422031"/>
                </a:cubicBezTo>
                <a:cubicBezTo>
                  <a:pt x="1832683" y="418695"/>
                  <a:pt x="1831089" y="398241"/>
                  <a:pt x="1837592" y="386861"/>
                </a:cubicBezTo>
                <a:cubicBezTo>
                  <a:pt x="1842835" y="377686"/>
                  <a:pt x="1849934" y="369660"/>
                  <a:pt x="1855177" y="360485"/>
                </a:cubicBezTo>
                <a:cubicBezTo>
                  <a:pt x="1928355" y="232426"/>
                  <a:pt x="1832238" y="397569"/>
                  <a:pt x="1881554" y="298938"/>
                </a:cubicBezTo>
                <a:cubicBezTo>
                  <a:pt x="1886280" y="289486"/>
                  <a:pt x="1893277" y="281353"/>
                  <a:pt x="1899139" y="272561"/>
                </a:cubicBezTo>
                <a:cubicBezTo>
                  <a:pt x="1926590" y="190207"/>
                  <a:pt x="1881618" y="312017"/>
                  <a:pt x="1934308" y="219808"/>
                </a:cubicBezTo>
                <a:cubicBezTo>
                  <a:pt x="1940303" y="209316"/>
                  <a:pt x="1937105" y="195130"/>
                  <a:pt x="1943100" y="184638"/>
                </a:cubicBezTo>
                <a:cubicBezTo>
                  <a:pt x="1949269" y="173842"/>
                  <a:pt x="1961517" y="167813"/>
                  <a:pt x="1969477" y="158261"/>
                </a:cubicBezTo>
                <a:cubicBezTo>
                  <a:pt x="2006111" y="114301"/>
                  <a:pt x="1965082" y="146539"/>
                  <a:pt x="2013439" y="114300"/>
                </a:cubicBezTo>
                <a:cubicBezTo>
                  <a:pt x="2060327" y="43966"/>
                  <a:pt x="1998788" y="128950"/>
                  <a:pt x="2057400" y="70338"/>
                </a:cubicBezTo>
                <a:cubicBezTo>
                  <a:pt x="2064872" y="62866"/>
                  <a:pt x="2066733" y="50562"/>
                  <a:pt x="2074985" y="43961"/>
                </a:cubicBezTo>
                <a:cubicBezTo>
                  <a:pt x="2082222" y="38171"/>
                  <a:pt x="2093072" y="39314"/>
                  <a:pt x="2101362" y="35169"/>
                </a:cubicBezTo>
                <a:cubicBezTo>
                  <a:pt x="2169547" y="1078"/>
                  <a:pt x="2087809" y="30896"/>
                  <a:pt x="2154116" y="8792"/>
                </a:cubicBezTo>
                <a:cubicBezTo>
                  <a:pt x="2160496" y="9855"/>
                  <a:pt x="2218818" y="16758"/>
                  <a:pt x="2233246" y="26377"/>
                </a:cubicBezTo>
                <a:cubicBezTo>
                  <a:pt x="2243592" y="33274"/>
                  <a:pt x="2250071" y="44794"/>
                  <a:pt x="2259623" y="52754"/>
                </a:cubicBezTo>
                <a:cubicBezTo>
                  <a:pt x="2267741" y="59519"/>
                  <a:pt x="2277208" y="64477"/>
                  <a:pt x="2286000" y="70338"/>
                </a:cubicBezTo>
                <a:lnTo>
                  <a:pt x="2303585" y="123092"/>
                </a:lnTo>
                <a:cubicBezTo>
                  <a:pt x="2306516" y="131884"/>
                  <a:pt x="2307236" y="141758"/>
                  <a:pt x="2312377" y="149469"/>
                </a:cubicBezTo>
                <a:lnTo>
                  <a:pt x="2329962" y="175846"/>
                </a:lnTo>
                <a:cubicBezTo>
                  <a:pt x="2356644" y="255896"/>
                  <a:pt x="2315709" y="129450"/>
                  <a:pt x="2347546" y="246185"/>
                </a:cubicBezTo>
                <a:cubicBezTo>
                  <a:pt x="2352423" y="264067"/>
                  <a:pt x="2359269" y="281354"/>
                  <a:pt x="2365131" y="298938"/>
                </a:cubicBezTo>
                <a:cubicBezTo>
                  <a:pt x="2368062" y="307730"/>
                  <a:pt x="2371675" y="316324"/>
                  <a:pt x="2373923" y="325315"/>
                </a:cubicBezTo>
                <a:cubicBezTo>
                  <a:pt x="2376854" y="337038"/>
                  <a:pt x="2379396" y="348866"/>
                  <a:pt x="2382716" y="360485"/>
                </a:cubicBezTo>
                <a:cubicBezTo>
                  <a:pt x="2388437" y="380507"/>
                  <a:pt x="2393679" y="397825"/>
                  <a:pt x="2409092" y="413238"/>
                </a:cubicBezTo>
                <a:cubicBezTo>
                  <a:pt x="2416564" y="420710"/>
                  <a:pt x="2426677" y="424961"/>
                  <a:pt x="2435469" y="430823"/>
                </a:cubicBezTo>
                <a:cubicBezTo>
                  <a:pt x="2488223" y="427892"/>
                  <a:pt x="2541829" y="431917"/>
                  <a:pt x="2593731" y="422031"/>
                </a:cubicBezTo>
                <a:cubicBezTo>
                  <a:pt x="2605946" y="419704"/>
                  <a:pt x="2612474" y="405469"/>
                  <a:pt x="2620108" y="395654"/>
                </a:cubicBezTo>
                <a:cubicBezTo>
                  <a:pt x="2633083" y="378972"/>
                  <a:pt x="2640333" y="357844"/>
                  <a:pt x="2655277" y="342900"/>
                </a:cubicBezTo>
                <a:cubicBezTo>
                  <a:pt x="2678037" y="320140"/>
                  <a:pt x="2706305" y="295321"/>
                  <a:pt x="2716823" y="263769"/>
                </a:cubicBezTo>
                <a:cubicBezTo>
                  <a:pt x="2734098" y="211948"/>
                  <a:pt x="2713972" y="263056"/>
                  <a:pt x="2751992" y="202223"/>
                </a:cubicBezTo>
                <a:cubicBezTo>
                  <a:pt x="2783863" y="151229"/>
                  <a:pt x="2750964" y="179463"/>
                  <a:pt x="2795954" y="149469"/>
                </a:cubicBezTo>
                <a:cubicBezTo>
                  <a:pt x="2801816" y="140677"/>
                  <a:pt x="2806774" y="131210"/>
                  <a:pt x="2813539" y="123092"/>
                </a:cubicBezTo>
                <a:cubicBezTo>
                  <a:pt x="2830071" y="103254"/>
                  <a:pt x="2844286" y="91706"/>
                  <a:pt x="2866292" y="79131"/>
                </a:cubicBezTo>
                <a:cubicBezTo>
                  <a:pt x="2877672" y="72628"/>
                  <a:pt x="2890796" y="69164"/>
                  <a:pt x="2901462" y="61546"/>
                </a:cubicBezTo>
                <a:cubicBezTo>
                  <a:pt x="2911580" y="54319"/>
                  <a:pt x="2917493" y="42066"/>
                  <a:pt x="2927839" y="35169"/>
                </a:cubicBezTo>
                <a:cubicBezTo>
                  <a:pt x="2935550" y="30028"/>
                  <a:pt x="2945225" y="28625"/>
                  <a:pt x="2954216" y="26377"/>
                </a:cubicBezTo>
                <a:lnTo>
                  <a:pt x="3024554" y="8792"/>
                </a:lnTo>
                <a:cubicBezTo>
                  <a:pt x="3042139" y="11723"/>
                  <a:pt x="3060396" y="11948"/>
                  <a:pt x="3077308" y="17585"/>
                </a:cubicBezTo>
                <a:cubicBezTo>
                  <a:pt x="3087333" y="20927"/>
                  <a:pt x="3094510" y="29926"/>
                  <a:pt x="3103685" y="35169"/>
                </a:cubicBezTo>
                <a:cubicBezTo>
                  <a:pt x="3115065" y="41672"/>
                  <a:pt x="3127131" y="46892"/>
                  <a:pt x="3138854" y="52754"/>
                </a:cubicBezTo>
                <a:cubicBezTo>
                  <a:pt x="3161153" y="164250"/>
                  <a:pt x="3131271" y="43852"/>
                  <a:pt x="3165231" y="123092"/>
                </a:cubicBezTo>
                <a:cubicBezTo>
                  <a:pt x="3169991" y="134199"/>
                  <a:pt x="3170703" y="146642"/>
                  <a:pt x="3174023" y="158261"/>
                </a:cubicBezTo>
                <a:cubicBezTo>
                  <a:pt x="3176569" y="167172"/>
                  <a:pt x="3180568" y="175647"/>
                  <a:pt x="3182816" y="184638"/>
                </a:cubicBezTo>
                <a:cubicBezTo>
                  <a:pt x="3186441" y="199136"/>
                  <a:pt x="3187676" y="214182"/>
                  <a:pt x="3191608" y="228600"/>
                </a:cubicBezTo>
                <a:cubicBezTo>
                  <a:pt x="3196485" y="246483"/>
                  <a:pt x="3205557" y="263178"/>
                  <a:pt x="3209192" y="281354"/>
                </a:cubicBezTo>
                <a:cubicBezTo>
                  <a:pt x="3219803" y="334403"/>
                  <a:pt x="3203808" y="320589"/>
                  <a:pt x="3244362" y="334108"/>
                </a:cubicBezTo>
                <a:cubicBezTo>
                  <a:pt x="3261478" y="385458"/>
                  <a:pt x="3239761" y="338300"/>
                  <a:pt x="3279531" y="378069"/>
                </a:cubicBezTo>
                <a:cubicBezTo>
                  <a:pt x="3320011" y="418548"/>
                  <a:pt x="3268348" y="397254"/>
                  <a:pt x="3332285" y="413238"/>
                </a:cubicBezTo>
                <a:cubicBezTo>
                  <a:pt x="3367454" y="410307"/>
                  <a:pt x="3402774" y="408823"/>
                  <a:pt x="3437792" y="404446"/>
                </a:cubicBezTo>
                <a:cubicBezTo>
                  <a:pt x="3449783" y="402947"/>
                  <a:pt x="3463526" y="403203"/>
                  <a:pt x="3472962" y="395654"/>
                </a:cubicBezTo>
                <a:cubicBezTo>
                  <a:pt x="3480199" y="389864"/>
                  <a:pt x="3476064" y="376593"/>
                  <a:pt x="3481754" y="369277"/>
                </a:cubicBezTo>
                <a:cubicBezTo>
                  <a:pt x="3514384" y="327324"/>
                  <a:pt x="3532440" y="329451"/>
                  <a:pt x="3552092" y="290146"/>
                </a:cubicBezTo>
                <a:cubicBezTo>
                  <a:pt x="3556237" y="281856"/>
                  <a:pt x="3556740" y="272059"/>
                  <a:pt x="3560885" y="263769"/>
                </a:cubicBezTo>
                <a:cubicBezTo>
                  <a:pt x="3565611" y="254318"/>
                  <a:pt x="3573743" y="246843"/>
                  <a:pt x="3578469" y="237392"/>
                </a:cubicBezTo>
                <a:cubicBezTo>
                  <a:pt x="3582614" y="229102"/>
                  <a:pt x="3582664" y="219062"/>
                  <a:pt x="3587262" y="211015"/>
                </a:cubicBezTo>
                <a:cubicBezTo>
                  <a:pt x="3602301" y="184697"/>
                  <a:pt x="3619228" y="170257"/>
                  <a:pt x="3640016" y="149469"/>
                </a:cubicBezTo>
                <a:cubicBezTo>
                  <a:pt x="3642947" y="140677"/>
                  <a:pt x="3644663" y="131382"/>
                  <a:pt x="3648808" y="123092"/>
                </a:cubicBezTo>
                <a:cubicBezTo>
                  <a:pt x="3658044" y="104618"/>
                  <a:pt x="3676859" y="82713"/>
                  <a:pt x="3692769" y="70338"/>
                </a:cubicBezTo>
                <a:cubicBezTo>
                  <a:pt x="3709451" y="57363"/>
                  <a:pt x="3727938" y="46892"/>
                  <a:pt x="3745523" y="35169"/>
                </a:cubicBezTo>
                <a:lnTo>
                  <a:pt x="3771900" y="17585"/>
                </a:lnTo>
                <a:cubicBezTo>
                  <a:pt x="3804139" y="20516"/>
                  <a:pt x="3837490" y="17484"/>
                  <a:pt x="3868616" y="26377"/>
                </a:cubicBezTo>
                <a:cubicBezTo>
                  <a:pt x="3900053" y="35359"/>
                  <a:pt x="3892172" y="58809"/>
                  <a:pt x="3903785" y="79131"/>
                </a:cubicBezTo>
                <a:cubicBezTo>
                  <a:pt x="3911055" y="91854"/>
                  <a:pt x="3923045" y="101490"/>
                  <a:pt x="3930162" y="114300"/>
                </a:cubicBezTo>
                <a:cubicBezTo>
                  <a:pt x="3937827" y="128096"/>
                  <a:pt x="3941336" y="143839"/>
                  <a:pt x="3947746" y="158261"/>
                </a:cubicBezTo>
                <a:cubicBezTo>
                  <a:pt x="3953069" y="170238"/>
                  <a:pt x="3959469" y="181708"/>
                  <a:pt x="3965331" y="193431"/>
                </a:cubicBezTo>
                <a:cubicBezTo>
                  <a:pt x="3968262" y="208085"/>
                  <a:pt x="3970191" y="222975"/>
                  <a:pt x="3974123" y="237392"/>
                </a:cubicBezTo>
                <a:cubicBezTo>
                  <a:pt x="3979000" y="255275"/>
                  <a:pt x="3987213" y="272164"/>
                  <a:pt x="3991708" y="290146"/>
                </a:cubicBezTo>
                <a:cubicBezTo>
                  <a:pt x="4000104" y="323729"/>
                  <a:pt x="4001530" y="336166"/>
                  <a:pt x="4018085" y="369277"/>
                </a:cubicBezTo>
                <a:cubicBezTo>
                  <a:pt x="4022811" y="378728"/>
                  <a:pt x="4026708" y="390054"/>
                  <a:pt x="4035669" y="395654"/>
                </a:cubicBezTo>
                <a:cubicBezTo>
                  <a:pt x="4051387" y="405478"/>
                  <a:pt x="4088423" y="413238"/>
                  <a:pt x="4088423" y="413238"/>
                </a:cubicBezTo>
                <a:cubicBezTo>
                  <a:pt x="4117731" y="410307"/>
                  <a:pt x="4147235" y="408925"/>
                  <a:pt x="4176346" y="404446"/>
                </a:cubicBezTo>
                <a:cubicBezTo>
                  <a:pt x="4195035" y="401571"/>
                  <a:pt x="4222891" y="385570"/>
                  <a:pt x="4237892" y="378069"/>
                </a:cubicBezTo>
                <a:cubicBezTo>
                  <a:pt x="4243754" y="366346"/>
                  <a:pt x="4246209" y="352168"/>
                  <a:pt x="4255477" y="342900"/>
                </a:cubicBezTo>
                <a:cubicBezTo>
                  <a:pt x="4262030" y="336347"/>
                  <a:pt x="4274617" y="339898"/>
                  <a:pt x="4281854" y="334108"/>
                </a:cubicBezTo>
                <a:cubicBezTo>
                  <a:pt x="4290106" y="327507"/>
                  <a:pt x="4293577" y="316523"/>
                  <a:pt x="4299439" y="307731"/>
                </a:cubicBezTo>
                <a:cubicBezTo>
                  <a:pt x="4305300" y="290146"/>
                  <a:pt x="4305901" y="269806"/>
                  <a:pt x="4317023" y="254977"/>
                </a:cubicBezTo>
                <a:cubicBezTo>
                  <a:pt x="4325815" y="243254"/>
                  <a:pt x="4335633" y="232234"/>
                  <a:pt x="4343400" y="219808"/>
                </a:cubicBezTo>
                <a:cubicBezTo>
                  <a:pt x="4350347" y="208693"/>
                  <a:pt x="4354482" y="196018"/>
                  <a:pt x="4360985" y="184638"/>
                </a:cubicBezTo>
                <a:cubicBezTo>
                  <a:pt x="4366228" y="175463"/>
                  <a:pt x="4372708" y="167053"/>
                  <a:pt x="4378569" y="158261"/>
                </a:cubicBezTo>
                <a:cubicBezTo>
                  <a:pt x="4388512" y="108552"/>
                  <a:pt x="4387362" y="129244"/>
                  <a:pt x="4387362" y="96715"/>
                </a:cubicBez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74335" y="1118982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Nét thẳng ngang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 nét thanh)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74335" y="2080329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Nét thẳng ngang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 nét đậm)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4335" y="301388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Nét cong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52357" y="4251789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Nét lượn sóng.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52357" y="5523874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Nét đứt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737377" y="6277708"/>
            <a:ext cx="2772022" cy="0"/>
          </a:xfrm>
          <a:prstGeom prst="line">
            <a:avLst/>
          </a:prstGeom>
          <a:ln w="508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Freeform 99"/>
          <p:cNvSpPr/>
          <p:nvPr/>
        </p:nvSpPr>
        <p:spPr>
          <a:xfrm>
            <a:off x="5205046" y="1846385"/>
            <a:ext cx="3059723" cy="492369"/>
          </a:xfrm>
          <a:custGeom>
            <a:avLst/>
            <a:gdLst>
              <a:gd name="connsiteX0" fmla="*/ 0 w 3059723"/>
              <a:gd name="connsiteY0" fmla="*/ 457200 h 492369"/>
              <a:gd name="connsiteX1" fmla="*/ 79131 w 3059723"/>
              <a:gd name="connsiteY1" fmla="*/ 413238 h 492369"/>
              <a:gd name="connsiteX2" fmla="*/ 123092 w 3059723"/>
              <a:gd name="connsiteY2" fmla="*/ 378069 h 492369"/>
              <a:gd name="connsiteX3" fmla="*/ 149469 w 3059723"/>
              <a:gd name="connsiteY3" fmla="*/ 351692 h 492369"/>
              <a:gd name="connsiteX4" fmla="*/ 158262 w 3059723"/>
              <a:gd name="connsiteY4" fmla="*/ 325315 h 492369"/>
              <a:gd name="connsiteX5" fmla="*/ 184639 w 3059723"/>
              <a:gd name="connsiteY5" fmla="*/ 316523 h 492369"/>
              <a:gd name="connsiteX6" fmla="*/ 219808 w 3059723"/>
              <a:gd name="connsiteY6" fmla="*/ 263769 h 492369"/>
              <a:gd name="connsiteX7" fmla="*/ 237392 w 3059723"/>
              <a:gd name="connsiteY7" fmla="*/ 237392 h 492369"/>
              <a:gd name="connsiteX8" fmla="*/ 263769 w 3059723"/>
              <a:gd name="connsiteY8" fmla="*/ 211015 h 492369"/>
              <a:gd name="connsiteX9" fmla="*/ 307731 w 3059723"/>
              <a:gd name="connsiteY9" fmla="*/ 158261 h 492369"/>
              <a:gd name="connsiteX10" fmla="*/ 342900 w 3059723"/>
              <a:gd name="connsiteY10" fmla="*/ 123092 h 492369"/>
              <a:gd name="connsiteX11" fmla="*/ 351692 w 3059723"/>
              <a:gd name="connsiteY11" fmla="*/ 96715 h 492369"/>
              <a:gd name="connsiteX12" fmla="*/ 378069 w 3059723"/>
              <a:gd name="connsiteY12" fmla="*/ 70338 h 492369"/>
              <a:gd name="connsiteX13" fmla="*/ 395654 w 3059723"/>
              <a:gd name="connsiteY13" fmla="*/ 43961 h 492369"/>
              <a:gd name="connsiteX14" fmla="*/ 422031 w 3059723"/>
              <a:gd name="connsiteY14" fmla="*/ 52753 h 492369"/>
              <a:gd name="connsiteX15" fmla="*/ 430823 w 3059723"/>
              <a:gd name="connsiteY15" fmla="*/ 79130 h 492369"/>
              <a:gd name="connsiteX16" fmla="*/ 448408 w 3059723"/>
              <a:gd name="connsiteY16" fmla="*/ 105507 h 492369"/>
              <a:gd name="connsiteX17" fmla="*/ 465992 w 3059723"/>
              <a:gd name="connsiteY17" fmla="*/ 184638 h 492369"/>
              <a:gd name="connsiteX18" fmla="*/ 483577 w 3059723"/>
              <a:gd name="connsiteY18" fmla="*/ 211015 h 492369"/>
              <a:gd name="connsiteX19" fmla="*/ 509954 w 3059723"/>
              <a:gd name="connsiteY19" fmla="*/ 290146 h 492369"/>
              <a:gd name="connsiteX20" fmla="*/ 527539 w 3059723"/>
              <a:gd name="connsiteY20" fmla="*/ 316523 h 492369"/>
              <a:gd name="connsiteX21" fmla="*/ 562708 w 3059723"/>
              <a:gd name="connsiteY21" fmla="*/ 386861 h 492369"/>
              <a:gd name="connsiteX22" fmla="*/ 597877 w 3059723"/>
              <a:gd name="connsiteY22" fmla="*/ 457200 h 492369"/>
              <a:gd name="connsiteX23" fmla="*/ 615462 w 3059723"/>
              <a:gd name="connsiteY23" fmla="*/ 483577 h 492369"/>
              <a:gd name="connsiteX24" fmla="*/ 641839 w 3059723"/>
              <a:gd name="connsiteY24" fmla="*/ 492369 h 492369"/>
              <a:gd name="connsiteX25" fmla="*/ 659423 w 3059723"/>
              <a:gd name="connsiteY25" fmla="*/ 465992 h 492369"/>
              <a:gd name="connsiteX26" fmla="*/ 685800 w 3059723"/>
              <a:gd name="connsiteY26" fmla="*/ 448407 h 492369"/>
              <a:gd name="connsiteX27" fmla="*/ 694592 w 3059723"/>
              <a:gd name="connsiteY27" fmla="*/ 422030 h 492369"/>
              <a:gd name="connsiteX28" fmla="*/ 712177 w 3059723"/>
              <a:gd name="connsiteY28" fmla="*/ 386861 h 492369"/>
              <a:gd name="connsiteX29" fmla="*/ 720969 w 3059723"/>
              <a:gd name="connsiteY29" fmla="*/ 360484 h 492369"/>
              <a:gd name="connsiteX30" fmla="*/ 756139 w 3059723"/>
              <a:gd name="connsiteY30" fmla="*/ 307730 h 492369"/>
              <a:gd name="connsiteX31" fmla="*/ 800100 w 3059723"/>
              <a:gd name="connsiteY31" fmla="*/ 228600 h 492369"/>
              <a:gd name="connsiteX32" fmla="*/ 826477 w 3059723"/>
              <a:gd name="connsiteY32" fmla="*/ 211015 h 492369"/>
              <a:gd name="connsiteX33" fmla="*/ 844062 w 3059723"/>
              <a:gd name="connsiteY33" fmla="*/ 184638 h 492369"/>
              <a:gd name="connsiteX34" fmla="*/ 852854 w 3059723"/>
              <a:gd name="connsiteY34" fmla="*/ 158261 h 492369"/>
              <a:gd name="connsiteX35" fmla="*/ 931985 w 3059723"/>
              <a:gd name="connsiteY35" fmla="*/ 70338 h 492369"/>
              <a:gd name="connsiteX36" fmla="*/ 984739 w 3059723"/>
              <a:gd name="connsiteY36" fmla="*/ 35169 h 492369"/>
              <a:gd name="connsiteX37" fmla="*/ 993531 w 3059723"/>
              <a:gd name="connsiteY37" fmla="*/ 79130 h 492369"/>
              <a:gd name="connsiteX38" fmla="*/ 1019908 w 3059723"/>
              <a:gd name="connsiteY38" fmla="*/ 114300 h 492369"/>
              <a:gd name="connsiteX39" fmla="*/ 1037492 w 3059723"/>
              <a:gd name="connsiteY39" fmla="*/ 149469 h 492369"/>
              <a:gd name="connsiteX40" fmla="*/ 1063869 w 3059723"/>
              <a:gd name="connsiteY40" fmla="*/ 193430 h 492369"/>
              <a:gd name="connsiteX41" fmla="*/ 1081454 w 3059723"/>
              <a:gd name="connsiteY41" fmla="*/ 219807 h 492369"/>
              <a:gd name="connsiteX42" fmla="*/ 1107831 w 3059723"/>
              <a:gd name="connsiteY42" fmla="*/ 254977 h 492369"/>
              <a:gd name="connsiteX43" fmla="*/ 1169377 w 3059723"/>
              <a:gd name="connsiteY43" fmla="*/ 334107 h 492369"/>
              <a:gd name="connsiteX44" fmla="*/ 1195754 w 3059723"/>
              <a:gd name="connsiteY44" fmla="*/ 360484 h 492369"/>
              <a:gd name="connsiteX45" fmla="*/ 1230923 w 3059723"/>
              <a:gd name="connsiteY45" fmla="*/ 413238 h 492369"/>
              <a:gd name="connsiteX46" fmla="*/ 1257300 w 3059723"/>
              <a:gd name="connsiteY46" fmla="*/ 448407 h 492369"/>
              <a:gd name="connsiteX47" fmla="*/ 1301262 w 3059723"/>
              <a:gd name="connsiteY47" fmla="*/ 395653 h 492369"/>
              <a:gd name="connsiteX48" fmla="*/ 1327639 w 3059723"/>
              <a:gd name="connsiteY48" fmla="*/ 369277 h 492369"/>
              <a:gd name="connsiteX49" fmla="*/ 1345223 w 3059723"/>
              <a:gd name="connsiteY49" fmla="*/ 342900 h 492369"/>
              <a:gd name="connsiteX50" fmla="*/ 1354016 w 3059723"/>
              <a:gd name="connsiteY50" fmla="*/ 316523 h 492369"/>
              <a:gd name="connsiteX51" fmla="*/ 1380392 w 3059723"/>
              <a:gd name="connsiteY51" fmla="*/ 307730 h 492369"/>
              <a:gd name="connsiteX52" fmla="*/ 1424354 w 3059723"/>
              <a:gd name="connsiteY52" fmla="*/ 228600 h 492369"/>
              <a:gd name="connsiteX53" fmla="*/ 1485900 w 3059723"/>
              <a:gd name="connsiteY53" fmla="*/ 167053 h 492369"/>
              <a:gd name="connsiteX54" fmla="*/ 1556239 w 3059723"/>
              <a:gd name="connsiteY54" fmla="*/ 61546 h 492369"/>
              <a:gd name="connsiteX55" fmla="*/ 1582616 w 3059723"/>
              <a:gd name="connsiteY55" fmla="*/ 35169 h 492369"/>
              <a:gd name="connsiteX56" fmla="*/ 1608992 w 3059723"/>
              <a:gd name="connsiteY56" fmla="*/ 43961 h 492369"/>
              <a:gd name="connsiteX57" fmla="*/ 1626577 w 3059723"/>
              <a:gd name="connsiteY57" fmla="*/ 79130 h 492369"/>
              <a:gd name="connsiteX58" fmla="*/ 1644162 w 3059723"/>
              <a:gd name="connsiteY58" fmla="*/ 105507 h 492369"/>
              <a:gd name="connsiteX59" fmla="*/ 1652954 w 3059723"/>
              <a:gd name="connsiteY59" fmla="*/ 131884 h 492369"/>
              <a:gd name="connsiteX60" fmla="*/ 1688123 w 3059723"/>
              <a:gd name="connsiteY60" fmla="*/ 193430 h 492369"/>
              <a:gd name="connsiteX61" fmla="*/ 1705708 w 3059723"/>
              <a:gd name="connsiteY61" fmla="*/ 263769 h 492369"/>
              <a:gd name="connsiteX62" fmla="*/ 1723292 w 3059723"/>
              <a:gd name="connsiteY62" fmla="*/ 290146 h 492369"/>
              <a:gd name="connsiteX63" fmla="*/ 1740877 w 3059723"/>
              <a:gd name="connsiteY63" fmla="*/ 334107 h 492369"/>
              <a:gd name="connsiteX64" fmla="*/ 1758462 w 3059723"/>
              <a:gd name="connsiteY64" fmla="*/ 369277 h 492369"/>
              <a:gd name="connsiteX65" fmla="*/ 1784839 w 3059723"/>
              <a:gd name="connsiteY65" fmla="*/ 430823 h 492369"/>
              <a:gd name="connsiteX66" fmla="*/ 1811216 w 3059723"/>
              <a:gd name="connsiteY66" fmla="*/ 448407 h 492369"/>
              <a:gd name="connsiteX67" fmla="*/ 1863969 w 3059723"/>
              <a:gd name="connsiteY67" fmla="*/ 413238 h 492369"/>
              <a:gd name="connsiteX68" fmla="*/ 1907931 w 3059723"/>
              <a:gd name="connsiteY68" fmla="*/ 360484 h 492369"/>
              <a:gd name="connsiteX69" fmla="*/ 1943100 w 3059723"/>
              <a:gd name="connsiteY69" fmla="*/ 316523 h 492369"/>
              <a:gd name="connsiteX70" fmla="*/ 1978269 w 3059723"/>
              <a:gd name="connsiteY70" fmla="*/ 272561 h 492369"/>
              <a:gd name="connsiteX71" fmla="*/ 1995854 w 3059723"/>
              <a:gd name="connsiteY71" fmla="*/ 246184 h 492369"/>
              <a:gd name="connsiteX72" fmla="*/ 2022231 w 3059723"/>
              <a:gd name="connsiteY72" fmla="*/ 219807 h 492369"/>
              <a:gd name="connsiteX73" fmla="*/ 2031023 w 3059723"/>
              <a:gd name="connsiteY73" fmla="*/ 193430 h 492369"/>
              <a:gd name="connsiteX74" fmla="*/ 2074985 w 3059723"/>
              <a:gd name="connsiteY74" fmla="*/ 140677 h 492369"/>
              <a:gd name="connsiteX75" fmla="*/ 2118946 w 3059723"/>
              <a:gd name="connsiteY75" fmla="*/ 96715 h 492369"/>
              <a:gd name="connsiteX76" fmla="*/ 2162908 w 3059723"/>
              <a:gd name="connsiteY76" fmla="*/ 17584 h 492369"/>
              <a:gd name="connsiteX77" fmla="*/ 2189285 w 3059723"/>
              <a:gd name="connsiteY77" fmla="*/ 0 h 492369"/>
              <a:gd name="connsiteX78" fmla="*/ 2224454 w 3059723"/>
              <a:gd name="connsiteY78" fmla="*/ 61546 h 492369"/>
              <a:gd name="connsiteX79" fmla="*/ 2250831 w 3059723"/>
              <a:gd name="connsiteY79" fmla="*/ 114300 h 492369"/>
              <a:gd name="connsiteX80" fmla="*/ 2286000 w 3059723"/>
              <a:gd name="connsiteY80" fmla="*/ 175846 h 492369"/>
              <a:gd name="connsiteX81" fmla="*/ 2294792 w 3059723"/>
              <a:gd name="connsiteY81" fmla="*/ 202223 h 492369"/>
              <a:gd name="connsiteX82" fmla="*/ 2312377 w 3059723"/>
              <a:gd name="connsiteY82" fmla="*/ 237392 h 492369"/>
              <a:gd name="connsiteX83" fmla="*/ 2321169 w 3059723"/>
              <a:gd name="connsiteY83" fmla="*/ 272561 h 492369"/>
              <a:gd name="connsiteX84" fmla="*/ 2338754 w 3059723"/>
              <a:gd name="connsiteY84" fmla="*/ 298938 h 492369"/>
              <a:gd name="connsiteX85" fmla="*/ 2356339 w 3059723"/>
              <a:gd name="connsiteY85" fmla="*/ 334107 h 492369"/>
              <a:gd name="connsiteX86" fmla="*/ 2382716 w 3059723"/>
              <a:gd name="connsiteY86" fmla="*/ 386861 h 492369"/>
              <a:gd name="connsiteX87" fmla="*/ 2391508 w 3059723"/>
              <a:gd name="connsiteY87" fmla="*/ 413238 h 492369"/>
              <a:gd name="connsiteX88" fmla="*/ 2417885 w 3059723"/>
              <a:gd name="connsiteY88" fmla="*/ 474784 h 492369"/>
              <a:gd name="connsiteX89" fmla="*/ 2453054 w 3059723"/>
              <a:gd name="connsiteY89" fmla="*/ 457200 h 492369"/>
              <a:gd name="connsiteX90" fmla="*/ 2461846 w 3059723"/>
              <a:gd name="connsiteY90" fmla="*/ 430823 h 492369"/>
              <a:gd name="connsiteX91" fmla="*/ 2479431 w 3059723"/>
              <a:gd name="connsiteY91" fmla="*/ 404446 h 492369"/>
              <a:gd name="connsiteX92" fmla="*/ 2532185 w 3059723"/>
              <a:gd name="connsiteY92" fmla="*/ 334107 h 492369"/>
              <a:gd name="connsiteX93" fmla="*/ 2593731 w 3059723"/>
              <a:gd name="connsiteY93" fmla="*/ 263769 h 492369"/>
              <a:gd name="connsiteX94" fmla="*/ 2620108 w 3059723"/>
              <a:gd name="connsiteY94" fmla="*/ 228600 h 492369"/>
              <a:gd name="connsiteX95" fmla="*/ 2646485 w 3059723"/>
              <a:gd name="connsiteY95" fmla="*/ 202223 h 492369"/>
              <a:gd name="connsiteX96" fmla="*/ 2681654 w 3059723"/>
              <a:gd name="connsiteY96" fmla="*/ 149469 h 492369"/>
              <a:gd name="connsiteX97" fmla="*/ 2708031 w 3059723"/>
              <a:gd name="connsiteY97" fmla="*/ 96715 h 492369"/>
              <a:gd name="connsiteX98" fmla="*/ 2734408 w 3059723"/>
              <a:gd name="connsiteY98" fmla="*/ 79130 h 492369"/>
              <a:gd name="connsiteX99" fmla="*/ 2778369 w 3059723"/>
              <a:gd name="connsiteY99" fmla="*/ 26377 h 492369"/>
              <a:gd name="connsiteX100" fmla="*/ 2804746 w 3059723"/>
              <a:gd name="connsiteY100" fmla="*/ 43961 h 492369"/>
              <a:gd name="connsiteX101" fmla="*/ 2839916 w 3059723"/>
              <a:gd name="connsiteY101" fmla="*/ 123092 h 492369"/>
              <a:gd name="connsiteX102" fmla="*/ 2883877 w 3059723"/>
              <a:gd name="connsiteY102" fmla="*/ 184638 h 492369"/>
              <a:gd name="connsiteX103" fmla="*/ 2892669 w 3059723"/>
              <a:gd name="connsiteY103" fmla="*/ 211015 h 492369"/>
              <a:gd name="connsiteX104" fmla="*/ 2910254 w 3059723"/>
              <a:gd name="connsiteY104" fmla="*/ 237392 h 492369"/>
              <a:gd name="connsiteX105" fmla="*/ 2919046 w 3059723"/>
              <a:gd name="connsiteY105" fmla="*/ 272561 h 492369"/>
              <a:gd name="connsiteX106" fmla="*/ 2954216 w 3059723"/>
              <a:gd name="connsiteY106" fmla="*/ 325315 h 492369"/>
              <a:gd name="connsiteX107" fmla="*/ 2998177 w 3059723"/>
              <a:gd name="connsiteY107" fmla="*/ 386861 h 492369"/>
              <a:gd name="connsiteX108" fmla="*/ 3024554 w 3059723"/>
              <a:gd name="connsiteY108" fmla="*/ 404446 h 492369"/>
              <a:gd name="connsiteX109" fmla="*/ 3033346 w 3059723"/>
              <a:gd name="connsiteY109" fmla="*/ 430823 h 492369"/>
              <a:gd name="connsiteX110" fmla="*/ 3059723 w 3059723"/>
              <a:gd name="connsiteY110" fmla="*/ 465992 h 4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059723" h="492369">
                <a:moveTo>
                  <a:pt x="0" y="457200"/>
                </a:moveTo>
                <a:cubicBezTo>
                  <a:pt x="9201" y="452599"/>
                  <a:pt x="64885" y="427484"/>
                  <a:pt x="79131" y="413238"/>
                </a:cubicBezTo>
                <a:cubicBezTo>
                  <a:pt x="118900" y="373469"/>
                  <a:pt x="71744" y="395185"/>
                  <a:pt x="123092" y="378069"/>
                </a:cubicBezTo>
                <a:cubicBezTo>
                  <a:pt x="131884" y="369277"/>
                  <a:pt x="142572" y="362038"/>
                  <a:pt x="149469" y="351692"/>
                </a:cubicBezTo>
                <a:cubicBezTo>
                  <a:pt x="154610" y="343981"/>
                  <a:pt x="151708" y="331868"/>
                  <a:pt x="158262" y="325315"/>
                </a:cubicBezTo>
                <a:cubicBezTo>
                  <a:pt x="164815" y="318762"/>
                  <a:pt x="175847" y="319454"/>
                  <a:pt x="184639" y="316523"/>
                </a:cubicBezTo>
                <a:lnTo>
                  <a:pt x="219808" y="263769"/>
                </a:lnTo>
                <a:cubicBezTo>
                  <a:pt x="225669" y="254977"/>
                  <a:pt x="229920" y="244864"/>
                  <a:pt x="237392" y="237392"/>
                </a:cubicBezTo>
                <a:cubicBezTo>
                  <a:pt x="246184" y="228600"/>
                  <a:pt x="255809" y="220567"/>
                  <a:pt x="263769" y="211015"/>
                </a:cubicBezTo>
                <a:cubicBezTo>
                  <a:pt x="324974" y="137569"/>
                  <a:pt x="230671" y="235321"/>
                  <a:pt x="307731" y="158261"/>
                </a:cubicBezTo>
                <a:cubicBezTo>
                  <a:pt x="331176" y="87922"/>
                  <a:pt x="296008" y="169984"/>
                  <a:pt x="342900" y="123092"/>
                </a:cubicBezTo>
                <a:cubicBezTo>
                  <a:pt x="349453" y="116539"/>
                  <a:pt x="346551" y="104426"/>
                  <a:pt x="351692" y="96715"/>
                </a:cubicBezTo>
                <a:cubicBezTo>
                  <a:pt x="358589" y="86369"/>
                  <a:pt x="370109" y="79890"/>
                  <a:pt x="378069" y="70338"/>
                </a:cubicBezTo>
                <a:cubicBezTo>
                  <a:pt x="384834" y="62220"/>
                  <a:pt x="389792" y="52753"/>
                  <a:pt x="395654" y="43961"/>
                </a:cubicBezTo>
                <a:cubicBezTo>
                  <a:pt x="404446" y="46892"/>
                  <a:pt x="415478" y="46200"/>
                  <a:pt x="422031" y="52753"/>
                </a:cubicBezTo>
                <a:cubicBezTo>
                  <a:pt x="428584" y="59306"/>
                  <a:pt x="426678" y="70841"/>
                  <a:pt x="430823" y="79130"/>
                </a:cubicBezTo>
                <a:cubicBezTo>
                  <a:pt x="435549" y="88582"/>
                  <a:pt x="442546" y="96715"/>
                  <a:pt x="448408" y="105507"/>
                </a:cubicBezTo>
                <a:cubicBezTo>
                  <a:pt x="451784" y="125766"/>
                  <a:pt x="455170" y="162995"/>
                  <a:pt x="465992" y="184638"/>
                </a:cubicBezTo>
                <a:cubicBezTo>
                  <a:pt x="470718" y="194090"/>
                  <a:pt x="477715" y="202223"/>
                  <a:pt x="483577" y="211015"/>
                </a:cubicBezTo>
                <a:cubicBezTo>
                  <a:pt x="491972" y="244597"/>
                  <a:pt x="493399" y="257036"/>
                  <a:pt x="509954" y="290146"/>
                </a:cubicBezTo>
                <a:cubicBezTo>
                  <a:pt x="514680" y="299598"/>
                  <a:pt x="522479" y="307246"/>
                  <a:pt x="527539" y="316523"/>
                </a:cubicBezTo>
                <a:cubicBezTo>
                  <a:pt x="540091" y="339536"/>
                  <a:pt x="550985" y="363415"/>
                  <a:pt x="562708" y="386861"/>
                </a:cubicBezTo>
                <a:cubicBezTo>
                  <a:pt x="562711" y="386866"/>
                  <a:pt x="597874" y="457196"/>
                  <a:pt x="597877" y="457200"/>
                </a:cubicBezTo>
                <a:cubicBezTo>
                  <a:pt x="603739" y="465992"/>
                  <a:pt x="607210" y="476976"/>
                  <a:pt x="615462" y="483577"/>
                </a:cubicBezTo>
                <a:cubicBezTo>
                  <a:pt x="622699" y="489367"/>
                  <a:pt x="633047" y="489438"/>
                  <a:pt x="641839" y="492369"/>
                </a:cubicBezTo>
                <a:cubicBezTo>
                  <a:pt x="647700" y="483577"/>
                  <a:pt x="651951" y="473464"/>
                  <a:pt x="659423" y="465992"/>
                </a:cubicBezTo>
                <a:cubicBezTo>
                  <a:pt x="666895" y="458520"/>
                  <a:pt x="679199" y="456659"/>
                  <a:pt x="685800" y="448407"/>
                </a:cubicBezTo>
                <a:cubicBezTo>
                  <a:pt x="691590" y="441170"/>
                  <a:pt x="690941" y="430549"/>
                  <a:pt x="694592" y="422030"/>
                </a:cubicBezTo>
                <a:cubicBezTo>
                  <a:pt x="699755" y="409983"/>
                  <a:pt x="707014" y="398908"/>
                  <a:pt x="712177" y="386861"/>
                </a:cubicBezTo>
                <a:cubicBezTo>
                  <a:pt x="715828" y="378342"/>
                  <a:pt x="716468" y="368586"/>
                  <a:pt x="720969" y="360484"/>
                </a:cubicBezTo>
                <a:cubicBezTo>
                  <a:pt x="731233" y="342009"/>
                  <a:pt x="756139" y="307730"/>
                  <a:pt x="756139" y="307730"/>
                </a:cubicBezTo>
                <a:cubicBezTo>
                  <a:pt x="765301" y="280243"/>
                  <a:pt x="774185" y="245877"/>
                  <a:pt x="800100" y="228600"/>
                </a:cubicBezTo>
                <a:lnTo>
                  <a:pt x="826477" y="211015"/>
                </a:lnTo>
                <a:cubicBezTo>
                  <a:pt x="832339" y="202223"/>
                  <a:pt x="839336" y="194090"/>
                  <a:pt x="844062" y="184638"/>
                </a:cubicBezTo>
                <a:cubicBezTo>
                  <a:pt x="848207" y="176349"/>
                  <a:pt x="848256" y="166308"/>
                  <a:pt x="852854" y="158261"/>
                </a:cubicBezTo>
                <a:cubicBezTo>
                  <a:pt x="871208" y="126142"/>
                  <a:pt x="907807" y="94516"/>
                  <a:pt x="931985" y="70338"/>
                </a:cubicBezTo>
                <a:cubicBezTo>
                  <a:pt x="964915" y="37408"/>
                  <a:pt x="946566" y="47893"/>
                  <a:pt x="984739" y="35169"/>
                </a:cubicBezTo>
                <a:cubicBezTo>
                  <a:pt x="987670" y="49823"/>
                  <a:pt x="987462" y="65474"/>
                  <a:pt x="993531" y="79130"/>
                </a:cubicBezTo>
                <a:cubicBezTo>
                  <a:pt x="999483" y="92521"/>
                  <a:pt x="1012141" y="101873"/>
                  <a:pt x="1019908" y="114300"/>
                </a:cubicBezTo>
                <a:cubicBezTo>
                  <a:pt x="1026854" y="125414"/>
                  <a:pt x="1031127" y="138012"/>
                  <a:pt x="1037492" y="149469"/>
                </a:cubicBezTo>
                <a:cubicBezTo>
                  <a:pt x="1045791" y="164408"/>
                  <a:pt x="1054812" y="178939"/>
                  <a:pt x="1063869" y="193430"/>
                </a:cubicBezTo>
                <a:cubicBezTo>
                  <a:pt x="1069470" y="202391"/>
                  <a:pt x="1075312" y="211208"/>
                  <a:pt x="1081454" y="219807"/>
                </a:cubicBezTo>
                <a:cubicBezTo>
                  <a:pt x="1089971" y="231732"/>
                  <a:pt x="1100447" y="242319"/>
                  <a:pt x="1107831" y="254977"/>
                </a:cubicBezTo>
                <a:cubicBezTo>
                  <a:pt x="1155278" y="336316"/>
                  <a:pt x="1115256" y="316067"/>
                  <a:pt x="1169377" y="334107"/>
                </a:cubicBezTo>
                <a:cubicBezTo>
                  <a:pt x="1178169" y="342899"/>
                  <a:pt x="1188120" y="350669"/>
                  <a:pt x="1195754" y="360484"/>
                </a:cubicBezTo>
                <a:cubicBezTo>
                  <a:pt x="1208729" y="377166"/>
                  <a:pt x="1218242" y="396331"/>
                  <a:pt x="1230923" y="413238"/>
                </a:cubicBezTo>
                <a:lnTo>
                  <a:pt x="1257300" y="448407"/>
                </a:lnTo>
                <a:cubicBezTo>
                  <a:pt x="1334369" y="371338"/>
                  <a:pt x="1240050" y="469106"/>
                  <a:pt x="1301262" y="395653"/>
                </a:cubicBezTo>
                <a:cubicBezTo>
                  <a:pt x="1309222" y="386101"/>
                  <a:pt x="1319679" y="378829"/>
                  <a:pt x="1327639" y="369277"/>
                </a:cubicBezTo>
                <a:cubicBezTo>
                  <a:pt x="1334404" y="361159"/>
                  <a:pt x="1340497" y="352351"/>
                  <a:pt x="1345223" y="342900"/>
                </a:cubicBezTo>
                <a:cubicBezTo>
                  <a:pt x="1349368" y="334610"/>
                  <a:pt x="1347463" y="323077"/>
                  <a:pt x="1354016" y="316523"/>
                </a:cubicBezTo>
                <a:cubicBezTo>
                  <a:pt x="1360569" y="309970"/>
                  <a:pt x="1371600" y="310661"/>
                  <a:pt x="1380392" y="307730"/>
                </a:cubicBezTo>
                <a:cubicBezTo>
                  <a:pt x="1411720" y="213750"/>
                  <a:pt x="1378289" y="287827"/>
                  <a:pt x="1424354" y="228600"/>
                </a:cubicBezTo>
                <a:cubicBezTo>
                  <a:pt x="1473734" y="165111"/>
                  <a:pt x="1435496" y="183856"/>
                  <a:pt x="1485900" y="167053"/>
                </a:cubicBezTo>
                <a:cubicBezTo>
                  <a:pt x="1511349" y="90708"/>
                  <a:pt x="1490378" y="127407"/>
                  <a:pt x="1556239" y="61546"/>
                </a:cubicBezTo>
                <a:lnTo>
                  <a:pt x="1582616" y="35169"/>
                </a:lnTo>
                <a:cubicBezTo>
                  <a:pt x="1591408" y="38100"/>
                  <a:pt x="1602439" y="37408"/>
                  <a:pt x="1608992" y="43961"/>
                </a:cubicBezTo>
                <a:cubicBezTo>
                  <a:pt x="1618260" y="53229"/>
                  <a:pt x="1620074" y="67750"/>
                  <a:pt x="1626577" y="79130"/>
                </a:cubicBezTo>
                <a:cubicBezTo>
                  <a:pt x="1631820" y="88305"/>
                  <a:pt x="1638300" y="96715"/>
                  <a:pt x="1644162" y="105507"/>
                </a:cubicBezTo>
                <a:cubicBezTo>
                  <a:pt x="1647093" y="114299"/>
                  <a:pt x="1649303" y="123365"/>
                  <a:pt x="1652954" y="131884"/>
                </a:cubicBezTo>
                <a:cubicBezTo>
                  <a:pt x="1666339" y="163114"/>
                  <a:pt x="1670465" y="166943"/>
                  <a:pt x="1688123" y="193430"/>
                </a:cubicBezTo>
                <a:cubicBezTo>
                  <a:pt x="1691467" y="210148"/>
                  <a:pt x="1696697" y="245746"/>
                  <a:pt x="1705708" y="263769"/>
                </a:cubicBezTo>
                <a:cubicBezTo>
                  <a:pt x="1710434" y="273220"/>
                  <a:pt x="1718566" y="280695"/>
                  <a:pt x="1723292" y="290146"/>
                </a:cubicBezTo>
                <a:cubicBezTo>
                  <a:pt x="1730350" y="304262"/>
                  <a:pt x="1734467" y="319685"/>
                  <a:pt x="1740877" y="334107"/>
                </a:cubicBezTo>
                <a:cubicBezTo>
                  <a:pt x="1746200" y="346084"/>
                  <a:pt x="1753299" y="357230"/>
                  <a:pt x="1758462" y="369277"/>
                </a:cubicBezTo>
                <a:cubicBezTo>
                  <a:pt x="1768163" y="391913"/>
                  <a:pt x="1767685" y="410239"/>
                  <a:pt x="1784839" y="430823"/>
                </a:cubicBezTo>
                <a:cubicBezTo>
                  <a:pt x="1791604" y="438941"/>
                  <a:pt x="1802424" y="442546"/>
                  <a:pt x="1811216" y="448407"/>
                </a:cubicBezTo>
                <a:cubicBezTo>
                  <a:pt x="1828800" y="436684"/>
                  <a:pt x="1852246" y="430822"/>
                  <a:pt x="1863969" y="413238"/>
                </a:cubicBezTo>
                <a:cubicBezTo>
                  <a:pt x="1888451" y="376515"/>
                  <a:pt x="1874082" y="394333"/>
                  <a:pt x="1907931" y="360484"/>
                </a:cubicBezTo>
                <a:cubicBezTo>
                  <a:pt x="1930030" y="294184"/>
                  <a:pt x="1897649" y="373336"/>
                  <a:pt x="1943100" y="316523"/>
                </a:cubicBezTo>
                <a:cubicBezTo>
                  <a:pt x="1991638" y="255851"/>
                  <a:pt x="1902673" y="322959"/>
                  <a:pt x="1978269" y="272561"/>
                </a:cubicBezTo>
                <a:cubicBezTo>
                  <a:pt x="1984131" y="263769"/>
                  <a:pt x="1989089" y="254302"/>
                  <a:pt x="1995854" y="246184"/>
                </a:cubicBezTo>
                <a:cubicBezTo>
                  <a:pt x="2003814" y="236632"/>
                  <a:pt x="2015334" y="230153"/>
                  <a:pt x="2022231" y="219807"/>
                </a:cubicBezTo>
                <a:cubicBezTo>
                  <a:pt x="2027372" y="212096"/>
                  <a:pt x="2026878" y="201719"/>
                  <a:pt x="2031023" y="193430"/>
                </a:cubicBezTo>
                <a:cubicBezTo>
                  <a:pt x="2047396" y="160684"/>
                  <a:pt x="2050678" y="169846"/>
                  <a:pt x="2074985" y="140677"/>
                </a:cubicBezTo>
                <a:cubicBezTo>
                  <a:pt x="2111622" y="96713"/>
                  <a:pt x="2070585" y="128956"/>
                  <a:pt x="2118946" y="96715"/>
                </a:cubicBezTo>
                <a:cubicBezTo>
                  <a:pt x="2128108" y="69230"/>
                  <a:pt x="2136996" y="34858"/>
                  <a:pt x="2162908" y="17584"/>
                </a:cubicBezTo>
                <a:lnTo>
                  <a:pt x="2189285" y="0"/>
                </a:lnTo>
                <a:cubicBezTo>
                  <a:pt x="2206943" y="26487"/>
                  <a:pt x="2211069" y="30316"/>
                  <a:pt x="2224454" y="61546"/>
                </a:cubicBezTo>
                <a:cubicBezTo>
                  <a:pt x="2246296" y="112510"/>
                  <a:pt x="2217036" y="63608"/>
                  <a:pt x="2250831" y="114300"/>
                </a:cubicBezTo>
                <a:cubicBezTo>
                  <a:pt x="2270990" y="174778"/>
                  <a:pt x="2243417" y="101325"/>
                  <a:pt x="2286000" y="175846"/>
                </a:cubicBezTo>
                <a:cubicBezTo>
                  <a:pt x="2290598" y="183893"/>
                  <a:pt x="2291141" y="193704"/>
                  <a:pt x="2294792" y="202223"/>
                </a:cubicBezTo>
                <a:cubicBezTo>
                  <a:pt x="2299955" y="214270"/>
                  <a:pt x="2306515" y="225669"/>
                  <a:pt x="2312377" y="237392"/>
                </a:cubicBezTo>
                <a:cubicBezTo>
                  <a:pt x="2315308" y="249115"/>
                  <a:pt x="2316409" y="261454"/>
                  <a:pt x="2321169" y="272561"/>
                </a:cubicBezTo>
                <a:cubicBezTo>
                  <a:pt x="2325332" y="282274"/>
                  <a:pt x="2333511" y="289763"/>
                  <a:pt x="2338754" y="298938"/>
                </a:cubicBezTo>
                <a:cubicBezTo>
                  <a:pt x="2345257" y="310318"/>
                  <a:pt x="2351176" y="322060"/>
                  <a:pt x="2356339" y="334107"/>
                </a:cubicBezTo>
                <a:cubicBezTo>
                  <a:pt x="2378181" y="385071"/>
                  <a:pt x="2348921" y="336169"/>
                  <a:pt x="2382716" y="386861"/>
                </a:cubicBezTo>
                <a:cubicBezTo>
                  <a:pt x="2385647" y="395653"/>
                  <a:pt x="2387857" y="404719"/>
                  <a:pt x="2391508" y="413238"/>
                </a:cubicBezTo>
                <a:cubicBezTo>
                  <a:pt x="2424107" y="489304"/>
                  <a:pt x="2397261" y="412916"/>
                  <a:pt x="2417885" y="474784"/>
                </a:cubicBezTo>
                <a:cubicBezTo>
                  <a:pt x="2429608" y="468923"/>
                  <a:pt x="2443786" y="466468"/>
                  <a:pt x="2453054" y="457200"/>
                </a:cubicBezTo>
                <a:cubicBezTo>
                  <a:pt x="2459607" y="450647"/>
                  <a:pt x="2457701" y="439112"/>
                  <a:pt x="2461846" y="430823"/>
                </a:cubicBezTo>
                <a:cubicBezTo>
                  <a:pt x="2466572" y="421371"/>
                  <a:pt x="2473216" y="412992"/>
                  <a:pt x="2479431" y="404446"/>
                </a:cubicBezTo>
                <a:cubicBezTo>
                  <a:pt x="2496669" y="380744"/>
                  <a:pt x="2515928" y="358493"/>
                  <a:pt x="2532185" y="334107"/>
                </a:cubicBezTo>
                <a:cubicBezTo>
                  <a:pt x="2573215" y="272561"/>
                  <a:pt x="2549769" y="293076"/>
                  <a:pt x="2593731" y="263769"/>
                </a:cubicBezTo>
                <a:cubicBezTo>
                  <a:pt x="2602523" y="252046"/>
                  <a:pt x="2610571" y="239726"/>
                  <a:pt x="2620108" y="228600"/>
                </a:cubicBezTo>
                <a:cubicBezTo>
                  <a:pt x="2628200" y="219159"/>
                  <a:pt x="2638851" y="212038"/>
                  <a:pt x="2646485" y="202223"/>
                </a:cubicBezTo>
                <a:cubicBezTo>
                  <a:pt x="2659460" y="185541"/>
                  <a:pt x="2681654" y="149469"/>
                  <a:pt x="2681654" y="149469"/>
                </a:cubicBezTo>
                <a:cubicBezTo>
                  <a:pt x="2688805" y="128015"/>
                  <a:pt x="2690986" y="113760"/>
                  <a:pt x="2708031" y="96715"/>
                </a:cubicBezTo>
                <a:cubicBezTo>
                  <a:pt x="2715503" y="89243"/>
                  <a:pt x="2725616" y="84992"/>
                  <a:pt x="2734408" y="79130"/>
                </a:cubicBezTo>
                <a:cubicBezTo>
                  <a:pt x="2740911" y="69374"/>
                  <a:pt x="2765674" y="28493"/>
                  <a:pt x="2778369" y="26377"/>
                </a:cubicBezTo>
                <a:cubicBezTo>
                  <a:pt x="2788792" y="24640"/>
                  <a:pt x="2795954" y="38100"/>
                  <a:pt x="2804746" y="43961"/>
                </a:cubicBezTo>
                <a:cubicBezTo>
                  <a:pt x="2883076" y="174513"/>
                  <a:pt x="2794638" y="17443"/>
                  <a:pt x="2839916" y="123092"/>
                </a:cubicBezTo>
                <a:cubicBezTo>
                  <a:pt x="2844203" y="133095"/>
                  <a:pt x="2880871" y="180630"/>
                  <a:pt x="2883877" y="184638"/>
                </a:cubicBezTo>
                <a:cubicBezTo>
                  <a:pt x="2886808" y="193430"/>
                  <a:pt x="2888524" y="202726"/>
                  <a:pt x="2892669" y="211015"/>
                </a:cubicBezTo>
                <a:cubicBezTo>
                  <a:pt x="2897395" y="220467"/>
                  <a:pt x="2906091" y="227679"/>
                  <a:pt x="2910254" y="237392"/>
                </a:cubicBezTo>
                <a:cubicBezTo>
                  <a:pt x="2915014" y="248499"/>
                  <a:pt x="2913642" y="261753"/>
                  <a:pt x="2919046" y="272561"/>
                </a:cubicBezTo>
                <a:cubicBezTo>
                  <a:pt x="2928498" y="291464"/>
                  <a:pt x="2942493" y="307730"/>
                  <a:pt x="2954216" y="325315"/>
                </a:cubicBezTo>
                <a:cubicBezTo>
                  <a:pt x="2964203" y="340296"/>
                  <a:pt x="2987266" y="375950"/>
                  <a:pt x="2998177" y="386861"/>
                </a:cubicBezTo>
                <a:cubicBezTo>
                  <a:pt x="3005649" y="394333"/>
                  <a:pt x="3015762" y="398584"/>
                  <a:pt x="3024554" y="404446"/>
                </a:cubicBezTo>
                <a:cubicBezTo>
                  <a:pt x="3027485" y="413238"/>
                  <a:pt x="3028748" y="422776"/>
                  <a:pt x="3033346" y="430823"/>
                </a:cubicBezTo>
                <a:cubicBezTo>
                  <a:pt x="3040616" y="443546"/>
                  <a:pt x="3059723" y="465992"/>
                  <a:pt x="3059723" y="465992"/>
                </a:cubicBez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5288834" y="115944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Nét gấp khúc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Freeform 125"/>
          <p:cNvSpPr/>
          <p:nvPr/>
        </p:nvSpPr>
        <p:spPr>
          <a:xfrm>
            <a:off x="5205046" y="3231877"/>
            <a:ext cx="2998624" cy="351692"/>
          </a:xfrm>
          <a:custGeom>
            <a:avLst/>
            <a:gdLst>
              <a:gd name="connsiteX0" fmla="*/ 0 w 2998624"/>
              <a:gd name="connsiteY0" fmla="*/ 254977 h 351692"/>
              <a:gd name="connsiteX1" fmla="*/ 43961 w 2998624"/>
              <a:gd name="connsiteY1" fmla="*/ 281353 h 351692"/>
              <a:gd name="connsiteX2" fmla="*/ 325315 w 2998624"/>
              <a:gd name="connsiteY2" fmla="*/ 263769 h 351692"/>
              <a:gd name="connsiteX3" fmla="*/ 351692 w 2998624"/>
              <a:gd name="connsiteY3" fmla="*/ 246184 h 351692"/>
              <a:gd name="connsiteX4" fmla="*/ 378069 w 2998624"/>
              <a:gd name="connsiteY4" fmla="*/ 237392 h 351692"/>
              <a:gd name="connsiteX5" fmla="*/ 413238 w 2998624"/>
              <a:gd name="connsiteY5" fmla="*/ 184638 h 351692"/>
              <a:gd name="connsiteX6" fmla="*/ 430823 w 2998624"/>
              <a:gd name="connsiteY6" fmla="*/ 149469 h 351692"/>
              <a:gd name="connsiteX7" fmla="*/ 448407 w 2998624"/>
              <a:gd name="connsiteY7" fmla="*/ 96715 h 351692"/>
              <a:gd name="connsiteX8" fmla="*/ 439615 w 2998624"/>
              <a:gd name="connsiteY8" fmla="*/ 8792 h 351692"/>
              <a:gd name="connsiteX9" fmla="*/ 413238 w 2998624"/>
              <a:gd name="connsiteY9" fmla="*/ 0 h 351692"/>
              <a:gd name="connsiteX10" fmla="*/ 342900 w 2998624"/>
              <a:gd name="connsiteY10" fmla="*/ 8792 h 351692"/>
              <a:gd name="connsiteX11" fmla="*/ 316523 w 2998624"/>
              <a:gd name="connsiteY11" fmla="*/ 26377 h 351692"/>
              <a:gd name="connsiteX12" fmla="*/ 298938 w 2998624"/>
              <a:gd name="connsiteY12" fmla="*/ 79130 h 351692"/>
              <a:gd name="connsiteX13" fmla="*/ 334107 w 2998624"/>
              <a:gd name="connsiteY13" fmla="*/ 281353 h 351692"/>
              <a:gd name="connsiteX14" fmla="*/ 369277 w 2998624"/>
              <a:gd name="connsiteY14" fmla="*/ 298938 h 351692"/>
              <a:gd name="connsiteX15" fmla="*/ 518746 w 2998624"/>
              <a:gd name="connsiteY15" fmla="*/ 290146 h 351692"/>
              <a:gd name="connsiteX16" fmla="*/ 553915 w 2998624"/>
              <a:gd name="connsiteY16" fmla="*/ 281353 h 351692"/>
              <a:gd name="connsiteX17" fmla="*/ 606669 w 2998624"/>
              <a:gd name="connsiteY17" fmla="*/ 246184 h 351692"/>
              <a:gd name="connsiteX18" fmla="*/ 650630 w 2998624"/>
              <a:gd name="connsiteY18" fmla="*/ 193430 h 351692"/>
              <a:gd name="connsiteX19" fmla="*/ 677007 w 2998624"/>
              <a:gd name="connsiteY19" fmla="*/ 167053 h 351692"/>
              <a:gd name="connsiteX20" fmla="*/ 712177 w 2998624"/>
              <a:gd name="connsiteY20" fmla="*/ 114300 h 351692"/>
              <a:gd name="connsiteX21" fmla="*/ 703384 w 2998624"/>
              <a:gd name="connsiteY21" fmla="*/ 26377 h 351692"/>
              <a:gd name="connsiteX22" fmla="*/ 624254 w 2998624"/>
              <a:gd name="connsiteY22" fmla="*/ 35169 h 351692"/>
              <a:gd name="connsiteX23" fmla="*/ 597877 w 2998624"/>
              <a:gd name="connsiteY23" fmla="*/ 61546 h 351692"/>
              <a:gd name="connsiteX24" fmla="*/ 580292 w 2998624"/>
              <a:gd name="connsiteY24" fmla="*/ 96715 h 351692"/>
              <a:gd name="connsiteX25" fmla="*/ 562707 w 2998624"/>
              <a:gd name="connsiteY25" fmla="*/ 123092 h 351692"/>
              <a:gd name="connsiteX26" fmla="*/ 571500 w 2998624"/>
              <a:gd name="connsiteY26" fmla="*/ 228600 h 351692"/>
              <a:gd name="connsiteX27" fmla="*/ 589084 w 2998624"/>
              <a:gd name="connsiteY27" fmla="*/ 254977 h 351692"/>
              <a:gd name="connsiteX28" fmla="*/ 597877 w 2998624"/>
              <a:gd name="connsiteY28" fmla="*/ 281353 h 351692"/>
              <a:gd name="connsiteX29" fmla="*/ 685800 w 2998624"/>
              <a:gd name="connsiteY29" fmla="*/ 325315 h 351692"/>
              <a:gd name="connsiteX30" fmla="*/ 782515 w 2998624"/>
              <a:gd name="connsiteY30" fmla="*/ 316523 h 351692"/>
              <a:gd name="connsiteX31" fmla="*/ 835269 w 2998624"/>
              <a:gd name="connsiteY31" fmla="*/ 263769 h 351692"/>
              <a:gd name="connsiteX32" fmla="*/ 914400 w 2998624"/>
              <a:gd name="connsiteY32" fmla="*/ 193430 h 351692"/>
              <a:gd name="connsiteX33" fmla="*/ 940777 w 2998624"/>
              <a:gd name="connsiteY33" fmla="*/ 140677 h 351692"/>
              <a:gd name="connsiteX34" fmla="*/ 949569 w 2998624"/>
              <a:gd name="connsiteY34" fmla="*/ 114300 h 351692"/>
              <a:gd name="connsiteX35" fmla="*/ 905607 w 2998624"/>
              <a:gd name="connsiteY35" fmla="*/ 35169 h 351692"/>
              <a:gd name="connsiteX36" fmla="*/ 870438 w 2998624"/>
              <a:gd name="connsiteY36" fmla="*/ 43961 h 351692"/>
              <a:gd name="connsiteX37" fmla="*/ 826477 w 2998624"/>
              <a:gd name="connsiteY37" fmla="*/ 131884 h 351692"/>
              <a:gd name="connsiteX38" fmla="*/ 835269 w 2998624"/>
              <a:gd name="connsiteY38" fmla="*/ 219807 h 351692"/>
              <a:gd name="connsiteX39" fmla="*/ 905607 w 2998624"/>
              <a:gd name="connsiteY39" fmla="*/ 290146 h 351692"/>
              <a:gd name="connsiteX40" fmla="*/ 940777 w 2998624"/>
              <a:gd name="connsiteY40" fmla="*/ 316523 h 351692"/>
              <a:gd name="connsiteX41" fmla="*/ 967154 w 2998624"/>
              <a:gd name="connsiteY41" fmla="*/ 342900 h 351692"/>
              <a:gd name="connsiteX42" fmla="*/ 1011115 w 2998624"/>
              <a:gd name="connsiteY42" fmla="*/ 351692 h 351692"/>
              <a:gd name="connsiteX43" fmla="*/ 1134207 w 2998624"/>
              <a:gd name="connsiteY43" fmla="*/ 342900 h 351692"/>
              <a:gd name="connsiteX44" fmla="*/ 1160584 w 2998624"/>
              <a:gd name="connsiteY44" fmla="*/ 316523 h 351692"/>
              <a:gd name="connsiteX45" fmla="*/ 1213338 w 2998624"/>
              <a:gd name="connsiteY45" fmla="*/ 254977 h 351692"/>
              <a:gd name="connsiteX46" fmla="*/ 1222130 w 2998624"/>
              <a:gd name="connsiteY46" fmla="*/ 228600 h 351692"/>
              <a:gd name="connsiteX47" fmla="*/ 1248507 w 2998624"/>
              <a:gd name="connsiteY47" fmla="*/ 175846 h 351692"/>
              <a:gd name="connsiteX48" fmla="*/ 1239715 w 2998624"/>
              <a:gd name="connsiteY48" fmla="*/ 96715 h 351692"/>
              <a:gd name="connsiteX49" fmla="*/ 1204546 w 2998624"/>
              <a:gd name="connsiteY49" fmla="*/ 79130 h 351692"/>
              <a:gd name="connsiteX50" fmla="*/ 1107830 w 2998624"/>
              <a:gd name="connsiteY50" fmla="*/ 87923 h 351692"/>
              <a:gd name="connsiteX51" fmla="*/ 1099038 w 2998624"/>
              <a:gd name="connsiteY51" fmla="*/ 114300 h 351692"/>
              <a:gd name="connsiteX52" fmla="*/ 1107830 w 2998624"/>
              <a:gd name="connsiteY52" fmla="*/ 219807 h 351692"/>
              <a:gd name="connsiteX53" fmla="*/ 1151792 w 2998624"/>
              <a:gd name="connsiteY53" fmla="*/ 272561 h 351692"/>
              <a:gd name="connsiteX54" fmla="*/ 1213338 w 2998624"/>
              <a:gd name="connsiteY54" fmla="*/ 316523 h 351692"/>
              <a:gd name="connsiteX55" fmla="*/ 1397977 w 2998624"/>
              <a:gd name="connsiteY55" fmla="*/ 307730 h 351692"/>
              <a:gd name="connsiteX56" fmla="*/ 1450730 w 2998624"/>
              <a:gd name="connsiteY56" fmla="*/ 290146 h 351692"/>
              <a:gd name="connsiteX57" fmla="*/ 1477107 w 2998624"/>
              <a:gd name="connsiteY57" fmla="*/ 263769 h 351692"/>
              <a:gd name="connsiteX58" fmla="*/ 1512277 w 2998624"/>
              <a:gd name="connsiteY58" fmla="*/ 246184 h 351692"/>
              <a:gd name="connsiteX59" fmla="*/ 1521069 w 2998624"/>
              <a:gd name="connsiteY59" fmla="*/ 219807 h 351692"/>
              <a:gd name="connsiteX60" fmla="*/ 1538654 w 2998624"/>
              <a:gd name="connsiteY60" fmla="*/ 193430 h 351692"/>
              <a:gd name="connsiteX61" fmla="*/ 1538654 w 2998624"/>
              <a:gd name="connsiteY61" fmla="*/ 96715 h 351692"/>
              <a:gd name="connsiteX62" fmla="*/ 1512277 w 2998624"/>
              <a:gd name="connsiteY62" fmla="*/ 79130 h 351692"/>
              <a:gd name="connsiteX63" fmla="*/ 1433146 w 2998624"/>
              <a:gd name="connsiteY63" fmla="*/ 61546 h 351692"/>
              <a:gd name="connsiteX64" fmla="*/ 1415561 w 2998624"/>
              <a:gd name="connsiteY64" fmla="*/ 114300 h 351692"/>
              <a:gd name="connsiteX65" fmla="*/ 1424354 w 2998624"/>
              <a:gd name="connsiteY65" fmla="*/ 211015 h 351692"/>
              <a:gd name="connsiteX66" fmla="*/ 1433146 w 2998624"/>
              <a:gd name="connsiteY66" fmla="*/ 237392 h 351692"/>
              <a:gd name="connsiteX67" fmla="*/ 1459523 w 2998624"/>
              <a:gd name="connsiteY67" fmla="*/ 263769 h 351692"/>
              <a:gd name="connsiteX68" fmla="*/ 1485900 w 2998624"/>
              <a:gd name="connsiteY68" fmla="*/ 272561 h 351692"/>
              <a:gd name="connsiteX69" fmla="*/ 1494692 w 2998624"/>
              <a:gd name="connsiteY69" fmla="*/ 298938 h 351692"/>
              <a:gd name="connsiteX70" fmla="*/ 1538654 w 2998624"/>
              <a:gd name="connsiteY70" fmla="*/ 307730 h 351692"/>
              <a:gd name="connsiteX71" fmla="*/ 1600200 w 2998624"/>
              <a:gd name="connsiteY71" fmla="*/ 334107 h 351692"/>
              <a:gd name="connsiteX72" fmla="*/ 1626577 w 2998624"/>
              <a:gd name="connsiteY72" fmla="*/ 342900 h 351692"/>
              <a:gd name="connsiteX73" fmla="*/ 1784838 w 2998624"/>
              <a:gd name="connsiteY73" fmla="*/ 334107 h 351692"/>
              <a:gd name="connsiteX74" fmla="*/ 1811215 w 2998624"/>
              <a:gd name="connsiteY74" fmla="*/ 325315 h 351692"/>
              <a:gd name="connsiteX75" fmla="*/ 1820007 w 2998624"/>
              <a:gd name="connsiteY75" fmla="*/ 298938 h 351692"/>
              <a:gd name="connsiteX76" fmla="*/ 1837592 w 2998624"/>
              <a:gd name="connsiteY76" fmla="*/ 263769 h 351692"/>
              <a:gd name="connsiteX77" fmla="*/ 1846384 w 2998624"/>
              <a:gd name="connsiteY77" fmla="*/ 228600 h 351692"/>
              <a:gd name="connsiteX78" fmla="*/ 1863969 w 2998624"/>
              <a:gd name="connsiteY78" fmla="*/ 202223 h 351692"/>
              <a:gd name="connsiteX79" fmla="*/ 1872761 w 2998624"/>
              <a:gd name="connsiteY79" fmla="*/ 175846 h 351692"/>
              <a:gd name="connsiteX80" fmla="*/ 1863969 w 2998624"/>
              <a:gd name="connsiteY80" fmla="*/ 96715 h 351692"/>
              <a:gd name="connsiteX81" fmla="*/ 1802423 w 2998624"/>
              <a:gd name="connsiteY81" fmla="*/ 61546 h 351692"/>
              <a:gd name="connsiteX82" fmla="*/ 1723292 w 2998624"/>
              <a:gd name="connsiteY82" fmla="*/ 70338 h 351692"/>
              <a:gd name="connsiteX83" fmla="*/ 1714500 w 2998624"/>
              <a:gd name="connsiteY83" fmla="*/ 96715 h 351692"/>
              <a:gd name="connsiteX84" fmla="*/ 1749669 w 2998624"/>
              <a:gd name="connsiteY84" fmla="*/ 228600 h 351692"/>
              <a:gd name="connsiteX85" fmla="*/ 1802423 w 2998624"/>
              <a:gd name="connsiteY85" fmla="*/ 254977 h 351692"/>
              <a:gd name="connsiteX86" fmla="*/ 1872761 w 2998624"/>
              <a:gd name="connsiteY86" fmla="*/ 290146 h 351692"/>
              <a:gd name="connsiteX87" fmla="*/ 1943100 w 2998624"/>
              <a:gd name="connsiteY87" fmla="*/ 298938 h 351692"/>
              <a:gd name="connsiteX88" fmla="*/ 2083777 w 2998624"/>
              <a:gd name="connsiteY88" fmla="*/ 298938 h 351692"/>
              <a:gd name="connsiteX89" fmla="*/ 2136530 w 2998624"/>
              <a:gd name="connsiteY89" fmla="*/ 254977 h 351692"/>
              <a:gd name="connsiteX90" fmla="*/ 2171700 w 2998624"/>
              <a:gd name="connsiteY90" fmla="*/ 175846 h 351692"/>
              <a:gd name="connsiteX91" fmla="*/ 2189284 w 2998624"/>
              <a:gd name="connsiteY91" fmla="*/ 123092 h 351692"/>
              <a:gd name="connsiteX92" fmla="*/ 2198077 w 2998624"/>
              <a:gd name="connsiteY92" fmla="*/ 96715 h 351692"/>
              <a:gd name="connsiteX93" fmla="*/ 2180492 w 2998624"/>
              <a:gd name="connsiteY93" fmla="*/ 61546 h 351692"/>
              <a:gd name="connsiteX94" fmla="*/ 2083777 w 2998624"/>
              <a:gd name="connsiteY94" fmla="*/ 52753 h 351692"/>
              <a:gd name="connsiteX95" fmla="*/ 2057400 w 2998624"/>
              <a:gd name="connsiteY95" fmla="*/ 61546 h 351692"/>
              <a:gd name="connsiteX96" fmla="*/ 2048607 w 2998624"/>
              <a:gd name="connsiteY96" fmla="*/ 87923 h 351692"/>
              <a:gd name="connsiteX97" fmla="*/ 2031023 w 2998624"/>
              <a:gd name="connsiteY97" fmla="*/ 123092 h 351692"/>
              <a:gd name="connsiteX98" fmla="*/ 2048607 w 2998624"/>
              <a:gd name="connsiteY98" fmla="*/ 246184 h 351692"/>
              <a:gd name="connsiteX99" fmla="*/ 2066192 w 2998624"/>
              <a:gd name="connsiteY99" fmla="*/ 272561 h 351692"/>
              <a:gd name="connsiteX100" fmla="*/ 2092569 w 2998624"/>
              <a:gd name="connsiteY100" fmla="*/ 281353 h 351692"/>
              <a:gd name="connsiteX101" fmla="*/ 2127738 w 2998624"/>
              <a:gd name="connsiteY101" fmla="*/ 307730 h 351692"/>
              <a:gd name="connsiteX102" fmla="*/ 2154115 w 2998624"/>
              <a:gd name="connsiteY102" fmla="*/ 316523 h 351692"/>
              <a:gd name="connsiteX103" fmla="*/ 2215661 w 2998624"/>
              <a:gd name="connsiteY103" fmla="*/ 334107 h 351692"/>
              <a:gd name="connsiteX104" fmla="*/ 2312377 w 2998624"/>
              <a:gd name="connsiteY104" fmla="*/ 325315 h 351692"/>
              <a:gd name="connsiteX105" fmla="*/ 2338754 w 2998624"/>
              <a:gd name="connsiteY105" fmla="*/ 307730 h 351692"/>
              <a:gd name="connsiteX106" fmla="*/ 2365130 w 2998624"/>
              <a:gd name="connsiteY106" fmla="*/ 298938 h 351692"/>
              <a:gd name="connsiteX107" fmla="*/ 2409092 w 2998624"/>
              <a:gd name="connsiteY107" fmla="*/ 263769 h 351692"/>
              <a:gd name="connsiteX108" fmla="*/ 2426677 w 2998624"/>
              <a:gd name="connsiteY108" fmla="*/ 237392 h 351692"/>
              <a:gd name="connsiteX109" fmla="*/ 2435469 w 2998624"/>
              <a:gd name="connsiteY109" fmla="*/ 211015 h 351692"/>
              <a:gd name="connsiteX110" fmla="*/ 2461846 w 2998624"/>
              <a:gd name="connsiteY110" fmla="*/ 158261 h 351692"/>
              <a:gd name="connsiteX111" fmla="*/ 2453054 w 2998624"/>
              <a:gd name="connsiteY111" fmla="*/ 79130 h 351692"/>
              <a:gd name="connsiteX112" fmla="*/ 2417884 w 2998624"/>
              <a:gd name="connsiteY112" fmla="*/ 70338 h 351692"/>
              <a:gd name="connsiteX113" fmla="*/ 2391507 w 2998624"/>
              <a:gd name="connsiteY113" fmla="*/ 52753 h 351692"/>
              <a:gd name="connsiteX114" fmla="*/ 2347546 w 2998624"/>
              <a:gd name="connsiteY114" fmla="*/ 61546 h 351692"/>
              <a:gd name="connsiteX115" fmla="*/ 2329961 w 2998624"/>
              <a:gd name="connsiteY115" fmla="*/ 114300 h 351692"/>
              <a:gd name="connsiteX116" fmla="*/ 2338754 w 2998624"/>
              <a:gd name="connsiteY116" fmla="*/ 219807 h 351692"/>
              <a:gd name="connsiteX117" fmla="*/ 2382715 w 2998624"/>
              <a:gd name="connsiteY117" fmla="*/ 272561 h 351692"/>
              <a:gd name="connsiteX118" fmla="*/ 2409092 w 2998624"/>
              <a:gd name="connsiteY118" fmla="*/ 281353 h 351692"/>
              <a:gd name="connsiteX119" fmla="*/ 2444261 w 2998624"/>
              <a:gd name="connsiteY119" fmla="*/ 298938 h 351692"/>
              <a:gd name="connsiteX120" fmla="*/ 2505807 w 2998624"/>
              <a:gd name="connsiteY120" fmla="*/ 316523 h 351692"/>
              <a:gd name="connsiteX121" fmla="*/ 2699238 w 2998624"/>
              <a:gd name="connsiteY121" fmla="*/ 307730 h 351692"/>
              <a:gd name="connsiteX122" fmla="*/ 2725615 w 2998624"/>
              <a:gd name="connsiteY122" fmla="*/ 298938 h 351692"/>
              <a:gd name="connsiteX123" fmla="*/ 2760784 w 2998624"/>
              <a:gd name="connsiteY123" fmla="*/ 246184 h 351692"/>
              <a:gd name="connsiteX124" fmla="*/ 2751992 w 2998624"/>
              <a:gd name="connsiteY124" fmla="*/ 140677 h 351692"/>
              <a:gd name="connsiteX125" fmla="*/ 2725615 w 2998624"/>
              <a:gd name="connsiteY125" fmla="*/ 131884 h 351692"/>
              <a:gd name="connsiteX126" fmla="*/ 2699238 w 2998624"/>
              <a:gd name="connsiteY126" fmla="*/ 114300 h 351692"/>
              <a:gd name="connsiteX127" fmla="*/ 2628900 w 2998624"/>
              <a:gd name="connsiteY127" fmla="*/ 96715 h 351692"/>
              <a:gd name="connsiteX128" fmla="*/ 2602523 w 2998624"/>
              <a:gd name="connsiteY128" fmla="*/ 114300 h 351692"/>
              <a:gd name="connsiteX129" fmla="*/ 2584938 w 2998624"/>
              <a:gd name="connsiteY129" fmla="*/ 140677 h 351692"/>
              <a:gd name="connsiteX130" fmla="*/ 2593730 w 2998624"/>
              <a:gd name="connsiteY130" fmla="*/ 219807 h 351692"/>
              <a:gd name="connsiteX131" fmla="*/ 2611315 w 2998624"/>
              <a:gd name="connsiteY131" fmla="*/ 246184 h 351692"/>
              <a:gd name="connsiteX132" fmla="*/ 2672861 w 2998624"/>
              <a:gd name="connsiteY132" fmla="*/ 298938 h 351692"/>
              <a:gd name="connsiteX133" fmla="*/ 2699238 w 2998624"/>
              <a:gd name="connsiteY133" fmla="*/ 316523 h 351692"/>
              <a:gd name="connsiteX134" fmla="*/ 2743200 w 2998624"/>
              <a:gd name="connsiteY134" fmla="*/ 325315 h 351692"/>
              <a:gd name="connsiteX135" fmla="*/ 2883877 w 2998624"/>
              <a:gd name="connsiteY135" fmla="*/ 316523 h 351692"/>
              <a:gd name="connsiteX136" fmla="*/ 2910254 w 2998624"/>
              <a:gd name="connsiteY136" fmla="*/ 307730 h 351692"/>
              <a:gd name="connsiteX137" fmla="*/ 2927838 w 2998624"/>
              <a:gd name="connsiteY137" fmla="*/ 281353 h 351692"/>
              <a:gd name="connsiteX138" fmla="*/ 2980592 w 2998624"/>
              <a:gd name="connsiteY138" fmla="*/ 246184 h 351692"/>
              <a:gd name="connsiteX139" fmla="*/ 2998177 w 2998624"/>
              <a:gd name="connsiteY139" fmla="*/ 193430 h 35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2998624" h="351692">
                <a:moveTo>
                  <a:pt x="0" y="254977"/>
                </a:moveTo>
                <a:cubicBezTo>
                  <a:pt x="14654" y="263769"/>
                  <a:pt x="26905" y="280287"/>
                  <a:pt x="43961" y="281353"/>
                </a:cubicBezTo>
                <a:cubicBezTo>
                  <a:pt x="200609" y="291143"/>
                  <a:pt x="221763" y="284479"/>
                  <a:pt x="325315" y="263769"/>
                </a:cubicBezTo>
                <a:cubicBezTo>
                  <a:pt x="334107" y="257907"/>
                  <a:pt x="342240" y="250910"/>
                  <a:pt x="351692" y="246184"/>
                </a:cubicBezTo>
                <a:cubicBezTo>
                  <a:pt x="359981" y="242039"/>
                  <a:pt x="371516" y="243945"/>
                  <a:pt x="378069" y="237392"/>
                </a:cubicBezTo>
                <a:cubicBezTo>
                  <a:pt x="393013" y="222448"/>
                  <a:pt x="403786" y="203541"/>
                  <a:pt x="413238" y="184638"/>
                </a:cubicBezTo>
                <a:cubicBezTo>
                  <a:pt x="419100" y="172915"/>
                  <a:pt x="425955" y="161638"/>
                  <a:pt x="430823" y="149469"/>
                </a:cubicBezTo>
                <a:cubicBezTo>
                  <a:pt x="437707" y="132259"/>
                  <a:pt x="448407" y="96715"/>
                  <a:pt x="448407" y="96715"/>
                </a:cubicBezTo>
                <a:cubicBezTo>
                  <a:pt x="445476" y="67407"/>
                  <a:pt x="449681" y="36473"/>
                  <a:pt x="439615" y="8792"/>
                </a:cubicBezTo>
                <a:cubicBezTo>
                  <a:pt x="436448" y="82"/>
                  <a:pt x="422506" y="0"/>
                  <a:pt x="413238" y="0"/>
                </a:cubicBezTo>
                <a:cubicBezTo>
                  <a:pt x="389610" y="0"/>
                  <a:pt x="366346" y="5861"/>
                  <a:pt x="342900" y="8792"/>
                </a:cubicBezTo>
                <a:cubicBezTo>
                  <a:pt x="334108" y="14654"/>
                  <a:pt x="322124" y="17416"/>
                  <a:pt x="316523" y="26377"/>
                </a:cubicBezTo>
                <a:cubicBezTo>
                  <a:pt x="306699" y="42095"/>
                  <a:pt x="298938" y="79130"/>
                  <a:pt x="298938" y="79130"/>
                </a:cubicBezTo>
                <a:cubicBezTo>
                  <a:pt x="302524" y="147275"/>
                  <a:pt x="275843" y="231413"/>
                  <a:pt x="334107" y="281353"/>
                </a:cubicBezTo>
                <a:cubicBezTo>
                  <a:pt x="344059" y="289883"/>
                  <a:pt x="357554" y="293076"/>
                  <a:pt x="369277" y="298938"/>
                </a:cubicBezTo>
                <a:cubicBezTo>
                  <a:pt x="419100" y="296007"/>
                  <a:pt x="469062" y="294878"/>
                  <a:pt x="518746" y="290146"/>
                </a:cubicBezTo>
                <a:cubicBezTo>
                  <a:pt x="530775" y="289000"/>
                  <a:pt x="543107" y="286757"/>
                  <a:pt x="553915" y="281353"/>
                </a:cubicBezTo>
                <a:cubicBezTo>
                  <a:pt x="572818" y="271901"/>
                  <a:pt x="591725" y="261128"/>
                  <a:pt x="606669" y="246184"/>
                </a:cubicBezTo>
                <a:cubicBezTo>
                  <a:pt x="683730" y="169123"/>
                  <a:pt x="589426" y="266876"/>
                  <a:pt x="650630" y="193430"/>
                </a:cubicBezTo>
                <a:cubicBezTo>
                  <a:pt x="658590" y="183878"/>
                  <a:pt x="669373" y="176868"/>
                  <a:pt x="677007" y="167053"/>
                </a:cubicBezTo>
                <a:cubicBezTo>
                  <a:pt x="689982" y="150371"/>
                  <a:pt x="712177" y="114300"/>
                  <a:pt x="712177" y="114300"/>
                </a:cubicBezTo>
                <a:cubicBezTo>
                  <a:pt x="709246" y="84992"/>
                  <a:pt x="725277" y="46081"/>
                  <a:pt x="703384" y="26377"/>
                </a:cubicBezTo>
                <a:cubicBezTo>
                  <a:pt x="683658" y="8623"/>
                  <a:pt x="649431" y="26777"/>
                  <a:pt x="624254" y="35169"/>
                </a:cubicBezTo>
                <a:cubicBezTo>
                  <a:pt x="612458" y="39101"/>
                  <a:pt x="605104" y="51428"/>
                  <a:pt x="597877" y="61546"/>
                </a:cubicBezTo>
                <a:cubicBezTo>
                  <a:pt x="590259" y="72211"/>
                  <a:pt x="586795" y="85335"/>
                  <a:pt x="580292" y="96715"/>
                </a:cubicBezTo>
                <a:cubicBezTo>
                  <a:pt x="575049" y="105890"/>
                  <a:pt x="568569" y="114300"/>
                  <a:pt x="562707" y="123092"/>
                </a:cubicBezTo>
                <a:cubicBezTo>
                  <a:pt x="565638" y="158261"/>
                  <a:pt x="564579" y="193994"/>
                  <a:pt x="571500" y="228600"/>
                </a:cubicBezTo>
                <a:cubicBezTo>
                  <a:pt x="573572" y="238962"/>
                  <a:pt x="584358" y="245526"/>
                  <a:pt x="589084" y="254977"/>
                </a:cubicBezTo>
                <a:cubicBezTo>
                  <a:pt x="593229" y="263266"/>
                  <a:pt x="591324" y="274800"/>
                  <a:pt x="597877" y="281353"/>
                </a:cubicBezTo>
                <a:cubicBezTo>
                  <a:pt x="632773" y="316249"/>
                  <a:pt x="646086" y="315387"/>
                  <a:pt x="685800" y="325315"/>
                </a:cubicBezTo>
                <a:cubicBezTo>
                  <a:pt x="718038" y="322384"/>
                  <a:pt x="750862" y="323306"/>
                  <a:pt x="782515" y="316523"/>
                </a:cubicBezTo>
                <a:cubicBezTo>
                  <a:pt x="807474" y="311175"/>
                  <a:pt x="821425" y="279151"/>
                  <a:pt x="835269" y="263769"/>
                </a:cubicBezTo>
                <a:cubicBezTo>
                  <a:pt x="880439" y="213581"/>
                  <a:pt x="873729" y="220544"/>
                  <a:pt x="914400" y="193430"/>
                </a:cubicBezTo>
                <a:cubicBezTo>
                  <a:pt x="936499" y="127130"/>
                  <a:pt x="906688" y="208853"/>
                  <a:pt x="940777" y="140677"/>
                </a:cubicBezTo>
                <a:cubicBezTo>
                  <a:pt x="944922" y="132388"/>
                  <a:pt x="946638" y="123092"/>
                  <a:pt x="949569" y="114300"/>
                </a:cubicBezTo>
                <a:cubicBezTo>
                  <a:pt x="942984" y="91252"/>
                  <a:pt x="942852" y="40490"/>
                  <a:pt x="905607" y="35169"/>
                </a:cubicBezTo>
                <a:cubicBezTo>
                  <a:pt x="893645" y="33460"/>
                  <a:pt x="882161" y="41030"/>
                  <a:pt x="870438" y="43961"/>
                </a:cubicBezTo>
                <a:cubicBezTo>
                  <a:pt x="828566" y="106769"/>
                  <a:pt x="840395" y="76212"/>
                  <a:pt x="826477" y="131884"/>
                </a:cubicBezTo>
                <a:cubicBezTo>
                  <a:pt x="829408" y="161192"/>
                  <a:pt x="826484" y="191694"/>
                  <a:pt x="835269" y="219807"/>
                </a:cubicBezTo>
                <a:cubicBezTo>
                  <a:pt x="853922" y="279498"/>
                  <a:pt x="866287" y="265571"/>
                  <a:pt x="905607" y="290146"/>
                </a:cubicBezTo>
                <a:cubicBezTo>
                  <a:pt x="918034" y="297913"/>
                  <a:pt x="929651" y="306986"/>
                  <a:pt x="940777" y="316523"/>
                </a:cubicBezTo>
                <a:cubicBezTo>
                  <a:pt x="950218" y="324615"/>
                  <a:pt x="956032" y="337339"/>
                  <a:pt x="967154" y="342900"/>
                </a:cubicBezTo>
                <a:cubicBezTo>
                  <a:pt x="980520" y="349583"/>
                  <a:pt x="996461" y="348761"/>
                  <a:pt x="1011115" y="351692"/>
                </a:cubicBezTo>
                <a:cubicBezTo>
                  <a:pt x="1052146" y="348761"/>
                  <a:pt x="1094165" y="352322"/>
                  <a:pt x="1134207" y="342900"/>
                </a:cubicBezTo>
                <a:cubicBezTo>
                  <a:pt x="1146311" y="340052"/>
                  <a:pt x="1152492" y="325964"/>
                  <a:pt x="1160584" y="316523"/>
                </a:cubicBezTo>
                <a:cubicBezTo>
                  <a:pt x="1228251" y="237577"/>
                  <a:pt x="1147894" y="320418"/>
                  <a:pt x="1213338" y="254977"/>
                </a:cubicBezTo>
                <a:cubicBezTo>
                  <a:pt x="1216269" y="246185"/>
                  <a:pt x="1217985" y="236889"/>
                  <a:pt x="1222130" y="228600"/>
                </a:cubicBezTo>
                <a:cubicBezTo>
                  <a:pt x="1256218" y="160423"/>
                  <a:pt x="1226408" y="242145"/>
                  <a:pt x="1248507" y="175846"/>
                </a:cubicBezTo>
                <a:cubicBezTo>
                  <a:pt x="1245576" y="149469"/>
                  <a:pt x="1250697" y="120876"/>
                  <a:pt x="1239715" y="96715"/>
                </a:cubicBezTo>
                <a:cubicBezTo>
                  <a:pt x="1234291" y="84783"/>
                  <a:pt x="1217624" y="80002"/>
                  <a:pt x="1204546" y="79130"/>
                </a:cubicBezTo>
                <a:cubicBezTo>
                  <a:pt x="1172246" y="76977"/>
                  <a:pt x="1140069" y="84992"/>
                  <a:pt x="1107830" y="87923"/>
                </a:cubicBezTo>
                <a:cubicBezTo>
                  <a:pt x="1104899" y="96715"/>
                  <a:pt x="1099038" y="105032"/>
                  <a:pt x="1099038" y="114300"/>
                </a:cubicBezTo>
                <a:cubicBezTo>
                  <a:pt x="1099038" y="149591"/>
                  <a:pt x="1101326" y="185121"/>
                  <a:pt x="1107830" y="219807"/>
                </a:cubicBezTo>
                <a:cubicBezTo>
                  <a:pt x="1115327" y="259792"/>
                  <a:pt x="1126452" y="251444"/>
                  <a:pt x="1151792" y="272561"/>
                </a:cubicBezTo>
                <a:cubicBezTo>
                  <a:pt x="1205262" y="317119"/>
                  <a:pt x="1148258" y="283982"/>
                  <a:pt x="1213338" y="316523"/>
                </a:cubicBezTo>
                <a:cubicBezTo>
                  <a:pt x="1274884" y="313592"/>
                  <a:pt x="1336738" y="314534"/>
                  <a:pt x="1397977" y="307730"/>
                </a:cubicBezTo>
                <a:cubicBezTo>
                  <a:pt x="1416399" y="305683"/>
                  <a:pt x="1450730" y="290146"/>
                  <a:pt x="1450730" y="290146"/>
                </a:cubicBezTo>
                <a:cubicBezTo>
                  <a:pt x="1459522" y="281354"/>
                  <a:pt x="1466989" y="270996"/>
                  <a:pt x="1477107" y="263769"/>
                </a:cubicBezTo>
                <a:cubicBezTo>
                  <a:pt x="1487773" y="256151"/>
                  <a:pt x="1503009" y="255452"/>
                  <a:pt x="1512277" y="246184"/>
                </a:cubicBezTo>
                <a:cubicBezTo>
                  <a:pt x="1518830" y="239631"/>
                  <a:pt x="1516924" y="228096"/>
                  <a:pt x="1521069" y="219807"/>
                </a:cubicBezTo>
                <a:cubicBezTo>
                  <a:pt x="1525795" y="210355"/>
                  <a:pt x="1532792" y="202222"/>
                  <a:pt x="1538654" y="193430"/>
                </a:cubicBezTo>
                <a:cubicBezTo>
                  <a:pt x="1551018" y="156336"/>
                  <a:pt x="1558537" y="146423"/>
                  <a:pt x="1538654" y="96715"/>
                </a:cubicBezTo>
                <a:cubicBezTo>
                  <a:pt x="1534729" y="86904"/>
                  <a:pt x="1521069" y="84992"/>
                  <a:pt x="1512277" y="79130"/>
                </a:cubicBezTo>
                <a:cubicBezTo>
                  <a:pt x="1493431" y="50862"/>
                  <a:pt x="1485081" y="21152"/>
                  <a:pt x="1433146" y="61546"/>
                </a:cubicBezTo>
                <a:cubicBezTo>
                  <a:pt x="1418515" y="72926"/>
                  <a:pt x="1415561" y="114300"/>
                  <a:pt x="1415561" y="114300"/>
                </a:cubicBezTo>
                <a:cubicBezTo>
                  <a:pt x="1418492" y="146538"/>
                  <a:pt x="1419776" y="178969"/>
                  <a:pt x="1424354" y="211015"/>
                </a:cubicBezTo>
                <a:cubicBezTo>
                  <a:pt x="1425665" y="220190"/>
                  <a:pt x="1428005" y="229681"/>
                  <a:pt x="1433146" y="237392"/>
                </a:cubicBezTo>
                <a:cubicBezTo>
                  <a:pt x="1440043" y="247738"/>
                  <a:pt x="1449177" y="256872"/>
                  <a:pt x="1459523" y="263769"/>
                </a:cubicBezTo>
                <a:cubicBezTo>
                  <a:pt x="1467234" y="268910"/>
                  <a:pt x="1477108" y="269630"/>
                  <a:pt x="1485900" y="272561"/>
                </a:cubicBezTo>
                <a:cubicBezTo>
                  <a:pt x="1488831" y="281353"/>
                  <a:pt x="1486981" y="293797"/>
                  <a:pt x="1494692" y="298938"/>
                </a:cubicBezTo>
                <a:cubicBezTo>
                  <a:pt x="1507126" y="307227"/>
                  <a:pt x="1524156" y="304105"/>
                  <a:pt x="1538654" y="307730"/>
                </a:cubicBezTo>
                <a:cubicBezTo>
                  <a:pt x="1571633" y="315975"/>
                  <a:pt x="1564987" y="319016"/>
                  <a:pt x="1600200" y="334107"/>
                </a:cubicBezTo>
                <a:cubicBezTo>
                  <a:pt x="1608719" y="337758"/>
                  <a:pt x="1617785" y="339969"/>
                  <a:pt x="1626577" y="342900"/>
                </a:cubicBezTo>
                <a:cubicBezTo>
                  <a:pt x="1679331" y="339969"/>
                  <a:pt x="1732241" y="339116"/>
                  <a:pt x="1784838" y="334107"/>
                </a:cubicBezTo>
                <a:cubicBezTo>
                  <a:pt x="1794064" y="333228"/>
                  <a:pt x="1804662" y="331868"/>
                  <a:pt x="1811215" y="325315"/>
                </a:cubicBezTo>
                <a:cubicBezTo>
                  <a:pt x="1817768" y="318762"/>
                  <a:pt x="1816356" y="307457"/>
                  <a:pt x="1820007" y="298938"/>
                </a:cubicBezTo>
                <a:cubicBezTo>
                  <a:pt x="1825170" y="286891"/>
                  <a:pt x="1831730" y="275492"/>
                  <a:pt x="1837592" y="263769"/>
                </a:cubicBezTo>
                <a:cubicBezTo>
                  <a:pt x="1840523" y="252046"/>
                  <a:pt x="1841624" y="239707"/>
                  <a:pt x="1846384" y="228600"/>
                </a:cubicBezTo>
                <a:cubicBezTo>
                  <a:pt x="1850547" y="218887"/>
                  <a:pt x="1859243" y="211675"/>
                  <a:pt x="1863969" y="202223"/>
                </a:cubicBezTo>
                <a:cubicBezTo>
                  <a:pt x="1868114" y="193934"/>
                  <a:pt x="1869830" y="184638"/>
                  <a:pt x="1872761" y="175846"/>
                </a:cubicBezTo>
                <a:cubicBezTo>
                  <a:pt x="1869830" y="149469"/>
                  <a:pt x="1873039" y="121657"/>
                  <a:pt x="1863969" y="96715"/>
                </a:cubicBezTo>
                <a:cubicBezTo>
                  <a:pt x="1861207" y="89119"/>
                  <a:pt x="1804227" y="62448"/>
                  <a:pt x="1802423" y="61546"/>
                </a:cubicBezTo>
                <a:cubicBezTo>
                  <a:pt x="1776046" y="64477"/>
                  <a:pt x="1747933" y="60482"/>
                  <a:pt x="1723292" y="70338"/>
                </a:cubicBezTo>
                <a:cubicBezTo>
                  <a:pt x="1714687" y="73780"/>
                  <a:pt x="1714500" y="87447"/>
                  <a:pt x="1714500" y="96715"/>
                </a:cubicBezTo>
                <a:cubicBezTo>
                  <a:pt x="1714500" y="182144"/>
                  <a:pt x="1701799" y="188709"/>
                  <a:pt x="1749669" y="228600"/>
                </a:cubicBezTo>
                <a:cubicBezTo>
                  <a:pt x="1787461" y="260093"/>
                  <a:pt x="1762773" y="235152"/>
                  <a:pt x="1802423" y="254977"/>
                </a:cubicBezTo>
                <a:cubicBezTo>
                  <a:pt x="1843755" y="275643"/>
                  <a:pt x="1816267" y="277109"/>
                  <a:pt x="1872761" y="290146"/>
                </a:cubicBezTo>
                <a:cubicBezTo>
                  <a:pt x="1895785" y="295459"/>
                  <a:pt x="1919654" y="296007"/>
                  <a:pt x="1943100" y="298938"/>
                </a:cubicBezTo>
                <a:cubicBezTo>
                  <a:pt x="1999367" y="317693"/>
                  <a:pt x="1986466" y="317184"/>
                  <a:pt x="2083777" y="298938"/>
                </a:cubicBezTo>
                <a:cubicBezTo>
                  <a:pt x="2098842" y="296113"/>
                  <a:pt x="2128165" y="263342"/>
                  <a:pt x="2136530" y="254977"/>
                </a:cubicBezTo>
                <a:cubicBezTo>
                  <a:pt x="2157457" y="192198"/>
                  <a:pt x="2143833" y="217646"/>
                  <a:pt x="2171700" y="175846"/>
                </a:cubicBezTo>
                <a:lnTo>
                  <a:pt x="2189284" y="123092"/>
                </a:lnTo>
                <a:lnTo>
                  <a:pt x="2198077" y="96715"/>
                </a:lnTo>
                <a:cubicBezTo>
                  <a:pt x="2192215" y="84992"/>
                  <a:pt x="2188883" y="71615"/>
                  <a:pt x="2180492" y="61546"/>
                </a:cubicBezTo>
                <a:cubicBezTo>
                  <a:pt x="2152985" y="28538"/>
                  <a:pt x="2123167" y="47829"/>
                  <a:pt x="2083777" y="52753"/>
                </a:cubicBezTo>
                <a:cubicBezTo>
                  <a:pt x="2074985" y="55684"/>
                  <a:pt x="2063953" y="54993"/>
                  <a:pt x="2057400" y="61546"/>
                </a:cubicBezTo>
                <a:cubicBezTo>
                  <a:pt x="2050847" y="68099"/>
                  <a:pt x="2052258" y="79404"/>
                  <a:pt x="2048607" y="87923"/>
                </a:cubicBezTo>
                <a:cubicBezTo>
                  <a:pt x="2043444" y="99970"/>
                  <a:pt x="2036884" y="111369"/>
                  <a:pt x="2031023" y="123092"/>
                </a:cubicBezTo>
                <a:cubicBezTo>
                  <a:pt x="2033269" y="147796"/>
                  <a:pt x="2031693" y="212356"/>
                  <a:pt x="2048607" y="246184"/>
                </a:cubicBezTo>
                <a:cubicBezTo>
                  <a:pt x="2053333" y="255636"/>
                  <a:pt x="2057940" y="265960"/>
                  <a:pt x="2066192" y="272561"/>
                </a:cubicBezTo>
                <a:cubicBezTo>
                  <a:pt x="2073429" y="278351"/>
                  <a:pt x="2083777" y="278422"/>
                  <a:pt x="2092569" y="281353"/>
                </a:cubicBezTo>
                <a:cubicBezTo>
                  <a:pt x="2104292" y="290145"/>
                  <a:pt x="2115015" y="300460"/>
                  <a:pt x="2127738" y="307730"/>
                </a:cubicBezTo>
                <a:cubicBezTo>
                  <a:pt x="2135785" y="312328"/>
                  <a:pt x="2145204" y="313977"/>
                  <a:pt x="2154115" y="316523"/>
                </a:cubicBezTo>
                <a:cubicBezTo>
                  <a:pt x="2231422" y="338611"/>
                  <a:pt x="2152398" y="313020"/>
                  <a:pt x="2215661" y="334107"/>
                </a:cubicBezTo>
                <a:cubicBezTo>
                  <a:pt x="2247900" y="331176"/>
                  <a:pt x="2280724" y="332098"/>
                  <a:pt x="2312377" y="325315"/>
                </a:cubicBezTo>
                <a:cubicBezTo>
                  <a:pt x="2322710" y="323101"/>
                  <a:pt x="2329303" y="312456"/>
                  <a:pt x="2338754" y="307730"/>
                </a:cubicBezTo>
                <a:cubicBezTo>
                  <a:pt x="2347043" y="303585"/>
                  <a:pt x="2356338" y="301869"/>
                  <a:pt x="2365130" y="298938"/>
                </a:cubicBezTo>
                <a:cubicBezTo>
                  <a:pt x="2415526" y="223345"/>
                  <a:pt x="2348422" y="312304"/>
                  <a:pt x="2409092" y="263769"/>
                </a:cubicBezTo>
                <a:cubicBezTo>
                  <a:pt x="2417344" y="257168"/>
                  <a:pt x="2420815" y="246184"/>
                  <a:pt x="2426677" y="237392"/>
                </a:cubicBezTo>
                <a:cubicBezTo>
                  <a:pt x="2429608" y="228600"/>
                  <a:pt x="2431324" y="219304"/>
                  <a:pt x="2435469" y="211015"/>
                </a:cubicBezTo>
                <a:cubicBezTo>
                  <a:pt x="2469557" y="142838"/>
                  <a:pt x="2439747" y="224560"/>
                  <a:pt x="2461846" y="158261"/>
                </a:cubicBezTo>
                <a:cubicBezTo>
                  <a:pt x="2458915" y="131884"/>
                  <a:pt x="2464923" y="102867"/>
                  <a:pt x="2453054" y="79130"/>
                </a:cubicBezTo>
                <a:cubicBezTo>
                  <a:pt x="2447650" y="68322"/>
                  <a:pt x="2428991" y="75098"/>
                  <a:pt x="2417884" y="70338"/>
                </a:cubicBezTo>
                <a:cubicBezTo>
                  <a:pt x="2408171" y="66175"/>
                  <a:pt x="2400299" y="58615"/>
                  <a:pt x="2391507" y="52753"/>
                </a:cubicBezTo>
                <a:cubicBezTo>
                  <a:pt x="2376853" y="55684"/>
                  <a:pt x="2358113" y="50979"/>
                  <a:pt x="2347546" y="61546"/>
                </a:cubicBezTo>
                <a:cubicBezTo>
                  <a:pt x="2334439" y="74653"/>
                  <a:pt x="2329961" y="114300"/>
                  <a:pt x="2329961" y="114300"/>
                </a:cubicBezTo>
                <a:cubicBezTo>
                  <a:pt x="2332892" y="149469"/>
                  <a:pt x="2331833" y="185201"/>
                  <a:pt x="2338754" y="219807"/>
                </a:cubicBezTo>
                <a:cubicBezTo>
                  <a:pt x="2341249" y="232284"/>
                  <a:pt x="2374737" y="267242"/>
                  <a:pt x="2382715" y="272561"/>
                </a:cubicBezTo>
                <a:cubicBezTo>
                  <a:pt x="2390426" y="277702"/>
                  <a:pt x="2400573" y="277702"/>
                  <a:pt x="2409092" y="281353"/>
                </a:cubicBezTo>
                <a:cubicBezTo>
                  <a:pt x="2421139" y="286516"/>
                  <a:pt x="2432214" y="293775"/>
                  <a:pt x="2444261" y="298938"/>
                </a:cubicBezTo>
                <a:cubicBezTo>
                  <a:pt x="2461915" y="306504"/>
                  <a:pt x="2487968" y="312063"/>
                  <a:pt x="2505807" y="316523"/>
                </a:cubicBezTo>
                <a:cubicBezTo>
                  <a:pt x="2570284" y="313592"/>
                  <a:pt x="2634900" y="312877"/>
                  <a:pt x="2699238" y="307730"/>
                </a:cubicBezTo>
                <a:cubicBezTo>
                  <a:pt x="2708476" y="306991"/>
                  <a:pt x="2719062" y="305491"/>
                  <a:pt x="2725615" y="298938"/>
                </a:cubicBezTo>
                <a:cubicBezTo>
                  <a:pt x="2740559" y="283994"/>
                  <a:pt x="2760784" y="246184"/>
                  <a:pt x="2760784" y="246184"/>
                </a:cubicBezTo>
                <a:cubicBezTo>
                  <a:pt x="2757853" y="211015"/>
                  <a:pt x="2762370" y="174407"/>
                  <a:pt x="2751992" y="140677"/>
                </a:cubicBezTo>
                <a:cubicBezTo>
                  <a:pt x="2749266" y="131819"/>
                  <a:pt x="2733905" y="136029"/>
                  <a:pt x="2725615" y="131884"/>
                </a:cubicBezTo>
                <a:cubicBezTo>
                  <a:pt x="2716164" y="127158"/>
                  <a:pt x="2709169" y="117911"/>
                  <a:pt x="2699238" y="114300"/>
                </a:cubicBezTo>
                <a:cubicBezTo>
                  <a:pt x="2676525" y="106041"/>
                  <a:pt x="2628900" y="96715"/>
                  <a:pt x="2628900" y="96715"/>
                </a:cubicBezTo>
                <a:cubicBezTo>
                  <a:pt x="2620108" y="102577"/>
                  <a:pt x="2609995" y="106828"/>
                  <a:pt x="2602523" y="114300"/>
                </a:cubicBezTo>
                <a:cubicBezTo>
                  <a:pt x="2595051" y="121772"/>
                  <a:pt x="2585816" y="130146"/>
                  <a:pt x="2584938" y="140677"/>
                </a:cubicBezTo>
                <a:cubicBezTo>
                  <a:pt x="2582734" y="167124"/>
                  <a:pt x="2587293" y="194060"/>
                  <a:pt x="2593730" y="219807"/>
                </a:cubicBezTo>
                <a:cubicBezTo>
                  <a:pt x="2596293" y="230059"/>
                  <a:pt x="2604550" y="238066"/>
                  <a:pt x="2611315" y="246184"/>
                </a:cubicBezTo>
                <a:cubicBezTo>
                  <a:pt x="2630111" y="268739"/>
                  <a:pt x="2648890" y="281816"/>
                  <a:pt x="2672861" y="298938"/>
                </a:cubicBezTo>
                <a:cubicBezTo>
                  <a:pt x="2681460" y="305080"/>
                  <a:pt x="2689344" y="312813"/>
                  <a:pt x="2699238" y="316523"/>
                </a:cubicBezTo>
                <a:cubicBezTo>
                  <a:pt x="2713231" y="321770"/>
                  <a:pt x="2728546" y="322384"/>
                  <a:pt x="2743200" y="325315"/>
                </a:cubicBezTo>
                <a:cubicBezTo>
                  <a:pt x="2790092" y="322384"/>
                  <a:pt x="2837151" y="321442"/>
                  <a:pt x="2883877" y="316523"/>
                </a:cubicBezTo>
                <a:cubicBezTo>
                  <a:pt x="2893094" y="315553"/>
                  <a:pt x="2903017" y="313520"/>
                  <a:pt x="2910254" y="307730"/>
                </a:cubicBezTo>
                <a:cubicBezTo>
                  <a:pt x="2918505" y="301129"/>
                  <a:pt x="2919886" y="288311"/>
                  <a:pt x="2927838" y="281353"/>
                </a:cubicBezTo>
                <a:cubicBezTo>
                  <a:pt x="2943743" y="267436"/>
                  <a:pt x="2980592" y="246184"/>
                  <a:pt x="2980592" y="246184"/>
                </a:cubicBezTo>
                <a:cubicBezTo>
                  <a:pt x="3003054" y="212491"/>
                  <a:pt x="2998177" y="230374"/>
                  <a:pt x="2998177" y="19343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5288834" y="2644556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Nét xoắn lò xo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5507653" y="4603535"/>
            <a:ext cx="1055077" cy="1230923"/>
          </a:xfrm>
          <a:custGeom>
            <a:avLst/>
            <a:gdLst>
              <a:gd name="connsiteX0" fmla="*/ 404447 w 1055077"/>
              <a:gd name="connsiteY0" fmla="*/ 518746 h 1230923"/>
              <a:gd name="connsiteX1" fmla="*/ 457200 w 1055077"/>
              <a:gd name="connsiteY1" fmla="*/ 465992 h 1230923"/>
              <a:gd name="connsiteX2" fmla="*/ 492370 w 1055077"/>
              <a:gd name="connsiteY2" fmla="*/ 474785 h 1230923"/>
              <a:gd name="connsiteX3" fmla="*/ 545124 w 1055077"/>
              <a:gd name="connsiteY3" fmla="*/ 527538 h 1230923"/>
              <a:gd name="connsiteX4" fmla="*/ 562708 w 1055077"/>
              <a:gd name="connsiteY4" fmla="*/ 580292 h 1230923"/>
              <a:gd name="connsiteX5" fmla="*/ 553916 w 1055077"/>
              <a:gd name="connsiteY5" fmla="*/ 720969 h 1230923"/>
              <a:gd name="connsiteX6" fmla="*/ 527539 w 1055077"/>
              <a:gd name="connsiteY6" fmla="*/ 747346 h 1230923"/>
              <a:gd name="connsiteX7" fmla="*/ 430824 w 1055077"/>
              <a:gd name="connsiteY7" fmla="*/ 738554 h 1230923"/>
              <a:gd name="connsiteX8" fmla="*/ 369277 w 1055077"/>
              <a:gd name="connsiteY8" fmla="*/ 650631 h 1230923"/>
              <a:gd name="connsiteX9" fmla="*/ 351693 w 1055077"/>
              <a:gd name="connsiteY9" fmla="*/ 624254 h 1230923"/>
              <a:gd name="connsiteX10" fmla="*/ 325316 w 1055077"/>
              <a:gd name="connsiteY10" fmla="*/ 597877 h 1230923"/>
              <a:gd name="connsiteX11" fmla="*/ 307731 w 1055077"/>
              <a:gd name="connsiteY11" fmla="*/ 545123 h 1230923"/>
              <a:gd name="connsiteX12" fmla="*/ 316524 w 1055077"/>
              <a:gd name="connsiteY12" fmla="*/ 439615 h 1230923"/>
              <a:gd name="connsiteX13" fmla="*/ 351693 w 1055077"/>
              <a:gd name="connsiteY13" fmla="*/ 395654 h 1230923"/>
              <a:gd name="connsiteX14" fmla="*/ 439616 w 1055077"/>
              <a:gd name="connsiteY14" fmla="*/ 378069 h 1230923"/>
              <a:gd name="connsiteX15" fmla="*/ 474785 w 1055077"/>
              <a:gd name="connsiteY15" fmla="*/ 369277 h 1230923"/>
              <a:gd name="connsiteX16" fmla="*/ 677008 w 1055077"/>
              <a:gd name="connsiteY16" fmla="*/ 386862 h 1230923"/>
              <a:gd name="connsiteX17" fmla="*/ 712177 w 1055077"/>
              <a:gd name="connsiteY17" fmla="*/ 404446 h 1230923"/>
              <a:gd name="connsiteX18" fmla="*/ 747347 w 1055077"/>
              <a:gd name="connsiteY18" fmla="*/ 457200 h 1230923"/>
              <a:gd name="connsiteX19" fmla="*/ 764931 w 1055077"/>
              <a:gd name="connsiteY19" fmla="*/ 527538 h 1230923"/>
              <a:gd name="connsiteX20" fmla="*/ 773724 w 1055077"/>
              <a:gd name="connsiteY20" fmla="*/ 553915 h 1230923"/>
              <a:gd name="connsiteX21" fmla="*/ 764931 w 1055077"/>
              <a:gd name="connsiteY21" fmla="*/ 738554 h 1230923"/>
              <a:gd name="connsiteX22" fmla="*/ 756139 w 1055077"/>
              <a:gd name="connsiteY22" fmla="*/ 773723 h 1230923"/>
              <a:gd name="connsiteX23" fmla="*/ 703385 w 1055077"/>
              <a:gd name="connsiteY23" fmla="*/ 817685 h 1230923"/>
              <a:gd name="connsiteX24" fmla="*/ 641839 w 1055077"/>
              <a:gd name="connsiteY24" fmla="*/ 835269 h 1230923"/>
              <a:gd name="connsiteX25" fmla="*/ 395654 w 1055077"/>
              <a:gd name="connsiteY25" fmla="*/ 844062 h 1230923"/>
              <a:gd name="connsiteX26" fmla="*/ 325316 w 1055077"/>
              <a:gd name="connsiteY26" fmla="*/ 808892 h 1230923"/>
              <a:gd name="connsiteX27" fmla="*/ 290147 w 1055077"/>
              <a:gd name="connsiteY27" fmla="*/ 791308 h 1230923"/>
              <a:gd name="connsiteX28" fmla="*/ 263770 w 1055077"/>
              <a:gd name="connsiteY28" fmla="*/ 782515 h 1230923"/>
              <a:gd name="connsiteX29" fmla="*/ 211016 w 1055077"/>
              <a:gd name="connsiteY29" fmla="*/ 747346 h 1230923"/>
              <a:gd name="connsiteX30" fmla="*/ 184639 w 1055077"/>
              <a:gd name="connsiteY30" fmla="*/ 729762 h 1230923"/>
              <a:gd name="connsiteX31" fmla="*/ 149470 w 1055077"/>
              <a:gd name="connsiteY31" fmla="*/ 677008 h 1230923"/>
              <a:gd name="connsiteX32" fmla="*/ 140677 w 1055077"/>
              <a:gd name="connsiteY32" fmla="*/ 641838 h 1230923"/>
              <a:gd name="connsiteX33" fmla="*/ 114300 w 1055077"/>
              <a:gd name="connsiteY33" fmla="*/ 571500 h 1230923"/>
              <a:gd name="connsiteX34" fmla="*/ 123093 w 1055077"/>
              <a:gd name="connsiteY34" fmla="*/ 439615 h 1230923"/>
              <a:gd name="connsiteX35" fmla="*/ 131885 w 1055077"/>
              <a:gd name="connsiteY35" fmla="*/ 413238 h 1230923"/>
              <a:gd name="connsiteX36" fmla="*/ 158262 w 1055077"/>
              <a:gd name="connsiteY36" fmla="*/ 378069 h 1230923"/>
              <a:gd name="connsiteX37" fmla="*/ 184639 w 1055077"/>
              <a:gd name="connsiteY37" fmla="*/ 351692 h 1230923"/>
              <a:gd name="connsiteX38" fmla="*/ 246185 w 1055077"/>
              <a:gd name="connsiteY38" fmla="*/ 290146 h 1230923"/>
              <a:gd name="connsiteX39" fmla="*/ 307731 w 1055077"/>
              <a:gd name="connsiteY39" fmla="*/ 237392 h 1230923"/>
              <a:gd name="connsiteX40" fmla="*/ 360485 w 1055077"/>
              <a:gd name="connsiteY40" fmla="*/ 202223 h 1230923"/>
              <a:gd name="connsiteX41" fmla="*/ 395654 w 1055077"/>
              <a:gd name="connsiteY41" fmla="*/ 193431 h 1230923"/>
              <a:gd name="connsiteX42" fmla="*/ 422031 w 1055077"/>
              <a:gd name="connsiteY42" fmla="*/ 184638 h 1230923"/>
              <a:gd name="connsiteX43" fmla="*/ 474785 w 1055077"/>
              <a:gd name="connsiteY43" fmla="*/ 175846 h 1230923"/>
              <a:gd name="connsiteX44" fmla="*/ 641839 w 1055077"/>
              <a:gd name="connsiteY44" fmla="*/ 184638 h 1230923"/>
              <a:gd name="connsiteX45" fmla="*/ 694593 w 1055077"/>
              <a:gd name="connsiteY45" fmla="*/ 202223 h 1230923"/>
              <a:gd name="connsiteX46" fmla="*/ 720970 w 1055077"/>
              <a:gd name="connsiteY46" fmla="*/ 228600 h 1230923"/>
              <a:gd name="connsiteX47" fmla="*/ 782516 w 1055077"/>
              <a:gd name="connsiteY47" fmla="*/ 272562 h 1230923"/>
              <a:gd name="connsiteX48" fmla="*/ 800100 w 1055077"/>
              <a:gd name="connsiteY48" fmla="*/ 298938 h 1230923"/>
              <a:gd name="connsiteX49" fmla="*/ 826477 w 1055077"/>
              <a:gd name="connsiteY49" fmla="*/ 316523 h 1230923"/>
              <a:gd name="connsiteX50" fmla="*/ 861647 w 1055077"/>
              <a:gd name="connsiteY50" fmla="*/ 386862 h 1230923"/>
              <a:gd name="connsiteX51" fmla="*/ 896816 w 1055077"/>
              <a:gd name="connsiteY51" fmla="*/ 465992 h 1230923"/>
              <a:gd name="connsiteX52" fmla="*/ 914400 w 1055077"/>
              <a:gd name="connsiteY52" fmla="*/ 536331 h 1230923"/>
              <a:gd name="connsiteX53" fmla="*/ 931985 w 1055077"/>
              <a:gd name="connsiteY53" fmla="*/ 589085 h 1230923"/>
              <a:gd name="connsiteX54" fmla="*/ 923193 w 1055077"/>
              <a:gd name="connsiteY54" fmla="*/ 800100 h 1230923"/>
              <a:gd name="connsiteX55" fmla="*/ 914400 w 1055077"/>
              <a:gd name="connsiteY55" fmla="*/ 826477 h 1230923"/>
              <a:gd name="connsiteX56" fmla="*/ 905608 w 1055077"/>
              <a:gd name="connsiteY56" fmla="*/ 861646 h 1230923"/>
              <a:gd name="connsiteX57" fmla="*/ 870439 w 1055077"/>
              <a:gd name="connsiteY57" fmla="*/ 931985 h 1230923"/>
              <a:gd name="connsiteX58" fmla="*/ 782516 w 1055077"/>
              <a:gd name="connsiteY58" fmla="*/ 993531 h 1230923"/>
              <a:gd name="connsiteX59" fmla="*/ 729762 w 1055077"/>
              <a:gd name="connsiteY59" fmla="*/ 1011115 h 1230923"/>
              <a:gd name="connsiteX60" fmla="*/ 606670 w 1055077"/>
              <a:gd name="connsiteY60" fmla="*/ 1019908 h 1230923"/>
              <a:gd name="connsiteX61" fmla="*/ 360485 w 1055077"/>
              <a:gd name="connsiteY61" fmla="*/ 1011115 h 1230923"/>
              <a:gd name="connsiteX62" fmla="*/ 325316 w 1055077"/>
              <a:gd name="connsiteY62" fmla="*/ 993531 h 1230923"/>
              <a:gd name="connsiteX63" fmla="*/ 272562 w 1055077"/>
              <a:gd name="connsiteY63" fmla="*/ 975946 h 1230923"/>
              <a:gd name="connsiteX64" fmla="*/ 246185 w 1055077"/>
              <a:gd name="connsiteY64" fmla="*/ 967154 h 1230923"/>
              <a:gd name="connsiteX65" fmla="*/ 193431 w 1055077"/>
              <a:gd name="connsiteY65" fmla="*/ 923192 h 1230923"/>
              <a:gd name="connsiteX66" fmla="*/ 167054 w 1055077"/>
              <a:gd name="connsiteY66" fmla="*/ 905608 h 1230923"/>
              <a:gd name="connsiteX67" fmla="*/ 140677 w 1055077"/>
              <a:gd name="connsiteY67" fmla="*/ 879231 h 1230923"/>
              <a:gd name="connsiteX68" fmla="*/ 105508 w 1055077"/>
              <a:gd name="connsiteY68" fmla="*/ 852854 h 1230923"/>
              <a:gd name="connsiteX69" fmla="*/ 87924 w 1055077"/>
              <a:gd name="connsiteY69" fmla="*/ 826477 h 1230923"/>
              <a:gd name="connsiteX70" fmla="*/ 61547 w 1055077"/>
              <a:gd name="connsiteY70" fmla="*/ 800100 h 1230923"/>
              <a:gd name="connsiteX71" fmla="*/ 43962 w 1055077"/>
              <a:gd name="connsiteY71" fmla="*/ 764931 h 1230923"/>
              <a:gd name="connsiteX72" fmla="*/ 17585 w 1055077"/>
              <a:gd name="connsiteY72" fmla="*/ 677008 h 1230923"/>
              <a:gd name="connsiteX73" fmla="*/ 8793 w 1055077"/>
              <a:gd name="connsiteY73" fmla="*/ 650631 h 1230923"/>
              <a:gd name="connsiteX74" fmla="*/ 0 w 1055077"/>
              <a:gd name="connsiteY74" fmla="*/ 597877 h 1230923"/>
              <a:gd name="connsiteX75" fmla="*/ 26377 w 1055077"/>
              <a:gd name="connsiteY75" fmla="*/ 351692 h 1230923"/>
              <a:gd name="connsiteX76" fmla="*/ 35170 w 1055077"/>
              <a:gd name="connsiteY76" fmla="*/ 325315 h 1230923"/>
              <a:gd name="connsiteX77" fmla="*/ 61547 w 1055077"/>
              <a:gd name="connsiteY77" fmla="*/ 307731 h 1230923"/>
              <a:gd name="connsiteX78" fmla="*/ 87924 w 1055077"/>
              <a:gd name="connsiteY78" fmla="*/ 246185 h 1230923"/>
              <a:gd name="connsiteX79" fmla="*/ 114300 w 1055077"/>
              <a:gd name="connsiteY79" fmla="*/ 237392 h 1230923"/>
              <a:gd name="connsiteX80" fmla="*/ 123093 w 1055077"/>
              <a:gd name="connsiteY80" fmla="*/ 211015 h 1230923"/>
              <a:gd name="connsiteX81" fmla="*/ 158262 w 1055077"/>
              <a:gd name="connsiteY81" fmla="*/ 202223 h 1230923"/>
              <a:gd name="connsiteX82" fmla="*/ 184639 w 1055077"/>
              <a:gd name="connsiteY82" fmla="*/ 184638 h 1230923"/>
              <a:gd name="connsiteX83" fmla="*/ 211016 w 1055077"/>
              <a:gd name="connsiteY83" fmla="*/ 175846 h 1230923"/>
              <a:gd name="connsiteX84" fmla="*/ 298939 w 1055077"/>
              <a:gd name="connsiteY84" fmla="*/ 131885 h 1230923"/>
              <a:gd name="connsiteX85" fmla="*/ 360485 w 1055077"/>
              <a:gd name="connsiteY85" fmla="*/ 105508 h 1230923"/>
              <a:gd name="connsiteX86" fmla="*/ 422031 w 1055077"/>
              <a:gd name="connsiteY86" fmla="*/ 96715 h 1230923"/>
              <a:gd name="connsiteX87" fmla="*/ 448408 w 1055077"/>
              <a:gd name="connsiteY87" fmla="*/ 79131 h 1230923"/>
              <a:gd name="connsiteX88" fmla="*/ 492370 w 1055077"/>
              <a:gd name="connsiteY88" fmla="*/ 70338 h 1230923"/>
              <a:gd name="connsiteX89" fmla="*/ 527539 w 1055077"/>
              <a:gd name="connsiteY89" fmla="*/ 61546 h 1230923"/>
              <a:gd name="connsiteX90" fmla="*/ 580293 w 1055077"/>
              <a:gd name="connsiteY90" fmla="*/ 43962 h 1230923"/>
              <a:gd name="connsiteX91" fmla="*/ 606670 w 1055077"/>
              <a:gd name="connsiteY91" fmla="*/ 35169 h 1230923"/>
              <a:gd name="connsiteX92" fmla="*/ 633047 w 1055077"/>
              <a:gd name="connsiteY92" fmla="*/ 17585 h 1230923"/>
              <a:gd name="connsiteX93" fmla="*/ 703385 w 1055077"/>
              <a:gd name="connsiteY93" fmla="*/ 0 h 1230923"/>
              <a:gd name="connsiteX94" fmla="*/ 844062 w 1055077"/>
              <a:gd name="connsiteY94" fmla="*/ 26377 h 1230923"/>
              <a:gd name="connsiteX95" fmla="*/ 870439 w 1055077"/>
              <a:gd name="connsiteY95" fmla="*/ 52754 h 1230923"/>
              <a:gd name="connsiteX96" fmla="*/ 905608 w 1055077"/>
              <a:gd name="connsiteY96" fmla="*/ 105508 h 1230923"/>
              <a:gd name="connsiteX97" fmla="*/ 923193 w 1055077"/>
              <a:gd name="connsiteY97" fmla="*/ 158262 h 1230923"/>
              <a:gd name="connsiteX98" fmla="*/ 940777 w 1055077"/>
              <a:gd name="connsiteY98" fmla="*/ 193431 h 1230923"/>
              <a:gd name="connsiteX99" fmla="*/ 949570 w 1055077"/>
              <a:gd name="connsiteY99" fmla="*/ 219808 h 1230923"/>
              <a:gd name="connsiteX100" fmla="*/ 975947 w 1055077"/>
              <a:gd name="connsiteY100" fmla="*/ 254977 h 1230923"/>
              <a:gd name="connsiteX101" fmla="*/ 1002324 w 1055077"/>
              <a:gd name="connsiteY101" fmla="*/ 342900 h 1230923"/>
              <a:gd name="connsiteX102" fmla="*/ 1011116 w 1055077"/>
              <a:gd name="connsiteY102" fmla="*/ 369277 h 1230923"/>
              <a:gd name="connsiteX103" fmla="*/ 1037493 w 1055077"/>
              <a:gd name="connsiteY103" fmla="*/ 465992 h 1230923"/>
              <a:gd name="connsiteX104" fmla="*/ 1055077 w 1055077"/>
              <a:gd name="connsiteY104" fmla="*/ 633046 h 1230923"/>
              <a:gd name="connsiteX105" fmla="*/ 1046285 w 1055077"/>
              <a:gd name="connsiteY105" fmla="*/ 861646 h 1230923"/>
              <a:gd name="connsiteX106" fmla="*/ 1037493 w 1055077"/>
              <a:gd name="connsiteY106" fmla="*/ 896815 h 1230923"/>
              <a:gd name="connsiteX107" fmla="*/ 1028700 w 1055077"/>
              <a:gd name="connsiteY107" fmla="*/ 940777 h 1230923"/>
              <a:gd name="connsiteX108" fmla="*/ 1011116 w 1055077"/>
              <a:gd name="connsiteY108" fmla="*/ 967154 h 1230923"/>
              <a:gd name="connsiteX109" fmla="*/ 940777 w 1055077"/>
              <a:gd name="connsiteY109" fmla="*/ 1072662 h 1230923"/>
              <a:gd name="connsiteX110" fmla="*/ 905608 w 1055077"/>
              <a:gd name="connsiteY110" fmla="*/ 1099038 h 1230923"/>
              <a:gd name="connsiteX111" fmla="*/ 870439 w 1055077"/>
              <a:gd name="connsiteY111" fmla="*/ 1116623 h 1230923"/>
              <a:gd name="connsiteX112" fmla="*/ 791308 w 1055077"/>
              <a:gd name="connsiteY112" fmla="*/ 1178169 h 1230923"/>
              <a:gd name="connsiteX113" fmla="*/ 712177 w 1055077"/>
              <a:gd name="connsiteY113" fmla="*/ 1204546 h 1230923"/>
              <a:gd name="connsiteX114" fmla="*/ 668216 w 1055077"/>
              <a:gd name="connsiteY114" fmla="*/ 1213338 h 1230923"/>
              <a:gd name="connsiteX115" fmla="*/ 633047 w 1055077"/>
              <a:gd name="connsiteY115" fmla="*/ 1222131 h 1230923"/>
              <a:gd name="connsiteX116" fmla="*/ 580293 w 1055077"/>
              <a:gd name="connsiteY116" fmla="*/ 1230923 h 1230923"/>
              <a:gd name="connsiteX117" fmla="*/ 316524 w 1055077"/>
              <a:gd name="connsiteY117" fmla="*/ 1213338 h 1230923"/>
              <a:gd name="connsiteX118" fmla="*/ 263770 w 1055077"/>
              <a:gd name="connsiteY118" fmla="*/ 1186962 h 1230923"/>
              <a:gd name="connsiteX119" fmla="*/ 193431 w 1055077"/>
              <a:gd name="connsiteY119" fmla="*/ 1151792 h 1230923"/>
              <a:gd name="connsiteX120" fmla="*/ 158262 w 1055077"/>
              <a:gd name="connsiteY120" fmla="*/ 1134208 h 1230923"/>
              <a:gd name="connsiteX121" fmla="*/ 105508 w 1055077"/>
              <a:gd name="connsiteY121" fmla="*/ 1090246 h 1230923"/>
              <a:gd name="connsiteX122" fmla="*/ 43962 w 1055077"/>
              <a:gd name="connsiteY122" fmla="*/ 1046285 h 1230923"/>
              <a:gd name="connsiteX123" fmla="*/ 26377 w 1055077"/>
              <a:gd name="connsiteY123" fmla="*/ 1028700 h 123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055077" h="1230923">
                <a:moveTo>
                  <a:pt x="404447" y="518746"/>
                </a:moveTo>
                <a:cubicBezTo>
                  <a:pt x="419884" y="493018"/>
                  <a:pt x="423131" y="465992"/>
                  <a:pt x="457200" y="465992"/>
                </a:cubicBezTo>
                <a:cubicBezTo>
                  <a:pt x="469284" y="465992"/>
                  <a:pt x="480647" y="471854"/>
                  <a:pt x="492370" y="474785"/>
                </a:cubicBezTo>
                <a:cubicBezTo>
                  <a:pt x="519143" y="492633"/>
                  <a:pt x="528766" y="494821"/>
                  <a:pt x="545124" y="527538"/>
                </a:cubicBezTo>
                <a:cubicBezTo>
                  <a:pt x="553413" y="544117"/>
                  <a:pt x="562708" y="580292"/>
                  <a:pt x="562708" y="580292"/>
                </a:cubicBezTo>
                <a:cubicBezTo>
                  <a:pt x="559777" y="627184"/>
                  <a:pt x="563595" y="674993"/>
                  <a:pt x="553916" y="720969"/>
                </a:cubicBezTo>
                <a:cubicBezTo>
                  <a:pt x="551354" y="733137"/>
                  <a:pt x="539848" y="745587"/>
                  <a:pt x="527539" y="747346"/>
                </a:cubicBezTo>
                <a:cubicBezTo>
                  <a:pt x="495493" y="751924"/>
                  <a:pt x="463062" y="741485"/>
                  <a:pt x="430824" y="738554"/>
                </a:cubicBezTo>
                <a:cubicBezTo>
                  <a:pt x="349941" y="617232"/>
                  <a:pt x="434394" y="741796"/>
                  <a:pt x="369277" y="650631"/>
                </a:cubicBezTo>
                <a:cubicBezTo>
                  <a:pt x="363135" y="642032"/>
                  <a:pt x="358458" y="632372"/>
                  <a:pt x="351693" y="624254"/>
                </a:cubicBezTo>
                <a:cubicBezTo>
                  <a:pt x="343733" y="614702"/>
                  <a:pt x="334108" y="606669"/>
                  <a:pt x="325316" y="597877"/>
                </a:cubicBezTo>
                <a:cubicBezTo>
                  <a:pt x="319454" y="580292"/>
                  <a:pt x="306192" y="563595"/>
                  <a:pt x="307731" y="545123"/>
                </a:cubicBezTo>
                <a:cubicBezTo>
                  <a:pt x="310662" y="509954"/>
                  <a:pt x="311860" y="474597"/>
                  <a:pt x="316524" y="439615"/>
                </a:cubicBezTo>
                <a:cubicBezTo>
                  <a:pt x="319574" y="416740"/>
                  <a:pt x="327961" y="402956"/>
                  <a:pt x="351693" y="395654"/>
                </a:cubicBezTo>
                <a:cubicBezTo>
                  <a:pt x="380259" y="386864"/>
                  <a:pt x="410620" y="385318"/>
                  <a:pt x="439616" y="378069"/>
                </a:cubicBezTo>
                <a:lnTo>
                  <a:pt x="474785" y="369277"/>
                </a:lnTo>
                <a:cubicBezTo>
                  <a:pt x="484221" y="369832"/>
                  <a:pt x="631400" y="373179"/>
                  <a:pt x="677008" y="386862"/>
                </a:cubicBezTo>
                <a:cubicBezTo>
                  <a:pt x="689562" y="390628"/>
                  <a:pt x="700454" y="398585"/>
                  <a:pt x="712177" y="404446"/>
                </a:cubicBezTo>
                <a:cubicBezTo>
                  <a:pt x="723900" y="422031"/>
                  <a:pt x="740664" y="437150"/>
                  <a:pt x="747347" y="457200"/>
                </a:cubicBezTo>
                <a:cubicBezTo>
                  <a:pt x="767447" y="517503"/>
                  <a:pt x="743707" y="442645"/>
                  <a:pt x="764931" y="527538"/>
                </a:cubicBezTo>
                <a:cubicBezTo>
                  <a:pt x="767179" y="536529"/>
                  <a:pt x="770793" y="545123"/>
                  <a:pt x="773724" y="553915"/>
                </a:cubicBezTo>
                <a:cubicBezTo>
                  <a:pt x="770793" y="615461"/>
                  <a:pt x="769845" y="677134"/>
                  <a:pt x="764931" y="738554"/>
                </a:cubicBezTo>
                <a:cubicBezTo>
                  <a:pt x="763967" y="750599"/>
                  <a:pt x="762134" y="763231"/>
                  <a:pt x="756139" y="773723"/>
                </a:cubicBezTo>
                <a:cubicBezTo>
                  <a:pt x="748361" y="787334"/>
                  <a:pt x="717951" y="810402"/>
                  <a:pt x="703385" y="817685"/>
                </a:cubicBezTo>
                <a:cubicBezTo>
                  <a:pt x="690773" y="823991"/>
                  <a:pt x="653106" y="832452"/>
                  <a:pt x="641839" y="835269"/>
                </a:cubicBezTo>
                <a:cubicBezTo>
                  <a:pt x="550988" y="880696"/>
                  <a:pt x="580635" y="872966"/>
                  <a:pt x="395654" y="844062"/>
                </a:cubicBezTo>
                <a:cubicBezTo>
                  <a:pt x="369755" y="840015"/>
                  <a:pt x="348762" y="820615"/>
                  <a:pt x="325316" y="808892"/>
                </a:cubicBezTo>
                <a:cubicBezTo>
                  <a:pt x="313593" y="803030"/>
                  <a:pt x="302581" y="795453"/>
                  <a:pt x="290147" y="791308"/>
                </a:cubicBezTo>
                <a:cubicBezTo>
                  <a:pt x="281355" y="788377"/>
                  <a:pt x="271872" y="787016"/>
                  <a:pt x="263770" y="782515"/>
                </a:cubicBezTo>
                <a:cubicBezTo>
                  <a:pt x="245296" y="772251"/>
                  <a:pt x="228601" y="759069"/>
                  <a:pt x="211016" y="747346"/>
                </a:cubicBezTo>
                <a:lnTo>
                  <a:pt x="184639" y="729762"/>
                </a:lnTo>
                <a:cubicBezTo>
                  <a:pt x="172916" y="712177"/>
                  <a:pt x="154596" y="697511"/>
                  <a:pt x="149470" y="677008"/>
                </a:cubicBezTo>
                <a:cubicBezTo>
                  <a:pt x="146539" y="665285"/>
                  <a:pt x="144920" y="653153"/>
                  <a:pt x="140677" y="641838"/>
                </a:cubicBezTo>
                <a:cubicBezTo>
                  <a:pt x="106193" y="549880"/>
                  <a:pt x="136871" y="661777"/>
                  <a:pt x="114300" y="571500"/>
                </a:cubicBezTo>
                <a:cubicBezTo>
                  <a:pt x="117231" y="527538"/>
                  <a:pt x="118227" y="483405"/>
                  <a:pt x="123093" y="439615"/>
                </a:cubicBezTo>
                <a:cubicBezTo>
                  <a:pt x="124116" y="430404"/>
                  <a:pt x="127287" y="421285"/>
                  <a:pt x="131885" y="413238"/>
                </a:cubicBezTo>
                <a:cubicBezTo>
                  <a:pt x="139155" y="400515"/>
                  <a:pt x="148725" y="389195"/>
                  <a:pt x="158262" y="378069"/>
                </a:cubicBezTo>
                <a:cubicBezTo>
                  <a:pt x="166354" y="368628"/>
                  <a:pt x="175847" y="360484"/>
                  <a:pt x="184639" y="351692"/>
                </a:cubicBezTo>
                <a:cubicBezTo>
                  <a:pt x="204533" y="292007"/>
                  <a:pt x="175642" y="360689"/>
                  <a:pt x="246185" y="290146"/>
                </a:cubicBezTo>
                <a:cubicBezTo>
                  <a:pt x="276542" y="259789"/>
                  <a:pt x="270135" y="263709"/>
                  <a:pt x="307731" y="237392"/>
                </a:cubicBezTo>
                <a:cubicBezTo>
                  <a:pt x="325045" y="225272"/>
                  <a:pt x="339982" y="207349"/>
                  <a:pt x="360485" y="202223"/>
                </a:cubicBezTo>
                <a:cubicBezTo>
                  <a:pt x="372208" y="199292"/>
                  <a:pt x="384035" y="196751"/>
                  <a:pt x="395654" y="193431"/>
                </a:cubicBezTo>
                <a:cubicBezTo>
                  <a:pt x="404565" y="190885"/>
                  <a:pt x="412984" y="186649"/>
                  <a:pt x="422031" y="184638"/>
                </a:cubicBezTo>
                <a:cubicBezTo>
                  <a:pt x="439434" y="180771"/>
                  <a:pt x="457200" y="178777"/>
                  <a:pt x="474785" y="175846"/>
                </a:cubicBezTo>
                <a:cubicBezTo>
                  <a:pt x="530470" y="178777"/>
                  <a:pt x="586474" y="177994"/>
                  <a:pt x="641839" y="184638"/>
                </a:cubicBezTo>
                <a:cubicBezTo>
                  <a:pt x="660243" y="186846"/>
                  <a:pt x="694593" y="202223"/>
                  <a:pt x="694593" y="202223"/>
                </a:cubicBezTo>
                <a:cubicBezTo>
                  <a:pt x="703385" y="211015"/>
                  <a:pt x="711529" y="220508"/>
                  <a:pt x="720970" y="228600"/>
                </a:cubicBezTo>
                <a:cubicBezTo>
                  <a:pt x="740054" y="244958"/>
                  <a:pt x="761641" y="258645"/>
                  <a:pt x="782516" y="272562"/>
                </a:cubicBezTo>
                <a:cubicBezTo>
                  <a:pt x="788377" y="281354"/>
                  <a:pt x="792628" y="291466"/>
                  <a:pt x="800100" y="298938"/>
                </a:cubicBezTo>
                <a:cubicBezTo>
                  <a:pt x="807572" y="306410"/>
                  <a:pt x="820417" y="307866"/>
                  <a:pt x="826477" y="316523"/>
                </a:cubicBezTo>
                <a:cubicBezTo>
                  <a:pt x="841510" y="337998"/>
                  <a:pt x="847106" y="365051"/>
                  <a:pt x="861647" y="386862"/>
                </a:cubicBezTo>
                <a:cubicBezTo>
                  <a:pt x="889512" y="428660"/>
                  <a:pt x="875890" y="403215"/>
                  <a:pt x="896816" y="465992"/>
                </a:cubicBezTo>
                <a:cubicBezTo>
                  <a:pt x="923493" y="546022"/>
                  <a:pt x="882572" y="419629"/>
                  <a:pt x="914400" y="536331"/>
                </a:cubicBezTo>
                <a:cubicBezTo>
                  <a:pt x="919277" y="554214"/>
                  <a:pt x="931985" y="589085"/>
                  <a:pt x="931985" y="589085"/>
                </a:cubicBezTo>
                <a:cubicBezTo>
                  <a:pt x="929054" y="659423"/>
                  <a:pt x="928394" y="729893"/>
                  <a:pt x="923193" y="800100"/>
                </a:cubicBezTo>
                <a:cubicBezTo>
                  <a:pt x="922508" y="809343"/>
                  <a:pt x="916946" y="817566"/>
                  <a:pt x="914400" y="826477"/>
                </a:cubicBezTo>
                <a:cubicBezTo>
                  <a:pt x="911080" y="838096"/>
                  <a:pt x="910256" y="850492"/>
                  <a:pt x="905608" y="861646"/>
                </a:cubicBezTo>
                <a:cubicBezTo>
                  <a:pt x="895526" y="885843"/>
                  <a:pt x="891410" y="916257"/>
                  <a:pt x="870439" y="931985"/>
                </a:cubicBezTo>
                <a:cubicBezTo>
                  <a:pt x="854388" y="944024"/>
                  <a:pt x="795507" y="989201"/>
                  <a:pt x="782516" y="993531"/>
                </a:cubicBezTo>
                <a:cubicBezTo>
                  <a:pt x="764931" y="999392"/>
                  <a:pt x="748251" y="1009794"/>
                  <a:pt x="729762" y="1011115"/>
                </a:cubicBezTo>
                <a:lnTo>
                  <a:pt x="606670" y="1019908"/>
                </a:lnTo>
                <a:cubicBezTo>
                  <a:pt x="524608" y="1016977"/>
                  <a:pt x="442241" y="1018780"/>
                  <a:pt x="360485" y="1011115"/>
                </a:cubicBezTo>
                <a:cubicBezTo>
                  <a:pt x="347436" y="1009892"/>
                  <a:pt x="337485" y="998399"/>
                  <a:pt x="325316" y="993531"/>
                </a:cubicBezTo>
                <a:cubicBezTo>
                  <a:pt x="308106" y="986647"/>
                  <a:pt x="290147" y="981808"/>
                  <a:pt x="272562" y="975946"/>
                </a:cubicBezTo>
                <a:lnTo>
                  <a:pt x="246185" y="967154"/>
                </a:lnTo>
                <a:cubicBezTo>
                  <a:pt x="180689" y="923489"/>
                  <a:pt x="261137" y="979613"/>
                  <a:pt x="193431" y="923192"/>
                </a:cubicBezTo>
                <a:cubicBezTo>
                  <a:pt x="185313" y="916427"/>
                  <a:pt x="175172" y="912373"/>
                  <a:pt x="167054" y="905608"/>
                </a:cubicBezTo>
                <a:cubicBezTo>
                  <a:pt x="157502" y="897648"/>
                  <a:pt x="150118" y="887323"/>
                  <a:pt x="140677" y="879231"/>
                </a:cubicBezTo>
                <a:cubicBezTo>
                  <a:pt x="129551" y="869694"/>
                  <a:pt x="117231" y="861646"/>
                  <a:pt x="105508" y="852854"/>
                </a:cubicBezTo>
                <a:cubicBezTo>
                  <a:pt x="99647" y="844062"/>
                  <a:pt x="94689" y="834595"/>
                  <a:pt x="87924" y="826477"/>
                </a:cubicBezTo>
                <a:cubicBezTo>
                  <a:pt x="79964" y="816925"/>
                  <a:pt x="68774" y="810218"/>
                  <a:pt x="61547" y="800100"/>
                </a:cubicBezTo>
                <a:cubicBezTo>
                  <a:pt x="53929" y="789435"/>
                  <a:pt x="49824" y="776654"/>
                  <a:pt x="43962" y="764931"/>
                </a:cubicBezTo>
                <a:cubicBezTo>
                  <a:pt x="30674" y="711776"/>
                  <a:pt x="38993" y="741231"/>
                  <a:pt x="17585" y="677008"/>
                </a:cubicBezTo>
                <a:cubicBezTo>
                  <a:pt x="14654" y="668216"/>
                  <a:pt x="10317" y="659773"/>
                  <a:pt x="8793" y="650631"/>
                </a:cubicBezTo>
                <a:lnTo>
                  <a:pt x="0" y="597877"/>
                </a:lnTo>
                <a:cubicBezTo>
                  <a:pt x="5453" y="488829"/>
                  <a:pt x="-3568" y="441520"/>
                  <a:pt x="26377" y="351692"/>
                </a:cubicBezTo>
                <a:cubicBezTo>
                  <a:pt x="29308" y="342900"/>
                  <a:pt x="29380" y="332552"/>
                  <a:pt x="35170" y="325315"/>
                </a:cubicBezTo>
                <a:cubicBezTo>
                  <a:pt x="41771" y="317064"/>
                  <a:pt x="52755" y="313592"/>
                  <a:pt x="61547" y="307731"/>
                </a:cubicBezTo>
                <a:cubicBezTo>
                  <a:pt x="66827" y="286611"/>
                  <a:pt x="68948" y="261366"/>
                  <a:pt x="87924" y="246185"/>
                </a:cubicBezTo>
                <a:cubicBezTo>
                  <a:pt x="95161" y="240395"/>
                  <a:pt x="105508" y="240323"/>
                  <a:pt x="114300" y="237392"/>
                </a:cubicBezTo>
                <a:cubicBezTo>
                  <a:pt x="117231" y="228600"/>
                  <a:pt x="115856" y="216805"/>
                  <a:pt x="123093" y="211015"/>
                </a:cubicBezTo>
                <a:cubicBezTo>
                  <a:pt x="132529" y="203466"/>
                  <a:pt x="147155" y="206983"/>
                  <a:pt x="158262" y="202223"/>
                </a:cubicBezTo>
                <a:cubicBezTo>
                  <a:pt x="167975" y="198060"/>
                  <a:pt x="175187" y="189364"/>
                  <a:pt x="184639" y="184638"/>
                </a:cubicBezTo>
                <a:cubicBezTo>
                  <a:pt x="192928" y="180493"/>
                  <a:pt x="202914" y="180347"/>
                  <a:pt x="211016" y="175846"/>
                </a:cubicBezTo>
                <a:cubicBezTo>
                  <a:pt x="296664" y="128264"/>
                  <a:pt x="230208" y="149067"/>
                  <a:pt x="298939" y="131885"/>
                </a:cubicBezTo>
                <a:cubicBezTo>
                  <a:pt x="318007" y="122351"/>
                  <a:pt x="338920" y="109821"/>
                  <a:pt x="360485" y="105508"/>
                </a:cubicBezTo>
                <a:cubicBezTo>
                  <a:pt x="380806" y="101444"/>
                  <a:pt x="401516" y="99646"/>
                  <a:pt x="422031" y="96715"/>
                </a:cubicBezTo>
                <a:cubicBezTo>
                  <a:pt x="430823" y="90854"/>
                  <a:pt x="438514" y="82841"/>
                  <a:pt x="448408" y="79131"/>
                </a:cubicBezTo>
                <a:cubicBezTo>
                  <a:pt x="462401" y="73884"/>
                  <a:pt x="477782" y="73580"/>
                  <a:pt x="492370" y="70338"/>
                </a:cubicBezTo>
                <a:cubicBezTo>
                  <a:pt x="504166" y="67717"/>
                  <a:pt x="515965" y="65018"/>
                  <a:pt x="527539" y="61546"/>
                </a:cubicBezTo>
                <a:cubicBezTo>
                  <a:pt x="545293" y="56220"/>
                  <a:pt x="562708" y="49824"/>
                  <a:pt x="580293" y="43962"/>
                </a:cubicBezTo>
                <a:cubicBezTo>
                  <a:pt x="589085" y="41031"/>
                  <a:pt x="598958" y="40310"/>
                  <a:pt x="606670" y="35169"/>
                </a:cubicBezTo>
                <a:cubicBezTo>
                  <a:pt x="615462" y="29308"/>
                  <a:pt x="623116" y="21196"/>
                  <a:pt x="633047" y="17585"/>
                </a:cubicBezTo>
                <a:cubicBezTo>
                  <a:pt x="655760" y="9326"/>
                  <a:pt x="703385" y="0"/>
                  <a:pt x="703385" y="0"/>
                </a:cubicBezTo>
                <a:cubicBezTo>
                  <a:pt x="781873" y="6037"/>
                  <a:pt x="798707" y="-11419"/>
                  <a:pt x="844062" y="26377"/>
                </a:cubicBezTo>
                <a:cubicBezTo>
                  <a:pt x="853614" y="34337"/>
                  <a:pt x="861647" y="43962"/>
                  <a:pt x="870439" y="52754"/>
                </a:cubicBezTo>
                <a:cubicBezTo>
                  <a:pt x="899524" y="140013"/>
                  <a:pt x="850727" y="6722"/>
                  <a:pt x="905608" y="105508"/>
                </a:cubicBezTo>
                <a:cubicBezTo>
                  <a:pt x="914610" y="121711"/>
                  <a:pt x="914904" y="141683"/>
                  <a:pt x="923193" y="158262"/>
                </a:cubicBezTo>
                <a:cubicBezTo>
                  <a:pt x="929054" y="169985"/>
                  <a:pt x="935614" y="181384"/>
                  <a:pt x="940777" y="193431"/>
                </a:cubicBezTo>
                <a:cubicBezTo>
                  <a:pt x="944428" y="201950"/>
                  <a:pt x="944972" y="211761"/>
                  <a:pt x="949570" y="219808"/>
                </a:cubicBezTo>
                <a:cubicBezTo>
                  <a:pt x="956840" y="232531"/>
                  <a:pt x="968830" y="242167"/>
                  <a:pt x="975947" y="254977"/>
                </a:cubicBezTo>
                <a:cubicBezTo>
                  <a:pt x="997425" y="293637"/>
                  <a:pt x="992004" y="301620"/>
                  <a:pt x="1002324" y="342900"/>
                </a:cubicBezTo>
                <a:cubicBezTo>
                  <a:pt x="1004572" y="351891"/>
                  <a:pt x="1008678" y="360336"/>
                  <a:pt x="1011116" y="369277"/>
                </a:cubicBezTo>
                <a:cubicBezTo>
                  <a:pt x="1040859" y="478336"/>
                  <a:pt x="1017256" y="405287"/>
                  <a:pt x="1037493" y="465992"/>
                </a:cubicBezTo>
                <a:cubicBezTo>
                  <a:pt x="1042321" y="504618"/>
                  <a:pt x="1055077" y="600252"/>
                  <a:pt x="1055077" y="633046"/>
                </a:cubicBezTo>
                <a:cubicBezTo>
                  <a:pt x="1055077" y="709302"/>
                  <a:pt x="1051357" y="785559"/>
                  <a:pt x="1046285" y="861646"/>
                </a:cubicBezTo>
                <a:cubicBezTo>
                  <a:pt x="1045481" y="873703"/>
                  <a:pt x="1040114" y="885019"/>
                  <a:pt x="1037493" y="896815"/>
                </a:cubicBezTo>
                <a:cubicBezTo>
                  <a:pt x="1034251" y="911403"/>
                  <a:pt x="1033947" y="926784"/>
                  <a:pt x="1028700" y="940777"/>
                </a:cubicBezTo>
                <a:cubicBezTo>
                  <a:pt x="1024990" y="950671"/>
                  <a:pt x="1016359" y="957979"/>
                  <a:pt x="1011116" y="967154"/>
                </a:cubicBezTo>
                <a:cubicBezTo>
                  <a:pt x="988567" y="1006615"/>
                  <a:pt x="983187" y="1040856"/>
                  <a:pt x="940777" y="1072662"/>
                </a:cubicBezTo>
                <a:cubicBezTo>
                  <a:pt x="929054" y="1081454"/>
                  <a:pt x="918034" y="1091272"/>
                  <a:pt x="905608" y="1099038"/>
                </a:cubicBezTo>
                <a:cubicBezTo>
                  <a:pt x="894493" y="1105985"/>
                  <a:pt x="881215" y="1109162"/>
                  <a:pt x="870439" y="1116623"/>
                </a:cubicBezTo>
                <a:cubicBezTo>
                  <a:pt x="842965" y="1135644"/>
                  <a:pt x="823009" y="1167602"/>
                  <a:pt x="791308" y="1178169"/>
                </a:cubicBezTo>
                <a:cubicBezTo>
                  <a:pt x="764931" y="1186961"/>
                  <a:pt x="739441" y="1199093"/>
                  <a:pt x="712177" y="1204546"/>
                </a:cubicBezTo>
                <a:cubicBezTo>
                  <a:pt x="697523" y="1207477"/>
                  <a:pt x="682804" y="1210096"/>
                  <a:pt x="668216" y="1213338"/>
                </a:cubicBezTo>
                <a:cubicBezTo>
                  <a:pt x="656420" y="1215959"/>
                  <a:pt x="644896" y="1219761"/>
                  <a:pt x="633047" y="1222131"/>
                </a:cubicBezTo>
                <a:cubicBezTo>
                  <a:pt x="615566" y="1225627"/>
                  <a:pt x="597878" y="1227992"/>
                  <a:pt x="580293" y="1230923"/>
                </a:cubicBezTo>
                <a:cubicBezTo>
                  <a:pt x="480883" y="1226947"/>
                  <a:pt x="404809" y="1235410"/>
                  <a:pt x="316524" y="1213338"/>
                </a:cubicBezTo>
                <a:cubicBezTo>
                  <a:pt x="278124" y="1203738"/>
                  <a:pt x="300137" y="1206799"/>
                  <a:pt x="263770" y="1186962"/>
                </a:cubicBezTo>
                <a:cubicBezTo>
                  <a:pt x="240757" y="1174409"/>
                  <a:pt x="216877" y="1163515"/>
                  <a:pt x="193431" y="1151792"/>
                </a:cubicBezTo>
                <a:cubicBezTo>
                  <a:pt x="181708" y="1145931"/>
                  <a:pt x="169167" y="1141478"/>
                  <a:pt x="158262" y="1134208"/>
                </a:cubicBezTo>
                <a:cubicBezTo>
                  <a:pt x="99964" y="1095342"/>
                  <a:pt x="164744" y="1141020"/>
                  <a:pt x="105508" y="1090246"/>
                </a:cubicBezTo>
                <a:cubicBezTo>
                  <a:pt x="18876" y="1015989"/>
                  <a:pt x="113547" y="1101952"/>
                  <a:pt x="43962" y="1046285"/>
                </a:cubicBezTo>
                <a:cubicBezTo>
                  <a:pt x="37489" y="1041107"/>
                  <a:pt x="32239" y="1034562"/>
                  <a:pt x="26377" y="10287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396079" y="388245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Nét xoắn ốc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  <p:bldP spid="49" grpId="0" animBg="1"/>
      <p:bldP spid="78" grpId="0"/>
      <p:bldP spid="79" grpId="0"/>
      <p:bldP spid="80" grpId="0"/>
      <p:bldP spid="81" grpId="0"/>
      <p:bldP spid="82" grpId="0"/>
      <p:bldP spid="100" grpId="0" animBg="1"/>
      <p:bldP spid="118" grpId="0"/>
      <p:bldP spid="126" grpId="0" animBg="1"/>
      <p:bldP spid="127" grpId="0"/>
      <p:bldP spid="129" grpId="0" animBg="1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3" y="1502258"/>
            <a:ext cx="4514773" cy="4414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652" y="1502256"/>
            <a:ext cx="4079631" cy="4274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70479" y="312474"/>
            <a:ext cx="3961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Nét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ytimg.com/vi/If2vZBHAQD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96964"/>
            <a:ext cx="3965331" cy="45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media.doanhnghiepvn.vn/Images/Uploaded/Share/2020/08/19/Cach-lam-banh-tai-yen-mem-deo-ben-trong-gion-rum-ben-ngoai-vo-cung-hap-d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9" y="1378988"/>
            <a:ext cx="3924056" cy="42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tse3.mm.bing.net/th?id=OIP.WfbfmrlHIUoVzzQgZH9GRgHaE8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46" y="1284069"/>
            <a:ext cx="4380280" cy="392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se1.mm.bing.net/th?id=OIP.a6h0w-hwii_xQr_Z47xpDQHaE7&amp;pid=Api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3" y="1512276"/>
            <a:ext cx="4436208" cy="370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6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402589" y="609063"/>
            <a:ext cx="8187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Hãy quan sát, nhớ lại nét có ở đồ vật, con vật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cối mà em biết?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238" y="2057400"/>
            <a:ext cx="81768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luận: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Nét xuất hiện nhiều xung quanh chúng ta, nét làm cho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mọi vật trở nên sinh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động hơn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238" y="3611488"/>
            <a:ext cx="24342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2.2. Thể hiện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5315" y="4380855"/>
            <a:ext cx="8756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Quan sát và trả lời câu hỏi: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 Thảo luận nhóm đôi)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1621949" y="448409"/>
            <a:ext cx="5482236" cy="468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301" y="5488577"/>
            <a:ext cx="7851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+ Bằng cách nào để tạo ra các nét?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Muốn vẽ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được nét nhỏ </a:t>
            </a:r>
            <a:r>
              <a:rPr lang="nl-NL" sz="2400" i="1" dirty="0">
                <a:latin typeface="Times New Roman" pitchFamily="18" charset="0"/>
                <a:cs typeface="Times New Roman" pitchFamily="18" charset="0"/>
              </a:rPr>
              <a:t>(thanh),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nét to </a:t>
            </a:r>
            <a:r>
              <a:rPr lang="nl-NL" sz="2400" i="1" dirty="0">
                <a:latin typeface="Times New Roman" pitchFamily="18" charset="0"/>
                <a:cs typeface="Times New Roman" pitchFamily="18" charset="0"/>
              </a:rPr>
              <a:t>( đậm )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thì vẽ như thế nào?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</TotalTime>
  <Words>443</Words>
  <Application>Microsoft Office PowerPoint</Application>
  <PresentationFormat>On-screen Show (4:3)</PresentationFormat>
  <Paragraphs>57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165</cp:revision>
  <dcterms:created xsi:type="dcterms:W3CDTF">2021-01-29T04:19:00Z</dcterms:created>
  <dcterms:modified xsi:type="dcterms:W3CDTF">2023-10-09T01:43:59Z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FCD17A6F5E1841ED9BE3731415936983</vt:lpwstr>
  </property>
  <property fmtid="{D5CDD505-2E9C-101B-9397-08002B2CF9AE}" pid="3" name="KSOProductBuildVer">
    <vt:lpwstr>1033-11.2.0.10323</vt:lpwstr>
  </property>
</Properties>
</file>