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442" r:id="rId2"/>
    <p:sldId id="361" r:id="rId3"/>
    <p:sldId id="443" r:id="rId4"/>
    <p:sldId id="444" r:id="rId5"/>
    <p:sldId id="436" r:id="rId6"/>
    <p:sldId id="370" r:id="rId7"/>
    <p:sldId id="372" r:id="rId8"/>
    <p:sldId id="371" r:id="rId9"/>
    <p:sldId id="422" r:id="rId10"/>
    <p:sldId id="423" r:id="rId11"/>
    <p:sldId id="424" r:id="rId12"/>
    <p:sldId id="437" r:id="rId13"/>
    <p:sldId id="425" r:id="rId14"/>
    <p:sldId id="426" r:id="rId15"/>
    <p:sldId id="435" r:id="rId16"/>
    <p:sldId id="373" r:id="rId17"/>
    <p:sldId id="438" r:id="rId18"/>
    <p:sldId id="445" r:id="rId19"/>
    <p:sldId id="427" r:id="rId20"/>
    <p:sldId id="429" r:id="rId21"/>
    <p:sldId id="428" r:id="rId22"/>
    <p:sldId id="430" r:id="rId23"/>
    <p:sldId id="431" r:id="rId24"/>
    <p:sldId id="432" r:id="rId25"/>
    <p:sldId id="439" r:id="rId26"/>
    <p:sldId id="44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315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8955" y="972454"/>
            <a:ext cx="61893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 4</a:t>
            </a:r>
            <a:endParaRPr lang="en-US" sz="8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Ribbon 5"/>
          <p:cNvSpPr/>
          <p:nvPr/>
        </p:nvSpPr>
        <p:spPr>
          <a:xfrm>
            <a:off x="1864110" y="4928230"/>
            <a:ext cx="6606862" cy="1030310"/>
          </a:xfrm>
          <a:prstGeom prst="ribbon">
            <a:avLst>
              <a:gd name="adj1" fmla="val 16667"/>
              <a:gd name="adj2" fmla="val 65195"/>
            </a:avLst>
          </a:prstGeom>
          <a:ln w="28575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THỊ DIỄM</a:t>
            </a:r>
          </a:p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2023- 2024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21" y="4652635"/>
            <a:ext cx="1236003" cy="12360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8712" y="2677672"/>
            <a:ext cx="846469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GIÁO</a:t>
            </a:r>
          </a:p>
          <a:p>
            <a:pPr algn="ctr"/>
            <a:r>
              <a:rPr lang="en-US" sz="40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</a:t>
            </a:r>
            <a:endParaRPr lang="en-US" sz="40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254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6E5C36-65D4-99A5-6BC0-BD261909C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22" y="248892"/>
            <a:ext cx="8047382" cy="642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3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E09158-F5E7-F835-873D-83087CDF0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79" y="307284"/>
            <a:ext cx="8361077" cy="596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1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58A886-D31D-A95C-02F6-09ED425EF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35" y="212479"/>
            <a:ext cx="8054529" cy="14548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81B67B0-634C-348A-7692-0DEAB5617D8D}"/>
              </a:ext>
            </a:extLst>
          </p:cNvPr>
          <p:cNvSpPr txBox="1"/>
          <p:nvPr/>
        </p:nvSpPr>
        <p:spPr>
          <a:xfrm>
            <a:off x="544735" y="1879799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2C8E7B-C60D-2207-9098-5289F5463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886" y="2540099"/>
            <a:ext cx="6202650" cy="410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3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43D70A-FF9E-F3E8-B610-51086CC1F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41" y="828571"/>
            <a:ext cx="8466831" cy="52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9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CB113B-430A-503F-BA28-EDB2B9F10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78" y="262558"/>
            <a:ext cx="7942938" cy="633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84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BD0D5A-378E-87D6-C370-18208D171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39" y="3302243"/>
            <a:ext cx="7749726" cy="3555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6FD7DF-A37C-96B5-6F33-EB5B0D569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372" y="217003"/>
            <a:ext cx="4251259" cy="286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02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4EA58F-3186-10E4-854E-80CAE2A10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48" y="368991"/>
            <a:ext cx="7930475" cy="592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62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D3542B-45B8-A414-9A4A-41BA3AC17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44" y="506792"/>
            <a:ext cx="4206712" cy="5337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637EE01-4BDF-36AB-DD9F-3F83F66DD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046" y="506791"/>
            <a:ext cx="4040276" cy="533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9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3246" y="1732085"/>
            <a:ext cx="44871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33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EF6A08F-2F38-6071-A276-D2EA52954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34" y="310183"/>
            <a:ext cx="8379131" cy="2989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72BE62-D1BC-CAC9-6CB3-07E42E5FC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34" y="3609974"/>
            <a:ext cx="8345261" cy="17583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8654" y="582452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 luận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4161" y="4018084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44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3770" y="2158625"/>
            <a:ext cx="35557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4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3553F5-4EA4-5CEF-9942-6E743EFFD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53" y="1102933"/>
            <a:ext cx="8503001" cy="465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4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54E147-A676-3752-C20F-FF0D17FA0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80" y="406054"/>
            <a:ext cx="8498240" cy="604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B03B00-E9FB-8586-5769-EA744F3BF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696" y="436813"/>
            <a:ext cx="7137641" cy="612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57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747B60-598B-3838-84F8-FC0A75DA8A45}"/>
              </a:ext>
            </a:extLst>
          </p:cNvPr>
          <p:cNvSpPr txBox="1"/>
          <p:nvPr/>
        </p:nvSpPr>
        <p:spPr>
          <a:xfrm>
            <a:off x="2001078" y="885622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905612-45A9-637F-DC67-CFA700EF5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07" y="1591089"/>
            <a:ext cx="8228066" cy="409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0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CE7AD8-0F7F-34D5-8343-64216982C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820" y="146394"/>
            <a:ext cx="6988360" cy="622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1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0B4199-D378-BE60-D93D-9AD058277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55" y="1357136"/>
            <a:ext cx="805815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83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EC5751-042F-37D1-66ED-B5C2DAAAD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93" y="280766"/>
            <a:ext cx="7186613" cy="629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81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0" t="24462" r="13398" b="20014"/>
          <a:stretch/>
        </p:blipFill>
        <p:spPr bwMode="auto">
          <a:xfrm>
            <a:off x="712177" y="3543297"/>
            <a:ext cx="3472961" cy="308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8" t="14779" r="17437" b="10378"/>
          <a:stretch/>
        </p:blipFill>
        <p:spPr bwMode="auto">
          <a:xfrm>
            <a:off x="4826976" y="290143"/>
            <a:ext cx="2980591" cy="3253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0" b="21930"/>
          <a:stretch/>
        </p:blipFill>
        <p:spPr bwMode="auto">
          <a:xfrm>
            <a:off x="1019908" y="290143"/>
            <a:ext cx="3050928" cy="3112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8" b="35125"/>
          <a:stretch/>
        </p:blipFill>
        <p:spPr bwMode="auto">
          <a:xfrm>
            <a:off x="4536832" y="3693865"/>
            <a:ext cx="3886200" cy="278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98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6138" y="769599"/>
            <a:ext cx="820346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2: MỘT SỐ DẠNG KHÔNG GIAN 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TRANH DÂN GIAN VIỆT NAM</a:t>
            </a:r>
          </a:p>
          <a:p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Số tiết: 4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0" t="24462" r="13398" b="20014"/>
          <a:stretch/>
        </p:blipFill>
        <p:spPr bwMode="auto">
          <a:xfrm>
            <a:off x="2233247" y="2567354"/>
            <a:ext cx="5187461" cy="335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92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570033-578C-7A1B-7C5B-6C2629CB9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532" y="202509"/>
            <a:ext cx="6280703" cy="5131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4EB4FF-3807-99BA-9D95-BFB6D25B1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84" y="5440129"/>
            <a:ext cx="8415130" cy="133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0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C6A18F2-2061-A697-4B98-F07CF1A2D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56" y="947944"/>
            <a:ext cx="8514487" cy="449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6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22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E699D2-C9C1-1A52-2DD8-C26544DB6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994" y="155356"/>
            <a:ext cx="7367380" cy="654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5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398A8BD-90F8-A963-FA92-529D3D989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05" y="307492"/>
            <a:ext cx="8476190" cy="62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0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E59DC8-6864-2C7E-0C9B-7210A67F4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27" y="576779"/>
            <a:ext cx="8537346" cy="570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789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1139</TotalTime>
  <Words>57</Words>
  <Application>Microsoft Office PowerPoint</Application>
  <PresentationFormat>On-screen Show (4:3)</PresentationFormat>
  <Paragraphs>14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146</cp:revision>
  <dcterms:created xsi:type="dcterms:W3CDTF">2021-01-29T04:19:07Z</dcterms:created>
  <dcterms:modified xsi:type="dcterms:W3CDTF">2023-10-16T01:22:40Z</dcterms:modified>
</cp:coreProperties>
</file>