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5" r:id="rId3"/>
    <p:sldMasterId id="2147483698" r:id="rId4"/>
    <p:sldMasterId id="2147483711" r:id="rId5"/>
  </p:sldMasterIdLst>
  <p:notesMasterIdLst>
    <p:notesMasterId r:id="rId36"/>
  </p:notesMasterIdLst>
  <p:sldIdLst>
    <p:sldId id="257" r:id="rId6"/>
    <p:sldId id="316" r:id="rId7"/>
    <p:sldId id="259" r:id="rId8"/>
    <p:sldId id="287" r:id="rId9"/>
    <p:sldId id="289" r:id="rId10"/>
    <p:sldId id="317" r:id="rId11"/>
    <p:sldId id="261" r:id="rId12"/>
    <p:sldId id="291" r:id="rId13"/>
    <p:sldId id="303" r:id="rId14"/>
    <p:sldId id="332" r:id="rId15"/>
    <p:sldId id="333" r:id="rId16"/>
    <p:sldId id="293" r:id="rId17"/>
    <p:sldId id="334" r:id="rId18"/>
    <p:sldId id="295" r:id="rId19"/>
    <p:sldId id="335" r:id="rId20"/>
    <p:sldId id="336" r:id="rId21"/>
    <p:sldId id="296" r:id="rId22"/>
    <p:sldId id="337" r:id="rId23"/>
    <p:sldId id="331" r:id="rId24"/>
    <p:sldId id="338" r:id="rId25"/>
    <p:sldId id="339" r:id="rId26"/>
    <p:sldId id="340" r:id="rId27"/>
    <p:sldId id="341" r:id="rId28"/>
    <p:sldId id="342" r:id="rId29"/>
    <p:sldId id="344" r:id="rId30"/>
    <p:sldId id="343" r:id="rId31"/>
    <p:sldId id="315" r:id="rId32"/>
    <p:sldId id="319" r:id="rId33"/>
    <p:sldId id="284" r:id="rId34"/>
    <p:sldId id="11692"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9204" autoAdjust="0"/>
  </p:normalViewPr>
  <p:slideViewPr>
    <p:cSldViewPr snapToGrid="0">
      <p:cViewPr varScale="1">
        <p:scale>
          <a:sx n="59" d="100"/>
          <a:sy n="59" d="100"/>
        </p:scale>
        <p:origin x="96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AF6E0C-6D70-4B5C-B133-E27AAC5DC3CF}" type="datetimeFigureOut">
              <a:rPr lang="en-US" smtClean="0"/>
              <a:t>7/30/2023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96359F-4334-42D7-B842-283DA2DECEC1}" type="slidenum">
              <a:rPr lang="en-US" smtClean="0"/>
              <a:t>‹#›</a:t>
            </a:fld>
            <a:endParaRPr lang="en-US"/>
          </a:p>
        </p:txBody>
      </p:sp>
    </p:spTree>
    <p:extLst>
      <p:ext uri="{BB962C8B-B14F-4D97-AF65-F5344CB8AC3E}">
        <p14:creationId xmlns:p14="http://schemas.microsoft.com/office/powerpoint/2010/main" val="114768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Thiết</a:t>
            </a:r>
            <a:r>
              <a:rPr lang="en-US" dirty="0"/>
              <a:t> </a:t>
            </a:r>
            <a:r>
              <a:rPr lang="en-US" dirty="0" err="1"/>
              <a:t>kế</a:t>
            </a:r>
            <a:r>
              <a:rPr lang="en-US" dirty="0"/>
              <a:t>: </a:t>
            </a:r>
            <a:r>
              <a:rPr lang="en-US" dirty="0" err="1"/>
              <a:t>Hương</a:t>
            </a:r>
            <a:r>
              <a:rPr lang="en-US" dirty="0"/>
              <a:t> </a:t>
            </a:r>
            <a:r>
              <a:rPr lang="en-US" dirty="0" err="1"/>
              <a:t>Thảo</a:t>
            </a:r>
            <a:r>
              <a:rPr lang="en-US" dirty="0"/>
              <a:t> – </a:t>
            </a:r>
            <a:r>
              <a:rPr lang="en-US" dirty="0" err="1"/>
              <a:t>Zalo</a:t>
            </a:r>
            <a:r>
              <a:rPr lang="en-US" dirty="0"/>
              <a:t> 0972.115.126. </a:t>
            </a:r>
            <a:r>
              <a:rPr lang="en-US" dirty="0" err="1"/>
              <a:t>Các</a:t>
            </a:r>
            <a:r>
              <a:rPr lang="en-US" dirty="0"/>
              <a:t> </a:t>
            </a:r>
            <a:r>
              <a:rPr lang="en-US" dirty="0" err="1"/>
              <a:t>tài</a:t>
            </a:r>
            <a:r>
              <a:rPr lang="en-US" dirty="0"/>
              <a:t> </a:t>
            </a:r>
            <a:r>
              <a:rPr lang="en-US" dirty="0" err="1"/>
              <a:t>khoản</a:t>
            </a:r>
            <a:r>
              <a:rPr lang="en-US" dirty="0"/>
              <a:t> </a:t>
            </a:r>
            <a:r>
              <a:rPr lang="en-US" dirty="0" err="1"/>
              <a:t>khác</a:t>
            </a:r>
            <a:r>
              <a:rPr lang="en-US" dirty="0"/>
              <a:t> </a:t>
            </a:r>
            <a:r>
              <a:rPr lang="en-US" dirty="0" err="1"/>
              <a:t>đều</a:t>
            </a:r>
            <a:r>
              <a:rPr lang="en-US" dirty="0"/>
              <a:t> </a:t>
            </a:r>
            <a:r>
              <a:rPr lang="en-US" dirty="0" err="1"/>
              <a:t>là</a:t>
            </a:r>
            <a:r>
              <a:rPr lang="en-US" dirty="0"/>
              <a:t> </a:t>
            </a:r>
            <a:r>
              <a:rPr lang="en-US" dirty="0" err="1"/>
              <a:t>giả</a:t>
            </a:r>
            <a:r>
              <a:rPr lang="en-US" dirty="0"/>
              <a:t> </a:t>
            </a:r>
            <a:r>
              <a:rPr lang="en-US" dirty="0" err="1"/>
              <a:t>mạo</a:t>
            </a:r>
            <a:r>
              <a:rPr lang="en-US" dirty="0"/>
              <a:t>, </a:t>
            </a:r>
            <a:r>
              <a:rPr lang="en-US" dirty="0" err="1"/>
              <a:t>ăn</a:t>
            </a:r>
            <a:r>
              <a:rPr lang="en-US" dirty="0"/>
              <a:t> </a:t>
            </a:r>
            <a:r>
              <a:rPr lang="en-US" dirty="0" err="1"/>
              <a:t>cắp</a:t>
            </a:r>
            <a:r>
              <a:rPr lang="en-US" dirty="0"/>
              <a:t> </a:t>
            </a:r>
            <a:r>
              <a:rPr lang="en-US" dirty="0" err="1"/>
              <a:t>chất</a:t>
            </a:r>
            <a:r>
              <a:rPr lang="en-US" dirty="0"/>
              <a:t> </a:t>
            </a:r>
            <a:r>
              <a:rPr lang="en-US" dirty="0" err="1"/>
              <a:t>xám</a:t>
            </a:r>
            <a:endParaRPr lang="en-US" dirty="0"/>
          </a:p>
        </p:txBody>
      </p:sp>
      <p:sp>
        <p:nvSpPr>
          <p:cNvPr id="4" name="Slide Number Placeholder 3"/>
          <p:cNvSpPr>
            <a:spLocks noGrp="1"/>
          </p:cNvSpPr>
          <p:nvPr>
            <p:ph type="sldNum" sz="quarter" idx="5"/>
          </p:nvPr>
        </p:nvSpPr>
        <p:spPr/>
        <p:txBody>
          <a:bodyPr/>
          <a:lstStyle/>
          <a:p>
            <a:fld id="{D696359F-4334-42D7-B842-283DA2DECEC1}" type="slidenum">
              <a:rPr lang="en-US" smtClean="0"/>
              <a:t>1</a:t>
            </a:fld>
            <a:endParaRPr lang="en-US"/>
          </a:p>
        </p:txBody>
      </p:sp>
    </p:spTree>
    <p:extLst>
      <p:ext uri="{BB962C8B-B14F-4D97-AF65-F5344CB8AC3E}">
        <p14:creationId xmlns:p14="http://schemas.microsoft.com/office/powerpoint/2010/main" val="10535758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Thiết</a:t>
            </a:r>
            <a:r>
              <a:rPr lang="en-US" dirty="0"/>
              <a:t> </a:t>
            </a:r>
            <a:r>
              <a:rPr lang="en-US" dirty="0" err="1"/>
              <a:t>kế</a:t>
            </a:r>
            <a:r>
              <a:rPr lang="en-US" dirty="0"/>
              <a:t>: </a:t>
            </a:r>
            <a:r>
              <a:rPr lang="en-US" dirty="0" err="1"/>
              <a:t>Hương</a:t>
            </a:r>
            <a:r>
              <a:rPr lang="en-US" dirty="0"/>
              <a:t> </a:t>
            </a:r>
            <a:r>
              <a:rPr lang="en-US" dirty="0" err="1"/>
              <a:t>Thảo</a:t>
            </a:r>
            <a:r>
              <a:rPr lang="en-US" dirty="0"/>
              <a:t> – </a:t>
            </a:r>
            <a:r>
              <a:rPr lang="en-US" dirty="0" err="1"/>
              <a:t>Zalo</a:t>
            </a:r>
            <a:r>
              <a:rPr lang="en-US" dirty="0"/>
              <a:t> 0972.115.126. </a:t>
            </a:r>
            <a:r>
              <a:rPr lang="en-US" dirty="0" err="1"/>
              <a:t>Các</a:t>
            </a:r>
            <a:r>
              <a:rPr lang="en-US" dirty="0"/>
              <a:t> </a:t>
            </a:r>
            <a:r>
              <a:rPr lang="en-US" dirty="0" err="1"/>
              <a:t>tài</a:t>
            </a:r>
            <a:r>
              <a:rPr lang="en-US" dirty="0"/>
              <a:t> </a:t>
            </a:r>
            <a:r>
              <a:rPr lang="en-US" dirty="0" err="1"/>
              <a:t>khoản</a:t>
            </a:r>
            <a:r>
              <a:rPr lang="en-US" dirty="0"/>
              <a:t> </a:t>
            </a:r>
            <a:r>
              <a:rPr lang="en-US" dirty="0" err="1"/>
              <a:t>khác</a:t>
            </a:r>
            <a:r>
              <a:rPr lang="en-US" dirty="0"/>
              <a:t> </a:t>
            </a:r>
            <a:r>
              <a:rPr lang="en-US" dirty="0" err="1"/>
              <a:t>đều</a:t>
            </a:r>
            <a:r>
              <a:rPr lang="en-US" dirty="0"/>
              <a:t> </a:t>
            </a:r>
            <a:r>
              <a:rPr lang="en-US" dirty="0" err="1"/>
              <a:t>là</a:t>
            </a:r>
            <a:r>
              <a:rPr lang="en-US" dirty="0"/>
              <a:t> </a:t>
            </a:r>
            <a:r>
              <a:rPr lang="en-US" dirty="0" err="1"/>
              <a:t>giả</a:t>
            </a:r>
            <a:r>
              <a:rPr lang="en-US" dirty="0"/>
              <a:t> </a:t>
            </a:r>
            <a:r>
              <a:rPr lang="en-US" dirty="0" err="1"/>
              <a:t>mạo</a:t>
            </a:r>
            <a:r>
              <a:rPr lang="en-US" dirty="0"/>
              <a:t>, </a:t>
            </a:r>
            <a:r>
              <a:rPr lang="en-US" dirty="0" err="1"/>
              <a:t>ăn</a:t>
            </a:r>
            <a:r>
              <a:rPr lang="en-US" dirty="0"/>
              <a:t> </a:t>
            </a:r>
            <a:r>
              <a:rPr lang="en-US" dirty="0" err="1"/>
              <a:t>cắp</a:t>
            </a:r>
            <a:r>
              <a:rPr lang="en-US" dirty="0"/>
              <a:t> </a:t>
            </a:r>
            <a:r>
              <a:rPr lang="en-US" dirty="0" err="1"/>
              <a:t>chất</a:t>
            </a:r>
            <a:r>
              <a:rPr lang="en-US" dirty="0"/>
              <a:t> </a:t>
            </a:r>
            <a:r>
              <a:rPr lang="en-US" dirty="0" err="1"/>
              <a:t>xám</a:t>
            </a:r>
            <a:endParaRPr lang="en-US" dirty="0"/>
          </a:p>
        </p:txBody>
      </p:sp>
      <p:sp>
        <p:nvSpPr>
          <p:cNvPr id="4" name="Slide Number Placeholder 3"/>
          <p:cNvSpPr>
            <a:spLocks noGrp="1"/>
          </p:cNvSpPr>
          <p:nvPr>
            <p:ph type="sldNum" sz="quarter" idx="5"/>
          </p:nvPr>
        </p:nvSpPr>
        <p:spPr/>
        <p:txBody>
          <a:bodyPr/>
          <a:lstStyle/>
          <a:p>
            <a:fld id="{D696359F-4334-42D7-B842-283DA2DECEC1}" type="slidenum">
              <a:rPr lang="en-US" smtClean="0"/>
              <a:t>23</a:t>
            </a:fld>
            <a:endParaRPr lang="en-US"/>
          </a:p>
        </p:txBody>
      </p:sp>
    </p:spTree>
    <p:extLst>
      <p:ext uri="{BB962C8B-B14F-4D97-AF65-F5344CB8AC3E}">
        <p14:creationId xmlns:p14="http://schemas.microsoft.com/office/powerpoint/2010/main" val="12914498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Thiết</a:t>
            </a:r>
            <a:r>
              <a:rPr lang="en-US" dirty="0"/>
              <a:t> </a:t>
            </a:r>
            <a:r>
              <a:rPr lang="en-US" dirty="0" err="1"/>
              <a:t>kế</a:t>
            </a:r>
            <a:r>
              <a:rPr lang="en-US" dirty="0"/>
              <a:t>: </a:t>
            </a:r>
            <a:r>
              <a:rPr lang="en-US" dirty="0" err="1"/>
              <a:t>Hương</a:t>
            </a:r>
            <a:r>
              <a:rPr lang="en-US" dirty="0"/>
              <a:t> </a:t>
            </a:r>
            <a:r>
              <a:rPr lang="en-US" dirty="0" err="1"/>
              <a:t>Thảo</a:t>
            </a:r>
            <a:r>
              <a:rPr lang="en-US" dirty="0"/>
              <a:t> – </a:t>
            </a:r>
            <a:r>
              <a:rPr lang="en-US" dirty="0" err="1"/>
              <a:t>Zalo</a:t>
            </a:r>
            <a:r>
              <a:rPr lang="en-US" dirty="0"/>
              <a:t> 0972.115.126. </a:t>
            </a:r>
            <a:r>
              <a:rPr lang="en-US" dirty="0" err="1"/>
              <a:t>Các</a:t>
            </a:r>
            <a:r>
              <a:rPr lang="en-US" dirty="0"/>
              <a:t> </a:t>
            </a:r>
            <a:r>
              <a:rPr lang="en-US" dirty="0" err="1"/>
              <a:t>tài</a:t>
            </a:r>
            <a:r>
              <a:rPr lang="en-US" dirty="0"/>
              <a:t> </a:t>
            </a:r>
            <a:r>
              <a:rPr lang="en-US" dirty="0" err="1"/>
              <a:t>khoản</a:t>
            </a:r>
            <a:r>
              <a:rPr lang="en-US" dirty="0"/>
              <a:t> </a:t>
            </a:r>
            <a:r>
              <a:rPr lang="en-US" dirty="0" err="1"/>
              <a:t>khác</a:t>
            </a:r>
            <a:r>
              <a:rPr lang="en-US" dirty="0"/>
              <a:t> </a:t>
            </a:r>
            <a:r>
              <a:rPr lang="en-US" dirty="0" err="1"/>
              <a:t>đều</a:t>
            </a:r>
            <a:r>
              <a:rPr lang="en-US" dirty="0"/>
              <a:t> </a:t>
            </a:r>
            <a:r>
              <a:rPr lang="en-US" dirty="0" err="1"/>
              <a:t>là</a:t>
            </a:r>
            <a:r>
              <a:rPr lang="en-US" dirty="0"/>
              <a:t> </a:t>
            </a:r>
            <a:r>
              <a:rPr lang="en-US" dirty="0" err="1"/>
              <a:t>giả</a:t>
            </a:r>
            <a:r>
              <a:rPr lang="en-US" dirty="0"/>
              <a:t> </a:t>
            </a:r>
            <a:r>
              <a:rPr lang="en-US" dirty="0" err="1"/>
              <a:t>mạo</a:t>
            </a:r>
            <a:r>
              <a:rPr lang="en-US" dirty="0"/>
              <a:t>, </a:t>
            </a:r>
            <a:r>
              <a:rPr lang="en-US" dirty="0" err="1"/>
              <a:t>ăn</a:t>
            </a:r>
            <a:r>
              <a:rPr lang="en-US" dirty="0"/>
              <a:t> </a:t>
            </a:r>
            <a:r>
              <a:rPr lang="en-US" dirty="0" err="1"/>
              <a:t>cắp</a:t>
            </a:r>
            <a:r>
              <a:rPr lang="en-US" dirty="0"/>
              <a:t> </a:t>
            </a:r>
            <a:r>
              <a:rPr lang="en-US" dirty="0" err="1"/>
              <a:t>chất</a:t>
            </a:r>
            <a:r>
              <a:rPr lang="en-US" dirty="0"/>
              <a:t> </a:t>
            </a:r>
            <a:r>
              <a:rPr lang="en-US" dirty="0" err="1"/>
              <a:t>xám</a:t>
            </a:r>
            <a:endParaRPr lang="en-US" dirty="0"/>
          </a:p>
        </p:txBody>
      </p:sp>
      <p:sp>
        <p:nvSpPr>
          <p:cNvPr id="4" name="Slide Number Placeholder 3"/>
          <p:cNvSpPr>
            <a:spLocks noGrp="1"/>
          </p:cNvSpPr>
          <p:nvPr>
            <p:ph type="sldNum" sz="quarter" idx="5"/>
          </p:nvPr>
        </p:nvSpPr>
        <p:spPr/>
        <p:txBody>
          <a:bodyPr/>
          <a:lstStyle/>
          <a:p>
            <a:fld id="{D696359F-4334-42D7-B842-283DA2DECEC1}" type="slidenum">
              <a:rPr lang="en-US" smtClean="0"/>
              <a:t>24</a:t>
            </a:fld>
            <a:endParaRPr lang="en-US"/>
          </a:p>
        </p:txBody>
      </p:sp>
    </p:spTree>
    <p:extLst>
      <p:ext uri="{BB962C8B-B14F-4D97-AF65-F5344CB8AC3E}">
        <p14:creationId xmlns:p14="http://schemas.microsoft.com/office/powerpoint/2010/main" val="42359565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Click </a:t>
            </a:r>
            <a:r>
              <a:rPr lang="en-US" dirty="0" err="1"/>
              <a:t>vào</a:t>
            </a:r>
            <a:r>
              <a:rPr lang="en-US" baseline="0" dirty="0"/>
              <a:t> </a:t>
            </a:r>
            <a:r>
              <a:rPr lang="en-US" baseline="0" dirty="0" err="1"/>
              <a:t>số</a:t>
            </a:r>
            <a:r>
              <a:rPr lang="en-US" baseline="0" dirty="0"/>
              <a:t> </a:t>
            </a:r>
            <a:r>
              <a:rPr lang="en-US" baseline="0" dirty="0">
                <a:sym typeface="Wingdings" panose="05000000000000000000" pitchFamily="2" charset="2"/>
              </a:rPr>
              <a:t> </a:t>
            </a:r>
            <a:r>
              <a:rPr lang="en-US" baseline="0" dirty="0" err="1">
                <a:sym typeface="Wingdings" panose="05000000000000000000" pitchFamily="2" charset="2"/>
              </a:rPr>
              <a:t>Hiện</a:t>
            </a:r>
            <a:r>
              <a:rPr lang="en-US" baseline="0" dirty="0">
                <a:sym typeface="Wingdings" panose="05000000000000000000" pitchFamily="2" charset="2"/>
              </a:rPr>
              <a:t> </a:t>
            </a:r>
            <a:r>
              <a:rPr lang="en-US" baseline="0" dirty="0" err="1">
                <a:sym typeface="Wingdings" panose="05000000000000000000" pitchFamily="2" charset="2"/>
              </a:rPr>
              <a:t>hình</a:t>
            </a:r>
            <a:endParaRPr lang="en-US" baseline="0" dirty="0">
              <a:sym typeface="Wingdings" panose="05000000000000000000" pitchFamily="2" charset="2"/>
            </a:endParaRPr>
          </a:p>
          <a:p>
            <a:pPr marL="171450" indent="-171450">
              <a:buFontTx/>
              <a:buChar char="-"/>
            </a:pPr>
            <a:r>
              <a:rPr lang="en-US" baseline="0" dirty="0">
                <a:sym typeface="Wingdings" panose="05000000000000000000" pitchFamily="2" charset="2"/>
              </a:rPr>
              <a:t>Click </a:t>
            </a:r>
            <a:r>
              <a:rPr lang="en-US" baseline="0" dirty="0" err="1">
                <a:sym typeface="Wingdings" panose="05000000000000000000" pitchFamily="2" charset="2"/>
              </a:rPr>
              <a:t>vào</a:t>
            </a:r>
            <a:r>
              <a:rPr lang="en-US" baseline="0" dirty="0">
                <a:sym typeface="Wingdings" panose="05000000000000000000" pitchFamily="2" charset="2"/>
              </a:rPr>
              <a:t> </a:t>
            </a:r>
            <a:r>
              <a:rPr lang="en-US" baseline="0" dirty="0" err="1">
                <a:sym typeface="Wingdings" panose="05000000000000000000" pitchFamily="2" charset="2"/>
              </a:rPr>
              <a:t>hình</a:t>
            </a:r>
            <a:r>
              <a:rPr lang="en-US" baseline="0" dirty="0">
                <a:sym typeface="Wingdings" panose="05000000000000000000" pitchFamily="2" charset="2"/>
              </a:rPr>
              <a:t>  </a:t>
            </a:r>
            <a:r>
              <a:rPr lang="en-US" baseline="0" dirty="0" err="1">
                <a:sym typeface="Wingdings" panose="05000000000000000000" pitchFamily="2" charset="2"/>
              </a:rPr>
              <a:t>Hiện</a:t>
            </a:r>
            <a:r>
              <a:rPr lang="en-US" baseline="0" dirty="0">
                <a:sym typeface="Wingdings" panose="05000000000000000000" pitchFamily="2" charset="2"/>
              </a:rPr>
              <a:t> </a:t>
            </a:r>
            <a:r>
              <a:rPr lang="en-US" baseline="0" dirty="0" err="1">
                <a:sym typeface="Wingdings" panose="05000000000000000000" pitchFamily="2" charset="2"/>
              </a:rPr>
              <a:t>sao</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B58777-778F-4F60-A500-CFC1ED81792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95904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Thiết</a:t>
            </a:r>
            <a:r>
              <a:rPr lang="en-US" dirty="0"/>
              <a:t> </a:t>
            </a:r>
            <a:r>
              <a:rPr lang="en-US" dirty="0" err="1"/>
              <a:t>kế</a:t>
            </a:r>
            <a:r>
              <a:rPr lang="en-US" dirty="0"/>
              <a:t>: </a:t>
            </a:r>
            <a:r>
              <a:rPr lang="en-US" dirty="0" err="1"/>
              <a:t>Hương</a:t>
            </a:r>
            <a:r>
              <a:rPr lang="en-US" dirty="0"/>
              <a:t> </a:t>
            </a:r>
            <a:r>
              <a:rPr lang="en-US" dirty="0" err="1"/>
              <a:t>Thảo</a:t>
            </a:r>
            <a:r>
              <a:rPr lang="en-US" dirty="0"/>
              <a:t> – </a:t>
            </a:r>
            <a:r>
              <a:rPr lang="en-US" dirty="0" err="1"/>
              <a:t>Zalo</a:t>
            </a:r>
            <a:r>
              <a:rPr lang="en-US" dirty="0"/>
              <a:t> 0972.115.126. </a:t>
            </a:r>
            <a:r>
              <a:rPr lang="en-US" dirty="0" err="1"/>
              <a:t>Các</a:t>
            </a:r>
            <a:r>
              <a:rPr lang="en-US" dirty="0"/>
              <a:t> </a:t>
            </a:r>
            <a:r>
              <a:rPr lang="en-US" dirty="0" err="1"/>
              <a:t>tài</a:t>
            </a:r>
            <a:r>
              <a:rPr lang="en-US" dirty="0"/>
              <a:t> </a:t>
            </a:r>
            <a:r>
              <a:rPr lang="en-US" dirty="0" err="1"/>
              <a:t>khoản</a:t>
            </a:r>
            <a:r>
              <a:rPr lang="en-US" dirty="0"/>
              <a:t> </a:t>
            </a:r>
            <a:r>
              <a:rPr lang="en-US" dirty="0" err="1"/>
              <a:t>khác</a:t>
            </a:r>
            <a:r>
              <a:rPr lang="en-US" dirty="0"/>
              <a:t> </a:t>
            </a:r>
            <a:r>
              <a:rPr lang="en-US" dirty="0" err="1"/>
              <a:t>đều</a:t>
            </a:r>
            <a:r>
              <a:rPr lang="en-US" dirty="0"/>
              <a:t> </a:t>
            </a:r>
            <a:r>
              <a:rPr lang="en-US" dirty="0" err="1"/>
              <a:t>là</a:t>
            </a:r>
            <a:r>
              <a:rPr lang="en-US" dirty="0"/>
              <a:t> </a:t>
            </a:r>
            <a:r>
              <a:rPr lang="en-US" dirty="0" err="1"/>
              <a:t>giả</a:t>
            </a:r>
            <a:r>
              <a:rPr lang="en-US" dirty="0"/>
              <a:t> </a:t>
            </a:r>
            <a:r>
              <a:rPr lang="en-US" dirty="0" err="1"/>
              <a:t>mạo</a:t>
            </a:r>
            <a:r>
              <a:rPr lang="en-US" dirty="0"/>
              <a:t>, </a:t>
            </a:r>
            <a:r>
              <a:rPr lang="en-US" dirty="0" err="1"/>
              <a:t>ăn</a:t>
            </a:r>
            <a:r>
              <a:rPr lang="en-US" dirty="0"/>
              <a:t> </a:t>
            </a:r>
            <a:r>
              <a:rPr lang="en-US" dirty="0" err="1"/>
              <a:t>cắp</a:t>
            </a:r>
            <a:r>
              <a:rPr lang="en-US" dirty="0"/>
              <a:t> </a:t>
            </a:r>
            <a:r>
              <a:rPr lang="en-US" dirty="0" err="1"/>
              <a:t>chất</a:t>
            </a:r>
            <a:r>
              <a:rPr lang="en-US" dirty="0"/>
              <a:t> </a:t>
            </a:r>
            <a:r>
              <a:rPr lang="en-US" dirty="0" err="1"/>
              <a:t>xám</a:t>
            </a:r>
            <a:endParaRPr lang="en-US" dirty="0"/>
          </a:p>
        </p:txBody>
      </p:sp>
      <p:sp>
        <p:nvSpPr>
          <p:cNvPr id="4" name="Slide Number Placeholder 3"/>
          <p:cNvSpPr>
            <a:spLocks noGrp="1"/>
          </p:cNvSpPr>
          <p:nvPr>
            <p:ph type="sldNum" sz="quarter" idx="5"/>
          </p:nvPr>
        </p:nvSpPr>
        <p:spPr/>
        <p:txBody>
          <a:bodyPr/>
          <a:lstStyle/>
          <a:p>
            <a:fld id="{D696359F-4334-42D7-B842-283DA2DECEC1}" type="slidenum">
              <a:rPr lang="en-US" smtClean="0"/>
              <a:t>29</a:t>
            </a:fld>
            <a:endParaRPr lang="en-US"/>
          </a:p>
        </p:txBody>
      </p:sp>
    </p:spTree>
    <p:extLst>
      <p:ext uri="{BB962C8B-B14F-4D97-AF65-F5344CB8AC3E}">
        <p14:creationId xmlns:p14="http://schemas.microsoft.com/office/powerpoint/2010/main" val="6787863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9444D6-76AF-40A4-BD5B-E86E2E02E79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17483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Thiết</a:t>
            </a:r>
            <a:r>
              <a:rPr lang="en-US" dirty="0"/>
              <a:t> </a:t>
            </a:r>
            <a:r>
              <a:rPr lang="en-US" dirty="0" err="1"/>
              <a:t>kế</a:t>
            </a:r>
            <a:r>
              <a:rPr lang="en-US" dirty="0"/>
              <a:t>: </a:t>
            </a:r>
            <a:r>
              <a:rPr lang="en-US" dirty="0" err="1"/>
              <a:t>Hương</a:t>
            </a:r>
            <a:r>
              <a:rPr lang="en-US" dirty="0"/>
              <a:t> </a:t>
            </a:r>
            <a:r>
              <a:rPr lang="en-US" dirty="0" err="1"/>
              <a:t>Thảo</a:t>
            </a:r>
            <a:r>
              <a:rPr lang="en-US" dirty="0"/>
              <a:t> – </a:t>
            </a:r>
            <a:r>
              <a:rPr lang="en-US" dirty="0" err="1"/>
              <a:t>Zalo</a:t>
            </a:r>
            <a:r>
              <a:rPr lang="en-US" dirty="0"/>
              <a:t> 0972.115.126. </a:t>
            </a:r>
            <a:r>
              <a:rPr lang="en-US" dirty="0" err="1"/>
              <a:t>Các</a:t>
            </a:r>
            <a:r>
              <a:rPr lang="en-US" dirty="0"/>
              <a:t> </a:t>
            </a:r>
            <a:r>
              <a:rPr lang="en-US" dirty="0" err="1"/>
              <a:t>tài</a:t>
            </a:r>
            <a:r>
              <a:rPr lang="en-US" dirty="0"/>
              <a:t> </a:t>
            </a:r>
            <a:r>
              <a:rPr lang="en-US" dirty="0" err="1"/>
              <a:t>khoản</a:t>
            </a:r>
            <a:r>
              <a:rPr lang="en-US" dirty="0"/>
              <a:t> </a:t>
            </a:r>
            <a:r>
              <a:rPr lang="en-US" dirty="0" err="1"/>
              <a:t>khác</a:t>
            </a:r>
            <a:r>
              <a:rPr lang="en-US" dirty="0"/>
              <a:t> </a:t>
            </a:r>
            <a:r>
              <a:rPr lang="en-US" dirty="0" err="1"/>
              <a:t>đều</a:t>
            </a:r>
            <a:r>
              <a:rPr lang="en-US" dirty="0"/>
              <a:t> </a:t>
            </a:r>
            <a:r>
              <a:rPr lang="en-US" dirty="0" err="1"/>
              <a:t>là</a:t>
            </a:r>
            <a:r>
              <a:rPr lang="en-US" dirty="0"/>
              <a:t> </a:t>
            </a:r>
            <a:r>
              <a:rPr lang="en-US" dirty="0" err="1"/>
              <a:t>giả</a:t>
            </a:r>
            <a:r>
              <a:rPr lang="en-US" dirty="0"/>
              <a:t> </a:t>
            </a:r>
            <a:r>
              <a:rPr lang="en-US" dirty="0" err="1"/>
              <a:t>mạo</a:t>
            </a:r>
            <a:r>
              <a:rPr lang="en-US" dirty="0"/>
              <a:t>, </a:t>
            </a:r>
            <a:r>
              <a:rPr lang="en-US" dirty="0" err="1"/>
              <a:t>ăn</a:t>
            </a:r>
            <a:r>
              <a:rPr lang="en-US" dirty="0"/>
              <a:t> </a:t>
            </a:r>
            <a:r>
              <a:rPr lang="en-US" dirty="0" err="1"/>
              <a:t>cắp</a:t>
            </a:r>
            <a:r>
              <a:rPr lang="en-US" dirty="0"/>
              <a:t> </a:t>
            </a:r>
            <a:r>
              <a:rPr lang="en-US" dirty="0" err="1"/>
              <a:t>chất</a:t>
            </a:r>
            <a:r>
              <a:rPr lang="en-US" dirty="0"/>
              <a:t> </a:t>
            </a:r>
            <a:r>
              <a:rPr lang="en-US" dirty="0" err="1"/>
              <a:t>xám</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B58777-778F-4F60-A500-CFC1ED81792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68179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Thiết</a:t>
            </a:r>
            <a:r>
              <a:rPr lang="en-US" dirty="0"/>
              <a:t> </a:t>
            </a:r>
            <a:r>
              <a:rPr lang="en-US" dirty="0" err="1"/>
              <a:t>kế</a:t>
            </a:r>
            <a:r>
              <a:rPr lang="en-US" dirty="0"/>
              <a:t>: </a:t>
            </a:r>
            <a:r>
              <a:rPr lang="en-US" dirty="0" err="1"/>
              <a:t>Hương</a:t>
            </a:r>
            <a:r>
              <a:rPr lang="en-US" dirty="0"/>
              <a:t> </a:t>
            </a:r>
            <a:r>
              <a:rPr lang="en-US" dirty="0" err="1"/>
              <a:t>Thảo</a:t>
            </a:r>
            <a:r>
              <a:rPr lang="en-US" dirty="0"/>
              <a:t> – </a:t>
            </a:r>
            <a:r>
              <a:rPr lang="en-US" dirty="0" err="1"/>
              <a:t>Zalo</a:t>
            </a:r>
            <a:r>
              <a:rPr lang="en-US" dirty="0"/>
              <a:t> 0972.115.126. </a:t>
            </a:r>
            <a:r>
              <a:rPr lang="en-US" dirty="0" err="1"/>
              <a:t>Các</a:t>
            </a:r>
            <a:r>
              <a:rPr lang="en-US" dirty="0"/>
              <a:t> </a:t>
            </a:r>
            <a:r>
              <a:rPr lang="en-US" dirty="0" err="1"/>
              <a:t>tài</a:t>
            </a:r>
            <a:r>
              <a:rPr lang="en-US" dirty="0"/>
              <a:t> </a:t>
            </a:r>
            <a:r>
              <a:rPr lang="en-US" dirty="0" err="1"/>
              <a:t>khoản</a:t>
            </a:r>
            <a:r>
              <a:rPr lang="en-US" dirty="0"/>
              <a:t> </a:t>
            </a:r>
            <a:r>
              <a:rPr lang="en-US" dirty="0" err="1"/>
              <a:t>khác</a:t>
            </a:r>
            <a:r>
              <a:rPr lang="en-US" dirty="0"/>
              <a:t> </a:t>
            </a:r>
            <a:r>
              <a:rPr lang="en-US" dirty="0" err="1"/>
              <a:t>đều</a:t>
            </a:r>
            <a:r>
              <a:rPr lang="en-US" dirty="0"/>
              <a:t> </a:t>
            </a:r>
            <a:r>
              <a:rPr lang="en-US" dirty="0" err="1"/>
              <a:t>là</a:t>
            </a:r>
            <a:r>
              <a:rPr lang="en-US" dirty="0"/>
              <a:t> </a:t>
            </a:r>
            <a:r>
              <a:rPr lang="en-US" dirty="0" err="1"/>
              <a:t>giả</a:t>
            </a:r>
            <a:r>
              <a:rPr lang="en-US" dirty="0"/>
              <a:t> </a:t>
            </a:r>
            <a:r>
              <a:rPr lang="en-US" dirty="0" err="1"/>
              <a:t>mạo</a:t>
            </a:r>
            <a:r>
              <a:rPr lang="en-US" dirty="0"/>
              <a:t>, </a:t>
            </a:r>
            <a:r>
              <a:rPr lang="en-US" dirty="0" err="1"/>
              <a:t>ăn</a:t>
            </a:r>
            <a:r>
              <a:rPr lang="en-US" dirty="0"/>
              <a:t> </a:t>
            </a:r>
            <a:r>
              <a:rPr lang="en-US" dirty="0" err="1"/>
              <a:t>cắp</a:t>
            </a:r>
            <a:r>
              <a:rPr lang="en-US" dirty="0"/>
              <a:t> </a:t>
            </a:r>
            <a:r>
              <a:rPr lang="en-US" dirty="0" err="1"/>
              <a:t>chất</a:t>
            </a:r>
            <a:r>
              <a:rPr lang="en-US" dirty="0"/>
              <a:t> </a:t>
            </a:r>
            <a:r>
              <a:rPr lang="en-US" dirty="0" err="1"/>
              <a:t>xám</a:t>
            </a:r>
            <a:endParaRPr lang="en-US" dirty="0"/>
          </a:p>
        </p:txBody>
      </p:sp>
      <p:sp>
        <p:nvSpPr>
          <p:cNvPr id="4" name="Slide Number Placeholder 3"/>
          <p:cNvSpPr>
            <a:spLocks noGrp="1"/>
          </p:cNvSpPr>
          <p:nvPr>
            <p:ph type="sldNum" sz="quarter" idx="5"/>
          </p:nvPr>
        </p:nvSpPr>
        <p:spPr/>
        <p:txBody>
          <a:bodyPr/>
          <a:lstStyle/>
          <a:p>
            <a:fld id="{D696359F-4334-42D7-B842-283DA2DECEC1}" type="slidenum">
              <a:rPr lang="en-US" smtClean="0"/>
              <a:t>5</a:t>
            </a:fld>
            <a:endParaRPr lang="en-US"/>
          </a:p>
        </p:txBody>
      </p:sp>
    </p:spTree>
    <p:extLst>
      <p:ext uri="{BB962C8B-B14F-4D97-AF65-F5344CB8AC3E}">
        <p14:creationId xmlns:p14="http://schemas.microsoft.com/office/powerpoint/2010/main" val="120236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Thiết</a:t>
            </a:r>
            <a:r>
              <a:rPr lang="en-US" dirty="0"/>
              <a:t> </a:t>
            </a:r>
            <a:r>
              <a:rPr lang="en-US" dirty="0" err="1"/>
              <a:t>kế</a:t>
            </a:r>
            <a:r>
              <a:rPr lang="en-US" dirty="0"/>
              <a:t>: </a:t>
            </a:r>
            <a:r>
              <a:rPr lang="en-US" dirty="0" err="1"/>
              <a:t>Hương</a:t>
            </a:r>
            <a:r>
              <a:rPr lang="en-US" dirty="0"/>
              <a:t> </a:t>
            </a:r>
            <a:r>
              <a:rPr lang="en-US" dirty="0" err="1"/>
              <a:t>Thảo</a:t>
            </a:r>
            <a:r>
              <a:rPr lang="en-US" dirty="0"/>
              <a:t> – </a:t>
            </a:r>
            <a:r>
              <a:rPr lang="en-US" dirty="0" err="1"/>
              <a:t>Zalo</a:t>
            </a:r>
            <a:r>
              <a:rPr lang="en-US" dirty="0"/>
              <a:t> 0972.115.126. </a:t>
            </a:r>
            <a:r>
              <a:rPr lang="en-US" dirty="0" err="1"/>
              <a:t>Các</a:t>
            </a:r>
            <a:r>
              <a:rPr lang="en-US" dirty="0"/>
              <a:t> </a:t>
            </a:r>
            <a:r>
              <a:rPr lang="en-US" dirty="0" err="1"/>
              <a:t>tài</a:t>
            </a:r>
            <a:r>
              <a:rPr lang="en-US" dirty="0"/>
              <a:t> </a:t>
            </a:r>
            <a:r>
              <a:rPr lang="en-US" dirty="0" err="1"/>
              <a:t>khoản</a:t>
            </a:r>
            <a:r>
              <a:rPr lang="en-US" dirty="0"/>
              <a:t> </a:t>
            </a:r>
            <a:r>
              <a:rPr lang="en-US" dirty="0" err="1"/>
              <a:t>khác</a:t>
            </a:r>
            <a:r>
              <a:rPr lang="en-US" dirty="0"/>
              <a:t> </a:t>
            </a:r>
            <a:r>
              <a:rPr lang="en-US" dirty="0" err="1"/>
              <a:t>đều</a:t>
            </a:r>
            <a:r>
              <a:rPr lang="en-US" dirty="0"/>
              <a:t> </a:t>
            </a:r>
            <a:r>
              <a:rPr lang="en-US" dirty="0" err="1"/>
              <a:t>là</a:t>
            </a:r>
            <a:r>
              <a:rPr lang="en-US" dirty="0"/>
              <a:t> </a:t>
            </a:r>
            <a:r>
              <a:rPr lang="en-US" dirty="0" err="1"/>
              <a:t>giả</a:t>
            </a:r>
            <a:r>
              <a:rPr lang="en-US" dirty="0"/>
              <a:t> </a:t>
            </a:r>
            <a:r>
              <a:rPr lang="en-US" dirty="0" err="1"/>
              <a:t>mạo</a:t>
            </a:r>
            <a:r>
              <a:rPr lang="en-US" dirty="0"/>
              <a:t>, </a:t>
            </a:r>
            <a:r>
              <a:rPr lang="en-US" dirty="0" err="1"/>
              <a:t>ăn</a:t>
            </a:r>
            <a:r>
              <a:rPr lang="en-US" dirty="0"/>
              <a:t> </a:t>
            </a:r>
            <a:r>
              <a:rPr lang="en-US" dirty="0" err="1"/>
              <a:t>cắp</a:t>
            </a:r>
            <a:r>
              <a:rPr lang="en-US" dirty="0"/>
              <a:t> </a:t>
            </a:r>
            <a:r>
              <a:rPr lang="en-US" dirty="0" err="1"/>
              <a:t>chất</a:t>
            </a:r>
            <a:r>
              <a:rPr lang="en-US" dirty="0"/>
              <a:t> </a:t>
            </a:r>
            <a:r>
              <a:rPr lang="en-US" dirty="0" err="1"/>
              <a:t>xám</a:t>
            </a:r>
            <a:endParaRPr lang="en-US" dirty="0"/>
          </a:p>
        </p:txBody>
      </p:sp>
      <p:sp>
        <p:nvSpPr>
          <p:cNvPr id="4" name="Slide Number Placeholder 3"/>
          <p:cNvSpPr>
            <a:spLocks noGrp="1"/>
          </p:cNvSpPr>
          <p:nvPr>
            <p:ph type="sldNum" sz="quarter" idx="5"/>
          </p:nvPr>
        </p:nvSpPr>
        <p:spPr/>
        <p:txBody>
          <a:bodyPr/>
          <a:lstStyle/>
          <a:p>
            <a:fld id="{D696359F-4334-42D7-B842-283DA2DECEC1}" type="slidenum">
              <a:rPr lang="en-US" smtClean="0"/>
              <a:t>9</a:t>
            </a:fld>
            <a:endParaRPr lang="en-US"/>
          </a:p>
        </p:txBody>
      </p:sp>
    </p:spTree>
    <p:extLst>
      <p:ext uri="{BB962C8B-B14F-4D97-AF65-F5344CB8AC3E}">
        <p14:creationId xmlns:p14="http://schemas.microsoft.com/office/powerpoint/2010/main" val="39813173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779274992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779274992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566741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Thiết</a:t>
            </a:r>
            <a:r>
              <a:rPr lang="en-US" dirty="0"/>
              <a:t> </a:t>
            </a:r>
            <a:r>
              <a:rPr lang="en-US" dirty="0" err="1"/>
              <a:t>kế</a:t>
            </a:r>
            <a:r>
              <a:rPr lang="en-US" dirty="0"/>
              <a:t>: </a:t>
            </a:r>
            <a:r>
              <a:rPr lang="en-US" dirty="0" err="1"/>
              <a:t>Hương</a:t>
            </a:r>
            <a:r>
              <a:rPr lang="en-US" dirty="0"/>
              <a:t> </a:t>
            </a:r>
            <a:r>
              <a:rPr lang="en-US" dirty="0" err="1"/>
              <a:t>Thảo</a:t>
            </a:r>
            <a:r>
              <a:rPr lang="en-US" dirty="0"/>
              <a:t> – </a:t>
            </a:r>
            <a:r>
              <a:rPr lang="en-US" dirty="0" err="1"/>
              <a:t>Zalo</a:t>
            </a:r>
            <a:r>
              <a:rPr lang="en-US" dirty="0"/>
              <a:t> 0972.115.126. </a:t>
            </a:r>
            <a:r>
              <a:rPr lang="en-US" dirty="0" err="1"/>
              <a:t>Các</a:t>
            </a:r>
            <a:r>
              <a:rPr lang="en-US" dirty="0"/>
              <a:t> </a:t>
            </a:r>
            <a:r>
              <a:rPr lang="en-US" dirty="0" err="1"/>
              <a:t>tài</a:t>
            </a:r>
            <a:r>
              <a:rPr lang="en-US" dirty="0"/>
              <a:t> </a:t>
            </a:r>
            <a:r>
              <a:rPr lang="en-US" dirty="0" err="1"/>
              <a:t>khoản</a:t>
            </a:r>
            <a:r>
              <a:rPr lang="en-US" dirty="0"/>
              <a:t> </a:t>
            </a:r>
            <a:r>
              <a:rPr lang="en-US" dirty="0" err="1"/>
              <a:t>khác</a:t>
            </a:r>
            <a:r>
              <a:rPr lang="en-US" dirty="0"/>
              <a:t> </a:t>
            </a:r>
            <a:r>
              <a:rPr lang="en-US" dirty="0" err="1"/>
              <a:t>đều</a:t>
            </a:r>
            <a:r>
              <a:rPr lang="en-US" dirty="0"/>
              <a:t> </a:t>
            </a:r>
            <a:r>
              <a:rPr lang="en-US" dirty="0" err="1"/>
              <a:t>là</a:t>
            </a:r>
            <a:r>
              <a:rPr lang="en-US" dirty="0"/>
              <a:t> </a:t>
            </a:r>
            <a:r>
              <a:rPr lang="en-US" dirty="0" err="1"/>
              <a:t>giả</a:t>
            </a:r>
            <a:r>
              <a:rPr lang="en-US" dirty="0"/>
              <a:t> </a:t>
            </a:r>
            <a:r>
              <a:rPr lang="en-US" dirty="0" err="1"/>
              <a:t>mạo</a:t>
            </a:r>
            <a:r>
              <a:rPr lang="en-US" dirty="0"/>
              <a:t>, </a:t>
            </a:r>
            <a:r>
              <a:rPr lang="en-US" dirty="0" err="1"/>
              <a:t>ăn</a:t>
            </a:r>
            <a:r>
              <a:rPr lang="en-US" dirty="0"/>
              <a:t> </a:t>
            </a:r>
            <a:r>
              <a:rPr lang="en-US" dirty="0" err="1"/>
              <a:t>cắp</a:t>
            </a:r>
            <a:r>
              <a:rPr lang="en-US" dirty="0"/>
              <a:t> </a:t>
            </a:r>
            <a:r>
              <a:rPr lang="en-US" dirty="0" err="1"/>
              <a:t>chất</a:t>
            </a:r>
            <a:r>
              <a:rPr lang="en-US" dirty="0"/>
              <a:t> </a:t>
            </a:r>
            <a:r>
              <a:rPr lang="en-US" dirty="0" err="1"/>
              <a:t>xám</a:t>
            </a:r>
            <a:endParaRPr lang="en-US" dirty="0"/>
          </a:p>
        </p:txBody>
      </p:sp>
      <p:sp>
        <p:nvSpPr>
          <p:cNvPr id="4" name="Slide Number Placeholder 3"/>
          <p:cNvSpPr>
            <a:spLocks noGrp="1"/>
          </p:cNvSpPr>
          <p:nvPr>
            <p:ph type="sldNum" sz="quarter" idx="5"/>
          </p:nvPr>
        </p:nvSpPr>
        <p:spPr/>
        <p:txBody>
          <a:bodyPr/>
          <a:lstStyle/>
          <a:p>
            <a:fld id="{D696359F-4334-42D7-B842-283DA2DECEC1}" type="slidenum">
              <a:rPr lang="en-US" smtClean="0"/>
              <a:t>13</a:t>
            </a:fld>
            <a:endParaRPr lang="en-US"/>
          </a:p>
        </p:txBody>
      </p:sp>
    </p:spTree>
    <p:extLst>
      <p:ext uri="{BB962C8B-B14F-4D97-AF65-F5344CB8AC3E}">
        <p14:creationId xmlns:p14="http://schemas.microsoft.com/office/powerpoint/2010/main" val="34005025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779274992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779274992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942531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Thiết</a:t>
            </a:r>
            <a:r>
              <a:rPr lang="en-US" dirty="0"/>
              <a:t> </a:t>
            </a:r>
            <a:r>
              <a:rPr lang="en-US" dirty="0" err="1"/>
              <a:t>kế</a:t>
            </a:r>
            <a:r>
              <a:rPr lang="en-US" dirty="0"/>
              <a:t>: </a:t>
            </a:r>
            <a:r>
              <a:rPr lang="en-US" dirty="0" err="1"/>
              <a:t>Hương</a:t>
            </a:r>
            <a:r>
              <a:rPr lang="en-US" dirty="0"/>
              <a:t> </a:t>
            </a:r>
            <a:r>
              <a:rPr lang="en-US" dirty="0" err="1"/>
              <a:t>Thảo</a:t>
            </a:r>
            <a:r>
              <a:rPr lang="en-US" dirty="0"/>
              <a:t> – </a:t>
            </a:r>
            <a:r>
              <a:rPr lang="en-US" dirty="0" err="1"/>
              <a:t>Zalo</a:t>
            </a:r>
            <a:r>
              <a:rPr lang="en-US" dirty="0"/>
              <a:t> 0972.115.126. </a:t>
            </a:r>
            <a:r>
              <a:rPr lang="en-US" dirty="0" err="1"/>
              <a:t>Các</a:t>
            </a:r>
            <a:r>
              <a:rPr lang="en-US" dirty="0"/>
              <a:t> </a:t>
            </a:r>
            <a:r>
              <a:rPr lang="en-US" dirty="0" err="1"/>
              <a:t>tài</a:t>
            </a:r>
            <a:r>
              <a:rPr lang="en-US" dirty="0"/>
              <a:t> </a:t>
            </a:r>
            <a:r>
              <a:rPr lang="en-US" dirty="0" err="1"/>
              <a:t>khoản</a:t>
            </a:r>
            <a:r>
              <a:rPr lang="en-US" dirty="0"/>
              <a:t> </a:t>
            </a:r>
            <a:r>
              <a:rPr lang="en-US" dirty="0" err="1"/>
              <a:t>khác</a:t>
            </a:r>
            <a:r>
              <a:rPr lang="en-US" dirty="0"/>
              <a:t> </a:t>
            </a:r>
            <a:r>
              <a:rPr lang="en-US" dirty="0" err="1"/>
              <a:t>đều</a:t>
            </a:r>
            <a:r>
              <a:rPr lang="en-US" dirty="0"/>
              <a:t> </a:t>
            </a:r>
            <a:r>
              <a:rPr lang="en-US" dirty="0" err="1"/>
              <a:t>là</a:t>
            </a:r>
            <a:r>
              <a:rPr lang="en-US" dirty="0"/>
              <a:t> </a:t>
            </a:r>
            <a:r>
              <a:rPr lang="en-US" dirty="0" err="1"/>
              <a:t>giả</a:t>
            </a:r>
            <a:r>
              <a:rPr lang="en-US" dirty="0"/>
              <a:t> </a:t>
            </a:r>
            <a:r>
              <a:rPr lang="en-US" dirty="0" err="1"/>
              <a:t>mạo</a:t>
            </a:r>
            <a:r>
              <a:rPr lang="en-US" dirty="0"/>
              <a:t>, </a:t>
            </a:r>
            <a:r>
              <a:rPr lang="en-US" dirty="0" err="1"/>
              <a:t>ăn</a:t>
            </a:r>
            <a:r>
              <a:rPr lang="en-US" dirty="0"/>
              <a:t> </a:t>
            </a:r>
            <a:r>
              <a:rPr lang="en-US" dirty="0" err="1"/>
              <a:t>cắp</a:t>
            </a:r>
            <a:r>
              <a:rPr lang="en-US" dirty="0"/>
              <a:t> </a:t>
            </a:r>
            <a:r>
              <a:rPr lang="en-US" dirty="0" err="1"/>
              <a:t>chất</a:t>
            </a:r>
            <a:r>
              <a:rPr lang="en-US" dirty="0"/>
              <a:t> </a:t>
            </a:r>
            <a:r>
              <a:rPr lang="en-US" dirty="0" err="1"/>
              <a:t>xám</a:t>
            </a:r>
            <a:endParaRPr lang="en-US" dirty="0"/>
          </a:p>
        </p:txBody>
      </p:sp>
      <p:sp>
        <p:nvSpPr>
          <p:cNvPr id="4" name="Slide Number Placeholder 3"/>
          <p:cNvSpPr>
            <a:spLocks noGrp="1"/>
          </p:cNvSpPr>
          <p:nvPr>
            <p:ph type="sldNum" sz="quarter" idx="5"/>
          </p:nvPr>
        </p:nvSpPr>
        <p:spPr/>
        <p:txBody>
          <a:bodyPr/>
          <a:lstStyle/>
          <a:p>
            <a:fld id="{D696359F-4334-42D7-B842-283DA2DECEC1}" type="slidenum">
              <a:rPr lang="en-US" smtClean="0"/>
              <a:t>18</a:t>
            </a:fld>
            <a:endParaRPr lang="en-US"/>
          </a:p>
        </p:txBody>
      </p:sp>
    </p:spTree>
    <p:extLst>
      <p:ext uri="{BB962C8B-B14F-4D97-AF65-F5344CB8AC3E}">
        <p14:creationId xmlns:p14="http://schemas.microsoft.com/office/powerpoint/2010/main" val="18908122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779274992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779274992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95697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51325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02700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844557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7040570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0412733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7439144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1_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611988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3" name="Google Shape;23;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4" name="Google Shape;24;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5816233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5270185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SzPts val="1200"/>
              <a:buChar char="●"/>
              <a:defRPr sz="1600"/>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7448778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34" name="Google Shape;34;p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0478918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334409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7" name="Google Shape;37;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8" name="Google Shape;38;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9" name="Google Shape;39;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40" name="Google Shape;40;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4676636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Autofit/>
          </a:bodyPr>
          <a:lstStyle>
            <a:lvl1pPr marL="609585" lvl="0" indent="-304792">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1507377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46" name="Google Shape;4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Autofit/>
          </a:bodyPr>
          <a:lstStyle>
            <a:lvl1pPr marL="609585" lvl="0" indent="-457189" algn="ctr">
              <a:spcBef>
                <a:spcPts val="0"/>
              </a:spcBef>
              <a:spcAft>
                <a:spcPts val="0"/>
              </a:spcAft>
              <a:buSzPts val="1800"/>
              <a:buChar char="●"/>
              <a:defRPr/>
            </a:lvl1pPr>
            <a:lvl2pPr marL="1219170" lvl="1" indent="-423323" algn="ctr">
              <a:spcBef>
                <a:spcPts val="2133"/>
              </a:spcBef>
              <a:spcAft>
                <a:spcPts val="0"/>
              </a:spcAft>
              <a:buSzPts val="1400"/>
              <a:buChar char="○"/>
              <a:defRPr/>
            </a:lvl2pPr>
            <a:lvl3pPr marL="1828754" lvl="2" indent="-423323" algn="ctr">
              <a:spcBef>
                <a:spcPts val="2133"/>
              </a:spcBef>
              <a:spcAft>
                <a:spcPts val="0"/>
              </a:spcAft>
              <a:buSzPts val="1400"/>
              <a:buChar char="■"/>
              <a:defRPr/>
            </a:lvl3pPr>
            <a:lvl4pPr marL="2438339" lvl="3" indent="-423323" algn="ctr">
              <a:spcBef>
                <a:spcPts val="2133"/>
              </a:spcBef>
              <a:spcAft>
                <a:spcPts val="0"/>
              </a:spcAft>
              <a:buSzPts val="1400"/>
              <a:buChar char="●"/>
              <a:defRPr/>
            </a:lvl4pPr>
            <a:lvl5pPr marL="3047924" lvl="4" indent="-423323" algn="ctr">
              <a:spcBef>
                <a:spcPts val="2133"/>
              </a:spcBef>
              <a:spcAft>
                <a:spcPts val="0"/>
              </a:spcAft>
              <a:buSzPts val="1400"/>
              <a:buChar char="○"/>
              <a:defRPr/>
            </a:lvl5pPr>
            <a:lvl6pPr marL="3657509" lvl="5" indent="-423323" algn="ctr">
              <a:spcBef>
                <a:spcPts val="2133"/>
              </a:spcBef>
              <a:spcAft>
                <a:spcPts val="0"/>
              </a:spcAft>
              <a:buSzPts val="1400"/>
              <a:buChar char="■"/>
              <a:defRPr/>
            </a:lvl6pPr>
            <a:lvl7pPr marL="4267093" lvl="6" indent="-423323" algn="ctr">
              <a:spcBef>
                <a:spcPts val="2133"/>
              </a:spcBef>
              <a:spcAft>
                <a:spcPts val="0"/>
              </a:spcAft>
              <a:buSzPts val="1400"/>
              <a:buChar char="●"/>
              <a:defRPr/>
            </a:lvl7pPr>
            <a:lvl8pPr marL="4876678" lvl="7" indent="-423323" algn="ctr">
              <a:spcBef>
                <a:spcPts val="2133"/>
              </a:spcBef>
              <a:spcAft>
                <a:spcPts val="0"/>
              </a:spcAft>
              <a:buSzPts val="1400"/>
              <a:buChar char="○"/>
              <a:defRPr/>
            </a:lvl8pPr>
            <a:lvl9pPr marL="5486263" lvl="8" indent="-423323" algn="ctr">
              <a:spcBef>
                <a:spcPts val="2133"/>
              </a:spcBef>
              <a:spcAft>
                <a:spcPts val="2133"/>
              </a:spcAft>
              <a:buSzPts val="1400"/>
              <a:buChar char="■"/>
              <a:defRPr/>
            </a:lvl9pPr>
          </a:lstStyle>
          <a:p>
            <a:endParaRPr/>
          </a:p>
        </p:txBody>
      </p:sp>
      <p:sp>
        <p:nvSpPr>
          <p:cNvPr id="47" name="Google Shape;47;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6182803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6665770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378212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193344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213846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96798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7/30/2023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577443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7/30/2023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665467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660628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27200" y="-330199"/>
            <a:ext cx="1617919" cy="1617919"/>
          </a:xfrm>
          <a:prstGeom prst="rect">
            <a:avLst/>
          </a:prstGeom>
        </p:spPr>
      </p:pic>
      <p:sp>
        <p:nvSpPr>
          <p:cNvPr id="7" name="Title 6"/>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654385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791798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0794280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839156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7369202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7/30/2023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7075251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59899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6030005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6077902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15468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7336036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7/30/2023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4912048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7/30/2023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80470729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27200" y="-330199"/>
            <a:ext cx="1617919" cy="1617919"/>
          </a:xfrm>
          <a:prstGeom prst="rect">
            <a:avLst/>
          </a:prstGeom>
        </p:spPr>
      </p:pic>
      <p:sp>
        <p:nvSpPr>
          <p:cNvPr id="7" name="Title 6"/>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4474361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472580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5869775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710349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5660540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7/30/2023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2367719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606355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2"/>
            <a:ext cx="10363200" cy="1362076"/>
          </a:xfrm>
        </p:spPr>
        <p:txBody>
          <a:bodyPr anchor="t"/>
          <a:lstStyle>
            <a:lvl1pPr algn="l">
              <a:defRPr sz="5333"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2023/7/30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4199896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7/30/2023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7992576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dirty="0"/>
              <a:t>单击此处编辑母版标题样式</a:t>
            </a:r>
          </a:p>
        </p:txBody>
      </p:sp>
      <p:sp>
        <p:nvSpPr>
          <p:cNvPr id="3" name="内容占位符 2"/>
          <p:cNvSpPr>
            <a:spLocks noGrp="1"/>
          </p:cNvSpPr>
          <p:nvPr>
            <p:ph sz="half" idx="1"/>
          </p:nvPr>
        </p:nvSpPr>
        <p:spPr>
          <a:xfrm>
            <a:off x="609600" y="1600200"/>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0"/>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2023/7/30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37720646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70"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6" name="内容占位符 5"/>
          <p:cNvSpPr>
            <a:spLocks noGrp="1"/>
          </p:cNvSpPr>
          <p:nvPr>
            <p:ph sz="quarter" idx="4"/>
          </p:nvPr>
        </p:nvSpPr>
        <p:spPr>
          <a:xfrm>
            <a:off x="6193370"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2023/7/30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83703372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2023/7/30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34100900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126063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1"/>
            <a:ext cx="4011084" cy="1162051"/>
          </a:xfrm>
        </p:spPr>
        <p:txBody>
          <a:bodyPr anchor="b"/>
          <a:lstStyle>
            <a:lvl1pPr algn="l">
              <a:defRPr sz="2667" b="1"/>
            </a:lvl1pPr>
          </a:lstStyle>
          <a:p>
            <a:r>
              <a:rPr lang="zh-CN" altLang="en-US"/>
              <a:t>单击此处编辑母版标题样式</a:t>
            </a:r>
          </a:p>
        </p:txBody>
      </p:sp>
      <p:sp>
        <p:nvSpPr>
          <p:cNvPr id="3" name="内容占位符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3"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2023/7/30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77587114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7"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zh-CN" altLang="en-US"/>
          </a:p>
        </p:txBody>
      </p:sp>
      <p:sp>
        <p:nvSpPr>
          <p:cNvPr id="4" name="文本占位符 3"/>
          <p:cNvSpPr>
            <a:spLocks noGrp="1"/>
          </p:cNvSpPr>
          <p:nvPr>
            <p:ph type="body" sz="half" idx="2"/>
          </p:nvPr>
        </p:nvSpPr>
        <p:spPr>
          <a:xfrm>
            <a:off x="2389717" y="5367339"/>
            <a:ext cx="7315200" cy="804861"/>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2023/7/30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99464072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2023/7/30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63881261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lvl1pPr>
              <a:defRPr/>
            </a:lvl1pPr>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2023/7/30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4748878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083"/>
            <a:ext cx="10972800" cy="1142647"/>
          </a:xfrm>
          <a:prstGeom prst="rect">
            <a:avLst/>
          </a:prstGeom>
        </p:spPr>
        <p:txBody>
          <a:bodyPr/>
          <a:lstStyle>
            <a:lvl1pPr>
              <a:defRPr/>
            </a:lvl1pPr>
          </a:lstStyle>
          <a:p>
            <a:r>
              <a:rPr lang="zh-CN" altLang="en-US"/>
              <a:t>单击此处编辑母版标题样式</a:t>
            </a:r>
          </a:p>
        </p:txBody>
      </p:sp>
      <p:sp>
        <p:nvSpPr>
          <p:cNvPr id="3" name="内容占位符 2"/>
          <p:cNvSpPr>
            <a:spLocks noGrp="1"/>
          </p:cNvSpPr>
          <p:nvPr>
            <p:ph idx="1"/>
          </p:nvPr>
        </p:nvSpPr>
        <p:spPr>
          <a:xfrm>
            <a:off x="609600" y="1599707"/>
            <a:ext cx="10972800" cy="452615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21083609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498667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7/30/2023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455836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659140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37038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495612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theme" Target="../theme/theme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7/30/2023</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pic>
        <p:nvPicPr>
          <p:cNvPr id="8" name="Picture 7" descr="A pink background with white leaves and black text&#10;&#10;Description automatically generated">
            <a:extLst>
              <a:ext uri="{FF2B5EF4-FFF2-40B4-BE49-F238E27FC236}">
                <a16:creationId xmlns:a16="http://schemas.microsoft.com/office/drawing/2014/main" id="{8CAD847B-8674-3941-3705-4B3CE1CAB98F}"/>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847851" y="238124"/>
            <a:ext cx="1590676" cy="1590676"/>
          </a:xfrm>
          <a:prstGeom prst="rect">
            <a:avLst/>
          </a:prstGeom>
        </p:spPr>
      </p:pic>
    </p:spTree>
    <p:extLst>
      <p:ext uri="{BB962C8B-B14F-4D97-AF65-F5344CB8AC3E}">
        <p14:creationId xmlns:p14="http://schemas.microsoft.com/office/powerpoint/2010/main" val="37013100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pic>
        <p:nvPicPr>
          <p:cNvPr id="2" name="Picture 1" descr="A pink background with white leaves and black text&#10;&#10;Description automatically generated">
            <a:extLst>
              <a:ext uri="{FF2B5EF4-FFF2-40B4-BE49-F238E27FC236}">
                <a16:creationId xmlns:a16="http://schemas.microsoft.com/office/drawing/2014/main" id="{6B2557EE-0171-800E-8404-396E18EBB73C}"/>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2143125" y="190499"/>
            <a:ext cx="1876425" cy="1876425"/>
          </a:xfrm>
          <a:prstGeom prst="rect">
            <a:avLst/>
          </a:prstGeom>
        </p:spPr>
      </p:pic>
    </p:spTree>
    <p:extLst>
      <p:ext uri="{BB962C8B-B14F-4D97-AF65-F5344CB8AC3E}">
        <p14:creationId xmlns:p14="http://schemas.microsoft.com/office/powerpoint/2010/main" val="63100321"/>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7/30/2023</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247399622"/>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7/30/2023</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027906202"/>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latin typeface="Arial" panose="020B0604020202020204" pitchFamily="34" charset="0"/>
              </a:defRPr>
            </a:lvl1pPr>
          </a:lstStyle>
          <a:p>
            <a:fld id="{530820CF-B880-4189-942D-D702A7CBA730}" type="datetimeFigureOut">
              <a:rPr lang="zh-CN" altLang="en-US" smtClean="0"/>
              <a:pPr/>
              <a:t>2023/7/30</a:t>
            </a:fld>
            <a:endParaRPr lang="zh-CN" altLang="en-US" dirty="0"/>
          </a:p>
        </p:txBody>
      </p:sp>
      <p:sp>
        <p:nvSpPr>
          <p:cNvPr id="5" name="页脚占位符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latin typeface="Arial" panose="020B0604020202020204" pitchFamily="34" charset="0"/>
              </a:defRPr>
            </a:lvl1pPr>
          </a:lstStyle>
          <a:p>
            <a:endParaRPr lang="zh-CN" altLang="en-US" dirty="0"/>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latin typeface="Arial" panose="020B0604020202020204" pitchFamily="34" charset="0"/>
              </a:defRPr>
            </a:lvl1pPr>
          </a:lstStyle>
          <a:p>
            <a:fld id="{0C913308-F349-4B6D-A68A-DD1791B4A57B}" type="slidenum">
              <a:rPr lang="zh-CN" altLang="en-US" smtClean="0"/>
              <a:pPr/>
              <a:t>‹#›</a:t>
            </a:fld>
            <a:endParaRPr lang="zh-CN" altLang="en-US" dirty="0"/>
          </a:p>
        </p:txBody>
      </p:sp>
    </p:spTree>
    <p:extLst>
      <p:ext uri="{BB962C8B-B14F-4D97-AF65-F5344CB8AC3E}">
        <p14:creationId xmlns:p14="http://schemas.microsoft.com/office/powerpoint/2010/main" val="2666017104"/>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Lst>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xStyles>
    <p:titleStyle>
      <a:lvl1pPr algn="ctr" defTabSz="1219170" rtl="0" eaLnBrk="1" latinLnBrk="0" hangingPunct="1">
        <a:spcBef>
          <a:spcPct val="0"/>
        </a:spcBef>
        <a:buNone/>
        <a:defRPr sz="5867" kern="1200">
          <a:solidFill>
            <a:schemeClr val="tx1"/>
          </a:solidFill>
          <a:latin typeface="Arial" panose="020B0604020202020204" pitchFamily="34" charset="0"/>
          <a:ea typeface="印品黑体" panose="00000500000000000000" pitchFamily="2" charset="-122"/>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Arial" panose="020B0604020202020204" pitchFamily="34" charset="0"/>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Arial" panose="020B0604020202020204" pitchFamily="34" charset="0"/>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Arial" panose="020B0604020202020204" pitchFamily="34" charset="0"/>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Arial" panose="020B0604020202020204" pitchFamily="34" charset="0"/>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Arial" panose="020B0604020202020204" pitchFamily="34" charset="0"/>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s/_rels/slide10.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png"/><Relationship Id="rId3" Type="http://schemas.openxmlformats.org/officeDocument/2006/relationships/image" Target="../media/image40.png"/><Relationship Id="rId7" Type="http://schemas.openxmlformats.org/officeDocument/2006/relationships/image" Target="../media/image44.png"/><Relationship Id="rId12" Type="http://schemas.openxmlformats.org/officeDocument/2006/relationships/image" Target="../media/image49.emf"/><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jpg"/><Relationship Id="rId1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1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15.png"/><Relationship Id="rId7"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10.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51.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10.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png"/><Relationship Id="rId3" Type="http://schemas.openxmlformats.org/officeDocument/2006/relationships/image" Target="../media/image40.png"/><Relationship Id="rId7" Type="http://schemas.openxmlformats.org/officeDocument/2006/relationships/image" Target="../media/image44.png"/><Relationship Id="rId12" Type="http://schemas.openxmlformats.org/officeDocument/2006/relationships/image" Target="../media/image49.emf"/><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jpg"/><Relationship Id="rId1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52.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10.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3.png"/><Relationship Id="rId7"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54.png"/><Relationship Id="rId1" Type="http://schemas.openxmlformats.org/officeDocument/2006/relationships/slideLayout" Target="../slideLayouts/slideLayout35.xml"/><Relationship Id="rId5" Type="http://schemas.openxmlformats.org/officeDocument/2006/relationships/image" Target="../media/image6.png"/><Relationship Id="rId4" Type="http://schemas.openxmlformats.org/officeDocument/2006/relationships/image" Target="../media/image55.png"/></Relationships>
</file>

<file path=ppt/slides/_rels/slide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5.png"/><Relationship Id="rId7"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1.png"/><Relationship Id="rId9" Type="http://schemas.openxmlformats.org/officeDocument/2006/relationships/image" Target="../media/image18.png"/></Relationships>
</file>

<file path=ppt/slides/_rels/slide2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5.png"/><Relationship Id="rId7"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35.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png"/><Relationship Id="rId3" Type="http://schemas.openxmlformats.org/officeDocument/2006/relationships/image" Target="../media/image40.png"/><Relationship Id="rId7" Type="http://schemas.openxmlformats.org/officeDocument/2006/relationships/image" Target="../media/image44.png"/><Relationship Id="rId12" Type="http://schemas.openxmlformats.org/officeDocument/2006/relationships/image" Target="../media/image49.emf"/><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jpg"/><Relationship Id="rId14" Type="http://schemas.microsoft.com/office/2007/relationships/hdphoto" Target="../media/hdphoto1.wdp"/></Relationships>
</file>

<file path=ppt/slides/_rels/slide23.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3.png"/><Relationship Id="rId7"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1.xml"/><Relationship Id="rId1" Type="http://schemas.openxmlformats.org/officeDocument/2006/relationships/slideLayout" Target="../slideLayouts/slideLayout35.xml"/><Relationship Id="rId6" Type="http://schemas.openxmlformats.org/officeDocument/2006/relationships/image" Target="../media/image6.png"/><Relationship Id="rId5" Type="http://schemas.openxmlformats.org/officeDocument/2006/relationships/image" Target="../media/image55.pn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2" Type="http://schemas.openxmlformats.org/officeDocument/2006/relationships/image" Target="../media/image57.gif"/><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9.png"/><Relationship Id="rId7" Type="http://schemas.openxmlformats.org/officeDocument/2006/relationships/image" Target="../media/image9.png"/><Relationship Id="rId2" Type="http://schemas.openxmlformats.org/officeDocument/2006/relationships/image" Target="../media/image58.png"/><Relationship Id="rId1" Type="http://schemas.openxmlformats.org/officeDocument/2006/relationships/slideLayout" Target="../slideLayouts/slideLayout47.xml"/><Relationship Id="rId6" Type="http://schemas.openxmlformats.org/officeDocument/2006/relationships/image" Target="../media/image10.png"/><Relationship Id="rId5" Type="http://schemas.openxmlformats.org/officeDocument/2006/relationships/image" Target="../media/image6.png"/><Relationship Id="rId4" Type="http://schemas.openxmlformats.org/officeDocument/2006/relationships/image" Target="../media/image55.png"/><Relationship Id="rId9" Type="http://schemas.openxmlformats.org/officeDocument/2006/relationships/image" Target="../media/image61.png"/></Relationships>
</file>

<file path=ppt/slides/_rels/slide28.xml.rels><?xml version="1.0" encoding="UTF-8" standalone="yes"?>
<Relationships xmlns="http://schemas.openxmlformats.org/package/2006/relationships"><Relationship Id="rId8" Type="http://schemas.openxmlformats.org/officeDocument/2006/relationships/image" Target="../media/image65.jpg"/><Relationship Id="rId13" Type="http://schemas.openxmlformats.org/officeDocument/2006/relationships/image" Target="../media/image69.png"/><Relationship Id="rId3" Type="http://schemas.openxmlformats.org/officeDocument/2006/relationships/slideLayout" Target="../slideLayouts/slideLayout47.xml"/><Relationship Id="rId7" Type="http://schemas.openxmlformats.org/officeDocument/2006/relationships/image" Target="../media/image64.png"/><Relationship Id="rId12" Type="http://schemas.openxmlformats.org/officeDocument/2006/relationships/image" Target="../media/image28.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63.png"/><Relationship Id="rId11" Type="http://schemas.openxmlformats.org/officeDocument/2006/relationships/image" Target="../media/image68.png"/><Relationship Id="rId5" Type="http://schemas.openxmlformats.org/officeDocument/2006/relationships/image" Target="../media/image62.png"/><Relationship Id="rId15" Type="http://schemas.openxmlformats.org/officeDocument/2006/relationships/image" Target="../media/image71.png"/><Relationship Id="rId10" Type="http://schemas.openxmlformats.org/officeDocument/2006/relationships/image" Target="../media/image67.png"/><Relationship Id="rId4" Type="http://schemas.openxmlformats.org/officeDocument/2006/relationships/notesSlide" Target="../notesSlides/notesSlide12.xml"/><Relationship Id="rId9" Type="http://schemas.openxmlformats.org/officeDocument/2006/relationships/image" Target="../media/image66.jpg"/><Relationship Id="rId14" Type="http://schemas.openxmlformats.org/officeDocument/2006/relationships/image" Target="../media/image70.png"/></Relationships>
</file>

<file path=ppt/slides/_rels/slide2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72.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22.svg"/><Relationship Id="rId13" Type="http://schemas.openxmlformats.org/officeDocument/2006/relationships/image" Target="../media/image10.png"/><Relationship Id="rId3" Type="http://schemas.openxmlformats.org/officeDocument/2006/relationships/slideLayout" Target="../slideLayouts/slideLayout7.xml"/><Relationship Id="rId7" Type="http://schemas.openxmlformats.org/officeDocument/2006/relationships/image" Target="../media/image21.png"/><Relationship Id="rId12" Type="http://schemas.openxmlformats.org/officeDocument/2006/relationships/image" Target="../media/image11.png"/><Relationship Id="rId17" Type="http://schemas.openxmlformats.org/officeDocument/2006/relationships/image" Target="../media/image29.png"/><Relationship Id="rId2" Type="http://schemas.openxmlformats.org/officeDocument/2006/relationships/audio" Target="../media/media1.mp3"/><Relationship Id="rId16" Type="http://schemas.openxmlformats.org/officeDocument/2006/relationships/image" Target="../media/image28.png"/><Relationship Id="rId1" Type="http://schemas.microsoft.com/office/2007/relationships/media" Target="../media/media1.mp3"/><Relationship Id="rId6" Type="http://schemas.openxmlformats.org/officeDocument/2006/relationships/image" Target="../media/image15.png"/><Relationship Id="rId11" Type="http://schemas.openxmlformats.org/officeDocument/2006/relationships/image" Target="../media/image25.png"/><Relationship Id="rId5" Type="http://schemas.openxmlformats.org/officeDocument/2006/relationships/image" Target="../media/image20.svg"/><Relationship Id="rId15" Type="http://schemas.openxmlformats.org/officeDocument/2006/relationships/image" Target="../media/image27.svg"/><Relationship Id="rId10" Type="http://schemas.openxmlformats.org/officeDocument/2006/relationships/image" Target="../media/image24.png"/><Relationship Id="rId4" Type="http://schemas.openxmlformats.org/officeDocument/2006/relationships/image" Target="../media/image19.png"/><Relationship Id="rId9" Type="http://schemas.openxmlformats.org/officeDocument/2006/relationships/image" Target="../media/image23.png"/><Relationship Id="rId14" Type="http://schemas.openxmlformats.org/officeDocument/2006/relationships/image" Target="../media/image26.png"/></Relationships>
</file>

<file path=ppt/slides/_rels/slide30.xml.rels><?xml version="1.0" encoding="UTF-8" standalone="yes"?>
<Relationships xmlns="http://schemas.openxmlformats.org/package/2006/relationships"><Relationship Id="rId3" Type="http://schemas.openxmlformats.org/officeDocument/2006/relationships/image" Target="../media/image73.png"/><Relationship Id="rId7" Type="http://schemas.openxmlformats.org/officeDocument/2006/relationships/image" Target="../media/image76.png"/><Relationship Id="rId2" Type="http://schemas.openxmlformats.org/officeDocument/2006/relationships/notesSlide" Target="../notesSlides/notesSlide14.xml"/><Relationship Id="rId1" Type="http://schemas.openxmlformats.org/officeDocument/2006/relationships/slideLayout" Target="../slideLayouts/slideLayout48.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hyperlink" Target="https://www.facebook.com/huongthaoGADT" TargetMode="Externa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30.png"/><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8" Type="http://schemas.openxmlformats.org/officeDocument/2006/relationships/image" Target="../media/image32.svg"/><Relationship Id="rId13" Type="http://schemas.openxmlformats.org/officeDocument/2006/relationships/image" Target="../media/image33.svg"/><Relationship Id="rId3" Type="http://schemas.openxmlformats.org/officeDocument/2006/relationships/audio" Target="../media/audio1.wav"/><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5.png"/><Relationship Id="rId5" Type="http://schemas.openxmlformats.org/officeDocument/2006/relationships/image" Target="../media/image31.svg"/><Relationship Id="rId15" Type="http://schemas.openxmlformats.org/officeDocument/2006/relationships/image" Target="../media/image17.png"/><Relationship Id="rId10" Type="http://schemas.openxmlformats.org/officeDocument/2006/relationships/image" Target="../media/image24.png"/><Relationship Id="rId4" Type="http://schemas.openxmlformats.org/officeDocument/2006/relationships/image" Target="../media/image19.png"/><Relationship Id="rId9" Type="http://schemas.openxmlformats.org/officeDocument/2006/relationships/image" Target="../media/image23.png"/><Relationship Id="rId14"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image" Target="../media/image22.svg"/><Relationship Id="rId13" Type="http://schemas.openxmlformats.org/officeDocument/2006/relationships/image" Target="../media/image10.png"/><Relationship Id="rId3" Type="http://schemas.openxmlformats.org/officeDocument/2006/relationships/slideLayout" Target="../slideLayouts/slideLayout7.xml"/><Relationship Id="rId7" Type="http://schemas.openxmlformats.org/officeDocument/2006/relationships/image" Target="../media/image21.png"/><Relationship Id="rId12" Type="http://schemas.openxmlformats.org/officeDocument/2006/relationships/image" Target="../media/image11.png"/><Relationship Id="rId17" Type="http://schemas.openxmlformats.org/officeDocument/2006/relationships/image" Target="../media/image34.png"/><Relationship Id="rId2" Type="http://schemas.openxmlformats.org/officeDocument/2006/relationships/audio" Target="../media/media1.mp3"/><Relationship Id="rId16" Type="http://schemas.openxmlformats.org/officeDocument/2006/relationships/image" Target="../media/image28.png"/><Relationship Id="rId1" Type="http://schemas.microsoft.com/office/2007/relationships/media" Target="../media/media1.mp3"/><Relationship Id="rId6" Type="http://schemas.openxmlformats.org/officeDocument/2006/relationships/image" Target="../media/image15.png"/><Relationship Id="rId11" Type="http://schemas.openxmlformats.org/officeDocument/2006/relationships/image" Target="../media/image25.png"/><Relationship Id="rId5" Type="http://schemas.openxmlformats.org/officeDocument/2006/relationships/image" Target="../media/image20.svg"/><Relationship Id="rId15" Type="http://schemas.openxmlformats.org/officeDocument/2006/relationships/image" Target="../media/image27.svg"/><Relationship Id="rId10" Type="http://schemas.openxmlformats.org/officeDocument/2006/relationships/image" Target="../media/image24.png"/><Relationship Id="rId4" Type="http://schemas.openxmlformats.org/officeDocument/2006/relationships/image" Target="../media/image19.png"/><Relationship Id="rId9" Type="http://schemas.openxmlformats.org/officeDocument/2006/relationships/image" Target="../media/image23.png"/><Relationship Id="rId14" Type="http://schemas.openxmlformats.org/officeDocument/2006/relationships/image" Target="../media/image26.png"/></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7.xml"/><Relationship Id="rId7" Type="http://schemas.openxmlformats.org/officeDocument/2006/relationships/image" Target="../media/image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1.png"/><Relationship Id="rId11" Type="http://schemas.openxmlformats.org/officeDocument/2006/relationships/image" Target="../media/image28.png"/><Relationship Id="rId5" Type="http://schemas.openxmlformats.org/officeDocument/2006/relationships/image" Target="../media/image15.png"/><Relationship Id="rId10" Type="http://schemas.openxmlformats.org/officeDocument/2006/relationships/image" Target="../media/image17.png"/><Relationship Id="rId4" Type="http://schemas.openxmlformats.org/officeDocument/2006/relationships/image" Target="../media/image3.png"/><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15.png"/><Relationship Id="rId7" Type="http://schemas.openxmlformats.org/officeDocument/2006/relationships/image" Target="../media/image37.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png"/><Relationship Id="rId7" Type="http://schemas.openxmlformats.org/officeDocument/2006/relationships/image" Target="../media/image32.svg"/><Relationship Id="rId12" Type="http://schemas.openxmlformats.org/officeDocument/2006/relationships/image" Target="../media/image39.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1.png"/><Relationship Id="rId11" Type="http://schemas.openxmlformats.org/officeDocument/2006/relationships/image" Target="../media/image5.png"/><Relationship Id="rId5" Type="http://schemas.openxmlformats.org/officeDocument/2006/relationships/image" Target="../media/image15.png"/><Relationship Id="rId10" Type="http://schemas.openxmlformats.org/officeDocument/2006/relationships/image" Target="../media/image25.png"/><Relationship Id="rId4" Type="http://schemas.openxmlformats.org/officeDocument/2006/relationships/image" Target="../media/image31.svg"/><Relationship Id="rId9"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7DDE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l="5191" t="32546" r="5349" b="34975"/>
          <a:stretch>
            <a:fillRect/>
          </a:stretch>
        </p:blipFill>
        <p:spPr>
          <a:xfrm>
            <a:off x="-261113" y="1629007"/>
            <a:ext cx="12609333" cy="2575068"/>
          </a:xfrm>
          <a:prstGeom prst="rect">
            <a:avLst/>
          </a:prstGeom>
        </p:spPr>
      </p:pic>
      <p:pic>
        <p:nvPicPr>
          <p:cNvPr id="3" name="Picture 3"/>
          <p:cNvPicPr>
            <a:picLocks noChangeAspect="1"/>
          </p:cNvPicPr>
          <p:nvPr/>
        </p:nvPicPr>
        <p:blipFill>
          <a:blip r:embed="rId4"/>
          <a:srcRect t="8196"/>
          <a:stretch>
            <a:fillRect/>
          </a:stretch>
        </p:blipFill>
        <p:spPr>
          <a:xfrm>
            <a:off x="150236" y="1216948"/>
            <a:ext cx="12197984" cy="6298974"/>
          </a:xfrm>
          <a:prstGeom prst="rect">
            <a:avLst/>
          </a:prstGeom>
        </p:spPr>
      </p:pic>
      <p:pic>
        <p:nvPicPr>
          <p:cNvPr id="4" name="Picture 4"/>
          <p:cNvPicPr>
            <a:picLocks noChangeAspect="1"/>
          </p:cNvPicPr>
          <p:nvPr/>
        </p:nvPicPr>
        <p:blipFill rotWithShape="1">
          <a:blip r:embed="rId5"/>
          <a:srcRect t="48984" r="10628" b="35307"/>
          <a:stretch/>
        </p:blipFill>
        <p:spPr>
          <a:xfrm>
            <a:off x="-78111" y="-25400"/>
            <a:ext cx="12348220" cy="1220903"/>
          </a:xfrm>
          <a:prstGeom prst="rect">
            <a:avLst/>
          </a:prstGeom>
        </p:spPr>
      </p:pic>
      <p:pic>
        <p:nvPicPr>
          <p:cNvPr id="5" name="Picture 5"/>
          <p:cNvPicPr>
            <a:picLocks noChangeAspect="1"/>
          </p:cNvPicPr>
          <p:nvPr/>
        </p:nvPicPr>
        <p:blipFill>
          <a:blip r:embed="rId6"/>
          <a:srcRect r="66324" b="70079"/>
          <a:stretch>
            <a:fillRect/>
          </a:stretch>
        </p:blipFill>
        <p:spPr>
          <a:xfrm>
            <a:off x="0" y="0"/>
            <a:ext cx="3077580" cy="1538091"/>
          </a:xfrm>
          <a:prstGeom prst="rect">
            <a:avLst/>
          </a:prstGeom>
        </p:spPr>
      </p:pic>
      <p:grpSp>
        <p:nvGrpSpPr>
          <p:cNvPr id="7" name="Group 7"/>
          <p:cNvGrpSpPr/>
          <p:nvPr/>
        </p:nvGrpSpPr>
        <p:grpSpPr>
          <a:xfrm>
            <a:off x="2025645" y="0"/>
            <a:ext cx="8035817" cy="8035817"/>
            <a:chOff x="0" y="0"/>
            <a:chExt cx="6350000" cy="6350000"/>
          </a:xfrm>
        </p:grpSpPr>
        <p:sp>
          <p:nvSpPr>
            <p:cNvPr id="8" name="Freeform 8"/>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pic>
        <p:nvPicPr>
          <p:cNvPr id="9" name="Picture 9"/>
          <p:cNvPicPr>
            <a:picLocks noChangeAspect="1"/>
          </p:cNvPicPr>
          <p:nvPr/>
        </p:nvPicPr>
        <p:blipFill>
          <a:blip r:embed="rId7"/>
          <a:srcRect t="50848"/>
          <a:stretch>
            <a:fillRect/>
          </a:stretch>
        </p:blipFill>
        <p:spPr>
          <a:xfrm>
            <a:off x="0" y="3429000"/>
            <a:ext cx="12192000" cy="3429000"/>
          </a:xfrm>
          <a:prstGeom prst="rect">
            <a:avLst/>
          </a:prstGeom>
        </p:spPr>
      </p:pic>
      <p:pic>
        <p:nvPicPr>
          <p:cNvPr id="10" name="Picture 10"/>
          <p:cNvPicPr>
            <a:picLocks noChangeAspect="1"/>
          </p:cNvPicPr>
          <p:nvPr/>
        </p:nvPicPr>
        <p:blipFill rotWithShape="1">
          <a:blip r:embed="rId8"/>
          <a:srcRect r="15288"/>
          <a:stretch/>
        </p:blipFill>
        <p:spPr>
          <a:xfrm>
            <a:off x="1181436" y="2770929"/>
            <a:ext cx="6076131" cy="4034631"/>
          </a:xfrm>
          <a:prstGeom prst="rect">
            <a:avLst/>
          </a:prstGeom>
        </p:spPr>
      </p:pic>
      <p:pic>
        <p:nvPicPr>
          <p:cNvPr id="6" name="Picture 6"/>
          <p:cNvPicPr>
            <a:picLocks noChangeAspect="1"/>
          </p:cNvPicPr>
          <p:nvPr/>
        </p:nvPicPr>
        <p:blipFill>
          <a:blip r:embed="rId9"/>
          <a:srcRect l="13162" t="11393" b="31764"/>
          <a:stretch>
            <a:fillRect/>
          </a:stretch>
        </p:blipFill>
        <p:spPr>
          <a:xfrm>
            <a:off x="1509307" y="180975"/>
            <a:ext cx="7936024" cy="2922076"/>
          </a:xfrm>
          <a:prstGeom prst="rect">
            <a:avLst/>
          </a:prstGeom>
        </p:spPr>
      </p:pic>
      <p:pic>
        <p:nvPicPr>
          <p:cNvPr id="13" name="Picture 12"/>
          <p:cNvPicPr>
            <a:picLocks noChangeAspect="1"/>
          </p:cNvPicPr>
          <p:nvPr/>
        </p:nvPicPr>
        <p:blipFill rotWithShape="1">
          <a:blip r:embed="rId10" cstate="print">
            <a:extLst>
              <a:ext uri="{28A0092B-C50C-407E-A947-70E740481C1C}">
                <a14:useLocalDpi xmlns:a14="http://schemas.microsoft.com/office/drawing/2010/main" val="0"/>
              </a:ext>
            </a:extLst>
          </a:blip>
          <a:srcRect l="6465" r="6035" b="9204"/>
          <a:stretch/>
        </p:blipFill>
        <p:spPr>
          <a:xfrm>
            <a:off x="186537" y="226964"/>
            <a:ext cx="12270109" cy="7161952"/>
          </a:xfrm>
          <a:prstGeom prst="rect">
            <a:avLst/>
          </a:prstGeom>
        </p:spPr>
      </p:pic>
      <p:pic>
        <p:nvPicPr>
          <p:cNvPr id="14" name="Picture 7">
            <a:extLst>
              <a:ext uri="{FF2B5EF4-FFF2-40B4-BE49-F238E27FC236}">
                <a16:creationId xmlns:a16="http://schemas.microsoft.com/office/drawing/2014/main" id="{712725B9-D835-1DDA-C995-C3FD206A71DD}"/>
              </a:ext>
            </a:extLst>
          </p:cNvPr>
          <p:cNvPicPr>
            <a:picLocks noChangeAspect="1"/>
          </p:cNvPicPr>
          <p:nvPr/>
        </p:nvPicPr>
        <p:blipFill>
          <a:blip r:embed="rId11"/>
          <a:srcRect l="6153" t="29477" r="5299" b="17625"/>
          <a:stretch>
            <a:fillRect/>
          </a:stretch>
        </p:blipFill>
        <p:spPr>
          <a:xfrm>
            <a:off x="6088266" y="4066026"/>
            <a:ext cx="6096000" cy="2048434"/>
          </a:xfrm>
          <a:prstGeom prst="rect">
            <a:avLst/>
          </a:prstGeom>
        </p:spPr>
      </p:pic>
      <p:pic>
        <p:nvPicPr>
          <p:cNvPr id="16" name="Picture 15">
            <a:extLst>
              <a:ext uri="{FF2B5EF4-FFF2-40B4-BE49-F238E27FC236}">
                <a16:creationId xmlns:a16="http://schemas.microsoft.com/office/drawing/2014/main" id="{B4BB5012-9BCD-19EB-08F4-DA02B449F9F9}"/>
              </a:ext>
            </a:extLst>
          </p:cNvPr>
          <p:cNvPicPr>
            <a:picLocks noChangeAspect="1"/>
          </p:cNvPicPr>
          <p:nvPr/>
        </p:nvPicPr>
        <p:blipFill>
          <a:blip r:embed="rId12"/>
          <a:stretch>
            <a:fillRect/>
          </a:stretch>
        </p:blipFill>
        <p:spPr>
          <a:xfrm>
            <a:off x="4460616" y="448776"/>
            <a:ext cx="3042168" cy="969348"/>
          </a:xfrm>
          <a:prstGeom prst="rect">
            <a:avLst/>
          </a:prstGeom>
        </p:spPr>
      </p:pic>
      <p:pic>
        <p:nvPicPr>
          <p:cNvPr id="18" name="Picture 17">
            <a:extLst>
              <a:ext uri="{FF2B5EF4-FFF2-40B4-BE49-F238E27FC236}">
                <a16:creationId xmlns:a16="http://schemas.microsoft.com/office/drawing/2014/main" id="{D3DBEB83-703E-9B8B-12E8-0F0F1779EF40}"/>
              </a:ext>
            </a:extLst>
          </p:cNvPr>
          <p:cNvPicPr>
            <a:picLocks noChangeAspect="1"/>
          </p:cNvPicPr>
          <p:nvPr/>
        </p:nvPicPr>
        <p:blipFill>
          <a:blip r:embed="rId13"/>
          <a:stretch>
            <a:fillRect/>
          </a:stretch>
        </p:blipFill>
        <p:spPr>
          <a:xfrm>
            <a:off x="2885417" y="1502943"/>
            <a:ext cx="6383065" cy="2347163"/>
          </a:xfrm>
          <a:prstGeom prst="rect">
            <a:avLst/>
          </a:prstGeom>
        </p:spPr>
      </p:pic>
      <p:pic>
        <p:nvPicPr>
          <p:cNvPr id="21" name="Picture 20">
            <a:extLst>
              <a:ext uri="{FF2B5EF4-FFF2-40B4-BE49-F238E27FC236}">
                <a16:creationId xmlns:a16="http://schemas.microsoft.com/office/drawing/2014/main" id="{9DDD7209-7FAA-2A0D-1E8F-A7E9E87FDB93}"/>
              </a:ext>
            </a:extLst>
          </p:cNvPr>
          <p:cNvPicPr>
            <a:picLocks noChangeAspect="1"/>
          </p:cNvPicPr>
          <p:nvPr/>
        </p:nvPicPr>
        <p:blipFill>
          <a:blip r:embed="rId14"/>
          <a:stretch>
            <a:fillRect/>
          </a:stretch>
        </p:blipFill>
        <p:spPr>
          <a:xfrm>
            <a:off x="681518" y="0"/>
            <a:ext cx="2085013" cy="17192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repeatCount="indefinite" accel="50000" decel="50000" fill="hold" nodeType="withEffect">
                                  <p:stCondLst>
                                    <p:cond delay="0"/>
                                  </p:stCondLst>
                                  <p:childTnLst>
                                    <p:animMotion origin="layout" path="M -1.25E-6 -1.11111E-6 L -1.25E-6 0.69861 " pathEditMode="relative" rAng="0" ptsTypes="AA">
                                      <p:cBhvr>
                                        <p:cTn id="6" dur="3000" fill="hold"/>
                                        <p:tgtEl>
                                          <p:spTgt spid="6"/>
                                        </p:tgtEl>
                                        <p:attrNameLst>
                                          <p:attrName>ppt_x</p:attrName>
                                          <p:attrName>ppt_y</p:attrName>
                                        </p:attrNameLst>
                                      </p:cBhvr>
                                      <p:rCtr x="0" y="34923"/>
                                    </p:animMotion>
                                  </p:childTnLst>
                                </p:cTn>
                              </p:par>
                              <p:par>
                                <p:cTn id="7" presetID="32" presetClass="emph" presetSubtype="0" repeatCount="indefinite" fill="hold" nodeType="withEffect">
                                  <p:stCondLst>
                                    <p:cond delay="0"/>
                                  </p:stCondLst>
                                  <p:childTnLst>
                                    <p:animRot by="120000">
                                      <p:cBhvr>
                                        <p:cTn id="8" dur="200" fill="hold">
                                          <p:stCondLst>
                                            <p:cond delay="0"/>
                                          </p:stCondLst>
                                        </p:cTn>
                                        <p:tgtEl>
                                          <p:spTgt spid="5"/>
                                        </p:tgtEl>
                                        <p:attrNameLst>
                                          <p:attrName>r</p:attrName>
                                        </p:attrNameLst>
                                      </p:cBhvr>
                                    </p:animRot>
                                    <p:animRot by="-240000">
                                      <p:cBhvr>
                                        <p:cTn id="9" dur="400" fill="hold">
                                          <p:stCondLst>
                                            <p:cond delay="400"/>
                                          </p:stCondLst>
                                        </p:cTn>
                                        <p:tgtEl>
                                          <p:spTgt spid="5"/>
                                        </p:tgtEl>
                                        <p:attrNameLst>
                                          <p:attrName>r</p:attrName>
                                        </p:attrNameLst>
                                      </p:cBhvr>
                                    </p:animRot>
                                    <p:animRot by="240000">
                                      <p:cBhvr>
                                        <p:cTn id="10" dur="400" fill="hold">
                                          <p:stCondLst>
                                            <p:cond delay="800"/>
                                          </p:stCondLst>
                                        </p:cTn>
                                        <p:tgtEl>
                                          <p:spTgt spid="5"/>
                                        </p:tgtEl>
                                        <p:attrNameLst>
                                          <p:attrName>r</p:attrName>
                                        </p:attrNameLst>
                                      </p:cBhvr>
                                    </p:animRot>
                                    <p:animRot by="-240000">
                                      <p:cBhvr>
                                        <p:cTn id="11" dur="400" fill="hold">
                                          <p:stCondLst>
                                            <p:cond delay="1200"/>
                                          </p:stCondLst>
                                        </p:cTn>
                                        <p:tgtEl>
                                          <p:spTgt spid="5"/>
                                        </p:tgtEl>
                                        <p:attrNameLst>
                                          <p:attrName>r</p:attrName>
                                        </p:attrNameLst>
                                      </p:cBhvr>
                                    </p:animRot>
                                    <p:animRot by="120000">
                                      <p:cBhvr>
                                        <p:cTn id="12" dur="400" fill="hold">
                                          <p:stCondLst>
                                            <p:cond delay="1600"/>
                                          </p:stCondLst>
                                        </p:cTn>
                                        <p:tgtEl>
                                          <p:spTgt spid="5"/>
                                        </p:tgtEl>
                                        <p:attrNameLst>
                                          <p:attrName>r</p:attrName>
                                        </p:attrNameLst>
                                      </p:cBhvr>
                                    </p:animRot>
                                  </p:childTnLst>
                                </p:cTn>
                              </p:par>
                              <p:par>
                                <p:cTn id="13" presetID="26" presetClass="emph" presetSubtype="0" repeatCount="indefinite" fill="hold" nodeType="withEffect">
                                  <p:stCondLst>
                                    <p:cond delay="0"/>
                                  </p:stCondLst>
                                  <p:childTnLst>
                                    <p:animEffect transition="out" filter="fade">
                                      <p:cBhvr>
                                        <p:cTn id="14" dur="2000" tmFilter="0, 0; .2, .5; .8, .5; 1, 0"/>
                                        <p:tgtEl>
                                          <p:spTgt spid="13"/>
                                        </p:tgtEl>
                                      </p:cBhvr>
                                    </p:animEffect>
                                    <p:animScale>
                                      <p:cBhvr>
                                        <p:cTn id="15" dur="1000" autoRev="1" fill="hold"/>
                                        <p:tgtEl>
                                          <p:spTgt spid="13"/>
                                        </p:tgtEl>
                                      </p:cBhvr>
                                      <p:by x="105000" y="105000"/>
                                    </p:animScale>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down)">
                                      <p:cBhvr>
                                        <p:cTn id="20" dur="580">
                                          <p:stCondLst>
                                            <p:cond delay="0"/>
                                          </p:stCondLst>
                                        </p:cTn>
                                        <p:tgtEl>
                                          <p:spTgt spid="21"/>
                                        </p:tgtEl>
                                      </p:cBhvr>
                                    </p:animEffect>
                                    <p:anim calcmode="lin" valueType="num">
                                      <p:cBhvr>
                                        <p:cTn id="21"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26" dur="26">
                                          <p:stCondLst>
                                            <p:cond delay="650"/>
                                          </p:stCondLst>
                                        </p:cTn>
                                        <p:tgtEl>
                                          <p:spTgt spid="21"/>
                                        </p:tgtEl>
                                      </p:cBhvr>
                                      <p:to x="100000" y="60000"/>
                                    </p:animScale>
                                    <p:animScale>
                                      <p:cBhvr>
                                        <p:cTn id="27" dur="166" decel="50000">
                                          <p:stCondLst>
                                            <p:cond delay="676"/>
                                          </p:stCondLst>
                                        </p:cTn>
                                        <p:tgtEl>
                                          <p:spTgt spid="21"/>
                                        </p:tgtEl>
                                      </p:cBhvr>
                                      <p:to x="100000" y="100000"/>
                                    </p:animScale>
                                    <p:animScale>
                                      <p:cBhvr>
                                        <p:cTn id="28" dur="26">
                                          <p:stCondLst>
                                            <p:cond delay="1312"/>
                                          </p:stCondLst>
                                        </p:cTn>
                                        <p:tgtEl>
                                          <p:spTgt spid="21"/>
                                        </p:tgtEl>
                                      </p:cBhvr>
                                      <p:to x="100000" y="80000"/>
                                    </p:animScale>
                                    <p:animScale>
                                      <p:cBhvr>
                                        <p:cTn id="29" dur="166" decel="50000">
                                          <p:stCondLst>
                                            <p:cond delay="1338"/>
                                          </p:stCondLst>
                                        </p:cTn>
                                        <p:tgtEl>
                                          <p:spTgt spid="21"/>
                                        </p:tgtEl>
                                      </p:cBhvr>
                                      <p:to x="100000" y="100000"/>
                                    </p:animScale>
                                    <p:animScale>
                                      <p:cBhvr>
                                        <p:cTn id="30" dur="26">
                                          <p:stCondLst>
                                            <p:cond delay="1642"/>
                                          </p:stCondLst>
                                        </p:cTn>
                                        <p:tgtEl>
                                          <p:spTgt spid="21"/>
                                        </p:tgtEl>
                                      </p:cBhvr>
                                      <p:to x="100000" y="90000"/>
                                    </p:animScale>
                                    <p:animScale>
                                      <p:cBhvr>
                                        <p:cTn id="31" dur="166" decel="50000">
                                          <p:stCondLst>
                                            <p:cond delay="1668"/>
                                          </p:stCondLst>
                                        </p:cTn>
                                        <p:tgtEl>
                                          <p:spTgt spid="21"/>
                                        </p:tgtEl>
                                      </p:cBhvr>
                                      <p:to x="100000" y="100000"/>
                                    </p:animScale>
                                    <p:animScale>
                                      <p:cBhvr>
                                        <p:cTn id="32" dur="26">
                                          <p:stCondLst>
                                            <p:cond delay="1808"/>
                                          </p:stCondLst>
                                        </p:cTn>
                                        <p:tgtEl>
                                          <p:spTgt spid="21"/>
                                        </p:tgtEl>
                                      </p:cBhvr>
                                      <p:to x="100000" y="95000"/>
                                    </p:animScale>
                                    <p:animScale>
                                      <p:cBhvr>
                                        <p:cTn id="33" dur="166" decel="50000">
                                          <p:stCondLst>
                                            <p:cond delay="1834"/>
                                          </p:stCondLst>
                                        </p:cTn>
                                        <p:tgtEl>
                                          <p:spTgt spid="21"/>
                                        </p:tgtEl>
                                      </p:cBhvr>
                                      <p:to x="100000" y="100000"/>
                                    </p:animScale>
                                  </p:childTnLst>
                                </p:cTn>
                              </p:par>
                              <p:par>
                                <p:cTn id="34" presetID="26" presetClass="entr" presetSubtype="0"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80">
                                          <p:stCondLst>
                                            <p:cond delay="0"/>
                                          </p:stCondLst>
                                        </p:cTn>
                                        <p:tgtEl>
                                          <p:spTgt spid="18"/>
                                        </p:tgtEl>
                                      </p:cBhvr>
                                    </p:animEffect>
                                    <p:anim calcmode="lin" valueType="num">
                                      <p:cBhvr>
                                        <p:cTn id="37"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42" dur="26">
                                          <p:stCondLst>
                                            <p:cond delay="650"/>
                                          </p:stCondLst>
                                        </p:cTn>
                                        <p:tgtEl>
                                          <p:spTgt spid="18"/>
                                        </p:tgtEl>
                                      </p:cBhvr>
                                      <p:to x="100000" y="60000"/>
                                    </p:animScale>
                                    <p:animScale>
                                      <p:cBhvr>
                                        <p:cTn id="43" dur="166" decel="50000">
                                          <p:stCondLst>
                                            <p:cond delay="676"/>
                                          </p:stCondLst>
                                        </p:cTn>
                                        <p:tgtEl>
                                          <p:spTgt spid="18"/>
                                        </p:tgtEl>
                                      </p:cBhvr>
                                      <p:to x="100000" y="100000"/>
                                    </p:animScale>
                                    <p:animScale>
                                      <p:cBhvr>
                                        <p:cTn id="44" dur="26">
                                          <p:stCondLst>
                                            <p:cond delay="1312"/>
                                          </p:stCondLst>
                                        </p:cTn>
                                        <p:tgtEl>
                                          <p:spTgt spid="18"/>
                                        </p:tgtEl>
                                      </p:cBhvr>
                                      <p:to x="100000" y="80000"/>
                                    </p:animScale>
                                    <p:animScale>
                                      <p:cBhvr>
                                        <p:cTn id="45" dur="166" decel="50000">
                                          <p:stCondLst>
                                            <p:cond delay="1338"/>
                                          </p:stCondLst>
                                        </p:cTn>
                                        <p:tgtEl>
                                          <p:spTgt spid="18"/>
                                        </p:tgtEl>
                                      </p:cBhvr>
                                      <p:to x="100000" y="100000"/>
                                    </p:animScale>
                                    <p:animScale>
                                      <p:cBhvr>
                                        <p:cTn id="46" dur="26">
                                          <p:stCondLst>
                                            <p:cond delay="1642"/>
                                          </p:stCondLst>
                                        </p:cTn>
                                        <p:tgtEl>
                                          <p:spTgt spid="18"/>
                                        </p:tgtEl>
                                      </p:cBhvr>
                                      <p:to x="100000" y="90000"/>
                                    </p:animScale>
                                    <p:animScale>
                                      <p:cBhvr>
                                        <p:cTn id="47" dur="166" decel="50000">
                                          <p:stCondLst>
                                            <p:cond delay="1668"/>
                                          </p:stCondLst>
                                        </p:cTn>
                                        <p:tgtEl>
                                          <p:spTgt spid="18"/>
                                        </p:tgtEl>
                                      </p:cBhvr>
                                      <p:to x="100000" y="100000"/>
                                    </p:animScale>
                                    <p:animScale>
                                      <p:cBhvr>
                                        <p:cTn id="48" dur="26">
                                          <p:stCondLst>
                                            <p:cond delay="1808"/>
                                          </p:stCondLst>
                                        </p:cTn>
                                        <p:tgtEl>
                                          <p:spTgt spid="18"/>
                                        </p:tgtEl>
                                      </p:cBhvr>
                                      <p:to x="100000" y="95000"/>
                                    </p:animScale>
                                    <p:animScale>
                                      <p:cBhvr>
                                        <p:cTn id="49" dur="166" decel="50000">
                                          <p:stCondLst>
                                            <p:cond delay="1834"/>
                                          </p:stCondLst>
                                        </p:cTn>
                                        <p:tgtEl>
                                          <p:spTgt spid="1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9375265" y="2642197"/>
            <a:ext cx="894267" cy="1192347"/>
          </a:xfrm>
          <a:prstGeom prst="rect">
            <a:avLst/>
          </a:prstGeom>
          <a:noFill/>
          <a:ln>
            <a:noFill/>
          </a:ln>
        </p:spPr>
      </p:pic>
      <p:pic>
        <p:nvPicPr>
          <p:cNvPr id="55" name="Google Shape;55;p13"/>
          <p:cNvPicPr preferRelativeResize="0"/>
          <p:nvPr/>
        </p:nvPicPr>
        <p:blipFill>
          <a:blip r:embed="rId4">
            <a:alphaModFix/>
          </a:blip>
          <a:stretch>
            <a:fillRect/>
          </a:stretch>
        </p:blipFill>
        <p:spPr>
          <a:xfrm>
            <a:off x="0" y="1"/>
            <a:ext cx="12192001" cy="6858000"/>
          </a:xfrm>
          <a:prstGeom prst="rect">
            <a:avLst/>
          </a:prstGeom>
          <a:noFill/>
          <a:ln>
            <a:noFill/>
          </a:ln>
        </p:spPr>
      </p:pic>
      <p:pic>
        <p:nvPicPr>
          <p:cNvPr id="56" name="Google Shape;56;p13"/>
          <p:cNvPicPr preferRelativeResize="0"/>
          <p:nvPr/>
        </p:nvPicPr>
        <p:blipFill>
          <a:blip r:embed="rId5">
            <a:alphaModFix/>
          </a:blip>
          <a:stretch>
            <a:fillRect/>
          </a:stretch>
        </p:blipFill>
        <p:spPr>
          <a:xfrm>
            <a:off x="321438" y="1055084"/>
            <a:ext cx="2116968" cy="2316093"/>
          </a:xfrm>
          <a:prstGeom prst="rect">
            <a:avLst/>
          </a:prstGeom>
          <a:noFill/>
          <a:ln>
            <a:noFill/>
          </a:ln>
        </p:spPr>
      </p:pic>
      <p:pic>
        <p:nvPicPr>
          <p:cNvPr id="59" name="Google Shape;59;p13"/>
          <p:cNvPicPr preferRelativeResize="0"/>
          <p:nvPr/>
        </p:nvPicPr>
        <p:blipFill>
          <a:blip r:embed="rId6">
            <a:alphaModFix/>
          </a:blip>
          <a:stretch>
            <a:fillRect/>
          </a:stretch>
        </p:blipFill>
        <p:spPr>
          <a:xfrm>
            <a:off x="-90200" y="1"/>
            <a:ext cx="2762768" cy="1036033"/>
          </a:xfrm>
          <a:prstGeom prst="rect">
            <a:avLst/>
          </a:prstGeom>
          <a:noFill/>
          <a:ln>
            <a:noFill/>
          </a:ln>
        </p:spPr>
      </p:pic>
      <p:pic>
        <p:nvPicPr>
          <p:cNvPr id="60" name="Google Shape;60;p13"/>
          <p:cNvPicPr preferRelativeResize="0"/>
          <p:nvPr/>
        </p:nvPicPr>
        <p:blipFill>
          <a:blip r:embed="rId6">
            <a:alphaModFix/>
          </a:blip>
          <a:stretch>
            <a:fillRect/>
          </a:stretch>
        </p:blipFill>
        <p:spPr>
          <a:xfrm>
            <a:off x="2530467" y="1"/>
            <a:ext cx="2762768" cy="1036033"/>
          </a:xfrm>
          <a:prstGeom prst="rect">
            <a:avLst/>
          </a:prstGeom>
          <a:noFill/>
          <a:ln>
            <a:noFill/>
          </a:ln>
        </p:spPr>
      </p:pic>
      <p:pic>
        <p:nvPicPr>
          <p:cNvPr id="61" name="Google Shape;61;p13"/>
          <p:cNvPicPr preferRelativeResize="0"/>
          <p:nvPr/>
        </p:nvPicPr>
        <p:blipFill>
          <a:blip r:embed="rId6">
            <a:alphaModFix/>
          </a:blip>
          <a:stretch>
            <a:fillRect/>
          </a:stretch>
        </p:blipFill>
        <p:spPr>
          <a:xfrm>
            <a:off x="6808567" y="1"/>
            <a:ext cx="2762768" cy="1036033"/>
          </a:xfrm>
          <a:prstGeom prst="rect">
            <a:avLst/>
          </a:prstGeom>
          <a:noFill/>
          <a:ln>
            <a:noFill/>
          </a:ln>
        </p:spPr>
      </p:pic>
      <p:pic>
        <p:nvPicPr>
          <p:cNvPr id="62" name="Google Shape;62;p13"/>
          <p:cNvPicPr preferRelativeResize="0"/>
          <p:nvPr/>
        </p:nvPicPr>
        <p:blipFill>
          <a:blip r:embed="rId6">
            <a:alphaModFix/>
          </a:blip>
          <a:stretch>
            <a:fillRect/>
          </a:stretch>
        </p:blipFill>
        <p:spPr>
          <a:xfrm>
            <a:off x="9429233" y="1"/>
            <a:ext cx="2762768" cy="1036033"/>
          </a:xfrm>
          <a:prstGeom prst="rect">
            <a:avLst/>
          </a:prstGeom>
          <a:noFill/>
          <a:ln>
            <a:noFill/>
          </a:ln>
        </p:spPr>
      </p:pic>
      <p:pic>
        <p:nvPicPr>
          <p:cNvPr id="63" name="Google Shape;63;p13"/>
          <p:cNvPicPr preferRelativeResize="0"/>
          <p:nvPr/>
        </p:nvPicPr>
        <p:blipFill>
          <a:blip r:embed="rId7">
            <a:alphaModFix/>
          </a:blip>
          <a:stretch>
            <a:fillRect/>
          </a:stretch>
        </p:blipFill>
        <p:spPr>
          <a:xfrm>
            <a:off x="5383901" y="-100082"/>
            <a:ext cx="1333999" cy="1333999"/>
          </a:xfrm>
          <a:prstGeom prst="rect">
            <a:avLst/>
          </a:prstGeom>
          <a:noFill/>
          <a:ln>
            <a:noFill/>
          </a:ln>
        </p:spPr>
      </p:pic>
      <p:pic>
        <p:nvPicPr>
          <p:cNvPr id="64" name="Google Shape;64;p13"/>
          <p:cNvPicPr preferRelativeResize="0"/>
          <p:nvPr/>
        </p:nvPicPr>
        <p:blipFill>
          <a:blip r:embed="rId8">
            <a:alphaModFix/>
          </a:blip>
          <a:stretch>
            <a:fillRect/>
          </a:stretch>
        </p:blipFill>
        <p:spPr>
          <a:xfrm>
            <a:off x="140584" y="3705967"/>
            <a:ext cx="2330733" cy="2330733"/>
          </a:xfrm>
          <a:prstGeom prst="rect">
            <a:avLst/>
          </a:prstGeom>
          <a:noFill/>
          <a:ln>
            <a:noFill/>
          </a:ln>
        </p:spPr>
      </p:pic>
      <p:pic>
        <p:nvPicPr>
          <p:cNvPr id="45" name="Google Shape;87;p14">
            <a:extLst>
              <a:ext uri="{FF2B5EF4-FFF2-40B4-BE49-F238E27FC236}">
                <a16:creationId xmlns:a16="http://schemas.microsoft.com/office/drawing/2014/main" id="{D36BBD45-F213-4F68-B37B-AC56AF0EF7B9}"/>
              </a:ext>
            </a:extLst>
          </p:cNvPr>
          <p:cNvPicPr preferRelativeResize="0"/>
          <p:nvPr/>
        </p:nvPicPr>
        <p:blipFill>
          <a:blip r:embed="rId9">
            <a:alphaModFix/>
          </a:blip>
          <a:stretch>
            <a:fillRect/>
          </a:stretch>
        </p:blipFill>
        <p:spPr>
          <a:xfrm>
            <a:off x="3065113" y="974663"/>
            <a:ext cx="6371708" cy="3791229"/>
          </a:xfrm>
          <a:prstGeom prst="rect">
            <a:avLst/>
          </a:prstGeom>
          <a:noFill/>
          <a:ln>
            <a:noFill/>
          </a:ln>
        </p:spPr>
      </p:pic>
      <p:sp>
        <p:nvSpPr>
          <p:cNvPr id="47" name="Google Shape;95;p14">
            <a:extLst>
              <a:ext uri="{FF2B5EF4-FFF2-40B4-BE49-F238E27FC236}">
                <a16:creationId xmlns:a16="http://schemas.microsoft.com/office/drawing/2014/main" id="{3E0DA39B-87D4-493D-B09A-A5B0539A1CD2}"/>
              </a:ext>
            </a:extLst>
          </p:cNvPr>
          <p:cNvSpPr txBox="1"/>
          <p:nvPr/>
        </p:nvSpPr>
        <p:spPr>
          <a:xfrm>
            <a:off x="3322859" y="1130744"/>
            <a:ext cx="5856134" cy="3236394"/>
          </a:xfrm>
          <a:prstGeom prst="rect">
            <a:avLst/>
          </a:prstGeom>
          <a:solidFill>
            <a:srgbClr val="FFFFFF"/>
          </a:solid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4667" b="1" i="0" u="none" strike="noStrike" kern="0" cap="none" spc="0" normalizeH="0" baseline="0" noProof="0">
              <a:ln>
                <a:noFill/>
              </a:ln>
              <a:solidFill>
                <a:srgbClr val="FFFF00"/>
              </a:solidFill>
              <a:effectLst/>
              <a:uLnTx/>
              <a:uFillTx/>
              <a:latin typeface="Georgia"/>
              <a:ea typeface="Georgia"/>
              <a:cs typeface="Georgia"/>
              <a:sym typeface="Georgia"/>
            </a:endParaRPr>
          </a:p>
        </p:txBody>
      </p:sp>
      <p:pic>
        <p:nvPicPr>
          <p:cNvPr id="95" name="Google Shape;81;p14">
            <a:extLst>
              <a:ext uri="{FF2B5EF4-FFF2-40B4-BE49-F238E27FC236}">
                <a16:creationId xmlns:a16="http://schemas.microsoft.com/office/drawing/2014/main" id="{41963B24-EFB3-481D-B566-FACAC77F48AA}"/>
              </a:ext>
            </a:extLst>
          </p:cNvPr>
          <p:cNvPicPr preferRelativeResize="0"/>
          <p:nvPr/>
        </p:nvPicPr>
        <p:blipFill>
          <a:blip r:embed="rId10">
            <a:alphaModFix/>
          </a:blip>
          <a:stretch>
            <a:fillRect/>
          </a:stretch>
        </p:blipFill>
        <p:spPr>
          <a:xfrm>
            <a:off x="10944963" y="1194857"/>
            <a:ext cx="1091037" cy="1328842"/>
          </a:xfrm>
          <a:prstGeom prst="rect">
            <a:avLst/>
          </a:prstGeom>
          <a:noFill/>
          <a:ln w="38100" cap="flat" cmpd="sng">
            <a:solidFill>
              <a:srgbClr val="666666"/>
            </a:solidFill>
            <a:prstDash val="solid"/>
            <a:round/>
            <a:headEnd type="none" w="sm" len="sm"/>
            <a:tailEnd type="none" w="sm" len="sm"/>
          </a:ln>
        </p:spPr>
      </p:pic>
      <p:pic>
        <p:nvPicPr>
          <p:cNvPr id="96" name="Google Shape;82;p14">
            <a:extLst>
              <a:ext uri="{FF2B5EF4-FFF2-40B4-BE49-F238E27FC236}">
                <a16:creationId xmlns:a16="http://schemas.microsoft.com/office/drawing/2014/main" id="{526CF1DF-E40C-44BF-835B-EAD31A2112F5}"/>
              </a:ext>
            </a:extLst>
          </p:cNvPr>
          <p:cNvPicPr preferRelativeResize="0"/>
          <p:nvPr/>
        </p:nvPicPr>
        <p:blipFill rotWithShape="1">
          <a:blip r:embed="rId11">
            <a:alphaModFix/>
          </a:blip>
          <a:srcRect l="13052" t="3784" r="13119" b="3450"/>
          <a:stretch/>
        </p:blipFill>
        <p:spPr>
          <a:xfrm>
            <a:off x="9663256" y="1211636"/>
            <a:ext cx="1091038" cy="1360728"/>
          </a:xfrm>
          <a:prstGeom prst="rect">
            <a:avLst/>
          </a:prstGeom>
          <a:noFill/>
          <a:ln w="38100" cap="flat" cmpd="sng">
            <a:solidFill>
              <a:srgbClr val="666666"/>
            </a:solidFill>
            <a:prstDash val="solid"/>
            <a:round/>
            <a:headEnd type="none" w="sm" len="sm"/>
            <a:tailEnd type="none" w="sm" len="sm"/>
          </a:ln>
        </p:spPr>
      </p:pic>
      <p:pic>
        <p:nvPicPr>
          <p:cNvPr id="20" name="Picture 19">
            <a:extLst>
              <a:ext uri="{FF2B5EF4-FFF2-40B4-BE49-F238E27FC236}">
                <a16:creationId xmlns:a16="http://schemas.microsoft.com/office/drawing/2014/main" id="{B5EE0D9C-F92A-4408-9D5D-8DC38946A186}"/>
              </a:ext>
            </a:extLst>
          </p:cNvPr>
          <p:cNvPicPr>
            <a:picLocks noChangeAspect="1"/>
          </p:cNvPicPr>
          <p:nvPr/>
        </p:nvPicPr>
        <p:blipFill>
          <a:blip r:embed="rId12"/>
          <a:stretch>
            <a:fillRect/>
          </a:stretch>
        </p:blipFill>
        <p:spPr>
          <a:xfrm>
            <a:off x="3339612" y="2128100"/>
            <a:ext cx="5877496" cy="791198"/>
          </a:xfrm>
          <a:prstGeom prst="rect">
            <a:avLst/>
          </a:prstGeom>
        </p:spPr>
      </p:pic>
      <p:pic>
        <p:nvPicPr>
          <p:cNvPr id="1026" name="Picture 2" descr="Feliz Menino Bonitinho Garoto Com Idéia De Luz | Art drawings for kids,  School art activities, Back to school art activity"/>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6905067" y="2840826"/>
            <a:ext cx="3849227" cy="4236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32706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12192000" cy="6542011"/>
          </a:xfrm>
          <a:prstGeom prst="rect">
            <a:avLst/>
          </a:prstGeom>
          <a:solidFill>
            <a:srgbClr val="C7DD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a:ea typeface="+mn-ea"/>
              <a:cs typeface="+mn-cs"/>
            </a:endParaRPr>
          </a:p>
        </p:txBody>
      </p:sp>
      <p:pic>
        <p:nvPicPr>
          <p:cNvPr id="8" name="Picture 8"/>
          <p:cNvPicPr>
            <a:picLocks noChangeAspect="1"/>
          </p:cNvPicPr>
          <p:nvPr/>
        </p:nvPicPr>
        <p:blipFill>
          <a:blip r:embed="rId2"/>
          <a:srcRect l="5801" t="35046" r="4094" b="30939"/>
          <a:stretch>
            <a:fillRect/>
          </a:stretch>
        </p:blipFill>
        <p:spPr>
          <a:xfrm>
            <a:off x="-152400" y="-233867"/>
            <a:ext cx="12749790" cy="2707280"/>
          </a:xfrm>
          <a:prstGeom prst="rect">
            <a:avLst/>
          </a:prstGeom>
        </p:spPr>
      </p:pic>
      <p:pic>
        <p:nvPicPr>
          <p:cNvPr id="5" name="Picture 5"/>
          <p:cNvPicPr>
            <a:picLocks noChangeAspect="1"/>
          </p:cNvPicPr>
          <p:nvPr/>
        </p:nvPicPr>
        <p:blipFill rotWithShape="1">
          <a:blip r:embed="rId3"/>
          <a:srcRect l="8846" t="34435" r="15452" b="50832"/>
          <a:stretch/>
        </p:blipFill>
        <p:spPr>
          <a:xfrm>
            <a:off x="-57150" y="5881733"/>
            <a:ext cx="12242800" cy="1340119"/>
          </a:xfrm>
          <a:prstGeom prst="rect">
            <a:avLst/>
          </a:prstGeom>
        </p:spPr>
      </p:pic>
      <p:pic>
        <p:nvPicPr>
          <p:cNvPr id="14" name="Picture 6"/>
          <p:cNvPicPr>
            <a:picLocks noChangeAspect="1"/>
          </p:cNvPicPr>
          <p:nvPr/>
        </p:nvPicPr>
        <p:blipFill>
          <a:blip r:embed="rId4"/>
          <a:srcRect l="13162" t="11393" b="31764"/>
          <a:stretch>
            <a:fillRect/>
          </a:stretch>
        </p:blipFill>
        <p:spPr>
          <a:xfrm>
            <a:off x="4249626" y="100055"/>
            <a:ext cx="7936024" cy="2922076"/>
          </a:xfrm>
          <a:prstGeom prst="rect">
            <a:avLst/>
          </a:prstGeom>
        </p:spPr>
      </p:pic>
      <p:pic>
        <p:nvPicPr>
          <p:cNvPr id="15" name="Picture 6"/>
          <p:cNvPicPr>
            <a:picLocks noChangeAspect="1"/>
          </p:cNvPicPr>
          <p:nvPr/>
        </p:nvPicPr>
        <p:blipFill>
          <a:blip r:embed="rId4"/>
          <a:srcRect l="13162" t="11393" b="31764"/>
          <a:stretch>
            <a:fillRect/>
          </a:stretch>
        </p:blipFill>
        <p:spPr>
          <a:xfrm flipH="1">
            <a:off x="-1463873" y="3362"/>
            <a:ext cx="7936024" cy="2922076"/>
          </a:xfrm>
          <a:prstGeom prst="rect">
            <a:avLst/>
          </a:prstGeom>
        </p:spPr>
      </p:pic>
      <p:pic>
        <p:nvPicPr>
          <p:cNvPr id="17" name="Picture 16"/>
          <p:cNvPicPr>
            <a:picLocks noChangeAspect="1"/>
          </p:cNvPicPr>
          <p:nvPr/>
        </p:nvPicPr>
        <p:blipFill rotWithShape="1">
          <a:blip r:embed="rId5" cstate="print">
            <a:extLst>
              <a:ext uri="{28A0092B-C50C-407E-A947-70E740481C1C}">
                <a14:useLocalDpi xmlns:a14="http://schemas.microsoft.com/office/drawing/2010/main" val="0"/>
              </a:ext>
            </a:extLst>
          </a:blip>
          <a:srcRect l="6465" r="6035" b="9204"/>
          <a:stretch/>
        </p:blipFill>
        <p:spPr>
          <a:xfrm>
            <a:off x="0" y="-558845"/>
            <a:ext cx="12270109" cy="7161952"/>
          </a:xfrm>
          <a:prstGeom prst="rect">
            <a:avLst/>
          </a:prstGeom>
        </p:spPr>
      </p:pic>
      <p:pic>
        <p:nvPicPr>
          <p:cNvPr id="26" name="Picture 25"/>
          <p:cNvPicPr>
            <a:picLocks noChangeAspect="1"/>
          </p:cNvPicPr>
          <p:nvPr/>
        </p:nvPicPr>
        <p:blipFill rotWithShape="1">
          <a:blip r:embed="rId6" cstate="print">
            <a:extLst>
              <a:ext uri="{28A0092B-C50C-407E-A947-70E740481C1C}">
                <a14:useLocalDpi xmlns:a14="http://schemas.microsoft.com/office/drawing/2010/main" val="0"/>
              </a:ext>
            </a:extLst>
          </a:blip>
          <a:srcRect l="6364" t="45234" r="6091" b="26716"/>
          <a:stretch/>
        </p:blipFill>
        <p:spPr>
          <a:xfrm>
            <a:off x="-152400" y="4861425"/>
            <a:ext cx="12365359" cy="1555939"/>
          </a:xfrm>
          <a:prstGeom prst="rect">
            <a:avLst/>
          </a:prstGeom>
        </p:spPr>
      </p:pic>
      <p:sp>
        <p:nvSpPr>
          <p:cNvPr id="3" name="TextBox 2">
            <a:extLst>
              <a:ext uri="{FF2B5EF4-FFF2-40B4-BE49-F238E27FC236}">
                <a16:creationId xmlns:a16="http://schemas.microsoft.com/office/drawing/2014/main" id="{8B055671-F302-D342-E335-313B919273A2}"/>
              </a:ext>
            </a:extLst>
          </p:cNvPr>
          <p:cNvSpPr txBox="1"/>
          <p:nvPr/>
        </p:nvSpPr>
        <p:spPr>
          <a:xfrm>
            <a:off x="432435" y="1341461"/>
            <a:ext cx="5606415" cy="1077218"/>
          </a:xfrm>
          <a:custGeom>
            <a:avLst/>
            <a:gdLst>
              <a:gd name="connsiteX0" fmla="*/ 0 w 5606415"/>
              <a:gd name="connsiteY0" fmla="*/ 0 h 1077218"/>
              <a:gd name="connsiteX1" fmla="*/ 5606415 w 5606415"/>
              <a:gd name="connsiteY1" fmla="*/ 0 h 1077218"/>
              <a:gd name="connsiteX2" fmla="*/ 5606415 w 5606415"/>
              <a:gd name="connsiteY2" fmla="*/ 1077218 h 1077218"/>
              <a:gd name="connsiteX3" fmla="*/ 0 w 5606415"/>
              <a:gd name="connsiteY3" fmla="*/ 1077218 h 1077218"/>
              <a:gd name="connsiteX4" fmla="*/ 0 w 5606415"/>
              <a:gd name="connsiteY4" fmla="*/ 0 h 1077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415" h="1077218" fill="none" extrusionOk="0">
                <a:moveTo>
                  <a:pt x="0" y="0"/>
                </a:moveTo>
                <a:cubicBezTo>
                  <a:pt x="705007" y="5222"/>
                  <a:pt x="3467185" y="24918"/>
                  <a:pt x="5606415" y="0"/>
                </a:cubicBezTo>
                <a:cubicBezTo>
                  <a:pt x="5644277" y="476103"/>
                  <a:pt x="5547812" y="631043"/>
                  <a:pt x="5606415" y="1077218"/>
                </a:cubicBezTo>
                <a:cubicBezTo>
                  <a:pt x="3397828" y="912457"/>
                  <a:pt x="1067129" y="1195368"/>
                  <a:pt x="0" y="1077218"/>
                </a:cubicBezTo>
                <a:cubicBezTo>
                  <a:pt x="-64117" y="630482"/>
                  <a:pt x="88888" y="487727"/>
                  <a:pt x="0" y="0"/>
                </a:cubicBezTo>
                <a:close/>
              </a:path>
              <a:path w="5606415" h="1077218" stroke="0" extrusionOk="0">
                <a:moveTo>
                  <a:pt x="0" y="0"/>
                </a:moveTo>
                <a:cubicBezTo>
                  <a:pt x="1270790" y="11849"/>
                  <a:pt x="4590094" y="-161459"/>
                  <a:pt x="5606415" y="0"/>
                </a:cubicBezTo>
                <a:cubicBezTo>
                  <a:pt x="5658450" y="144312"/>
                  <a:pt x="5698558" y="673209"/>
                  <a:pt x="5606415" y="1077218"/>
                </a:cubicBezTo>
                <a:cubicBezTo>
                  <a:pt x="3251699" y="931358"/>
                  <a:pt x="1066503" y="998894"/>
                  <a:pt x="0" y="1077218"/>
                </a:cubicBezTo>
                <a:cubicBezTo>
                  <a:pt x="7265" y="907874"/>
                  <a:pt x="-51671" y="219525"/>
                  <a:pt x="0" y="0"/>
                </a:cubicBezTo>
                <a:close/>
              </a:path>
            </a:pathLst>
          </a:custGeom>
          <a:solidFill>
            <a:srgbClr val="CCFF99"/>
          </a:solidFill>
          <a:ln w="38100">
            <a:solidFill>
              <a:srgbClr val="1FAE98"/>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Không khí bên trong và bên ngoài lọ, ở đâu nóng hơn?</a:t>
            </a:r>
          </a:p>
        </p:txBody>
      </p:sp>
      <p:sp>
        <p:nvSpPr>
          <p:cNvPr id="6" name="TextBox 5">
            <a:extLst>
              <a:ext uri="{FF2B5EF4-FFF2-40B4-BE49-F238E27FC236}">
                <a16:creationId xmlns:a16="http://schemas.microsoft.com/office/drawing/2014/main" id="{4E67ED92-1D63-FEC3-7D19-B3AAEC64A2A7}"/>
              </a:ext>
            </a:extLst>
          </p:cNvPr>
          <p:cNvSpPr txBox="1"/>
          <p:nvPr/>
        </p:nvSpPr>
        <p:spPr>
          <a:xfrm>
            <a:off x="6105524" y="3315372"/>
            <a:ext cx="5924551" cy="1077218"/>
          </a:xfrm>
          <a:custGeom>
            <a:avLst/>
            <a:gdLst>
              <a:gd name="connsiteX0" fmla="*/ 0 w 5924551"/>
              <a:gd name="connsiteY0" fmla="*/ 0 h 1077218"/>
              <a:gd name="connsiteX1" fmla="*/ 5924551 w 5924551"/>
              <a:gd name="connsiteY1" fmla="*/ 0 h 1077218"/>
              <a:gd name="connsiteX2" fmla="*/ 5924551 w 5924551"/>
              <a:gd name="connsiteY2" fmla="*/ 1077218 h 1077218"/>
              <a:gd name="connsiteX3" fmla="*/ 0 w 5924551"/>
              <a:gd name="connsiteY3" fmla="*/ 1077218 h 1077218"/>
              <a:gd name="connsiteX4" fmla="*/ 0 w 5924551"/>
              <a:gd name="connsiteY4" fmla="*/ 0 h 1077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24551" h="1077218" fill="none" extrusionOk="0">
                <a:moveTo>
                  <a:pt x="0" y="0"/>
                </a:moveTo>
                <a:cubicBezTo>
                  <a:pt x="2076934" y="5222"/>
                  <a:pt x="4892235" y="24918"/>
                  <a:pt x="5924551" y="0"/>
                </a:cubicBezTo>
                <a:cubicBezTo>
                  <a:pt x="5962413" y="476103"/>
                  <a:pt x="5865948" y="631043"/>
                  <a:pt x="5924551" y="1077218"/>
                </a:cubicBezTo>
                <a:cubicBezTo>
                  <a:pt x="4785655" y="912457"/>
                  <a:pt x="2099754" y="1195368"/>
                  <a:pt x="0" y="1077218"/>
                </a:cubicBezTo>
                <a:cubicBezTo>
                  <a:pt x="-64117" y="630482"/>
                  <a:pt x="88888" y="487727"/>
                  <a:pt x="0" y="0"/>
                </a:cubicBezTo>
                <a:close/>
              </a:path>
              <a:path w="5924551" h="1077218" stroke="0" extrusionOk="0">
                <a:moveTo>
                  <a:pt x="0" y="0"/>
                </a:moveTo>
                <a:cubicBezTo>
                  <a:pt x="2875334" y="11849"/>
                  <a:pt x="3979073" y="-161459"/>
                  <a:pt x="5924551" y="0"/>
                </a:cubicBezTo>
                <a:cubicBezTo>
                  <a:pt x="5976586" y="144312"/>
                  <a:pt x="6016694" y="673209"/>
                  <a:pt x="5924551" y="1077218"/>
                </a:cubicBezTo>
                <a:cubicBezTo>
                  <a:pt x="4517381" y="931358"/>
                  <a:pt x="732894" y="998894"/>
                  <a:pt x="0" y="1077218"/>
                </a:cubicBezTo>
                <a:cubicBezTo>
                  <a:pt x="7265" y="907874"/>
                  <a:pt x="-51671" y="219525"/>
                  <a:pt x="0" y="0"/>
                </a:cubicBezTo>
                <a:close/>
              </a:path>
            </a:pathLst>
          </a:custGeom>
          <a:solidFill>
            <a:srgbClr val="CCFFFF"/>
          </a:solidFill>
          <a:ln w="38100">
            <a:solidFill>
              <a:srgbClr val="72EFA3"/>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Không khí bên trong lọ nóng hơn không khí ở bên ngoài lọ.</a:t>
            </a:r>
          </a:p>
        </p:txBody>
      </p:sp>
      <p:sp>
        <p:nvSpPr>
          <p:cNvPr id="7" name="Freeform: Shape 34">
            <a:extLst>
              <a:ext uri="{FF2B5EF4-FFF2-40B4-BE49-F238E27FC236}">
                <a16:creationId xmlns:a16="http://schemas.microsoft.com/office/drawing/2014/main" id="{6914A09A-E486-5C4F-CB93-CAD7E3DC3881}"/>
              </a:ext>
            </a:extLst>
          </p:cNvPr>
          <p:cNvSpPr/>
          <p:nvPr/>
        </p:nvSpPr>
        <p:spPr>
          <a:xfrm>
            <a:off x="5245518" y="2349458"/>
            <a:ext cx="1279934" cy="884197"/>
          </a:xfrm>
          <a:custGeom>
            <a:avLst/>
            <a:gdLst>
              <a:gd name="connsiteX0" fmla="*/ 5495 w 730885"/>
              <a:gd name="connsiteY0" fmla="*/ 130766 h 536889"/>
              <a:gd name="connsiteX1" fmla="*/ 71904 w 730885"/>
              <a:gd name="connsiteY1" fmla="*/ 222717 h 536889"/>
              <a:gd name="connsiteX2" fmla="*/ 189397 w 730885"/>
              <a:gd name="connsiteY2" fmla="*/ 322331 h 536889"/>
              <a:gd name="connsiteX3" fmla="*/ 350311 w 730885"/>
              <a:gd name="connsiteY3" fmla="*/ 424498 h 536889"/>
              <a:gd name="connsiteX4" fmla="*/ 460141 w 730885"/>
              <a:gd name="connsiteY4" fmla="*/ 455148 h 536889"/>
              <a:gd name="connsiteX5" fmla="*/ 416720 w 730885"/>
              <a:gd name="connsiteY5" fmla="*/ 534328 h 536889"/>
              <a:gd name="connsiteX6" fmla="*/ 603176 w 730885"/>
              <a:gd name="connsiteY6" fmla="*/ 519003 h 536889"/>
              <a:gd name="connsiteX7" fmla="*/ 730885 w 730885"/>
              <a:gd name="connsiteY7" fmla="*/ 508786 h 536889"/>
              <a:gd name="connsiteX8" fmla="*/ 603176 w 730885"/>
              <a:gd name="connsiteY8" fmla="*/ 289126 h 536889"/>
              <a:gd name="connsiteX9" fmla="*/ 521442 w 730885"/>
              <a:gd name="connsiteY9" fmla="*/ 347872 h 536889"/>
              <a:gd name="connsiteX10" fmla="*/ 332431 w 730885"/>
              <a:gd name="connsiteY10" fmla="*/ 179296 h 536889"/>
              <a:gd name="connsiteX11" fmla="*/ 214939 w 730885"/>
              <a:gd name="connsiteY11" fmla="*/ 503 h 536889"/>
              <a:gd name="connsiteX12" fmla="*/ 5495 w 730885"/>
              <a:gd name="connsiteY12" fmla="*/ 130766 h 53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0885" h="536889">
                <a:moveTo>
                  <a:pt x="5495" y="130766"/>
                </a:moveTo>
                <a:cubicBezTo>
                  <a:pt x="-18344" y="167802"/>
                  <a:pt x="41254" y="190789"/>
                  <a:pt x="71904" y="222717"/>
                </a:cubicBezTo>
                <a:cubicBezTo>
                  <a:pt x="102554" y="254645"/>
                  <a:pt x="142996" y="288701"/>
                  <a:pt x="189397" y="322331"/>
                </a:cubicBezTo>
                <a:cubicBezTo>
                  <a:pt x="235798" y="355961"/>
                  <a:pt x="305187" y="402362"/>
                  <a:pt x="350311" y="424498"/>
                </a:cubicBezTo>
                <a:cubicBezTo>
                  <a:pt x="395435" y="446634"/>
                  <a:pt x="449073" y="436843"/>
                  <a:pt x="460141" y="455148"/>
                </a:cubicBezTo>
                <a:cubicBezTo>
                  <a:pt x="471209" y="473453"/>
                  <a:pt x="392881" y="523686"/>
                  <a:pt x="416720" y="534328"/>
                </a:cubicBezTo>
                <a:cubicBezTo>
                  <a:pt x="440559" y="544971"/>
                  <a:pt x="603176" y="519003"/>
                  <a:pt x="603176" y="519003"/>
                </a:cubicBezTo>
                <a:cubicBezTo>
                  <a:pt x="655537" y="514746"/>
                  <a:pt x="730885" y="547099"/>
                  <a:pt x="730885" y="508786"/>
                </a:cubicBezTo>
                <a:cubicBezTo>
                  <a:pt x="730885" y="470473"/>
                  <a:pt x="638083" y="315945"/>
                  <a:pt x="603176" y="289126"/>
                </a:cubicBezTo>
                <a:cubicBezTo>
                  <a:pt x="568269" y="262307"/>
                  <a:pt x="566566" y="366177"/>
                  <a:pt x="521442" y="347872"/>
                </a:cubicBezTo>
                <a:cubicBezTo>
                  <a:pt x="476318" y="329567"/>
                  <a:pt x="383515" y="237191"/>
                  <a:pt x="332431" y="179296"/>
                </a:cubicBezTo>
                <a:cubicBezTo>
                  <a:pt x="281347" y="121401"/>
                  <a:pt x="267726" y="9017"/>
                  <a:pt x="214939" y="503"/>
                </a:cubicBezTo>
                <a:cubicBezTo>
                  <a:pt x="162152" y="-8011"/>
                  <a:pt x="29334" y="93730"/>
                  <a:pt x="5495" y="130766"/>
                </a:cubicBezTo>
                <a:close/>
              </a:path>
            </a:pathLst>
          </a:custGeom>
          <a:solidFill>
            <a:schemeClr val="accent4">
              <a:lumMod val="60000"/>
              <a:lumOff val="40000"/>
            </a:schemeClr>
          </a:solid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panose="020F0502020204030204"/>
              <a:ea typeface="微软雅黑"/>
              <a:cs typeface="+mn-cs"/>
            </a:endParaRPr>
          </a:p>
        </p:txBody>
      </p:sp>
    </p:spTree>
    <p:extLst>
      <p:ext uri="{BB962C8B-B14F-4D97-AF65-F5344CB8AC3E}">
        <p14:creationId xmlns:p14="http://schemas.microsoft.com/office/powerpoint/2010/main" val="394540594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12192000" cy="6542011"/>
          </a:xfrm>
          <a:prstGeom prst="rect">
            <a:avLst/>
          </a:prstGeom>
          <a:solidFill>
            <a:srgbClr val="C7DD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endParaRPr lang="en-US" sz="1200">
              <a:solidFill>
                <a:prstClr val="white"/>
              </a:solidFill>
              <a:latin typeface="Calibri"/>
            </a:endParaRPr>
          </a:p>
        </p:txBody>
      </p:sp>
      <p:pic>
        <p:nvPicPr>
          <p:cNvPr id="8" name="Picture 8"/>
          <p:cNvPicPr>
            <a:picLocks noChangeAspect="1"/>
          </p:cNvPicPr>
          <p:nvPr/>
        </p:nvPicPr>
        <p:blipFill>
          <a:blip r:embed="rId2"/>
          <a:srcRect l="5801" t="35046" r="4094" b="30939"/>
          <a:stretch>
            <a:fillRect/>
          </a:stretch>
        </p:blipFill>
        <p:spPr>
          <a:xfrm>
            <a:off x="-152400" y="-233867"/>
            <a:ext cx="12749790" cy="2707280"/>
          </a:xfrm>
          <a:prstGeom prst="rect">
            <a:avLst/>
          </a:prstGeom>
        </p:spPr>
      </p:pic>
      <p:pic>
        <p:nvPicPr>
          <p:cNvPr id="5" name="Picture 5"/>
          <p:cNvPicPr>
            <a:picLocks noChangeAspect="1"/>
          </p:cNvPicPr>
          <p:nvPr/>
        </p:nvPicPr>
        <p:blipFill rotWithShape="1">
          <a:blip r:embed="rId3"/>
          <a:srcRect l="8846" t="34435" r="15452" b="50832"/>
          <a:stretch/>
        </p:blipFill>
        <p:spPr>
          <a:xfrm>
            <a:off x="-57150" y="5881733"/>
            <a:ext cx="12242800" cy="1340119"/>
          </a:xfrm>
          <a:prstGeom prst="rect">
            <a:avLst/>
          </a:prstGeom>
        </p:spPr>
      </p:pic>
      <p:pic>
        <p:nvPicPr>
          <p:cNvPr id="14" name="Picture 6"/>
          <p:cNvPicPr>
            <a:picLocks noChangeAspect="1"/>
          </p:cNvPicPr>
          <p:nvPr/>
        </p:nvPicPr>
        <p:blipFill>
          <a:blip r:embed="rId4"/>
          <a:srcRect l="13162" t="11393" b="31764"/>
          <a:stretch>
            <a:fillRect/>
          </a:stretch>
        </p:blipFill>
        <p:spPr>
          <a:xfrm>
            <a:off x="4249626" y="100055"/>
            <a:ext cx="7936024" cy="2922076"/>
          </a:xfrm>
          <a:prstGeom prst="rect">
            <a:avLst/>
          </a:prstGeom>
        </p:spPr>
      </p:pic>
      <p:pic>
        <p:nvPicPr>
          <p:cNvPr id="15" name="Picture 6"/>
          <p:cNvPicPr>
            <a:picLocks noChangeAspect="1"/>
          </p:cNvPicPr>
          <p:nvPr/>
        </p:nvPicPr>
        <p:blipFill>
          <a:blip r:embed="rId4"/>
          <a:srcRect l="13162" t="11393" b="31764"/>
          <a:stretch>
            <a:fillRect/>
          </a:stretch>
        </p:blipFill>
        <p:spPr>
          <a:xfrm flipH="1">
            <a:off x="-1463873" y="3362"/>
            <a:ext cx="7936024" cy="2922076"/>
          </a:xfrm>
          <a:prstGeom prst="rect">
            <a:avLst/>
          </a:prstGeom>
        </p:spPr>
      </p:pic>
      <p:pic>
        <p:nvPicPr>
          <p:cNvPr id="17" name="Picture 16"/>
          <p:cNvPicPr>
            <a:picLocks noChangeAspect="1"/>
          </p:cNvPicPr>
          <p:nvPr/>
        </p:nvPicPr>
        <p:blipFill rotWithShape="1">
          <a:blip r:embed="rId5" cstate="print">
            <a:extLst>
              <a:ext uri="{28A0092B-C50C-407E-A947-70E740481C1C}">
                <a14:useLocalDpi xmlns:a14="http://schemas.microsoft.com/office/drawing/2010/main" val="0"/>
              </a:ext>
            </a:extLst>
          </a:blip>
          <a:srcRect l="6465" r="6035" b="9204"/>
          <a:stretch/>
        </p:blipFill>
        <p:spPr>
          <a:xfrm>
            <a:off x="0" y="-558845"/>
            <a:ext cx="12270109" cy="7161952"/>
          </a:xfrm>
          <a:prstGeom prst="rect">
            <a:avLst/>
          </a:prstGeom>
        </p:spPr>
      </p:pic>
      <p:pic>
        <p:nvPicPr>
          <p:cNvPr id="26" name="Picture 25"/>
          <p:cNvPicPr>
            <a:picLocks noChangeAspect="1"/>
          </p:cNvPicPr>
          <p:nvPr/>
        </p:nvPicPr>
        <p:blipFill rotWithShape="1">
          <a:blip r:embed="rId6" cstate="print">
            <a:extLst>
              <a:ext uri="{28A0092B-C50C-407E-A947-70E740481C1C}">
                <a14:useLocalDpi xmlns:a14="http://schemas.microsoft.com/office/drawing/2010/main" val="0"/>
              </a:ext>
            </a:extLst>
          </a:blip>
          <a:srcRect l="6364" t="45234" r="6091" b="26716"/>
          <a:stretch/>
        </p:blipFill>
        <p:spPr>
          <a:xfrm>
            <a:off x="-152400" y="4861425"/>
            <a:ext cx="12365359" cy="1555939"/>
          </a:xfrm>
          <a:prstGeom prst="rect">
            <a:avLst/>
          </a:prstGeom>
        </p:spPr>
      </p:pic>
      <p:sp>
        <p:nvSpPr>
          <p:cNvPr id="3" name="TextBox 2">
            <a:extLst>
              <a:ext uri="{FF2B5EF4-FFF2-40B4-BE49-F238E27FC236}">
                <a16:creationId xmlns:a16="http://schemas.microsoft.com/office/drawing/2014/main" id="{8B055671-F302-D342-E335-313B919273A2}"/>
              </a:ext>
            </a:extLst>
          </p:cNvPr>
          <p:cNvSpPr txBox="1"/>
          <p:nvPr/>
        </p:nvSpPr>
        <p:spPr>
          <a:xfrm>
            <a:off x="142875" y="312761"/>
            <a:ext cx="5924550" cy="2062103"/>
          </a:xfrm>
          <a:custGeom>
            <a:avLst/>
            <a:gdLst>
              <a:gd name="connsiteX0" fmla="*/ 0 w 5924550"/>
              <a:gd name="connsiteY0" fmla="*/ 0 h 2062103"/>
              <a:gd name="connsiteX1" fmla="*/ 5924550 w 5924550"/>
              <a:gd name="connsiteY1" fmla="*/ 0 h 2062103"/>
              <a:gd name="connsiteX2" fmla="*/ 5924550 w 5924550"/>
              <a:gd name="connsiteY2" fmla="*/ 2062103 h 2062103"/>
              <a:gd name="connsiteX3" fmla="*/ 0 w 5924550"/>
              <a:gd name="connsiteY3" fmla="*/ 2062103 h 2062103"/>
              <a:gd name="connsiteX4" fmla="*/ 0 w 5924550"/>
              <a:gd name="connsiteY4" fmla="*/ 0 h 2062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24550" h="2062103" fill="none" extrusionOk="0">
                <a:moveTo>
                  <a:pt x="0" y="0"/>
                </a:moveTo>
                <a:cubicBezTo>
                  <a:pt x="2077219" y="5222"/>
                  <a:pt x="4892773" y="24918"/>
                  <a:pt x="5924550" y="0"/>
                </a:cubicBezTo>
                <a:cubicBezTo>
                  <a:pt x="5763305" y="602541"/>
                  <a:pt x="5880790" y="1321515"/>
                  <a:pt x="5924550" y="2062103"/>
                </a:cubicBezTo>
                <a:cubicBezTo>
                  <a:pt x="4785171" y="1897342"/>
                  <a:pt x="2099398" y="2180253"/>
                  <a:pt x="0" y="2062103"/>
                </a:cubicBezTo>
                <a:cubicBezTo>
                  <a:pt x="-55725" y="1736798"/>
                  <a:pt x="17072" y="843718"/>
                  <a:pt x="0" y="0"/>
                </a:cubicBezTo>
                <a:close/>
              </a:path>
              <a:path w="5924550" h="2062103" stroke="0" extrusionOk="0">
                <a:moveTo>
                  <a:pt x="0" y="0"/>
                </a:moveTo>
                <a:cubicBezTo>
                  <a:pt x="2875378" y="11849"/>
                  <a:pt x="3979618" y="-161459"/>
                  <a:pt x="5924550" y="0"/>
                </a:cubicBezTo>
                <a:cubicBezTo>
                  <a:pt x="5927680" y="760657"/>
                  <a:pt x="5823374" y="1587749"/>
                  <a:pt x="5924550" y="2062103"/>
                </a:cubicBezTo>
                <a:cubicBezTo>
                  <a:pt x="4517159" y="1916243"/>
                  <a:pt x="732500" y="1983779"/>
                  <a:pt x="0" y="2062103"/>
                </a:cubicBezTo>
                <a:cubicBezTo>
                  <a:pt x="74291" y="1594718"/>
                  <a:pt x="168006" y="462477"/>
                  <a:pt x="0" y="0"/>
                </a:cubicBezTo>
                <a:close/>
              </a:path>
            </a:pathLst>
          </a:custGeom>
          <a:solidFill>
            <a:srgbClr val="CCFF99"/>
          </a:solidFill>
          <a:ln w="38100">
            <a:solidFill>
              <a:srgbClr val="1FAE98"/>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lvl="0" algn="just">
              <a:defRPr/>
            </a:pPr>
            <a:r>
              <a:rPr lang="vi-VN" sz="3200" dirty="0">
                <a:cs typeface="Arial" panose="020B0604020202020204" pitchFamily="34" charset="0"/>
              </a:rPr>
              <a:t>Nến ở hình 2a tắt, trong khi nến ở hình 2b vẫn cháy. Vậy không khí đã vào lọ ở hình 2b theo cách nào để duy trì sự cháy?</a:t>
            </a:r>
          </a:p>
        </p:txBody>
      </p:sp>
      <p:sp>
        <p:nvSpPr>
          <p:cNvPr id="6" name="TextBox 5">
            <a:extLst>
              <a:ext uri="{FF2B5EF4-FFF2-40B4-BE49-F238E27FC236}">
                <a16:creationId xmlns:a16="http://schemas.microsoft.com/office/drawing/2014/main" id="{4E67ED92-1D63-FEC3-7D19-B3AAEC64A2A7}"/>
              </a:ext>
            </a:extLst>
          </p:cNvPr>
          <p:cNvSpPr txBox="1"/>
          <p:nvPr/>
        </p:nvSpPr>
        <p:spPr>
          <a:xfrm>
            <a:off x="6486525" y="3334422"/>
            <a:ext cx="5638800" cy="1569660"/>
          </a:xfrm>
          <a:custGeom>
            <a:avLst/>
            <a:gdLst>
              <a:gd name="connsiteX0" fmla="*/ 0 w 5638800"/>
              <a:gd name="connsiteY0" fmla="*/ 0 h 1569660"/>
              <a:gd name="connsiteX1" fmla="*/ 5638800 w 5638800"/>
              <a:gd name="connsiteY1" fmla="*/ 0 h 1569660"/>
              <a:gd name="connsiteX2" fmla="*/ 5638800 w 5638800"/>
              <a:gd name="connsiteY2" fmla="*/ 1569660 h 1569660"/>
              <a:gd name="connsiteX3" fmla="*/ 0 w 5638800"/>
              <a:gd name="connsiteY3" fmla="*/ 1569660 h 1569660"/>
              <a:gd name="connsiteX4" fmla="*/ 0 w 5638800"/>
              <a:gd name="connsiteY4" fmla="*/ 0 h 1569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8800" h="1569660" fill="none" extrusionOk="0">
                <a:moveTo>
                  <a:pt x="0" y="0"/>
                </a:moveTo>
                <a:cubicBezTo>
                  <a:pt x="2231488" y="5222"/>
                  <a:pt x="3081049" y="24918"/>
                  <a:pt x="5638800" y="0"/>
                </a:cubicBezTo>
                <a:cubicBezTo>
                  <a:pt x="5736361" y="257633"/>
                  <a:pt x="5590409" y="890565"/>
                  <a:pt x="5638800" y="1569660"/>
                </a:cubicBezTo>
                <a:cubicBezTo>
                  <a:pt x="4154677" y="1404899"/>
                  <a:pt x="1956568" y="1687810"/>
                  <a:pt x="0" y="1569660"/>
                </a:cubicBezTo>
                <a:cubicBezTo>
                  <a:pt x="-74708" y="1232144"/>
                  <a:pt x="128259" y="683735"/>
                  <a:pt x="0" y="0"/>
                </a:cubicBezTo>
                <a:close/>
              </a:path>
              <a:path w="5638800" h="1569660" stroke="0" extrusionOk="0">
                <a:moveTo>
                  <a:pt x="0" y="0"/>
                </a:moveTo>
                <a:cubicBezTo>
                  <a:pt x="2000977" y="11849"/>
                  <a:pt x="3996694" y="-161459"/>
                  <a:pt x="5638800" y="0"/>
                </a:cubicBezTo>
                <a:cubicBezTo>
                  <a:pt x="5612912" y="662121"/>
                  <a:pt x="5708212" y="1402874"/>
                  <a:pt x="5638800" y="1569660"/>
                </a:cubicBezTo>
                <a:cubicBezTo>
                  <a:pt x="4092372" y="1423800"/>
                  <a:pt x="1008775" y="1491336"/>
                  <a:pt x="0" y="1569660"/>
                </a:cubicBezTo>
                <a:cubicBezTo>
                  <a:pt x="-36542" y="1287094"/>
                  <a:pt x="-117217" y="561160"/>
                  <a:pt x="0" y="0"/>
                </a:cubicBezTo>
                <a:close/>
              </a:path>
            </a:pathLst>
          </a:custGeom>
          <a:solidFill>
            <a:srgbClr val="CCFFFF"/>
          </a:solidFill>
          <a:ln w="38100">
            <a:solidFill>
              <a:srgbClr val="72EFA3"/>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algn="just"/>
            <a:r>
              <a:rPr lang="vi-VN" sz="3200" dirty="0">
                <a:cs typeface="Arial" panose="020B0604020202020204" pitchFamily="34" charset="0"/>
              </a:rPr>
              <a:t>Không khí đã vào lọ ở hình 2b bằng cách đi qua phần hở dưới để duy trì sự cháy.</a:t>
            </a:r>
          </a:p>
        </p:txBody>
      </p:sp>
      <p:sp>
        <p:nvSpPr>
          <p:cNvPr id="7" name="Freeform: Shape 34">
            <a:extLst>
              <a:ext uri="{FF2B5EF4-FFF2-40B4-BE49-F238E27FC236}">
                <a16:creationId xmlns:a16="http://schemas.microsoft.com/office/drawing/2014/main" id="{6914A09A-E486-5C4F-CB93-CAD7E3DC3881}"/>
              </a:ext>
            </a:extLst>
          </p:cNvPr>
          <p:cNvSpPr/>
          <p:nvPr/>
        </p:nvSpPr>
        <p:spPr>
          <a:xfrm>
            <a:off x="5426493" y="2330408"/>
            <a:ext cx="1279934" cy="884197"/>
          </a:xfrm>
          <a:custGeom>
            <a:avLst/>
            <a:gdLst>
              <a:gd name="connsiteX0" fmla="*/ 5495 w 730885"/>
              <a:gd name="connsiteY0" fmla="*/ 130766 h 536889"/>
              <a:gd name="connsiteX1" fmla="*/ 71904 w 730885"/>
              <a:gd name="connsiteY1" fmla="*/ 222717 h 536889"/>
              <a:gd name="connsiteX2" fmla="*/ 189397 w 730885"/>
              <a:gd name="connsiteY2" fmla="*/ 322331 h 536889"/>
              <a:gd name="connsiteX3" fmla="*/ 350311 w 730885"/>
              <a:gd name="connsiteY3" fmla="*/ 424498 h 536889"/>
              <a:gd name="connsiteX4" fmla="*/ 460141 w 730885"/>
              <a:gd name="connsiteY4" fmla="*/ 455148 h 536889"/>
              <a:gd name="connsiteX5" fmla="*/ 416720 w 730885"/>
              <a:gd name="connsiteY5" fmla="*/ 534328 h 536889"/>
              <a:gd name="connsiteX6" fmla="*/ 603176 w 730885"/>
              <a:gd name="connsiteY6" fmla="*/ 519003 h 536889"/>
              <a:gd name="connsiteX7" fmla="*/ 730885 w 730885"/>
              <a:gd name="connsiteY7" fmla="*/ 508786 h 536889"/>
              <a:gd name="connsiteX8" fmla="*/ 603176 w 730885"/>
              <a:gd name="connsiteY8" fmla="*/ 289126 h 536889"/>
              <a:gd name="connsiteX9" fmla="*/ 521442 w 730885"/>
              <a:gd name="connsiteY9" fmla="*/ 347872 h 536889"/>
              <a:gd name="connsiteX10" fmla="*/ 332431 w 730885"/>
              <a:gd name="connsiteY10" fmla="*/ 179296 h 536889"/>
              <a:gd name="connsiteX11" fmla="*/ 214939 w 730885"/>
              <a:gd name="connsiteY11" fmla="*/ 503 h 536889"/>
              <a:gd name="connsiteX12" fmla="*/ 5495 w 730885"/>
              <a:gd name="connsiteY12" fmla="*/ 130766 h 53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0885" h="536889">
                <a:moveTo>
                  <a:pt x="5495" y="130766"/>
                </a:moveTo>
                <a:cubicBezTo>
                  <a:pt x="-18344" y="167802"/>
                  <a:pt x="41254" y="190789"/>
                  <a:pt x="71904" y="222717"/>
                </a:cubicBezTo>
                <a:cubicBezTo>
                  <a:pt x="102554" y="254645"/>
                  <a:pt x="142996" y="288701"/>
                  <a:pt x="189397" y="322331"/>
                </a:cubicBezTo>
                <a:cubicBezTo>
                  <a:pt x="235798" y="355961"/>
                  <a:pt x="305187" y="402362"/>
                  <a:pt x="350311" y="424498"/>
                </a:cubicBezTo>
                <a:cubicBezTo>
                  <a:pt x="395435" y="446634"/>
                  <a:pt x="449073" y="436843"/>
                  <a:pt x="460141" y="455148"/>
                </a:cubicBezTo>
                <a:cubicBezTo>
                  <a:pt x="471209" y="473453"/>
                  <a:pt x="392881" y="523686"/>
                  <a:pt x="416720" y="534328"/>
                </a:cubicBezTo>
                <a:cubicBezTo>
                  <a:pt x="440559" y="544971"/>
                  <a:pt x="603176" y="519003"/>
                  <a:pt x="603176" y="519003"/>
                </a:cubicBezTo>
                <a:cubicBezTo>
                  <a:pt x="655537" y="514746"/>
                  <a:pt x="730885" y="547099"/>
                  <a:pt x="730885" y="508786"/>
                </a:cubicBezTo>
                <a:cubicBezTo>
                  <a:pt x="730885" y="470473"/>
                  <a:pt x="638083" y="315945"/>
                  <a:pt x="603176" y="289126"/>
                </a:cubicBezTo>
                <a:cubicBezTo>
                  <a:pt x="568269" y="262307"/>
                  <a:pt x="566566" y="366177"/>
                  <a:pt x="521442" y="347872"/>
                </a:cubicBezTo>
                <a:cubicBezTo>
                  <a:pt x="476318" y="329567"/>
                  <a:pt x="383515" y="237191"/>
                  <a:pt x="332431" y="179296"/>
                </a:cubicBezTo>
                <a:cubicBezTo>
                  <a:pt x="281347" y="121401"/>
                  <a:pt x="267726" y="9017"/>
                  <a:pt x="214939" y="503"/>
                </a:cubicBezTo>
                <a:cubicBezTo>
                  <a:pt x="162152" y="-8011"/>
                  <a:pt x="29334" y="93730"/>
                  <a:pt x="5495" y="130766"/>
                </a:cubicBezTo>
                <a:close/>
              </a:path>
            </a:pathLst>
          </a:custGeom>
          <a:solidFill>
            <a:srgbClr val="FFFF00"/>
          </a:solid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F0502020204030204"/>
              <a:ea typeface="微软雅黑"/>
              <a:cs typeface="+mn-cs"/>
            </a:endParaRPr>
          </a:p>
        </p:txBody>
      </p:sp>
    </p:spTree>
    <p:extLst>
      <p:ext uri="{BB962C8B-B14F-4D97-AF65-F5344CB8AC3E}">
        <p14:creationId xmlns:p14="http://schemas.microsoft.com/office/powerpoint/2010/main" val="262432662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12192000" cy="6542011"/>
          </a:xfrm>
          <a:prstGeom prst="rect">
            <a:avLst/>
          </a:prstGeom>
          <a:solidFill>
            <a:srgbClr val="C7DD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a:ea typeface="+mn-ea"/>
              <a:cs typeface="+mn-cs"/>
            </a:endParaRPr>
          </a:p>
        </p:txBody>
      </p:sp>
      <p:pic>
        <p:nvPicPr>
          <p:cNvPr id="8" name="Picture 8"/>
          <p:cNvPicPr>
            <a:picLocks noChangeAspect="1"/>
          </p:cNvPicPr>
          <p:nvPr/>
        </p:nvPicPr>
        <p:blipFill>
          <a:blip r:embed="rId3"/>
          <a:srcRect l="5801" t="35046" r="4094" b="30939"/>
          <a:stretch>
            <a:fillRect/>
          </a:stretch>
        </p:blipFill>
        <p:spPr>
          <a:xfrm>
            <a:off x="-152400" y="-233867"/>
            <a:ext cx="12749790" cy="2707280"/>
          </a:xfrm>
          <a:prstGeom prst="rect">
            <a:avLst/>
          </a:prstGeom>
        </p:spPr>
      </p:pic>
      <p:pic>
        <p:nvPicPr>
          <p:cNvPr id="5" name="Picture 5"/>
          <p:cNvPicPr>
            <a:picLocks noChangeAspect="1"/>
          </p:cNvPicPr>
          <p:nvPr/>
        </p:nvPicPr>
        <p:blipFill rotWithShape="1">
          <a:blip r:embed="rId4"/>
          <a:srcRect l="8846" t="34435" r="15452" b="50832"/>
          <a:stretch/>
        </p:blipFill>
        <p:spPr>
          <a:xfrm>
            <a:off x="-57150" y="5881733"/>
            <a:ext cx="12242800" cy="1340119"/>
          </a:xfrm>
          <a:prstGeom prst="rect">
            <a:avLst/>
          </a:prstGeom>
        </p:spPr>
      </p:pic>
      <p:pic>
        <p:nvPicPr>
          <p:cNvPr id="14" name="Picture 6"/>
          <p:cNvPicPr>
            <a:picLocks noChangeAspect="1"/>
          </p:cNvPicPr>
          <p:nvPr/>
        </p:nvPicPr>
        <p:blipFill>
          <a:blip r:embed="rId5"/>
          <a:srcRect l="13162" t="11393" b="31764"/>
          <a:stretch>
            <a:fillRect/>
          </a:stretch>
        </p:blipFill>
        <p:spPr>
          <a:xfrm>
            <a:off x="4249626" y="100055"/>
            <a:ext cx="7936024" cy="2922076"/>
          </a:xfrm>
          <a:prstGeom prst="rect">
            <a:avLst/>
          </a:prstGeom>
        </p:spPr>
      </p:pic>
      <p:pic>
        <p:nvPicPr>
          <p:cNvPr id="15" name="Picture 6"/>
          <p:cNvPicPr>
            <a:picLocks noChangeAspect="1"/>
          </p:cNvPicPr>
          <p:nvPr/>
        </p:nvPicPr>
        <p:blipFill>
          <a:blip r:embed="rId5"/>
          <a:srcRect l="13162" t="11393" b="31764"/>
          <a:stretch>
            <a:fillRect/>
          </a:stretch>
        </p:blipFill>
        <p:spPr>
          <a:xfrm flipH="1">
            <a:off x="-1463873" y="3362"/>
            <a:ext cx="7936024" cy="2922076"/>
          </a:xfrm>
          <a:prstGeom prst="rect">
            <a:avLst/>
          </a:prstGeom>
        </p:spPr>
      </p:pic>
      <p:pic>
        <p:nvPicPr>
          <p:cNvPr id="17" name="Picture 16"/>
          <p:cNvPicPr>
            <a:picLocks noChangeAspect="1"/>
          </p:cNvPicPr>
          <p:nvPr/>
        </p:nvPicPr>
        <p:blipFill rotWithShape="1">
          <a:blip r:embed="rId6" cstate="print">
            <a:extLst>
              <a:ext uri="{28A0092B-C50C-407E-A947-70E740481C1C}">
                <a14:useLocalDpi xmlns:a14="http://schemas.microsoft.com/office/drawing/2010/main" val="0"/>
              </a:ext>
            </a:extLst>
          </a:blip>
          <a:srcRect l="6465" r="6035" b="9204"/>
          <a:stretch/>
        </p:blipFill>
        <p:spPr>
          <a:xfrm>
            <a:off x="0" y="-558845"/>
            <a:ext cx="12270109" cy="7161952"/>
          </a:xfrm>
          <a:prstGeom prst="rect">
            <a:avLst/>
          </a:prstGeom>
        </p:spPr>
      </p:pic>
      <p:pic>
        <p:nvPicPr>
          <p:cNvPr id="26" name="Picture 25"/>
          <p:cNvPicPr>
            <a:picLocks noChangeAspect="1"/>
          </p:cNvPicPr>
          <p:nvPr/>
        </p:nvPicPr>
        <p:blipFill rotWithShape="1">
          <a:blip r:embed="rId7" cstate="print">
            <a:extLst>
              <a:ext uri="{28A0092B-C50C-407E-A947-70E740481C1C}">
                <a14:useLocalDpi xmlns:a14="http://schemas.microsoft.com/office/drawing/2010/main" val="0"/>
              </a:ext>
            </a:extLst>
          </a:blip>
          <a:srcRect l="6364" t="45234" r="6091" b="26716"/>
          <a:stretch/>
        </p:blipFill>
        <p:spPr>
          <a:xfrm>
            <a:off x="-152400" y="4861425"/>
            <a:ext cx="12365359" cy="1555939"/>
          </a:xfrm>
          <a:prstGeom prst="rect">
            <a:avLst/>
          </a:prstGeom>
        </p:spPr>
      </p:pic>
      <p:sp>
        <p:nvSpPr>
          <p:cNvPr id="3" name="TextBox 2">
            <a:extLst>
              <a:ext uri="{FF2B5EF4-FFF2-40B4-BE49-F238E27FC236}">
                <a16:creationId xmlns:a16="http://schemas.microsoft.com/office/drawing/2014/main" id="{8B055671-F302-D342-E335-313B919273A2}"/>
              </a:ext>
            </a:extLst>
          </p:cNvPr>
          <p:cNvSpPr txBox="1"/>
          <p:nvPr/>
        </p:nvSpPr>
        <p:spPr>
          <a:xfrm>
            <a:off x="66675" y="579461"/>
            <a:ext cx="5939790" cy="2062103"/>
          </a:xfrm>
          <a:custGeom>
            <a:avLst/>
            <a:gdLst>
              <a:gd name="connsiteX0" fmla="*/ 0 w 5939790"/>
              <a:gd name="connsiteY0" fmla="*/ 0 h 2062103"/>
              <a:gd name="connsiteX1" fmla="*/ 5939790 w 5939790"/>
              <a:gd name="connsiteY1" fmla="*/ 0 h 2062103"/>
              <a:gd name="connsiteX2" fmla="*/ 5939790 w 5939790"/>
              <a:gd name="connsiteY2" fmla="*/ 2062103 h 2062103"/>
              <a:gd name="connsiteX3" fmla="*/ 0 w 5939790"/>
              <a:gd name="connsiteY3" fmla="*/ 2062103 h 2062103"/>
              <a:gd name="connsiteX4" fmla="*/ 0 w 5939790"/>
              <a:gd name="connsiteY4" fmla="*/ 0 h 2062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39790" h="2062103" fill="none" extrusionOk="0">
                <a:moveTo>
                  <a:pt x="0" y="0"/>
                </a:moveTo>
                <a:cubicBezTo>
                  <a:pt x="2490225" y="5222"/>
                  <a:pt x="3816832" y="24918"/>
                  <a:pt x="5939790" y="0"/>
                </a:cubicBezTo>
                <a:cubicBezTo>
                  <a:pt x="5778545" y="602541"/>
                  <a:pt x="5896030" y="1321515"/>
                  <a:pt x="5939790" y="2062103"/>
                </a:cubicBezTo>
                <a:cubicBezTo>
                  <a:pt x="5029008" y="1897342"/>
                  <a:pt x="2768432" y="2180253"/>
                  <a:pt x="0" y="2062103"/>
                </a:cubicBezTo>
                <a:cubicBezTo>
                  <a:pt x="-55725" y="1736798"/>
                  <a:pt x="17072" y="843718"/>
                  <a:pt x="0" y="0"/>
                </a:cubicBezTo>
                <a:close/>
              </a:path>
              <a:path w="5939790" h="2062103" stroke="0" extrusionOk="0">
                <a:moveTo>
                  <a:pt x="0" y="0"/>
                </a:moveTo>
                <a:cubicBezTo>
                  <a:pt x="2200246" y="11849"/>
                  <a:pt x="5182058" y="-161459"/>
                  <a:pt x="5939790" y="0"/>
                </a:cubicBezTo>
                <a:cubicBezTo>
                  <a:pt x="5942920" y="760657"/>
                  <a:pt x="5838614" y="1587749"/>
                  <a:pt x="5939790" y="2062103"/>
                </a:cubicBezTo>
                <a:cubicBezTo>
                  <a:pt x="3156225" y="1916243"/>
                  <a:pt x="1980654" y="1983779"/>
                  <a:pt x="0" y="2062103"/>
                </a:cubicBezTo>
                <a:cubicBezTo>
                  <a:pt x="74291" y="1594718"/>
                  <a:pt x="168006" y="462477"/>
                  <a:pt x="0" y="0"/>
                </a:cubicBezTo>
                <a:close/>
              </a:path>
            </a:pathLst>
          </a:custGeom>
          <a:solidFill>
            <a:srgbClr val="CCFF99"/>
          </a:solidFill>
          <a:ln w="38100">
            <a:solidFill>
              <a:srgbClr val="1FAE98"/>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lvl="0" algn="just">
              <a:defRPr/>
            </a:pPr>
            <a:r>
              <a:rPr lang="vi-VN" sz="3200" dirty="0">
                <a:solidFill>
                  <a:prstClr val="black"/>
                </a:solidFill>
                <a:cs typeface="Arial" panose="020B0604020202020204" pitchFamily="34" charset="0"/>
              </a:rPr>
              <a:t>Vì sao chong chóng ở hình 2c quay? Nguyên nhân làm không khí chuyển động và gió được hình thành như thế nào?</a:t>
            </a:r>
          </a:p>
        </p:txBody>
      </p:sp>
      <p:sp>
        <p:nvSpPr>
          <p:cNvPr id="6" name="TextBox 5">
            <a:extLst>
              <a:ext uri="{FF2B5EF4-FFF2-40B4-BE49-F238E27FC236}">
                <a16:creationId xmlns:a16="http://schemas.microsoft.com/office/drawing/2014/main" id="{4E67ED92-1D63-FEC3-7D19-B3AAEC64A2A7}"/>
              </a:ext>
            </a:extLst>
          </p:cNvPr>
          <p:cNvSpPr txBox="1"/>
          <p:nvPr/>
        </p:nvSpPr>
        <p:spPr>
          <a:xfrm>
            <a:off x="4333876" y="3315372"/>
            <a:ext cx="7696200" cy="3539430"/>
          </a:xfrm>
          <a:custGeom>
            <a:avLst/>
            <a:gdLst>
              <a:gd name="connsiteX0" fmla="*/ 0 w 7696200"/>
              <a:gd name="connsiteY0" fmla="*/ 0 h 3539430"/>
              <a:gd name="connsiteX1" fmla="*/ 7696200 w 7696200"/>
              <a:gd name="connsiteY1" fmla="*/ 0 h 3539430"/>
              <a:gd name="connsiteX2" fmla="*/ 7696200 w 7696200"/>
              <a:gd name="connsiteY2" fmla="*/ 3539430 h 3539430"/>
              <a:gd name="connsiteX3" fmla="*/ 0 w 7696200"/>
              <a:gd name="connsiteY3" fmla="*/ 3539430 h 3539430"/>
              <a:gd name="connsiteX4" fmla="*/ 0 w 7696200"/>
              <a:gd name="connsiteY4" fmla="*/ 0 h 35394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6200" h="3539430" fill="none" extrusionOk="0">
                <a:moveTo>
                  <a:pt x="0" y="0"/>
                </a:moveTo>
                <a:cubicBezTo>
                  <a:pt x="2559348" y="5222"/>
                  <a:pt x="5542688" y="24918"/>
                  <a:pt x="7696200" y="0"/>
                </a:cubicBezTo>
                <a:cubicBezTo>
                  <a:pt x="7534955" y="604478"/>
                  <a:pt x="7652440" y="2664034"/>
                  <a:pt x="7696200" y="3539430"/>
                </a:cubicBezTo>
                <a:cubicBezTo>
                  <a:pt x="5914558" y="3374669"/>
                  <a:pt x="1186698" y="3657580"/>
                  <a:pt x="0" y="3539430"/>
                </a:cubicBezTo>
                <a:cubicBezTo>
                  <a:pt x="-55725" y="1858930"/>
                  <a:pt x="17072" y="362986"/>
                  <a:pt x="0" y="0"/>
                </a:cubicBezTo>
                <a:close/>
              </a:path>
              <a:path w="7696200" h="3539430" stroke="0" extrusionOk="0">
                <a:moveTo>
                  <a:pt x="0" y="0"/>
                </a:moveTo>
                <a:cubicBezTo>
                  <a:pt x="1353308" y="11849"/>
                  <a:pt x="5604897" y="-161459"/>
                  <a:pt x="7696200" y="0"/>
                </a:cubicBezTo>
                <a:cubicBezTo>
                  <a:pt x="7699330" y="1684447"/>
                  <a:pt x="7595024" y="1848331"/>
                  <a:pt x="7696200" y="3539430"/>
                </a:cubicBezTo>
                <a:cubicBezTo>
                  <a:pt x="4663716" y="3393570"/>
                  <a:pt x="2494399" y="3461106"/>
                  <a:pt x="0" y="3539430"/>
                </a:cubicBezTo>
                <a:cubicBezTo>
                  <a:pt x="74291" y="3181345"/>
                  <a:pt x="168006" y="1753236"/>
                  <a:pt x="0" y="0"/>
                </a:cubicBezTo>
                <a:close/>
              </a:path>
            </a:pathLst>
          </a:custGeom>
          <a:solidFill>
            <a:srgbClr val="CCFFFF"/>
          </a:solidFill>
          <a:ln w="38100">
            <a:solidFill>
              <a:srgbClr val="72EFA3"/>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marL="457200" lvl="0" indent="-457200" algn="just">
              <a:buFont typeface="Arial" panose="020B0604020202020204" pitchFamily="34" charset="0"/>
              <a:buChar char="•"/>
            </a:pPr>
            <a:r>
              <a:rPr lang="vi-VN" sz="2800" dirty="0">
                <a:solidFill>
                  <a:prstClr val="black"/>
                </a:solidFill>
                <a:cs typeface="Arial" panose="020B0604020202020204" pitchFamily="34" charset="0"/>
              </a:rPr>
              <a:t>Chong chóng ở hình 2c quay là vì có gió thổi từ phía dưới lên phía trên lọ. </a:t>
            </a:r>
            <a:endParaRPr lang="en-US" sz="2800" dirty="0">
              <a:solidFill>
                <a:prstClr val="black"/>
              </a:solidFill>
              <a:cs typeface="Arial" panose="020B0604020202020204" pitchFamily="34" charset="0"/>
            </a:endParaRPr>
          </a:p>
          <a:p>
            <a:pPr marL="457200" lvl="0" indent="-457200" algn="just">
              <a:buFont typeface="Arial" panose="020B0604020202020204" pitchFamily="34" charset="0"/>
              <a:buChar char="•"/>
            </a:pPr>
            <a:r>
              <a:rPr lang="vi-VN" sz="2800" dirty="0">
                <a:solidFill>
                  <a:prstClr val="black"/>
                </a:solidFill>
                <a:cs typeface="Arial" panose="020B0604020202020204" pitchFamily="34" charset="0"/>
              </a:rPr>
              <a:t>Nguyên nhân làm không khí chuyển động là do </a:t>
            </a:r>
            <a:r>
              <a:rPr lang="vi-VN" sz="2800" b="1" dirty="0">
                <a:solidFill>
                  <a:prstClr val="black"/>
                </a:solidFill>
                <a:cs typeface="Arial" panose="020B0604020202020204" pitchFamily="34" charset="0"/>
              </a:rPr>
              <a:t>sự chênh lệch nhiệt độ bên trong và bên ngoài lọ</a:t>
            </a:r>
            <a:r>
              <a:rPr lang="vi-VN" sz="2800" dirty="0">
                <a:solidFill>
                  <a:prstClr val="black"/>
                </a:solidFill>
                <a:cs typeface="Arial" panose="020B0604020202020204" pitchFamily="34" charset="0"/>
              </a:rPr>
              <a:t>. Bên trong lọ</a:t>
            </a:r>
            <a:r>
              <a:rPr lang="en-US" sz="2800" dirty="0">
                <a:solidFill>
                  <a:prstClr val="black"/>
                </a:solidFill>
                <a:cs typeface="Arial" panose="020B0604020202020204" pitchFamily="34" charset="0"/>
              </a:rPr>
              <a:t>,</a:t>
            </a:r>
            <a:r>
              <a:rPr lang="vi-VN" sz="2800" dirty="0">
                <a:solidFill>
                  <a:prstClr val="black"/>
                </a:solidFill>
                <a:cs typeface="Arial" panose="020B0604020202020204" pitchFamily="34" charset="0"/>
              </a:rPr>
              <a:t> khối không khí nóng bốc lên cao, không khí lạnh hơn từ bên ngoài lọ vào thay thế, đẩy không khí nóng ra khỏi lọ tạo thành gió.</a:t>
            </a:r>
            <a:endParaRPr kumimoji="0" lang="vi-VN" sz="2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7" name="Freeform: Shape 34">
            <a:extLst>
              <a:ext uri="{FF2B5EF4-FFF2-40B4-BE49-F238E27FC236}">
                <a16:creationId xmlns:a16="http://schemas.microsoft.com/office/drawing/2014/main" id="{6914A09A-E486-5C4F-CB93-CAD7E3DC3881}"/>
              </a:ext>
            </a:extLst>
          </p:cNvPr>
          <p:cNvSpPr/>
          <p:nvPr/>
        </p:nvSpPr>
        <p:spPr>
          <a:xfrm>
            <a:off x="2930943" y="2663783"/>
            <a:ext cx="1279934" cy="884197"/>
          </a:xfrm>
          <a:custGeom>
            <a:avLst/>
            <a:gdLst>
              <a:gd name="connsiteX0" fmla="*/ 5495 w 730885"/>
              <a:gd name="connsiteY0" fmla="*/ 130766 h 536889"/>
              <a:gd name="connsiteX1" fmla="*/ 71904 w 730885"/>
              <a:gd name="connsiteY1" fmla="*/ 222717 h 536889"/>
              <a:gd name="connsiteX2" fmla="*/ 189397 w 730885"/>
              <a:gd name="connsiteY2" fmla="*/ 322331 h 536889"/>
              <a:gd name="connsiteX3" fmla="*/ 350311 w 730885"/>
              <a:gd name="connsiteY3" fmla="*/ 424498 h 536889"/>
              <a:gd name="connsiteX4" fmla="*/ 460141 w 730885"/>
              <a:gd name="connsiteY4" fmla="*/ 455148 h 536889"/>
              <a:gd name="connsiteX5" fmla="*/ 416720 w 730885"/>
              <a:gd name="connsiteY5" fmla="*/ 534328 h 536889"/>
              <a:gd name="connsiteX6" fmla="*/ 603176 w 730885"/>
              <a:gd name="connsiteY6" fmla="*/ 519003 h 536889"/>
              <a:gd name="connsiteX7" fmla="*/ 730885 w 730885"/>
              <a:gd name="connsiteY7" fmla="*/ 508786 h 536889"/>
              <a:gd name="connsiteX8" fmla="*/ 603176 w 730885"/>
              <a:gd name="connsiteY8" fmla="*/ 289126 h 536889"/>
              <a:gd name="connsiteX9" fmla="*/ 521442 w 730885"/>
              <a:gd name="connsiteY9" fmla="*/ 347872 h 536889"/>
              <a:gd name="connsiteX10" fmla="*/ 332431 w 730885"/>
              <a:gd name="connsiteY10" fmla="*/ 179296 h 536889"/>
              <a:gd name="connsiteX11" fmla="*/ 214939 w 730885"/>
              <a:gd name="connsiteY11" fmla="*/ 503 h 536889"/>
              <a:gd name="connsiteX12" fmla="*/ 5495 w 730885"/>
              <a:gd name="connsiteY12" fmla="*/ 130766 h 53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0885" h="536889">
                <a:moveTo>
                  <a:pt x="5495" y="130766"/>
                </a:moveTo>
                <a:cubicBezTo>
                  <a:pt x="-18344" y="167802"/>
                  <a:pt x="41254" y="190789"/>
                  <a:pt x="71904" y="222717"/>
                </a:cubicBezTo>
                <a:cubicBezTo>
                  <a:pt x="102554" y="254645"/>
                  <a:pt x="142996" y="288701"/>
                  <a:pt x="189397" y="322331"/>
                </a:cubicBezTo>
                <a:cubicBezTo>
                  <a:pt x="235798" y="355961"/>
                  <a:pt x="305187" y="402362"/>
                  <a:pt x="350311" y="424498"/>
                </a:cubicBezTo>
                <a:cubicBezTo>
                  <a:pt x="395435" y="446634"/>
                  <a:pt x="449073" y="436843"/>
                  <a:pt x="460141" y="455148"/>
                </a:cubicBezTo>
                <a:cubicBezTo>
                  <a:pt x="471209" y="473453"/>
                  <a:pt x="392881" y="523686"/>
                  <a:pt x="416720" y="534328"/>
                </a:cubicBezTo>
                <a:cubicBezTo>
                  <a:pt x="440559" y="544971"/>
                  <a:pt x="603176" y="519003"/>
                  <a:pt x="603176" y="519003"/>
                </a:cubicBezTo>
                <a:cubicBezTo>
                  <a:pt x="655537" y="514746"/>
                  <a:pt x="730885" y="547099"/>
                  <a:pt x="730885" y="508786"/>
                </a:cubicBezTo>
                <a:cubicBezTo>
                  <a:pt x="730885" y="470473"/>
                  <a:pt x="638083" y="315945"/>
                  <a:pt x="603176" y="289126"/>
                </a:cubicBezTo>
                <a:cubicBezTo>
                  <a:pt x="568269" y="262307"/>
                  <a:pt x="566566" y="366177"/>
                  <a:pt x="521442" y="347872"/>
                </a:cubicBezTo>
                <a:cubicBezTo>
                  <a:pt x="476318" y="329567"/>
                  <a:pt x="383515" y="237191"/>
                  <a:pt x="332431" y="179296"/>
                </a:cubicBezTo>
                <a:cubicBezTo>
                  <a:pt x="281347" y="121401"/>
                  <a:pt x="267726" y="9017"/>
                  <a:pt x="214939" y="503"/>
                </a:cubicBezTo>
                <a:cubicBezTo>
                  <a:pt x="162152" y="-8011"/>
                  <a:pt x="29334" y="93730"/>
                  <a:pt x="5495" y="130766"/>
                </a:cubicBezTo>
                <a:close/>
              </a:path>
            </a:pathLst>
          </a:custGeom>
          <a:solidFill>
            <a:schemeClr val="accent6">
              <a:lumMod val="20000"/>
              <a:lumOff val="80000"/>
            </a:schemeClr>
          </a:solid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F0502020204030204"/>
              <a:ea typeface="微软雅黑"/>
              <a:cs typeface="+mn-cs"/>
            </a:endParaRPr>
          </a:p>
        </p:txBody>
      </p:sp>
    </p:spTree>
    <p:extLst>
      <p:ext uri="{BB962C8B-B14F-4D97-AF65-F5344CB8AC3E}">
        <p14:creationId xmlns:p14="http://schemas.microsoft.com/office/powerpoint/2010/main" val="88474094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12192000" cy="6542011"/>
          </a:xfrm>
          <a:prstGeom prst="rect">
            <a:avLst/>
          </a:prstGeom>
          <a:solidFill>
            <a:srgbClr val="C7DD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endParaRPr lang="en-US" sz="1200">
              <a:solidFill>
                <a:prstClr val="white"/>
              </a:solidFill>
              <a:latin typeface="Calibri"/>
            </a:endParaRPr>
          </a:p>
        </p:txBody>
      </p:sp>
      <p:pic>
        <p:nvPicPr>
          <p:cNvPr id="8" name="Picture 8"/>
          <p:cNvPicPr>
            <a:picLocks noChangeAspect="1"/>
          </p:cNvPicPr>
          <p:nvPr/>
        </p:nvPicPr>
        <p:blipFill>
          <a:blip r:embed="rId2"/>
          <a:srcRect l="5801" t="35046" r="4094" b="30939"/>
          <a:stretch>
            <a:fillRect/>
          </a:stretch>
        </p:blipFill>
        <p:spPr>
          <a:xfrm>
            <a:off x="-152400" y="-233867"/>
            <a:ext cx="12749790" cy="2707280"/>
          </a:xfrm>
          <a:prstGeom prst="rect">
            <a:avLst/>
          </a:prstGeom>
        </p:spPr>
      </p:pic>
      <p:pic>
        <p:nvPicPr>
          <p:cNvPr id="5" name="Picture 5"/>
          <p:cNvPicPr>
            <a:picLocks noChangeAspect="1"/>
          </p:cNvPicPr>
          <p:nvPr/>
        </p:nvPicPr>
        <p:blipFill rotWithShape="1">
          <a:blip r:embed="rId3"/>
          <a:srcRect l="8846" t="34435" r="15452" b="50832"/>
          <a:stretch/>
        </p:blipFill>
        <p:spPr>
          <a:xfrm>
            <a:off x="-57150" y="5881733"/>
            <a:ext cx="12242800" cy="1340119"/>
          </a:xfrm>
          <a:prstGeom prst="rect">
            <a:avLst/>
          </a:prstGeom>
        </p:spPr>
      </p:pic>
      <p:pic>
        <p:nvPicPr>
          <p:cNvPr id="14" name="Picture 6"/>
          <p:cNvPicPr>
            <a:picLocks noChangeAspect="1"/>
          </p:cNvPicPr>
          <p:nvPr/>
        </p:nvPicPr>
        <p:blipFill>
          <a:blip r:embed="rId4"/>
          <a:srcRect l="13162" t="11393" b="31764"/>
          <a:stretch>
            <a:fillRect/>
          </a:stretch>
        </p:blipFill>
        <p:spPr>
          <a:xfrm>
            <a:off x="4249626" y="100055"/>
            <a:ext cx="7936024" cy="2922076"/>
          </a:xfrm>
          <a:prstGeom prst="rect">
            <a:avLst/>
          </a:prstGeom>
        </p:spPr>
      </p:pic>
      <p:pic>
        <p:nvPicPr>
          <p:cNvPr id="15" name="Picture 6"/>
          <p:cNvPicPr>
            <a:picLocks noChangeAspect="1"/>
          </p:cNvPicPr>
          <p:nvPr/>
        </p:nvPicPr>
        <p:blipFill>
          <a:blip r:embed="rId4"/>
          <a:srcRect l="13162" t="11393" b="31764"/>
          <a:stretch>
            <a:fillRect/>
          </a:stretch>
        </p:blipFill>
        <p:spPr>
          <a:xfrm flipH="1">
            <a:off x="-1463873" y="3362"/>
            <a:ext cx="7936024" cy="2922076"/>
          </a:xfrm>
          <a:prstGeom prst="rect">
            <a:avLst/>
          </a:prstGeom>
        </p:spPr>
      </p:pic>
      <p:pic>
        <p:nvPicPr>
          <p:cNvPr id="17" name="Picture 16"/>
          <p:cNvPicPr>
            <a:picLocks noChangeAspect="1"/>
          </p:cNvPicPr>
          <p:nvPr/>
        </p:nvPicPr>
        <p:blipFill rotWithShape="1">
          <a:blip r:embed="rId5" cstate="print">
            <a:extLst>
              <a:ext uri="{28A0092B-C50C-407E-A947-70E740481C1C}">
                <a14:useLocalDpi xmlns:a14="http://schemas.microsoft.com/office/drawing/2010/main" val="0"/>
              </a:ext>
            </a:extLst>
          </a:blip>
          <a:srcRect l="6465" r="6035" b="9204"/>
          <a:stretch/>
        </p:blipFill>
        <p:spPr>
          <a:xfrm>
            <a:off x="-57150" y="-204203"/>
            <a:ext cx="12270109" cy="7161952"/>
          </a:xfrm>
          <a:prstGeom prst="rect">
            <a:avLst/>
          </a:prstGeom>
        </p:spPr>
      </p:pic>
      <p:pic>
        <p:nvPicPr>
          <p:cNvPr id="3" name="Picture 2"/>
          <p:cNvPicPr>
            <a:picLocks noChangeAspect="1"/>
          </p:cNvPicPr>
          <p:nvPr/>
        </p:nvPicPr>
        <p:blipFill rotWithShape="1">
          <a:blip r:embed="rId6" cstate="print">
            <a:extLst>
              <a:ext uri="{28A0092B-C50C-407E-A947-70E740481C1C}">
                <a14:useLocalDpi xmlns:a14="http://schemas.microsoft.com/office/drawing/2010/main" val="0"/>
              </a:ext>
            </a:extLst>
          </a:blip>
          <a:srcRect l="6364" t="45234" r="6091" b="26716"/>
          <a:stretch/>
        </p:blipFill>
        <p:spPr>
          <a:xfrm>
            <a:off x="-152400" y="4861425"/>
            <a:ext cx="12365359" cy="1555939"/>
          </a:xfrm>
          <a:prstGeom prst="rect">
            <a:avLst/>
          </a:prstGeom>
        </p:spPr>
      </p:pic>
      <p:grpSp>
        <p:nvGrpSpPr>
          <p:cNvPr id="18" name="Group 17"/>
          <p:cNvGrpSpPr/>
          <p:nvPr/>
        </p:nvGrpSpPr>
        <p:grpSpPr>
          <a:xfrm>
            <a:off x="1232860" y="126914"/>
            <a:ext cx="8600333" cy="949412"/>
            <a:chOff x="-396025" y="173453"/>
            <a:chExt cx="12900499" cy="1603163"/>
          </a:xfrm>
        </p:grpSpPr>
        <p:sp>
          <p:nvSpPr>
            <p:cNvPr id="19" name="Rounded Rectangle 18"/>
            <p:cNvSpPr/>
            <p:nvPr/>
          </p:nvSpPr>
          <p:spPr>
            <a:xfrm>
              <a:off x="1263118" y="439696"/>
              <a:ext cx="11220521" cy="1336920"/>
            </a:xfrm>
            <a:prstGeom prst="roundRect">
              <a:avLst/>
            </a:prstGeom>
            <a:solidFill>
              <a:schemeClr val="bg1"/>
            </a:solidFill>
            <a:ln w="41275">
              <a:solidFill>
                <a:schemeClr val="tx1">
                  <a:alpha val="99000"/>
                </a:schemeClr>
              </a:solidFill>
              <a:prstDash val="lgDash"/>
            </a:ln>
          </p:spPr>
          <p:style>
            <a:lnRef idx="3">
              <a:schemeClr val="lt1"/>
            </a:lnRef>
            <a:fillRef idx="1">
              <a:schemeClr val="accent2"/>
            </a:fillRef>
            <a:effectRef idx="1">
              <a:schemeClr val="accent2"/>
            </a:effectRef>
            <a:fontRef idx="minor">
              <a:schemeClr val="lt1"/>
            </a:fontRef>
          </p:style>
          <p:txBody>
            <a:bodyPr rtlCol="0" anchor="ctr"/>
            <a:lstStyle/>
            <a:p>
              <a:pPr algn="ctr" defTabSz="609630"/>
              <a:endParaRPr lang="en-US" sz="1200">
                <a:solidFill>
                  <a:prstClr val="white"/>
                </a:solidFill>
                <a:latin typeface="Calibri"/>
              </a:endParaRPr>
            </a:p>
          </p:txBody>
        </p:sp>
        <p:sp>
          <p:nvSpPr>
            <p:cNvPr id="20" name="TextBox 19"/>
            <p:cNvSpPr txBox="1"/>
            <p:nvPr/>
          </p:nvSpPr>
          <p:spPr>
            <a:xfrm>
              <a:off x="1574432" y="496271"/>
              <a:ext cx="10930042" cy="1154162"/>
            </a:xfrm>
            <a:prstGeom prst="rect">
              <a:avLst/>
            </a:prstGeom>
            <a:noFill/>
          </p:spPr>
          <p:txBody>
            <a:bodyPr wrap="square" rtlCol="0">
              <a:spAutoFit/>
            </a:bodyPr>
            <a:lstStyle/>
            <a:p>
              <a:pPr algn="ctr" defTabSz="609630"/>
              <a:r>
                <a:rPr lang="en-US" sz="4400" b="1" dirty="0">
                  <a:solidFill>
                    <a:prstClr val="black"/>
                  </a:solidFill>
                  <a:latin typeface="Calibri"/>
                </a:rPr>
                <a:t>Quan </a:t>
              </a:r>
              <a:r>
                <a:rPr lang="en-US" sz="4400" b="1" dirty="0" err="1">
                  <a:solidFill>
                    <a:prstClr val="black"/>
                  </a:solidFill>
                  <a:latin typeface="Calibri"/>
                </a:rPr>
                <a:t>sát</a:t>
              </a:r>
              <a:r>
                <a:rPr lang="en-US" sz="4400" b="1" dirty="0">
                  <a:solidFill>
                    <a:prstClr val="black"/>
                  </a:solidFill>
                  <a:latin typeface="Calibri"/>
                </a:rPr>
                <a:t> </a:t>
              </a:r>
              <a:r>
                <a:rPr lang="en-US" sz="4400" b="1" dirty="0" err="1">
                  <a:solidFill>
                    <a:prstClr val="black"/>
                  </a:solidFill>
                  <a:latin typeface="Calibri"/>
                </a:rPr>
                <a:t>hình</a:t>
              </a:r>
              <a:r>
                <a:rPr lang="en-US" sz="4400" b="1" dirty="0">
                  <a:solidFill>
                    <a:prstClr val="black"/>
                  </a:solidFill>
                  <a:latin typeface="Calibri"/>
                </a:rPr>
                <a:t> 3</a:t>
              </a:r>
            </a:p>
          </p:txBody>
        </p:sp>
        <p:pic>
          <p:nvPicPr>
            <p:cNvPr id="21" name="Picture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6025" y="173453"/>
              <a:ext cx="2773250" cy="1559953"/>
            </a:xfrm>
            <a:prstGeom prst="rect">
              <a:avLst/>
            </a:prstGeom>
          </p:spPr>
        </p:pic>
      </p:grpSp>
      <p:pic>
        <p:nvPicPr>
          <p:cNvPr id="7" name="Picture 6">
            <a:extLst>
              <a:ext uri="{FF2B5EF4-FFF2-40B4-BE49-F238E27FC236}">
                <a16:creationId xmlns:a16="http://schemas.microsoft.com/office/drawing/2014/main" id="{5CB95F7E-9849-C639-CE18-9F7731A4A6F6}"/>
              </a:ext>
            </a:extLst>
          </p:cNvPr>
          <p:cNvPicPr>
            <a:picLocks noChangeAspect="1"/>
          </p:cNvPicPr>
          <p:nvPr/>
        </p:nvPicPr>
        <p:blipFill>
          <a:blip r:embed="rId8"/>
          <a:stretch>
            <a:fillRect/>
          </a:stretch>
        </p:blipFill>
        <p:spPr>
          <a:xfrm>
            <a:off x="1390650" y="1357312"/>
            <a:ext cx="9372600" cy="30384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9" name="TextBox 8">
            <a:extLst>
              <a:ext uri="{FF2B5EF4-FFF2-40B4-BE49-F238E27FC236}">
                <a16:creationId xmlns:a16="http://schemas.microsoft.com/office/drawing/2014/main" id="{E806A192-E9FA-3BA2-67C0-4D961DDFFB59}"/>
              </a:ext>
            </a:extLst>
          </p:cNvPr>
          <p:cNvSpPr txBox="1"/>
          <p:nvPr/>
        </p:nvSpPr>
        <p:spPr>
          <a:xfrm>
            <a:off x="584834" y="4646636"/>
            <a:ext cx="11111865" cy="584775"/>
          </a:xfrm>
          <a:custGeom>
            <a:avLst/>
            <a:gdLst>
              <a:gd name="connsiteX0" fmla="*/ 0 w 11111865"/>
              <a:gd name="connsiteY0" fmla="*/ 0 h 584775"/>
              <a:gd name="connsiteX1" fmla="*/ 11111865 w 11111865"/>
              <a:gd name="connsiteY1" fmla="*/ 0 h 584775"/>
              <a:gd name="connsiteX2" fmla="*/ 11111865 w 11111865"/>
              <a:gd name="connsiteY2" fmla="*/ 584775 h 584775"/>
              <a:gd name="connsiteX3" fmla="*/ 0 w 11111865"/>
              <a:gd name="connsiteY3" fmla="*/ 584775 h 584775"/>
              <a:gd name="connsiteX4" fmla="*/ 0 w 11111865"/>
              <a:gd name="connsiteY4" fmla="*/ 0 h 58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11865" h="584775" fill="none" extrusionOk="0">
                <a:moveTo>
                  <a:pt x="0" y="0"/>
                </a:moveTo>
                <a:cubicBezTo>
                  <a:pt x="5349390" y="5222"/>
                  <a:pt x="8306972" y="24918"/>
                  <a:pt x="11111865" y="0"/>
                </a:cubicBezTo>
                <a:cubicBezTo>
                  <a:pt x="11069022" y="115750"/>
                  <a:pt x="11117540" y="445323"/>
                  <a:pt x="11111865" y="584775"/>
                </a:cubicBezTo>
                <a:cubicBezTo>
                  <a:pt x="7052129" y="420014"/>
                  <a:pt x="2657339" y="702925"/>
                  <a:pt x="0" y="584775"/>
                </a:cubicBezTo>
                <a:cubicBezTo>
                  <a:pt x="-7476" y="472120"/>
                  <a:pt x="34986" y="279470"/>
                  <a:pt x="0" y="0"/>
                </a:cubicBezTo>
                <a:close/>
              </a:path>
              <a:path w="11111865" h="584775" stroke="0" extrusionOk="0">
                <a:moveTo>
                  <a:pt x="0" y="0"/>
                </a:moveTo>
                <a:cubicBezTo>
                  <a:pt x="4204168" y="11849"/>
                  <a:pt x="9752977" y="-161459"/>
                  <a:pt x="11111865" y="0"/>
                </a:cubicBezTo>
                <a:cubicBezTo>
                  <a:pt x="11085419" y="254320"/>
                  <a:pt x="11069601" y="509640"/>
                  <a:pt x="11111865" y="584775"/>
                </a:cubicBezTo>
                <a:cubicBezTo>
                  <a:pt x="7505274" y="438915"/>
                  <a:pt x="2839543" y="506451"/>
                  <a:pt x="0" y="584775"/>
                </a:cubicBezTo>
                <a:cubicBezTo>
                  <a:pt x="19643" y="454944"/>
                  <a:pt x="-27143" y="222798"/>
                  <a:pt x="0" y="0"/>
                </a:cubicBezTo>
                <a:close/>
              </a:path>
            </a:pathLst>
          </a:custGeom>
          <a:solidFill>
            <a:srgbClr val="FFFF00"/>
          </a:solidFill>
          <a:ln w="38100">
            <a:solidFill>
              <a:srgbClr val="1FAE98"/>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lvl="0" algn="just">
              <a:defRPr/>
            </a:pPr>
            <a:r>
              <a:rPr lang="vi-VN" sz="3200" dirty="0">
                <a:solidFill>
                  <a:prstClr val="black"/>
                </a:solidFill>
                <a:latin typeface="Calibri" panose="020F0502020204030204" pitchFamily="34" charset="0"/>
                <a:cs typeface="Calibri" panose="020F0502020204030204" pitchFamily="34" charset="0"/>
              </a:rPr>
              <a:t>Hãy cho biết vào ban ngày, trên đất liền và biển ở đâu nóng hơn.</a:t>
            </a:r>
            <a:endParaRPr kumimoji="0" lang="vi-VN" sz="32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F5C620D8-369F-E031-46A6-6EB3A0DBDCFC}"/>
              </a:ext>
            </a:extLst>
          </p:cNvPr>
          <p:cNvSpPr txBox="1"/>
          <p:nvPr/>
        </p:nvSpPr>
        <p:spPr>
          <a:xfrm>
            <a:off x="651509" y="5665811"/>
            <a:ext cx="11111865" cy="1077218"/>
          </a:xfrm>
          <a:custGeom>
            <a:avLst/>
            <a:gdLst>
              <a:gd name="connsiteX0" fmla="*/ 0 w 11111865"/>
              <a:gd name="connsiteY0" fmla="*/ 0 h 1077218"/>
              <a:gd name="connsiteX1" fmla="*/ 11111865 w 11111865"/>
              <a:gd name="connsiteY1" fmla="*/ 0 h 1077218"/>
              <a:gd name="connsiteX2" fmla="*/ 11111865 w 11111865"/>
              <a:gd name="connsiteY2" fmla="*/ 1077218 h 1077218"/>
              <a:gd name="connsiteX3" fmla="*/ 0 w 11111865"/>
              <a:gd name="connsiteY3" fmla="*/ 1077218 h 1077218"/>
              <a:gd name="connsiteX4" fmla="*/ 0 w 11111865"/>
              <a:gd name="connsiteY4" fmla="*/ 0 h 1077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11865" h="1077218" fill="none" extrusionOk="0">
                <a:moveTo>
                  <a:pt x="0" y="0"/>
                </a:moveTo>
                <a:cubicBezTo>
                  <a:pt x="5349390" y="5222"/>
                  <a:pt x="8306972" y="24918"/>
                  <a:pt x="11111865" y="0"/>
                </a:cubicBezTo>
                <a:cubicBezTo>
                  <a:pt x="11149727" y="476103"/>
                  <a:pt x="11053262" y="631043"/>
                  <a:pt x="11111865" y="1077218"/>
                </a:cubicBezTo>
                <a:cubicBezTo>
                  <a:pt x="7052129" y="912457"/>
                  <a:pt x="2657339" y="1195368"/>
                  <a:pt x="0" y="1077218"/>
                </a:cubicBezTo>
                <a:cubicBezTo>
                  <a:pt x="-64117" y="630482"/>
                  <a:pt x="88888" y="487727"/>
                  <a:pt x="0" y="0"/>
                </a:cubicBezTo>
                <a:close/>
              </a:path>
              <a:path w="11111865" h="1077218" stroke="0" extrusionOk="0">
                <a:moveTo>
                  <a:pt x="0" y="0"/>
                </a:moveTo>
                <a:cubicBezTo>
                  <a:pt x="4204168" y="11849"/>
                  <a:pt x="9752977" y="-161459"/>
                  <a:pt x="11111865" y="0"/>
                </a:cubicBezTo>
                <a:cubicBezTo>
                  <a:pt x="11163900" y="144312"/>
                  <a:pt x="11204008" y="673209"/>
                  <a:pt x="11111865" y="1077218"/>
                </a:cubicBezTo>
                <a:cubicBezTo>
                  <a:pt x="7505274" y="931358"/>
                  <a:pt x="2839543" y="998894"/>
                  <a:pt x="0" y="1077218"/>
                </a:cubicBezTo>
                <a:cubicBezTo>
                  <a:pt x="7265" y="907874"/>
                  <a:pt x="-51671" y="219525"/>
                  <a:pt x="0" y="0"/>
                </a:cubicBezTo>
                <a:close/>
              </a:path>
            </a:pathLst>
          </a:custGeom>
          <a:solidFill>
            <a:srgbClr val="FFFF00"/>
          </a:solidFill>
          <a:ln w="38100">
            <a:solidFill>
              <a:srgbClr val="1FAE98"/>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lvl="0" algn="just">
              <a:defRPr/>
            </a:pPr>
            <a:r>
              <a:rPr lang="vi-VN" sz="3200" dirty="0">
                <a:solidFill>
                  <a:prstClr val="black"/>
                </a:solidFill>
                <a:latin typeface="Calibri" panose="020F0502020204030204" pitchFamily="34" charset="0"/>
                <a:cs typeface="Calibri" panose="020F0502020204030204" pitchFamily="34" charset="0"/>
              </a:rPr>
              <a:t>Quan sát hình 3a, cho biết chiều gió thổi giữa biển và đất liền vào ban ngày và giải thích.</a:t>
            </a:r>
            <a:endParaRPr kumimoji="0" lang="vi-VN" sz="32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6928936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1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12192000" cy="6542011"/>
          </a:xfrm>
          <a:prstGeom prst="rect">
            <a:avLst/>
          </a:prstGeom>
          <a:solidFill>
            <a:srgbClr val="C7DD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a:ea typeface="+mn-ea"/>
              <a:cs typeface="+mn-cs"/>
            </a:endParaRPr>
          </a:p>
        </p:txBody>
      </p:sp>
      <p:pic>
        <p:nvPicPr>
          <p:cNvPr id="8" name="Picture 8"/>
          <p:cNvPicPr>
            <a:picLocks noChangeAspect="1"/>
          </p:cNvPicPr>
          <p:nvPr/>
        </p:nvPicPr>
        <p:blipFill>
          <a:blip r:embed="rId2"/>
          <a:srcRect l="5801" t="35046" r="4094" b="30939"/>
          <a:stretch>
            <a:fillRect/>
          </a:stretch>
        </p:blipFill>
        <p:spPr>
          <a:xfrm>
            <a:off x="-152400" y="-233867"/>
            <a:ext cx="12749790" cy="2707280"/>
          </a:xfrm>
          <a:prstGeom prst="rect">
            <a:avLst/>
          </a:prstGeom>
        </p:spPr>
      </p:pic>
      <p:pic>
        <p:nvPicPr>
          <p:cNvPr id="5" name="Picture 5"/>
          <p:cNvPicPr>
            <a:picLocks noChangeAspect="1"/>
          </p:cNvPicPr>
          <p:nvPr/>
        </p:nvPicPr>
        <p:blipFill rotWithShape="1">
          <a:blip r:embed="rId3"/>
          <a:srcRect l="8846" t="34435" r="15452" b="50832"/>
          <a:stretch/>
        </p:blipFill>
        <p:spPr>
          <a:xfrm>
            <a:off x="-57150" y="5881733"/>
            <a:ext cx="12242800" cy="1340119"/>
          </a:xfrm>
          <a:prstGeom prst="rect">
            <a:avLst/>
          </a:prstGeom>
        </p:spPr>
      </p:pic>
      <p:pic>
        <p:nvPicPr>
          <p:cNvPr id="14" name="Picture 6"/>
          <p:cNvPicPr>
            <a:picLocks noChangeAspect="1"/>
          </p:cNvPicPr>
          <p:nvPr/>
        </p:nvPicPr>
        <p:blipFill>
          <a:blip r:embed="rId4"/>
          <a:srcRect l="13162" t="11393" b="31764"/>
          <a:stretch>
            <a:fillRect/>
          </a:stretch>
        </p:blipFill>
        <p:spPr>
          <a:xfrm>
            <a:off x="4249626" y="100055"/>
            <a:ext cx="7936024" cy="2922076"/>
          </a:xfrm>
          <a:prstGeom prst="rect">
            <a:avLst/>
          </a:prstGeom>
        </p:spPr>
      </p:pic>
      <p:pic>
        <p:nvPicPr>
          <p:cNvPr id="15" name="Picture 6"/>
          <p:cNvPicPr>
            <a:picLocks noChangeAspect="1"/>
          </p:cNvPicPr>
          <p:nvPr/>
        </p:nvPicPr>
        <p:blipFill>
          <a:blip r:embed="rId4"/>
          <a:srcRect l="13162" t="11393" b="31764"/>
          <a:stretch>
            <a:fillRect/>
          </a:stretch>
        </p:blipFill>
        <p:spPr>
          <a:xfrm flipH="1">
            <a:off x="-1463873" y="3362"/>
            <a:ext cx="7936024" cy="2922076"/>
          </a:xfrm>
          <a:prstGeom prst="rect">
            <a:avLst/>
          </a:prstGeom>
        </p:spPr>
      </p:pic>
      <p:pic>
        <p:nvPicPr>
          <p:cNvPr id="17" name="Picture 16"/>
          <p:cNvPicPr>
            <a:picLocks noChangeAspect="1"/>
          </p:cNvPicPr>
          <p:nvPr/>
        </p:nvPicPr>
        <p:blipFill rotWithShape="1">
          <a:blip r:embed="rId5" cstate="print">
            <a:extLst>
              <a:ext uri="{28A0092B-C50C-407E-A947-70E740481C1C}">
                <a14:useLocalDpi xmlns:a14="http://schemas.microsoft.com/office/drawing/2010/main" val="0"/>
              </a:ext>
            </a:extLst>
          </a:blip>
          <a:srcRect l="6465" r="6035" b="9204"/>
          <a:stretch/>
        </p:blipFill>
        <p:spPr>
          <a:xfrm>
            <a:off x="-57150" y="-204203"/>
            <a:ext cx="12270109" cy="7161952"/>
          </a:xfrm>
          <a:prstGeom prst="rect">
            <a:avLst/>
          </a:prstGeom>
        </p:spPr>
      </p:pic>
      <p:pic>
        <p:nvPicPr>
          <p:cNvPr id="3" name="Picture 2"/>
          <p:cNvPicPr>
            <a:picLocks noChangeAspect="1"/>
          </p:cNvPicPr>
          <p:nvPr/>
        </p:nvPicPr>
        <p:blipFill rotWithShape="1">
          <a:blip r:embed="rId6" cstate="print">
            <a:extLst>
              <a:ext uri="{28A0092B-C50C-407E-A947-70E740481C1C}">
                <a14:useLocalDpi xmlns:a14="http://schemas.microsoft.com/office/drawing/2010/main" val="0"/>
              </a:ext>
            </a:extLst>
          </a:blip>
          <a:srcRect l="6364" t="45234" r="6091" b="26716"/>
          <a:stretch/>
        </p:blipFill>
        <p:spPr>
          <a:xfrm>
            <a:off x="-152400" y="4861425"/>
            <a:ext cx="12365359" cy="1555939"/>
          </a:xfrm>
          <a:prstGeom prst="rect">
            <a:avLst/>
          </a:prstGeom>
        </p:spPr>
      </p:pic>
      <p:pic>
        <p:nvPicPr>
          <p:cNvPr id="7" name="Picture 6">
            <a:extLst>
              <a:ext uri="{FF2B5EF4-FFF2-40B4-BE49-F238E27FC236}">
                <a16:creationId xmlns:a16="http://schemas.microsoft.com/office/drawing/2014/main" id="{5CB95F7E-9849-C639-CE18-9F7731A4A6F6}"/>
              </a:ext>
            </a:extLst>
          </p:cNvPr>
          <p:cNvPicPr>
            <a:picLocks noChangeAspect="1"/>
          </p:cNvPicPr>
          <p:nvPr/>
        </p:nvPicPr>
        <p:blipFill>
          <a:blip r:embed="rId7"/>
          <a:stretch>
            <a:fillRect/>
          </a:stretch>
        </p:blipFill>
        <p:spPr>
          <a:xfrm>
            <a:off x="1476375" y="328612"/>
            <a:ext cx="9372600" cy="30384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9" name="TextBox 8">
            <a:extLst>
              <a:ext uri="{FF2B5EF4-FFF2-40B4-BE49-F238E27FC236}">
                <a16:creationId xmlns:a16="http://schemas.microsoft.com/office/drawing/2014/main" id="{E806A192-E9FA-3BA2-67C0-4D961DDFFB59}"/>
              </a:ext>
            </a:extLst>
          </p:cNvPr>
          <p:cNvSpPr txBox="1"/>
          <p:nvPr/>
        </p:nvSpPr>
        <p:spPr>
          <a:xfrm>
            <a:off x="527684" y="3741761"/>
            <a:ext cx="11111865" cy="584775"/>
          </a:xfrm>
          <a:custGeom>
            <a:avLst/>
            <a:gdLst>
              <a:gd name="connsiteX0" fmla="*/ 0 w 11111865"/>
              <a:gd name="connsiteY0" fmla="*/ 0 h 584775"/>
              <a:gd name="connsiteX1" fmla="*/ 11111865 w 11111865"/>
              <a:gd name="connsiteY1" fmla="*/ 0 h 584775"/>
              <a:gd name="connsiteX2" fmla="*/ 11111865 w 11111865"/>
              <a:gd name="connsiteY2" fmla="*/ 584775 h 584775"/>
              <a:gd name="connsiteX3" fmla="*/ 0 w 11111865"/>
              <a:gd name="connsiteY3" fmla="*/ 584775 h 584775"/>
              <a:gd name="connsiteX4" fmla="*/ 0 w 11111865"/>
              <a:gd name="connsiteY4" fmla="*/ 0 h 58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11865" h="584775" fill="none" extrusionOk="0">
                <a:moveTo>
                  <a:pt x="0" y="0"/>
                </a:moveTo>
                <a:cubicBezTo>
                  <a:pt x="5349390" y="5222"/>
                  <a:pt x="8306972" y="24918"/>
                  <a:pt x="11111865" y="0"/>
                </a:cubicBezTo>
                <a:cubicBezTo>
                  <a:pt x="11069022" y="115750"/>
                  <a:pt x="11117540" y="445323"/>
                  <a:pt x="11111865" y="584775"/>
                </a:cubicBezTo>
                <a:cubicBezTo>
                  <a:pt x="7052129" y="420014"/>
                  <a:pt x="2657339" y="702925"/>
                  <a:pt x="0" y="584775"/>
                </a:cubicBezTo>
                <a:cubicBezTo>
                  <a:pt x="-7476" y="472120"/>
                  <a:pt x="34986" y="279470"/>
                  <a:pt x="0" y="0"/>
                </a:cubicBezTo>
                <a:close/>
              </a:path>
              <a:path w="11111865" h="584775" stroke="0" extrusionOk="0">
                <a:moveTo>
                  <a:pt x="0" y="0"/>
                </a:moveTo>
                <a:cubicBezTo>
                  <a:pt x="4204168" y="11849"/>
                  <a:pt x="9752977" y="-161459"/>
                  <a:pt x="11111865" y="0"/>
                </a:cubicBezTo>
                <a:cubicBezTo>
                  <a:pt x="11085419" y="254320"/>
                  <a:pt x="11069601" y="509640"/>
                  <a:pt x="11111865" y="584775"/>
                </a:cubicBezTo>
                <a:cubicBezTo>
                  <a:pt x="7505274" y="438915"/>
                  <a:pt x="2839543" y="506451"/>
                  <a:pt x="0" y="584775"/>
                </a:cubicBezTo>
                <a:cubicBezTo>
                  <a:pt x="19643" y="454944"/>
                  <a:pt x="-27143" y="222798"/>
                  <a:pt x="0" y="0"/>
                </a:cubicBezTo>
                <a:close/>
              </a:path>
            </a:pathLst>
          </a:custGeom>
          <a:solidFill>
            <a:srgbClr val="FFFF00"/>
          </a:solidFill>
          <a:ln w="38100">
            <a:solidFill>
              <a:srgbClr val="1FAE98"/>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lvl="0" algn="just">
              <a:defRPr/>
            </a:pPr>
            <a:r>
              <a:rPr lang="vi-VN" sz="3200" dirty="0">
                <a:solidFill>
                  <a:prstClr val="black"/>
                </a:solidFill>
                <a:latin typeface="Calibri" panose="020F0502020204030204" pitchFamily="34" charset="0"/>
                <a:cs typeface="Calibri" panose="020F0502020204030204" pitchFamily="34" charset="0"/>
              </a:rPr>
              <a:t>Hãy cho biết vào ban đêm, trên đất liền và biển ở đâu lạnh hơn</a:t>
            </a:r>
            <a:endPar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10" name="TextBox 9">
            <a:extLst>
              <a:ext uri="{FF2B5EF4-FFF2-40B4-BE49-F238E27FC236}">
                <a16:creationId xmlns:a16="http://schemas.microsoft.com/office/drawing/2014/main" id="{F5C620D8-369F-E031-46A6-6EB3A0DBDCFC}"/>
              </a:ext>
            </a:extLst>
          </p:cNvPr>
          <p:cNvSpPr txBox="1"/>
          <p:nvPr/>
        </p:nvSpPr>
        <p:spPr>
          <a:xfrm>
            <a:off x="413384" y="4656161"/>
            <a:ext cx="11111865" cy="1077218"/>
          </a:xfrm>
          <a:custGeom>
            <a:avLst/>
            <a:gdLst>
              <a:gd name="connsiteX0" fmla="*/ 0 w 11111865"/>
              <a:gd name="connsiteY0" fmla="*/ 0 h 1077218"/>
              <a:gd name="connsiteX1" fmla="*/ 11111865 w 11111865"/>
              <a:gd name="connsiteY1" fmla="*/ 0 h 1077218"/>
              <a:gd name="connsiteX2" fmla="*/ 11111865 w 11111865"/>
              <a:gd name="connsiteY2" fmla="*/ 1077218 h 1077218"/>
              <a:gd name="connsiteX3" fmla="*/ 0 w 11111865"/>
              <a:gd name="connsiteY3" fmla="*/ 1077218 h 1077218"/>
              <a:gd name="connsiteX4" fmla="*/ 0 w 11111865"/>
              <a:gd name="connsiteY4" fmla="*/ 0 h 1077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11865" h="1077218" fill="none" extrusionOk="0">
                <a:moveTo>
                  <a:pt x="0" y="0"/>
                </a:moveTo>
                <a:cubicBezTo>
                  <a:pt x="5349390" y="5222"/>
                  <a:pt x="8306972" y="24918"/>
                  <a:pt x="11111865" y="0"/>
                </a:cubicBezTo>
                <a:cubicBezTo>
                  <a:pt x="11149727" y="476103"/>
                  <a:pt x="11053262" y="631043"/>
                  <a:pt x="11111865" y="1077218"/>
                </a:cubicBezTo>
                <a:cubicBezTo>
                  <a:pt x="7052129" y="912457"/>
                  <a:pt x="2657339" y="1195368"/>
                  <a:pt x="0" y="1077218"/>
                </a:cubicBezTo>
                <a:cubicBezTo>
                  <a:pt x="-64117" y="630482"/>
                  <a:pt x="88888" y="487727"/>
                  <a:pt x="0" y="0"/>
                </a:cubicBezTo>
                <a:close/>
              </a:path>
              <a:path w="11111865" h="1077218" stroke="0" extrusionOk="0">
                <a:moveTo>
                  <a:pt x="0" y="0"/>
                </a:moveTo>
                <a:cubicBezTo>
                  <a:pt x="4204168" y="11849"/>
                  <a:pt x="9752977" y="-161459"/>
                  <a:pt x="11111865" y="0"/>
                </a:cubicBezTo>
                <a:cubicBezTo>
                  <a:pt x="11163900" y="144312"/>
                  <a:pt x="11204008" y="673209"/>
                  <a:pt x="11111865" y="1077218"/>
                </a:cubicBezTo>
                <a:cubicBezTo>
                  <a:pt x="7505274" y="931358"/>
                  <a:pt x="2839543" y="998894"/>
                  <a:pt x="0" y="1077218"/>
                </a:cubicBezTo>
                <a:cubicBezTo>
                  <a:pt x="7265" y="907874"/>
                  <a:pt x="-51671" y="219525"/>
                  <a:pt x="0" y="0"/>
                </a:cubicBezTo>
                <a:close/>
              </a:path>
            </a:pathLst>
          </a:custGeom>
          <a:solidFill>
            <a:srgbClr val="FFFF00"/>
          </a:solidFill>
          <a:ln w="38100">
            <a:solidFill>
              <a:srgbClr val="1FAE98"/>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lvl="0" algn="just">
              <a:defRPr/>
            </a:pPr>
            <a:r>
              <a:rPr lang="vi-VN" sz="3200" dirty="0">
                <a:solidFill>
                  <a:prstClr val="black"/>
                </a:solidFill>
                <a:latin typeface="Calibri" panose="020F0502020204030204" pitchFamily="34" charset="0"/>
                <a:cs typeface="Calibri" panose="020F0502020204030204" pitchFamily="34" charset="0"/>
              </a:rPr>
              <a:t>Quan sát hình 3b, cho biết chiều gió thổi giữa biển và đất liền vào ban đêm và giải thích.</a:t>
            </a:r>
            <a:endPar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188559946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9375265" y="2642197"/>
            <a:ext cx="894267" cy="1192347"/>
          </a:xfrm>
          <a:prstGeom prst="rect">
            <a:avLst/>
          </a:prstGeom>
          <a:noFill/>
          <a:ln>
            <a:noFill/>
          </a:ln>
        </p:spPr>
      </p:pic>
      <p:pic>
        <p:nvPicPr>
          <p:cNvPr id="55" name="Google Shape;55;p13"/>
          <p:cNvPicPr preferRelativeResize="0"/>
          <p:nvPr/>
        </p:nvPicPr>
        <p:blipFill>
          <a:blip r:embed="rId4">
            <a:alphaModFix/>
          </a:blip>
          <a:stretch>
            <a:fillRect/>
          </a:stretch>
        </p:blipFill>
        <p:spPr>
          <a:xfrm>
            <a:off x="0" y="1"/>
            <a:ext cx="12192001" cy="6858000"/>
          </a:xfrm>
          <a:prstGeom prst="rect">
            <a:avLst/>
          </a:prstGeom>
          <a:noFill/>
          <a:ln>
            <a:noFill/>
          </a:ln>
        </p:spPr>
      </p:pic>
      <p:pic>
        <p:nvPicPr>
          <p:cNvPr id="56" name="Google Shape;56;p13"/>
          <p:cNvPicPr preferRelativeResize="0"/>
          <p:nvPr/>
        </p:nvPicPr>
        <p:blipFill>
          <a:blip r:embed="rId5">
            <a:alphaModFix/>
          </a:blip>
          <a:stretch>
            <a:fillRect/>
          </a:stretch>
        </p:blipFill>
        <p:spPr>
          <a:xfrm>
            <a:off x="321438" y="1055084"/>
            <a:ext cx="2116968" cy="2316093"/>
          </a:xfrm>
          <a:prstGeom prst="rect">
            <a:avLst/>
          </a:prstGeom>
          <a:noFill/>
          <a:ln>
            <a:noFill/>
          </a:ln>
        </p:spPr>
      </p:pic>
      <p:pic>
        <p:nvPicPr>
          <p:cNvPr id="59" name="Google Shape;59;p13"/>
          <p:cNvPicPr preferRelativeResize="0"/>
          <p:nvPr/>
        </p:nvPicPr>
        <p:blipFill>
          <a:blip r:embed="rId6">
            <a:alphaModFix/>
          </a:blip>
          <a:stretch>
            <a:fillRect/>
          </a:stretch>
        </p:blipFill>
        <p:spPr>
          <a:xfrm>
            <a:off x="-90200" y="1"/>
            <a:ext cx="2762768" cy="1036033"/>
          </a:xfrm>
          <a:prstGeom prst="rect">
            <a:avLst/>
          </a:prstGeom>
          <a:noFill/>
          <a:ln>
            <a:noFill/>
          </a:ln>
        </p:spPr>
      </p:pic>
      <p:pic>
        <p:nvPicPr>
          <p:cNvPr id="60" name="Google Shape;60;p13"/>
          <p:cNvPicPr preferRelativeResize="0"/>
          <p:nvPr/>
        </p:nvPicPr>
        <p:blipFill>
          <a:blip r:embed="rId6">
            <a:alphaModFix/>
          </a:blip>
          <a:stretch>
            <a:fillRect/>
          </a:stretch>
        </p:blipFill>
        <p:spPr>
          <a:xfrm>
            <a:off x="2530467" y="1"/>
            <a:ext cx="2762768" cy="1036033"/>
          </a:xfrm>
          <a:prstGeom prst="rect">
            <a:avLst/>
          </a:prstGeom>
          <a:noFill/>
          <a:ln>
            <a:noFill/>
          </a:ln>
        </p:spPr>
      </p:pic>
      <p:pic>
        <p:nvPicPr>
          <p:cNvPr id="61" name="Google Shape;61;p13"/>
          <p:cNvPicPr preferRelativeResize="0"/>
          <p:nvPr/>
        </p:nvPicPr>
        <p:blipFill>
          <a:blip r:embed="rId6">
            <a:alphaModFix/>
          </a:blip>
          <a:stretch>
            <a:fillRect/>
          </a:stretch>
        </p:blipFill>
        <p:spPr>
          <a:xfrm>
            <a:off x="6808567" y="1"/>
            <a:ext cx="2762768" cy="1036033"/>
          </a:xfrm>
          <a:prstGeom prst="rect">
            <a:avLst/>
          </a:prstGeom>
          <a:noFill/>
          <a:ln>
            <a:noFill/>
          </a:ln>
        </p:spPr>
      </p:pic>
      <p:pic>
        <p:nvPicPr>
          <p:cNvPr id="62" name="Google Shape;62;p13"/>
          <p:cNvPicPr preferRelativeResize="0"/>
          <p:nvPr/>
        </p:nvPicPr>
        <p:blipFill>
          <a:blip r:embed="rId6">
            <a:alphaModFix/>
          </a:blip>
          <a:stretch>
            <a:fillRect/>
          </a:stretch>
        </p:blipFill>
        <p:spPr>
          <a:xfrm>
            <a:off x="9429233" y="1"/>
            <a:ext cx="2762768" cy="1036033"/>
          </a:xfrm>
          <a:prstGeom prst="rect">
            <a:avLst/>
          </a:prstGeom>
          <a:noFill/>
          <a:ln>
            <a:noFill/>
          </a:ln>
        </p:spPr>
      </p:pic>
      <p:pic>
        <p:nvPicPr>
          <p:cNvPr id="63" name="Google Shape;63;p13"/>
          <p:cNvPicPr preferRelativeResize="0"/>
          <p:nvPr/>
        </p:nvPicPr>
        <p:blipFill>
          <a:blip r:embed="rId7">
            <a:alphaModFix/>
          </a:blip>
          <a:stretch>
            <a:fillRect/>
          </a:stretch>
        </p:blipFill>
        <p:spPr>
          <a:xfrm>
            <a:off x="5383901" y="-100082"/>
            <a:ext cx="1333999" cy="1333999"/>
          </a:xfrm>
          <a:prstGeom prst="rect">
            <a:avLst/>
          </a:prstGeom>
          <a:noFill/>
          <a:ln>
            <a:noFill/>
          </a:ln>
        </p:spPr>
      </p:pic>
      <p:pic>
        <p:nvPicPr>
          <p:cNvPr id="64" name="Google Shape;64;p13"/>
          <p:cNvPicPr preferRelativeResize="0"/>
          <p:nvPr/>
        </p:nvPicPr>
        <p:blipFill>
          <a:blip r:embed="rId8">
            <a:alphaModFix/>
          </a:blip>
          <a:stretch>
            <a:fillRect/>
          </a:stretch>
        </p:blipFill>
        <p:spPr>
          <a:xfrm>
            <a:off x="140584" y="3705967"/>
            <a:ext cx="2330733" cy="2330733"/>
          </a:xfrm>
          <a:prstGeom prst="rect">
            <a:avLst/>
          </a:prstGeom>
          <a:noFill/>
          <a:ln>
            <a:noFill/>
          </a:ln>
        </p:spPr>
      </p:pic>
      <p:pic>
        <p:nvPicPr>
          <p:cNvPr id="45" name="Google Shape;87;p14">
            <a:extLst>
              <a:ext uri="{FF2B5EF4-FFF2-40B4-BE49-F238E27FC236}">
                <a16:creationId xmlns:a16="http://schemas.microsoft.com/office/drawing/2014/main" id="{D36BBD45-F213-4F68-B37B-AC56AF0EF7B9}"/>
              </a:ext>
            </a:extLst>
          </p:cNvPr>
          <p:cNvPicPr preferRelativeResize="0"/>
          <p:nvPr/>
        </p:nvPicPr>
        <p:blipFill>
          <a:blip r:embed="rId9">
            <a:alphaModFix/>
          </a:blip>
          <a:stretch>
            <a:fillRect/>
          </a:stretch>
        </p:blipFill>
        <p:spPr>
          <a:xfrm>
            <a:off x="3065113" y="974663"/>
            <a:ext cx="6371708" cy="3791229"/>
          </a:xfrm>
          <a:prstGeom prst="rect">
            <a:avLst/>
          </a:prstGeom>
          <a:noFill/>
          <a:ln>
            <a:noFill/>
          </a:ln>
        </p:spPr>
      </p:pic>
      <p:sp>
        <p:nvSpPr>
          <p:cNvPr id="47" name="Google Shape;95;p14">
            <a:extLst>
              <a:ext uri="{FF2B5EF4-FFF2-40B4-BE49-F238E27FC236}">
                <a16:creationId xmlns:a16="http://schemas.microsoft.com/office/drawing/2014/main" id="{3E0DA39B-87D4-493D-B09A-A5B0539A1CD2}"/>
              </a:ext>
            </a:extLst>
          </p:cNvPr>
          <p:cNvSpPr txBox="1"/>
          <p:nvPr/>
        </p:nvSpPr>
        <p:spPr>
          <a:xfrm>
            <a:off x="3322859" y="1130744"/>
            <a:ext cx="5856134" cy="3236394"/>
          </a:xfrm>
          <a:prstGeom prst="rect">
            <a:avLst/>
          </a:prstGeom>
          <a:solidFill>
            <a:srgbClr val="FFFFFF"/>
          </a:solid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4667" b="1" i="0" u="none" strike="noStrike" kern="0" cap="none" spc="0" normalizeH="0" baseline="0" noProof="0">
              <a:ln>
                <a:noFill/>
              </a:ln>
              <a:solidFill>
                <a:srgbClr val="FFFF00"/>
              </a:solidFill>
              <a:effectLst/>
              <a:uLnTx/>
              <a:uFillTx/>
              <a:latin typeface="Georgia"/>
              <a:ea typeface="Georgia"/>
              <a:cs typeface="Georgia"/>
              <a:sym typeface="Georgia"/>
            </a:endParaRPr>
          </a:p>
        </p:txBody>
      </p:sp>
      <p:pic>
        <p:nvPicPr>
          <p:cNvPr id="95" name="Google Shape;81;p14">
            <a:extLst>
              <a:ext uri="{FF2B5EF4-FFF2-40B4-BE49-F238E27FC236}">
                <a16:creationId xmlns:a16="http://schemas.microsoft.com/office/drawing/2014/main" id="{41963B24-EFB3-481D-B566-FACAC77F48AA}"/>
              </a:ext>
            </a:extLst>
          </p:cNvPr>
          <p:cNvPicPr preferRelativeResize="0"/>
          <p:nvPr/>
        </p:nvPicPr>
        <p:blipFill>
          <a:blip r:embed="rId10">
            <a:alphaModFix/>
          </a:blip>
          <a:stretch>
            <a:fillRect/>
          </a:stretch>
        </p:blipFill>
        <p:spPr>
          <a:xfrm>
            <a:off x="10944963" y="1194857"/>
            <a:ext cx="1091037" cy="1328842"/>
          </a:xfrm>
          <a:prstGeom prst="rect">
            <a:avLst/>
          </a:prstGeom>
          <a:noFill/>
          <a:ln w="38100" cap="flat" cmpd="sng">
            <a:solidFill>
              <a:srgbClr val="666666"/>
            </a:solidFill>
            <a:prstDash val="solid"/>
            <a:round/>
            <a:headEnd type="none" w="sm" len="sm"/>
            <a:tailEnd type="none" w="sm" len="sm"/>
          </a:ln>
        </p:spPr>
      </p:pic>
      <p:pic>
        <p:nvPicPr>
          <p:cNvPr id="96" name="Google Shape;82;p14">
            <a:extLst>
              <a:ext uri="{FF2B5EF4-FFF2-40B4-BE49-F238E27FC236}">
                <a16:creationId xmlns:a16="http://schemas.microsoft.com/office/drawing/2014/main" id="{526CF1DF-E40C-44BF-835B-EAD31A2112F5}"/>
              </a:ext>
            </a:extLst>
          </p:cNvPr>
          <p:cNvPicPr preferRelativeResize="0"/>
          <p:nvPr/>
        </p:nvPicPr>
        <p:blipFill rotWithShape="1">
          <a:blip r:embed="rId11">
            <a:alphaModFix/>
          </a:blip>
          <a:srcRect l="13052" t="3784" r="13119" b="3450"/>
          <a:stretch/>
        </p:blipFill>
        <p:spPr>
          <a:xfrm>
            <a:off x="9663256" y="1211636"/>
            <a:ext cx="1091038" cy="1360728"/>
          </a:xfrm>
          <a:prstGeom prst="rect">
            <a:avLst/>
          </a:prstGeom>
          <a:noFill/>
          <a:ln w="38100" cap="flat" cmpd="sng">
            <a:solidFill>
              <a:srgbClr val="666666"/>
            </a:solidFill>
            <a:prstDash val="solid"/>
            <a:round/>
            <a:headEnd type="none" w="sm" len="sm"/>
            <a:tailEnd type="none" w="sm" len="sm"/>
          </a:ln>
        </p:spPr>
      </p:pic>
      <p:pic>
        <p:nvPicPr>
          <p:cNvPr id="20" name="Picture 19">
            <a:extLst>
              <a:ext uri="{FF2B5EF4-FFF2-40B4-BE49-F238E27FC236}">
                <a16:creationId xmlns:a16="http://schemas.microsoft.com/office/drawing/2014/main" id="{B5EE0D9C-F92A-4408-9D5D-8DC38946A186}"/>
              </a:ext>
            </a:extLst>
          </p:cNvPr>
          <p:cNvPicPr>
            <a:picLocks noChangeAspect="1"/>
          </p:cNvPicPr>
          <p:nvPr/>
        </p:nvPicPr>
        <p:blipFill>
          <a:blip r:embed="rId12"/>
          <a:stretch>
            <a:fillRect/>
          </a:stretch>
        </p:blipFill>
        <p:spPr>
          <a:xfrm>
            <a:off x="3339612" y="2128100"/>
            <a:ext cx="5877496" cy="791198"/>
          </a:xfrm>
          <a:prstGeom prst="rect">
            <a:avLst/>
          </a:prstGeom>
        </p:spPr>
      </p:pic>
      <p:pic>
        <p:nvPicPr>
          <p:cNvPr id="1026" name="Picture 2" descr="Feliz Menino Bonitinho Garoto Com Idéia De Luz | Art drawings for kids,  School art activities, Back to school art activity"/>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6905067" y="2840826"/>
            <a:ext cx="3849227" cy="4236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76825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12192000" cy="6542011"/>
          </a:xfrm>
          <a:prstGeom prst="rect">
            <a:avLst/>
          </a:prstGeom>
          <a:solidFill>
            <a:srgbClr val="C7DD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endParaRPr lang="en-US" sz="1200">
              <a:solidFill>
                <a:prstClr val="white"/>
              </a:solidFill>
              <a:latin typeface="Calibri"/>
            </a:endParaRPr>
          </a:p>
        </p:txBody>
      </p:sp>
      <p:pic>
        <p:nvPicPr>
          <p:cNvPr id="8" name="Picture 8"/>
          <p:cNvPicPr>
            <a:picLocks noChangeAspect="1"/>
          </p:cNvPicPr>
          <p:nvPr/>
        </p:nvPicPr>
        <p:blipFill>
          <a:blip r:embed="rId2"/>
          <a:srcRect l="5801" t="35046" r="4094" b="30939"/>
          <a:stretch>
            <a:fillRect/>
          </a:stretch>
        </p:blipFill>
        <p:spPr>
          <a:xfrm>
            <a:off x="-152400" y="-233867"/>
            <a:ext cx="12749790" cy="2707280"/>
          </a:xfrm>
          <a:prstGeom prst="rect">
            <a:avLst/>
          </a:prstGeom>
        </p:spPr>
      </p:pic>
      <p:pic>
        <p:nvPicPr>
          <p:cNvPr id="5" name="Picture 5"/>
          <p:cNvPicPr>
            <a:picLocks noChangeAspect="1"/>
          </p:cNvPicPr>
          <p:nvPr/>
        </p:nvPicPr>
        <p:blipFill rotWithShape="1">
          <a:blip r:embed="rId3"/>
          <a:srcRect l="8846" t="34435" r="15452" b="50832"/>
          <a:stretch/>
        </p:blipFill>
        <p:spPr>
          <a:xfrm>
            <a:off x="-57150" y="5881733"/>
            <a:ext cx="12242800" cy="1340119"/>
          </a:xfrm>
          <a:prstGeom prst="rect">
            <a:avLst/>
          </a:prstGeom>
        </p:spPr>
      </p:pic>
      <p:pic>
        <p:nvPicPr>
          <p:cNvPr id="14" name="Picture 6"/>
          <p:cNvPicPr>
            <a:picLocks noChangeAspect="1"/>
          </p:cNvPicPr>
          <p:nvPr/>
        </p:nvPicPr>
        <p:blipFill>
          <a:blip r:embed="rId4"/>
          <a:srcRect l="13162" t="11393" b="31764"/>
          <a:stretch>
            <a:fillRect/>
          </a:stretch>
        </p:blipFill>
        <p:spPr>
          <a:xfrm>
            <a:off x="4249626" y="100055"/>
            <a:ext cx="7936024" cy="2922076"/>
          </a:xfrm>
          <a:prstGeom prst="rect">
            <a:avLst/>
          </a:prstGeom>
        </p:spPr>
      </p:pic>
      <p:pic>
        <p:nvPicPr>
          <p:cNvPr id="15" name="Picture 6"/>
          <p:cNvPicPr>
            <a:picLocks noChangeAspect="1"/>
          </p:cNvPicPr>
          <p:nvPr/>
        </p:nvPicPr>
        <p:blipFill>
          <a:blip r:embed="rId4"/>
          <a:srcRect l="13162" t="11393" b="31764"/>
          <a:stretch>
            <a:fillRect/>
          </a:stretch>
        </p:blipFill>
        <p:spPr>
          <a:xfrm flipH="1">
            <a:off x="-1463873" y="3362"/>
            <a:ext cx="7936024" cy="2922076"/>
          </a:xfrm>
          <a:prstGeom prst="rect">
            <a:avLst/>
          </a:prstGeom>
        </p:spPr>
      </p:pic>
      <p:pic>
        <p:nvPicPr>
          <p:cNvPr id="17" name="Picture 16"/>
          <p:cNvPicPr>
            <a:picLocks noChangeAspect="1"/>
          </p:cNvPicPr>
          <p:nvPr/>
        </p:nvPicPr>
        <p:blipFill rotWithShape="1">
          <a:blip r:embed="rId5" cstate="print">
            <a:extLst>
              <a:ext uri="{28A0092B-C50C-407E-A947-70E740481C1C}">
                <a14:useLocalDpi xmlns:a14="http://schemas.microsoft.com/office/drawing/2010/main" val="0"/>
              </a:ext>
            </a:extLst>
          </a:blip>
          <a:srcRect l="6465" r="6035" b="9204"/>
          <a:stretch/>
        </p:blipFill>
        <p:spPr>
          <a:xfrm>
            <a:off x="1128229" y="-1878831"/>
            <a:ext cx="12270109" cy="7161952"/>
          </a:xfrm>
          <a:prstGeom prst="rect">
            <a:avLst/>
          </a:prstGeom>
        </p:spPr>
      </p:pic>
      <p:grpSp>
        <p:nvGrpSpPr>
          <p:cNvPr id="2" name="Group 1"/>
          <p:cNvGrpSpPr/>
          <p:nvPr/>
        </p:nvGrpSpPr>
        <p:grpSpPr>
          <a:xfrm>
            <a:off x="6750703" y="969892"/>
            <a:ext cx="5056984" cy="1668094"/>
            <a:chOff x="10334777" y="3959498"/>
            <a:chExt cx="7079874" cy="2784202"/>
          </a:xfrm>
          <a:effectLst>
            <a:outerShdw blurRad="76200" dir="18900000" sy="23000" kx="-1200000" algn="bl" rotWithShape="0">
              <a:prstClr val="black">
                <a:alpha val="20000"/>
              </a:prstClr>
            </a:outerShdw>
          </a:effectLst>
        </p:grpSpPr>
        <p:sp>
          <p:nvSpPr>
            <p:cNvPr id="22" name="Speech Bubble: Rectangle with Corners Rounded 6">
              <a:extLst>
                <a:ext uri="{FF2B5EF4-FFF2-40B4-BE49-F238E27FC236}">
                  <a16:creationId xmlns:a16="http://schemas.microsoft.com/office/drawing/2014/main" id="{B9388779-80E8-4258-A350-D089AFC0049E}"/>
                </a:ext>
              </a:extLst>
            </p:cNvPr>
            <p:cNvSpPr/>
            <p:nvPr/>
          </p:nvSpPr>
          <p:spPr>
            <a:xfrm flipH="1">
              <a:off x="10334777" y="3959498"/>
              <a:ext cx="7079874" cy="2784202"/>
            </a:xfrm>
            <a:prstGeom prst="wedgeRoundRectCallout">
              <a:avLst>
                <a:gd name="adj1" fmla="val 59436"/>
                <a:gd name="adj2" fmla="val 13666"/>
                <a:gd name="adj3" fmla="val 16667"/>
              </a:avLst>
            </a:prstGeom>
            <a:solidFill>
              <a:schemeClr val="accent1">
                <a:lumMod val="20000"/>
                <a:lumOff val="80000"/>
              </a:schemeClr>
            </a:solidFill>
            <a:ln w="38100">
              <a:solidFill>
                <a:srgbClr val="161F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endParaRPr lang="en-US" sz="1600" dirty="0">
                <a:solidFill>
                  <a:srgbClr val="F79646"/>
                </a:solidFill>
                <a:latin typeface="iCiel Cadena" panose="02000503000000020004" pitchFamily="50" charset="0"/>
              </a:endParaRPr>
            </a:p>
          </p:txBody>
        </p:sp>
        <p:sp>
          <p:nvSpPr>
            <p:cNvPr id="23" name="Rectangle 22"/>
            <p:cNvSpPr/>
            <p:nvPr/>
          </p:nvSpPr>
          <p:spPr>
            <a:xfrm>
              <a:off x="10683943" y="4304412"/>
              <a:ext cx="6307583" cy="2003459"/>
            </a:xfrm>
            <a:prstGeom prst="rect">
              <a:avLst/>
            </a:prstGeom>
          </p:spPr>
          <p:txBody>
            <a:bodyPr wrap="square">
              <a:spAutoFit/>
            </a:bodyPr>
            <a:lstStyle/>
            <a:p>
              <a:pPr marL="0" marR="0" algn="just">
                <a:spcBef>
                  <a:spcPts val="0"/>
                </a:spcBef>
                <a:spcAft>
                  <a:spcPts val="0"/>
                </a:spcAft>
              </a:pPr>
              <a:r>
                <a:rPr lang="en-US" sz="3600" b="1" i="1" dirty="0">
                  <a:effectLst/>
                  <a:latin typeface="Calibri" panose="020F0502020204030204" pitchFamily="34" charset="0"/>
                  <a:ea typeface="Calibri" panose="020F0502020204030204" pitchFamily="34" charset="0"/>
                  <a:cs typeface="Times New Roman" panose="02020603050405020304" pitchFamily="18" charset="0"/>
                </a:rPr>
                <a:t>Ban </a:t>
              </a:r>
              <a:r>
                <a:rPr lang="en-US" sz="3600" b="1" i="1" dirty="0" err="1">
                  <a:effectLst/>
                  <a:latin typeface="Calibri" panose="020F0502020204030204" pitchFamily="34" charset="0"/>
                  <a:ea typeface="Calibri" panose="020F0502020204030204" pitchFamily="34" charset="0"/>
                  <a:cs typeface="Times New Roman" panose="02020603050405020304" pitchFamily="18" charset="0"/>
                </a:rPr>
                <a:t>ngày</a:t>
              </a:r>
              <a:r>
                <a:rPr lang="en-US" sz="36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600" b="1" i="1" dirty="0" err="1">
                  <a:effectLst/>
                  <a:latin typeface="Calibri" panose="020F0502020204030204" pitchFamily="34" charset="0"/>
                  <a:ea typeface="Calibri" panose="020F0502020204030204" pitchFamily="34" charset="0"/>
                  <a:cs typeface="Times New Roman" panose="02020603050405020304" pitchFamily="18" charset="0"/>
                </a:rPr>
                <a:t>trên</a:t>
              </a:r>
              <a:r>
                <a:rPr lang="en-US" sz="36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600" b="1" i="1" dirty="0" err="1">
                  <a:effectLst/>
                  <a:latin typeface="Calibri" panose="020F0502020204030204" pitchFamily="34" charset="0"/>
                  <a:ea typeface="Calibri" panose="020F0502020204030204" pitchFamily="34" charset="0"/>
                  <a:cs typeface="Times New Roman" panose="02020603050405020304" pitchFamily="18" charset="0"/>
                </a:rPr>
                <a:t>đất</a:t>
              </a:r>
              <a:r>
                <a:rPr lang="en-US" sz="36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600" b="1" i="1" dirty="0" err="1">
                  <a:effectLst/>
                  <a:latin typeface="Calibri" panose="020F0502020204030204" pitchFamily="34" charset="0"/>
                  <a:ea typeface="Calibri" panose="020F0502020204030204" pitchFamily="34" charset="0"/>
                  <a:cs typeface="Times New Roman" panose="02020603050405020304" pitchFamily="18" charset="0"/>
                </a:rPr>
                <a:t>liền</a:t>
              </a:r>
              <a:r>
                <a:rPr lang="en-US" sz="36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600" b="1" i="1" dirty="0" err="1">
                  <a:effectLst/>
                  <a:latin typeface="Calibri" panose="020F0502020204030204" pitchFamily="34" charset="0"/>
                  <a:ea typeface="Calibri" panose="020F0502020204030204" pitchFamily="34" charset="0"/>
                  <a:cs typeface="Times New Roman" panose="02020603050405020304" pitchFamily="18" charset="0"/>
                </a:rPr>
                <a:t>nóng</a:t>
              </a:r>
              <a:r>
                <a:rPr lang="en-US" sz="36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600" b="1" i="1" dirty="0" err="1">
                  <a:effectLst/>
                  <a:latin typeface="Calibri" panose="020F0502020204030204" pitchFamily="34" charset="0"/>
                  <a:ea typeface="Calibri" panose="020F0502020204030204" pitchFamily="34" charset="0"/>
                  <a:cs typeface="Times New Roman" panose="02020603050405020304" pitchFamily="18" charset="0"/>
                </a:rPr>
                <a:t>hơn</a:t>
              </a:r>
              <a:r>
                <a:rPr lang="en-US" sz="36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600" b="1" i="1" dirty="0" err="1">
                  <a:effectLst/>
                  <a:latin typeface="Calibri" panose="020F0502020204030204" pitchFamily="34" charset="0"/>
                  <a:ea typeface="Calibri" panose="020F0502020204030204" pitchFamily="34" charset="0"/>
                  <a:cs typeface="Times New Roman" panose="02020603050405020304" pitchFamily="18" charset="0"/>
                </a:rPr>
                <a:t>trên</a:t>
              </a:r>
              <a:r>
                <a:rPr lang="en-US" sz="36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600" b="1" i="1" dirty="0" err="1">
                  <a:effectLst/>
                  <a:latin typeface="Calibri" panose="020F0502020204030204" pitchFamily="34" charset="0"/>
                  <a:ea typeface="Calibri" panose="020F0502020204030204" pitchFamily="34" charset="0"/>
                  <a:cs typeface="Times New Roman" panose="02020603050405020304" pitchFamily="18" charset="0"/>
                </a:rPr>
                <a:t>biển</a:t>
              </a:r>
              <a:r>
                <a:rPr lang="en-US" sz="3600" b="1" i="1" dirty="0">
                  <a:effectLst/>
                  <a:latin typeface="Calibri" panose="020F0502020204030204" pitchFamily="34" charset="0"/>
                  <a:ea typeface="Calibri" panose="020F0502020204030204" pitchFamily="34" charset="0"/>
                  <a:cs typeface="Times New Roman" panose="02020603050405020304" pitchFamily="18" charset="0"/>
                </a:rPr>
                <a:t>.</a:t>
              </a:r>
              <a:endParaRPr lang="en-US" sz="3600" b="1" dirty="0">
                <a:effectLst/>
                <a:latin typeface="Calibri" panose="020F0502020204030204" pitchFamily="34" charset="0"/>
                <a:ea typeface="Calibri" panose="020F0502020204030204" pitchFamily="34" charset="0"/>
                <a:cs typeface="Times New Roman" panose="02020603050405020304" pitchFamily="18" charset="0"/>
              </a:endParaRPr>
            </a:p>
          </p:txBody>
        </p:sp>
      </p:grpSp>
      <p:pic>
        <p:nvPicPr>
          <p:cNvPr id="24" name="Picture 23"/>
          <p:cNvPicPr>
            <a:picLocks noChangeAspect="1"/>
          </p:cNvPicPr>
          <p:nvPr/>
        </p:nvPicPr>
        <p:blipFill rotWithShape="1">
          <a:blip r:embed="rId6" cstate="print">
            <a:extLst>
              <a:ext uri="{28A0092B-C50C-407E-A947-70E740481C1C}">
                <a14:useLocalDpi xmlns:a14="http://schemas.microsoft.com/office/drawing/2010/main" val="0"/>
              </a:ext>
            </a:extLst>
          </a:blip>
          <a:srcRect l="6364" t="45234" r="6091" b="26716"/>
          <a:stretch/>
        </p:blipFill>
        <p:spPr>
          <a:xfrm>
            <a:off x="-152400" y="4861425"/>
            <a:ext cx="12365359" cy="1555939"/>
          </a:xfrm>
          <a:prstGeom prst="rect">
            <a:avLst/>
          </a:prstGeom>
        </p:spPr>
      </p:pic>
      <p:pic>
        <p:nvPicPr>
          <p:cNvPr id="4" name="Picture 3">
            <a:extLst>
              <a:ext uri="{FF2B5EF4-FFF2-40B4-BE49-F238E27FC236}">
                <a16:creationId xmlns:a16="http://schemas.microsoft.com/office/drawing/2014/main" id="{BC076B73-1D8D-0AF8-803F-F12A6C84D93D}"/>
              </a:ext>
            </a:extLst>
          </p:cNvPr>
          <p:cNvPicPr>
            <a:picLocks noChangeAspect="1"/>
          </p:cNvPicPr>
          <p:nvPr/>
        </p:nvPicPr>
        <p:blipFill>
          <a:blip r:embed="rId7"/>
          <a:stretch>
            <a:fillRect/>
          </a:stretch>
        </p:blipFill>
        <p:spPr>
          <a:xfrm>
            <a:off x="211827" y="1077360"/>
            <a:ext cx="6016998" cy="338530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6" name="Group 5">
            <a:extLst>
              <a:ext uri="{FF2B5EF4-FFF2-40B4-BE49-F238E27FC236}">
                <a16:creationId xmlns:a16="http://schemas.microsoft.com/office/drawing/2014/main" id="{596E2947-825E-3D3B-AC0B-43A8ADD8B02D}"/>
              </a:ext>
            </a:extLst>
          </p:cNvPr>
          <p:cNvGrpSpPr/>
          <p:nvPr/>
        </p:nvGrpSpPr>
        <p:grpSpPr>
          <a:xfrm>
            <a:off x="6820276" y="2957718"/>
            <a:ext cx="5056984" cy="2830123"/>
            <a:chOff x="10334777" y="3959498"/>
            <a:chExt cx="7079874" cy="2868092"/>
          </a:xfrm>
          <a:effectLst>
            <a:outerShdw blurRad="76200" dir="18900000" sy="23000" kx="-1200000" algn="bl" rotWithShape="0">
              <a:prstClr val="black">
                <a:alpha val="20000"/>
              </a:prstClr>
            </a:outerShdw>
          </a:effectLst>
        </p:grpSpPr>
        <p:sp>
          <p:nvSpPr>
            <p:cNvPr id="7" name="Speech Bubble: Rectangle with Corners Rounded 6">
              <a:extLst>
                <a:ext uri="{FF2B5EF4-FFF2-40B4-BE49-F238E27FC236}">
                  <a16:creationId xmlns:a16="http://schemas.microsoft.com/office/drawing/2014/main" id="{E1CF192A-9756-52C7-FD0D-61560E77D019}"/>
                </a:ext>
              </a:extLst>
            </p:cNvPr>
            <p:cNvSpPr/>
            <p:nvPr/>
          </p:nvSpPr>
          <p:spPr>
            <a:xfrm flipH="1">
              <a:off x="10334777" y="3959498"/>
              <a:ext cx="7079874" cy="2784202"/>
            </a:xfrm>
            <a:prstGeom prst="wedgeRoundRectCallout">
              <a:avLst>
                <a:gd name="adj1" fmla="val 60615"/>
                <a:gd name="adj2" fmla="val -27938"/>
                <a:gd name="adj3" fmla="val 16667"/>
              </a:avLst>
            </a:prstGeom>
            <a:solidFill>
              <a:schemeClr val="accent1">
                <a:lumMod val="20000"/>
                <a:lumOff val="80000"/>
              </a:schemeClr>
            </a:solidFill>
            <a:ln w="38100">
              <a:solidFill>
                <a:srgbClr val="161F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endParaRPr lang="en-US" sz="1600" dirty="0">
                <a:solidFill>
                  <a:srgbClr val="F79646"/>
                </a:solidFill>
                <a:latin typeface="iCiel Cadena" panose="02000503000000020004" pitchFamily="50" charset="0"/>
              </a:endParaRPr>
            </a:p>
          </p:txBody>
        </p:sp>
        <p:sp>
          <p:nvSpPr>
            <p:cNvPr id="9" name="Rectangle 8">
              <a:extLst>
                <a:ext uri="{FF2B5EF4-FFF2-40B4-BE49-F238E27FC236}">
                  <a16:creationId xmlns:a16="http://schemas.microsoft.com/office/drawing/2014/main" id="{961AA336-9666-3AB2-1AA4-1BBB379738E8}"/>
                </a:ext>
              </a:extLst>
            </p:cNvPr>
            <p:cNvSpPr/>
            <p:nvPr/>
          </p:nvSpPr>
          <p:spPr>
            <a:xfrm>
              <a:off x="10697859" y="4082819"/>
              <a:ext cx="6480239" cy="2744771"/>
            </a:xfrm>
            <a:prstGeom prst="rect">
              <a:avLst/>
            </a:prstGeom>
          </p:spPr>
          <p:txBody>
            <a:bodyPr wrap="square">
              <a:spAutoFit/>
            </a:bodyPr>
            <a:lstStyle/>
            <a:p>
              <a:pPr marL="0" marR="0" algn="just">
                <a:spcBef>
                  <a:spcPts val="0"/>
                </a:spcBef>
                <a:spcAft>
                  <a:spcPts val="0"/>
                </a:spcAft>
              </a:pPr>
              <a:r>
                <a:rPr lang="en-US" sz="3400" b="1" i="1" dirty="0" err="1">
                  <a:effectLst/>
                  <a:latin typeface="Calibri" panose="020F0502020204030204" pitchFamily="34" charset="0"/>
                  <a:ea typeface="Calibri" panose="020F0502020204030204" pitchFamily="34" charset="0"/>
                  <a:cs typeface="Times New Roman" panose="02020603050405020304" pitchFamily="18" charset="0"/>
                </a:rPr>
                <a:t>Hình</a:t>
              </a:r>
              <a:r>
                <a:rPr lang="en-US" sz="3400" b="1" i="1" dirty="0">
                  <a:effectLst/>
                  <a:latin typeface="Calibri" panose="020F0502020204030204" pitchFamily="34" charset="0"/>
                  <a:ea typeface="Calibri" panose="020F0502020204030204" pitchFamily="34" charset="0"/>
                  <a:cs typeface="Times New Roman" panose="02020603050405020304" pitchFamily="18" charset="0"/>
                </a:rPr>
                <a:t> 3a: </a:t>
              </a:r>
              <a:r>
                <a:rPr lang="en-US" sz="3400" b="1" i="1" dirty="0" err="1">
                  <a:effectLst/>
                  <a:latin typeface="Calibri" panose="020F0502020204030204" pitchFamily="34" charset="0"/>
                  <a:ea typeface="Calibri" panose="020F0502020204030204" pitchFamily="34" charset="0"/>
                  <a:cs typeface="Times New Roman" panose="02020603050405020304" pitchFamily="18" charset="0"/>
                </a:rPr>
                <a:t>Gió</a:t>
              </a:r>
              <a:r>
                <a:rPr lang="en-US" sz="34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400" b="1" i="1" dirty="0" err="1">
                  <a:effectLst/>
                  <a:latin typeface="Calibri" panose="020F0502020204030204" pitchFamily="34" charset="0"/>
                  <a:ea typeface="Calibri" panose="020F0502020204030204" pitchFamily="34" charset="0"/>
                  <a:cs typeface="Times New Roman" panose="02020603050405020304" pitchFamily="18" charset="0"/>
                </a:rPr>
                <a:t>thổi</a:t>
              </a:r>
              <a:r>
                <a:rPr lang="en-US" sz="34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400" b="1" i="1" dirty="0" err="1">
                  <a:effectLst/>
                  <a:latin typeface="Calibri" panose="020F0502020204030204" pitchFamily="34" charset="0"/>
                  <a:ea typeface="Calibri" panose="020F0502020204030204" pitchFamily="34" charset="0"/>
                  <a:cs typeface="Times New Roman" panose="02020603050405020304" pitchFamily="18" charset="0"/>
                </a:rPr>
                <a:t>từ</a:t>
              </a:r>
              <a:r>
                <a:rPr lang="en-US" sz="34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400" b="1" i="1" dirty="0" err="1">
                  <a:effectLst/>
                  <a:latin typeface="Calibri" panose="020F0502020204030204" pitchFamily="34" charset="0"/>
                  <a:ea typeface="Calibri" panose="020F0502020204030204" pitchFamily="34" charset="0"/>
                  <a:cs typeface="Times New Roman" panose="02020603050405020304" pitchFamily="18" charset="0"/>
                </a:rPr>
                <a:t>biển</a:t>
              </a:r>
              <a:r>
                <a:rPr lang="en-US" sz="34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400" b="1" i="1" dirty="0" err="1">
                  <a:effectLst/>
                  <a:latin typeface="Calibri" panose="020F0502020204030204" pitchFamily="34" charset="0"/>
                  <a:ea typeface="Calibri" panose="020F0502020204030204" pitchFamily="34" charset="0"/>
                  <a:cs typeface="Times New Roman" panose="02020603050405020304" pitchFamily="18" charset="0"/>
                </a:rPr>
                <a:t>vào</a:t>
              </a:r>
              <a:r>
                <a:rPr lang="en-US" sz="34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400" b="1" i="1" dirty="0" err="1">
                  <a:effectLst/>
                  <a:latin typeface="Calibri" panose="020F0502020204030204" pitchFamily="34" charset="0"/>
                  <a:ea typeface="Calibri" panose="020F0502020204030204" pitchFamily="34" charset="0"/>
                  <a:cs typeface="Times New Roman" panose="02020603050405020304" pitchFamily="18" charset="0"/>
                </a:rPr>
                <a:t>đất</a:t>
              </a:r>
              <a:r>
                <a:rPr lang="en-US" sz="34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400" b="1" i="1" dirty="0" err="1">
                  <a:effectLst/>
                  <a:latin typeface="Calibri" panose="020F0502020204030204" pitchFamily="34" charset="0"/>
                  <a:ea typeface="Calibri" panose="020F0502020204030204" pitchFamily="34" charset="0"/>
                  <a:cs typeface="Times New Roman" panose="02020603050405020304" pitchFamily="18" charset="0"/>
                </a:rPr>
                <a:t>liền</a:t>
              </a:r>
              <a:r>
                <a:rPr lang="en-US" sz="3400" b="1" i="1" dirty="0">
                  <a:effectLst/>
                  <a:latin typeface="Calibri" panose="020F0502020204030204" pitchFamily="34" charset="0"/>
                  <a:ea typeface="Calibri" panose="020F0502020204030204" pitchFamily="34" charset="0"/>
                  <a:cs typeface="Times New Roman" panose="02020603050405020304" pitchFamily="18" charset="0"/>
                </a:rPr>
                <a:t> do </a:t>
              </a:r>
              <a:r>
                <a:rPr lang="en-US" sz="3400" b="1" i="1" dirty="0" err="1">
                  <a:effectLst/>
                  <a:latin typeface="Calibri" panose="020F0502020204030204" pitchFamily="34" charset="0"/>
                  <a:ea typeface="Calibri" panose="020F0502020204030204" pitchFamily="34" charset="0"/>
                  <a:cs typeface="Times New Roman" panose="02020603050405020304" pitchFamily="18" charset="0"/>
                </a:rPr>
                <a:t>không</a:t>
              </a:r>
              <a:r>
                <a:rPr lang="en-US" sz="34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400" b="1" i="1" dirty="0" err="1">
                  <a:effectLst/>
                  <a:latin typeface="Calibri" panose="020F0502020204030204" pitchFamily="34" charset="0"/>
                  <a:ea typeface="Calibri" panose="020F0502020204030204" pitchFamily="34" charset="0"/>
                  <a:cs typeface="Times New Roman" panose="02020603050405020304" pitchFamily="18" charset="0"/>
                </a:rPr>
                <a:t>khí</a:t>
              </a:r>
              <a:r>
                <a:rPr lang="en-US" sz="34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400" b="1" i="1" dirty="0" err="1">
                  <a:effectLst/>
                  <a:latin typeface="Calibri" panose="020F0502020204030204" pitchFamily="34" charset="0"/>
                  <a:ea typeface="Calibri" panose="020F0502020204030204" pitchFamily="34" charset="0"/>
                  <a:cs typeface="Times New Roman" panose="02020603050405020304" pitchFamily="18" charset="0"/>
                </a:rPr>
                <a:t>chuyển</a:t>
              </a:r>
              <a:r>
                <a:rPr lang="en-US" sz="34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400" b="1" i="1" dirty="0" err="1">
                  <a:effectLst/>
                  <a:latin typeface="Calibri" panose="020F0502020204030204" pitchFamily="34" charset="0"/>
                  <a:ea typeface="Calibri" panose="020F0502020204030204" pitchFamily="34" charset="0"/>
                  <a:cs typeface="Times New Roman" panose="02020603050405020304" pitchFamily="18" charset="0"/>
                </a:rPr>
                <a:t>động</a:t>
              </a:r>
              <a:r>
                <a:rPr lang="en-US" sz="34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400" b="1" i="1" dirty="0" err="1">
                  <a:effectLst/>
                  <a:latin typeface="Calibri" panose="020F0502020204030204" pitchFamily="34" charset="0"/>
                  <a:ea typeface="Calibri" panose="020F0502020204030204" pitchFamily="34" charset="0"/>
                  <a:cs typeface="Times New Roman" panose="02020603050405020304" pitchFamily="18" charset="0"/>
                </a:rPr>
                <a:t>từ</a:t>
              </a:r>
              <a:r>
                <a:rPr lang="en-US" sz="34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400" b="1" i="1" dirty="0" err="1">
                  <a:effectLst/>
                  <a:latin typeface="Calibri" panose="020F0502020204030204" pitchFamily="34" charset="0"/>
                  <a:ea typeface="Calibri" panose="020F0502020204030204" pitchFamily="34" charset="0"/>
                  <a:cs typeface="Times New Roman" panose="02020603050405020304" pitchFamily="18" charset="0"/>
                </a:rPr>
                <a:t>biển</a:t>
              </a:r>
              <a:r>
                <a:rPr lang="en-US" sz="34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400" b="1" i="1" dirty="0" err="1">
                  <a:effectLst/>
                  <a:latin typeface="Calibri" panose="020F0502020204030204" pitchFamily="34" charset="0"/>
                  <a:ea typeface="Calibri" panose="020F0502020204030204" pitchFamily="34" charset="0"/>
                  <a:cs typeface="Times New Roman" panose="02020603050405020304" pitchFamily="18" charset="0"/>
                </a:rPr>
                <a:t>vào</a:t>
              </a:r>
              <a:r>
                <a:rPr lang="en-US" sz="34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400" b="1" i="1" dirty="0" err="1">
                  <a:effectLst/>
                  <a:latin typeface="Calibri" panose="020F0502020204030204" pitchFamily="34" charset="0"/>
                  <a:ea typeface="Calibri" panose="020F0502020204030204" pitchFamily="34" charset="0"/>
                  <a:cs typeface="Times New Roman" panose="02020603050405020304" pitchFamily="18" charset="0"/>
                </a:rPr>
                <a:t>đất</a:t>
              </a:r>
              <a:r>
                <a:rPr lang="en-US" sz="34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400" b="1" i="1" dirty="0" err="1">
                  <a:effectLst/>
                  <a:latin typeface="Calibri" panose="020F0502020204030204" pitchFamily="34" charset="0"/>
                  <a:ea typeface="Calibri" panose="020F0502020204030204" pitchFamily="34" charset="0"/>
                  <a:cs typeface="Times New Roman" panose="02020603050405020304" pitchFamily="18" charset="0"/>
                </a:rPr>
                <a:t>liền</a:t>
              </a:r>
              <a:r>
                <a:rPr lang="en-US" sz="34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400" b="1" i="1" dirty="0" err="1">
                  <a:effectLst/>
                  <a:latin typeface="Calibri" panose="020F0502020204030204" pitchFamily="34" charset="0"/>
                  <a:ea typeface="Calibri" panose="020F0502020204030204" pitchFamily="34" charset="0"/>
                  <a:cs typeface="Times New Roman" panose="02020603050405020304" pitchFamily="18" charset="0"/>
                </a:rPr>
                <a:t>và</a:t>
              </a:r>
              <a:r>
                <a:rPr lang="en-US" sz="34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400" b="1" i="1" dirty="0" err="1">
                  <a:effectLst/>
                  <a:latin typeface="Calibri" panose="020F0502020204030204" pitchFamily="34" charset="0"/>
                  <a:ea typeface="Calibri" panose="020F0502020204030204" pitchFamily="34" charset="0"/>
                  <a:cs typeface="Times New Roman" panose="02020603050405020304" pitchFamily="18" charset="0"/>
                </a:rPr>
                <a:t>tạo</a:t>
              </a:r>
              <a:r>
                <a:rPr lang="en-US" sz="34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400" b="1" i="1" dirty="0" err="1">
                  <a:effectLst/>
                  <a:latin typeface="Calibri" panose="020F0502020204030204" pitchFamily="34" charset="0"/>
                  <a:ea typeface="Calibri" panose="020F0502020204030204" pitchFamily="34" charset="0"/>
                  <a:cs typeface="Times New Roman" panose="02020603050405020304" pitchFamily="18" charset="0"/>
                </a:rPr>
                <a:t>thành</a:t>
              </a:r>
              <a:r>
                <a:rPr lang="en-US" sz="34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400" b="1" i="1" dirty="0" err="1">
                  <a:effectLst/>
                  <a:latin typeface="Calibri" panose="020F0502020204030204" pitchFamily="34" charset="0"/>
                  <a:ea typeface="Calibri" panose="020F0502020204030204" pitchFamily="34" charset="0"/>
                  <a:cs typeface="Times New Roman" panose="02020603050405020304" pitchFamily="18" charset="0"/>
                </a:rPr>
                <a:t>gió</a:t>
              </a:r>
              <a:r>
                <a:rPr lang="en-US" sz="3400" b="1" i="1" dirty="0">
                  <a:effectLst/>
                  <a:latin typeface="Calibri" panose="020F0502020204030204" pitchFamily="34" charset="0"/>
                  <a:ea typeface="Calibri" panose="020F0502020204030204" pitchFamily="34" charset="0"/>
                  <a:cs typeface="Times New Roman" panose="02020603050405020304" pitchFamily="18" charset="0"/>
                </a:rPr>
                <a:t>.</a:t>
              </a:r>
              <a:endParaRPr lang="en-US" sz="3400" b="1" dirty="0">
                <a:effectLst/>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2278029851"/>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12192000" cy="6542011"/>
          </a:xfrm>
          <a:prstGeom prst="rect">
            <a:avLst/>
          </a:prstGeom>
          <a:solidFill>
            <a:srgbClr val="C7DD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a:ea typeface="+mn-ea"/>
              <a:cs typeface="+mn-cs"/>
            </a:endParaRPr>
          </a:p>
        </p:txBody>
      </p:sp>
      <p:pic>
        <p:nvPicPr>
          <p:cNvPr id="8" name="Picture 8"/>
          <p:cNvPicPr>
            <a:picLocks noChangeAspect="1"/>
          </p:cNvPicPr>
          <p:nvPr/>
        </p:nvPicPr>
        <p:blipFill>
          <a:blip r:embed="rId3"/>
          <a:srcRect l="5801" t="35046" r="4094" b="30939"/>
          <a:stretch>
            <a:fillRect/>
          </a:stretch>
        </p:blipFill>
        <p:spPr>
          <a:xfrm>
            <a:off x="-152400" y="-233867"/>
            <a:ext cx="12749790" cy="2707280"/>
          </a:xfrm>
          <a:prstGeom prst="rect">
            <a:avLst/>
          </a:prstGeom>
        </p:spPr>
      </p:pic>
      <p:pic>
        <p:nvPicPr>
          <p:cNvPr id="5" name="Picture 5"/>
          <p:cNvPicPr>
            <a:picLocks noChangeAspect="1"/>
          </p:cNvPicPr>
          <p:nvPr/>
        </p:nvPicPr>
        <p:blipFill rotWithShape="1">
          <a:blip r:embed="rId4"/>
          <a:srcRect l="8846" t="34435" r="15452" b="50832"/>
          <a:stretch/>
        </p:blipFill>
        <p:spPr>
          <a:xfrm>
            <a:off x="-57150" y="5881733"/>
            <a:ext cx="12242800" cy="1340119"/>
          </a:xfrm>
          <a:prstGeom prst="rect">
            <a:avLst/>
          </a:prstGeom>
        </p:spPr>
      </p:pic>
      <p:pic>
        <p:nvPicPr>
          <p:cNvPr id="14" name="Picture 6"/>
          <p:cNvPicPr>
            <a:picLocks noChangeAspect="1"/>
          </p:cNvPicPr>
          <p:nvPr/>
        </p:nvPicPr>
        <p:blipFill>
          <a:blip r:embed="rId5"/>
          <a:srcRect l="13162" t="11393" b="31764"/>
          <a:stretch>
            <a:fillRect/>
          </a:stretch>
        </p:blipFill>
        <p:spPr>
          <a:xfrm>
            <a:off x="4249626" y="100055"/>
            <a:ext cx="7936024" cy="2922076"/>
          </a:xfrm>
          <a:prstGeom prst="rect">
            <a:avLst/>
          </a:prstGeom>
        </p:spPr>
      </p:pic>
      <p:pic>
        <p:nvPicPr>
          <p:cNvPr id="15" name="Picture 6"/>
          <p:cNvPicPr>
            <a:picLocks noChangeAspect="1"/>
          </p:cNvPicPr>
          <p:nvPr/>
        </p:nvPicPr>
        <p:blipFill>
          <a:blip r:embed="rId5"/>
          <a:srcRect l="13162" t="11393" b="31764"/>
          <a:stretch>
            <a:fillRect/>
          </a:stretch>
        </p:blipFill>
        <p:spPr>
          <a:xfrm flipH="1">
            <a:off x="-1463873" y="3362"/>
            <a:ext cx="7936024" cy="2922076"/>
          </a:xfrm>
          <a:prstGeom prst="rect">
            <a:avLst/>
          </a:prstGeom>
        </p:spPr>
      </p:pic>
      <p:pic>
        <p:nvPicPr>
          <p:cNvPr id="17" name="Picture 16"/>
          <p:cNvPicPr>
            <a:picLocks noChangeAspect="1"/>
          </p:cNvPicPr>
          <p:nvPr/>
        </p:nvPicPr>
        <p:blipFill rotWithShape="1">
          <a:blip r:embed="rId6" cstate="print">
            <a:extLst>
              <a:ext uri="{28A0092B-C50C-407E-A947-70E740481C1C}">
                <a14:useLocalDpi xmlns:a14="http://schemas.microsoft.com/office/drawing/2010/main" val="0"/>
              </a:ext>
            </a:extLst>
          </a:blip>
          <a:srcRect l="6465" r="6035" b="9204"/>
          <a:stretch/>
        </p:blipFill>
        <p:spPr>
          <a:xfrm>
            <a:off x="1128229" y="-1878831"/>
            <a:ext cx="12270109" cy="7161952"/>
          </a:xfrm>
          <a:prstGeom prst="rect">
            <a:avLst/>
          </a:prstGeom>
        </p:spPr>
      </p:pic>
      <p:grpSp>
        <p:nvGrpSpPr>
          <p:cNvPr id="2" name="Group 1"/>
          <p:cNvGrpSpPr/>
          <p:nvPr/>
        </p:nvGrpSpPr>
        <p:grpSpPr>
          <a:xfrm>
            <a:off x="6750703" y="969892"/>
            <a:ext cx="5056984" cy="1668094"/>
            <a:chOff x="10334777" y="3959498"/>
            <a:chExt cx="7079874" cy="2784202"/>
          </a:xfrm>
          <a:effectLst>
            <a:outerShdw blurRad="76200" dir="18900000" sy="23000" kx="-1200000" algn="bl" rotWithShape="0">
              <a:prstClr val="black">
                <a:alpha val="20000"/>
              </a:prstClr>
            </a:outerShdw>
          </a:effectLst>
        </p:grpSpPr>
        <p:sp>
          <p:nvSpPr>
            <p:cNvPr id="22" name="Speech Bubble: Rectangle with Corners Rounded 6">
              <a:extLst>
                <a:ext uri="{FF2B5EF4-FFF2-40B4-BE49-F238E27FC236}">
                  <a16:creationId xmlns:a16="http://schemas.microsoft.com/office/drawing/2014/main" id="{B9388779-80E8-4258-A350-D089AFC0049E}"/>
                </a:ext>
              </a:extLst>
            </p:cNvPr>
            <p:cNvSpPr/>
            <p:nvPr/>
          </p:nvSpPr>
          <p:spPr>
            <a:xfrm flipH="1">
              <a:off x="10334777" y="3959498"/>
              <a:ext cx="7079874" cy="2784202"/>
            </a:xfrm>
            <a:prstGeom prst="wedgeRoundRectCallout">
              <a:avLst>
                <a:gd name="adj1" fmla="val 59436"/>
                <a:gd name="adj2" fmla="val 13666"/>
                <a:gd name="adj3" fmla="val 16667"/>
              </a:avLst>
            </a:prstGeom>
            <a:solidFill>
              <a:schemeClr val="accent1">
                <a:lumMod val="20000"/>
                <a:lumOff val="80000"/>
              </a:schemeClr>
            </a:solidFill>
            <a:ln w="38100">
              <a:solidFill>
                <a:srgbClr val="161F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79646"/>
                </a:solidFill>
                <a:effectLst/>
                <a:uLnTx/>
                <a:uFillTx/>
                <a:latin typeface="iCiel Cadena" panose="02000503000000020004" pitchFamily="50" charset="0"/>
                <a:ea typeface="+mn-ea"/>
                <a:cs typeface="+mn-cs"/>
              </a:endParaRPr>
            </a:p>
          </p:txBody>
        </p:sp>
        <p:sp>
          <p:nvSpPr>
            <p:cNvPr id="23" name="Rectangle 22"/>
            <p:cNvSpPr/>
            <p:nvPr/>
          </p:nvSpPr>
          <p:spPr>
            <a:xfrm>
              <a:off x="10683943" y="4304412"/>
              <a:ext cx="6307583" cy="200345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Ban đêm trên đất liền lạnh hơn trên biển.</a:t>
              </a:r>
              <a:endParaRPr kumimoji="0" lang="en-US" sz="36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pSp>
      <p:pic>
        <p:nvPicPr>
          <p:cNvPr id="24" name="Picture 23"/>
          <p:cNvPicPr>
            <a:picLocks noChangeAspect="1"/>
          </p:cNvPicPr>
          <p:nvPr/>
        </p:nvPicPr>
        <p:blipFill rotWithShape="1">
          <a:blip r:embed="rId7" cstate="print">
            <a:extLst>
              <a:ext uri="{28A0092B-C50C-407E-A947-70E740481C1C}">
                <a14:useLocalDpi xmlns:a14="http://schemas.microsoft.com/office/drawing/2010/main" val="0"/>
              </a:ext>
            </a:extLst>
          </a:blip>
          <a:srcRect l="6364" t="45234" r="6091" b="26716"/>
          <a:stretch/>
        </p:blipFill>
        <p:spPr>
          <a:xfrm>
            <a:off x="-152400" y="4861425"/>
            <a:ext cx="12365359" cy="1555939"/>
          </a:xfrm>
          <a:prstGeom prst="rect">
            <a:avLst/>
          </a:prstGeom>
        </p:spPr>
      </p:pic>
      <p:grpSp>
        <p:nvGrpSpPr>
          <p:cNvPr id="6" name="Group 5">
            <a:extLst>
              <a:ext uri="{FF2B5EF4-FFF2-40B4-BE49-F238E27FC236}">
                <a16:creationId xmlns:a16="http://schemas.microsoft.com/office/drawing/2014/main" id="{596E2947-825E-3D3B-AC0B-43A8ADD8B02D}"/>
              </a:ext>
            </a:extLst>
          </p:cNvPr>
          <p:cNvGrpSpPr/>
          <p:nvPr/>
        </p:nvGrpSpPr>
        <p:grpSpPr>
          <a:xfrm>
            <a:off x="6820276" y="2957719"/>
            <a:ext cx="5056984" cy="2747344"/>
            <a:chOff x="10334777" y="3959498"/>
            <a:chExt cx="7079874" cy="2784202"/>
          </a:xfrm>
          <a:effectLst>
            <a:outerShdw blurRad="76200" dir="18900000" sy="23000" kx="-1200000" algn="bl" rotWithShape="0">
              <a:prstClr val="black">
                <a:alpha val="20000"/>
              </a:prstClr>
            </a:outerShdw>
          </a:effectLst>
        </p:grpSpPr>
        <p:sp>
          <p:nvSpPr>
            <p:cNvPr id="7" name="Speech Bubble: Rectangle with Corners Rounded 6">
              <a:extLst>
                <a:ext uri="{FF2B5EF4-FFF2-40B4-BE49-F238E27FC236}">
                  <a16:creationId xmlns:a16="http://schemas.microsoft.com/office/drawing/2014/main" id="{E1CF192A-9756-52C7-FD0D-61560E77D019}"/>
                </a:ext>
              </a:extLst>
            </p:cNvPr>
            <p:cNvSpPr/>
            <p:nvPr/>
          </p:nvSpPr>
          <p:spPr>
            <a:xfrm flipH="1">
              <a:off x="10334777" y="3959498"/>
              <a:ext cx="7079874" cy="2784202"/>
            </a:xfrm>
            <a:prstGeom prst="wedgeRoundRectCallout">
              <a:avLst>
                <a:gd name="adj1" fmla="val 60615"/>
                <a:gd name="adj2" fmla="val -27938"/>
                <a:gd name="adj3" fmla="val 16667"/>
              </a:avLst>
            </a:prstGeom>
            <a:solidFill>
              <a:schemeClr val="accent1">
                <a:lumMod val="20000"/>
                <a:lumOff val="80000"/>
              </a:schemeClr>
            </a:solidFill>
            <a:ln w="38100">
              <a:solidFill>
                <a:srgbClr val="161F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79646"/>
                </a:solidFill>
                <a:effectLst/>
                <a:uLnTx/>
                <a:uFillTx/>
                <a:latin typeface="iCiel Cadena" panose="02000503000000020004" pitchFamily="50" charset="0"/>
                <a:ea typeface="+mn-ea"/>
                <a:cs typeface="+mn-cs"/>
              </a:endParaRPr>
            </a:p>
          </p:txBody>
        </p:sp>
        <p:sp>
          <p:nvSpPr>
            <p:cNvPr id="9" name="Rectangle 8">
              <a:extLst>
                <a:ext uri="{FF2B5EF4-FFF2-40B4-BE49-F238E27FC236}">
                  <a16:creationId xmlns:a16="http://schemas.microsoft.com/office/drawing/2014/main" id="{961AA336-9666-3AB2-1AA4-1BBB379738E8}"/>
                </a:ext>
              </a:extLst>
            </p:cNvPr>
            <p:cNvSpPr/>
            <p:nvPr/>
          </p:nvSpPr>
          <p:spPr>
            <a:xfrm>
              <a:off x="10683945" y="4304413"/>
              <a:ext cx="6480239" cy="2089768"/>
            </a:xfrm>
            <a:prstGeom prst="rect">
              <a:avLst/>
            </a:prstGeom>
          </p:spPr>
          <p:txBody>
            <a:bodyPr wrap="square">
              <a:spAutoFit/>
            </a:bodyPr>
            <a:lstStyle/>
            <a:p>
              <a:pPr marL="0" marR="0" algn="just">
                <a:spcBef>
                  <a:spcPts val="0"/>
                </a:spcBef>
                <a:spcAft>
                  <a:spcPts val="0"/>
                </a:spcAft>
              </a:pPr>
              <a:r>
                <a:rPr lang="en-US" sz="3200" b="1" i="1" dirty="0" err="1">
                  <a:effectLst/>
                  <a:latin typeface="Calibri" panose="020F0502020204030204" pitchFamily="34" charset="0"/>
                  <a:ea typeface="Calibri" panose="020F0502020204030204" pitchFamily="34" charset="0"/>
                  <a:cs typeface="Times New Roman" panose="02020603050405020304" pitchFamily="18" charset="0"/>
                </a:rPr>
                <a:t>Hình</a:t>
              </a:r>
              <a:r>
                <a:rPr lang="en-US" sz="3200" b="1" i="1" dirty="0">
                  <a:effectLst/>
                  <a:latin typeface="Calibri" panose="020F0502020204030204" pitchFamily="34" charset="0"/>
                  <a:ea typeface="Calibri" panose="020F0502020204030204" pitchFamily="34" charset="0"/>
                  <a:cs typeface="Times New Roman" panose="02020603050405020304" pitchFamily="18" charset="0"/>
                </a:rPr>
                <a:t> 3b: </a:t>
              </a:r>
              <a:r>
                <a:rPr lang="en-US" sz="3200" b="1" i="1" dirty="0" err="1">
                  <a:effectLst/>
                  <a:latin typeface="Calibri" panose="020F0502020204030204" pitchFamily="34" charset="0"/>
                  <a:ea typeface="Calibri" panose="020F0502020204030204" pitchFamily="34" charset="0"/>
                  <a:cs typeface="Times New Roman" panose="02020603050405020304" pitchFamily="18" charset="0"/>
                </a:rPr>
                <a:t>Gió</a:t>
              </a:r>
              <a:r>
                <a:rPr lang="en-US" sz="32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effectLst/>
                  <a:latin typeface="Calibri" panose="020F0502020204030204" pitchFamily="34" charset="0"/>
                  <a:ea typeface="Calibri" panose="020F0502020204030204" pitchFamily="34" charset="0"/>
                  <a:cs typeface="Times New Roman" panose="02020603050405020304" pitchFamily="18" charset="0"/>
                </a:rPr>
                <a:t>thổi</a:t>
              </a:r>
              <a:r>
                <a:rPr lang="en-US" sz="32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effectLst/>
                  <a:latin typeface="Calibri" panose="020F0502020204030204" pitchFamily="34" charset="0"/>
                  <a:ea typeface="Calibri" panose="020F0502020204030204" pitchFamily="34" charset="0"/>
                  <a:cs typeface="Times New Roman" panose="02020603050405020304" pitchFamily="18" charset="0"/>
                </a:rPr>
                <a:t>từ</a:t>
              </a:r>
              <a:r>
                <a:rPr lang="en-US" sz="32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effectLst/>
                  <a:latin typeface="Calibri" panose="020F0502020204030204" pitchFamily="34" charset="0"/>
                  <a:ea typeface="Calibri" panose="020F0502020204030204" pitchFamily="34" charset="0"/>
                  <a:cs typeface="Times New Roman" panose="02020603050405020304" pitchFamily="18" charset="0"/>
                </a:rPr>
                <a:t>đất</a:t>
              </a:r>
              <a:r>
                <a:rPr lang="en-US" sz="32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effectLst/>
                  <a:latin typeface="Calibri" panose="020F0502020204030204" pitchFamily="34" charset="0"/>
                  <a:ea typeface="Calibri" panose="020F0502020204030204" pitchFamily="34" charset="0"/>
                  <a:cs typeface="Times New Roman" panose="02020603050405020304" pitchFamily="18" charset="0"/>
                </a:rPr>
                <a:t>liền</a:t>
              </a:r>
              <a:r>
                <a:rPr lang="en-US" sz="32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effectLst/>
                  <a:latin typeface="Calibri" panose="020F0502020204030204" pitchFamily="34" charset="0"/>
                  <a:ea typeface="Calibri" panose="020F0502020204030204" pitchFamily="34" charset="0"/>
                  <a:cs typeface="Times New Roman" panose="02020603050405020304" pitchFamily="18" charset="0"/>
                </a:rPr>
                <a:t>ra</a:t>
              </a:r>
              <a:r>
                <a:rPr lang="en-US" sz="32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effectLst/>
                  <a:latin typeface="Calibri" panose="020F0502020204030204" pitchFamily="34" charset="0"/>
                  <a:ea typeface="Calibri" panose="020F0502020204030204" pitchFamily="34" charset="0"/>
                  <a:cs typeface="Times New Roman" panose="02020603050405020304" pitchFamily="18" charset="0"/>
                </a:rPr>
                <a:t>biển</a:t>
              </a:r>
              <a:r>
                <a:rPr lang="en-US" sz="3200" b="1" i="1" dirty="0">
                  <a:effectLst/>
                  <a:latin typeface="Calibri" panose="020F0502020204030204" pitchFamily="34" charset="0"/>
                  <a:ea typeface="Calibri" panose="020F0502020204030204" pitchFamily="34" charset="0"/>
                  <a:cs typeface="Times New Roman" panose="02020603050405020304" pitchFamily="18" charset="0"/>
                </a:rPr>
                <a:t> do </a:t>
              </a:r>
              <a:r>
                <a:rPr lang="en-US" sz="3200" b="1" i="1" dirty="0" err="1">
                  <a:effectLst/>
                  <a:latin typeface="Calibri" panose="020F0502020204030204" pitchFamily="34" charset="0"/>
                  <a:ea typeface="Calibri" panose="020F0502020204030204" pitchFamily="34" charset="0"/>
                  <a:cs typeface="Times New Roman" panose="02020603050405020304" pitchFamily="18" charset="0"/>
                </a:rPr>
                <a:t>không</a:t>
              </a:r>
              <a:r>
                <a:rPr lang="en-US" sz="32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effectLst/>
                  <a:latin typeface="Calibri" panose="020F0502020204030204" pitchFamily="34" charset="0"/>
                  <a:ea typeface="Calibri" panose="020F0502020204030204" pitchFamily="34" charset="0"/>
                  <a:cs typeface="Times New Roman" panose="02020603050405020304" pitchFamily="18" charset="0"/>
                </a:rPr>
                <a:t>khí</a:t>
              </a:r>
              <a:r>
                <a:rPr lang="en-US" sz="32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effectLst/>
                  <a:latin typeface="Calibri" panose="020F0502020204030204" pitchFamily="34" charset="0"/>
                  <a:ea typeface="Calibri" panose="020F0502020204030204" pitchFamily="34" charset="0"/>
                  <a:cs typeface="Times New Roman" panose="02020603050405020304" pitchFamily="18" charset="0"/>
                </a:rPr>
                <a:t>chuyển</a:t>
              </a:r>
              <a:r>
                <a:rPr lang="en-US" sz="32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effectLst/>
                  <a:latin typeface="Calibri" panose="020F0502020204030204" pitchFamily="34" charset="0"/>
                  <a:ea typeface="Calibri" panose="020F0502020204030204" pitchFamily="34" charset="0"/>
                  <a:cs typeface="Times New Roman" panose="02020603050405020304" pitchFamily="18" charset="0"/>
                </a:rPr>
                <a:t>động</a:t>
              </a:r>
              <a:r>
                <a:rPr lang="en-US" sz="32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effectLst/>
                  <a:latin typeface="Calibri" panose="020F0502020204030204" pitchFamily="34" charset="0"/>
                  <a:ea typeface="Calibri" panose="020F0502020204030204" pitchFamily="34" charset="0"/>
                  <a:cs typeface="Times New Roman" panose="02020603050405020304" pitchFamily="18" charset="0"/>
                </a:rPr>
                <a:t>từ</a:t>
              </a:r>
              <a:r>
                <a:rPr lang="en-US" sz="32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effectLst/>
                  <a:latin typeface="Calibri" panose="020F0502020204030204" pitchFamily="34" charset="0"/>
                  <a:ea typeface="Calibri" panose="020F0502020204030204" pitchFamily="34" charset="0"/>
                  <a:cs typeface="Times New Roman" panose="02020603050405020304" pitchFamily="18" charset="0"/>
                </a:rPr>
                <a:t>đất</a:t>
              </a:r>
              <a:r>
                <a:rPr lang="en-US" sz="32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effectLst/>
                  <a:latin typeface="Calibri" panose="020F0502020204030204" pitchFamily="34" charset="0"/>
                  <a:ea typeface="Calibri" panose="020F0502020204030204" pitchFamily="34" charset="0"/>
                  <a:cs typeface="Times New Roman" panose="02020603050405020304" pitchFamily="18" charset="0"/>
                </a:rPr>
                <a:t>liền</a:t>
              </a:r>
              <a:r>
                <a:rPr lang="en-US" sz="32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effectLst/>
                  <a:latin typeface="Calibri" panose="020F0502020204030204" pitchFamily="34" charset="0"/>
                  <a:ea typeface="Calibri" panose="020F0502020204030204" pitchFamily="34" charset="0"/>
                  <a:cs typeface="Times New Roman" panose="02020603050405020304" pitchFamily="18" charset="0"/>
                </a:rPr>
                <a:t>ra</a:t>
              </a:r>
              <a:r>
                <a:rPr lang="en-US" sz="32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effectLst/>
                  <a:latin typeface="Calibri" panose="020F0502020204030204" pitchFamily="34" charset="0"/>
                  <a:ea typeface="Calibri" panose="020F0502020204030204" pitchFamily="34" charset="0"/>
                  <a:cs typeface="Times New Roman" panose="02020603050405020304" pitchFamily="18" charset="0"/>
                </a:rPr>
                <a:t>biển</a:t>
              </a:r>
              <a:r>
                <a:rPr lang="en-US" sz="32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effectLst/>
                  <a:latin typeface="Calibri" panose="020F0502020204030204" pitchFamily="34" charset="0"/>
                  <a:ea typeface="Calibri" panose="020F0502020204030204" pitchFamily="34" charset="0"/>
                  <a:cs typeface="Times New Roman" panose="02020603050405020304" pitchFamily="18" charset="0"/>
                </a:rPr>
                <a:t>và</a:t>
              </a:r>
              <a:r>
                <a:rPr lang="en-US" sz="32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effectLst/>
                  <a:latin typeface="Calibri" panose="020F0502020204030204" pitchFamily="34" charset="0"/>
                  <a:ea typeface="Calibri" panose="020F0502020204030204" pitchFamily="34" charset="0"/>
                  <a:cs typeface="Times New Roman" panose="02020603050405020304" pitchFamily="18" charset="0"/>
                </a:rPr>
                <a:t>tạo</a:t>
              </a:r>
              <a:r>
                <a:rPr lang="en-US" sz="32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effectLst/>
                  <a:latin typeface="Calibri" panose="020F0502020204030204" pitchFamily="34" charset="0"/>
                  <a:ea typeface="Calibri" panose="020F0502020204030204" pitchFamily="34" charset="0"/>
                  <a:cs typeface="Times New Roman" panose="02020603050405020304" pitchFamily="18" charset="0"/>
                </a:rPr>
                <a:t>thành</a:t>
              </a:r>
              <a:r>
                <a:rPr lang="en-US" sz="3200" b="1" i="1" dirty="0">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effectLst/>
                  <a:latin typeface="Calibri" panose="020F0502020204030204" pitchFamily="34" charset="0"/>
                  <a:ea typeface="Calibri" panose="020F0502020204030204" pitchFamily="34" charset="0"/>
                  <a:cs typeface="Times New Roman" panose="02020603050405020304" pitchFamily="18" charset="0"/>
                </a:rPr>
                <a:t>gió</a:t>
              </a:r>
              <a:r>
                <a:rPr lang="en-US" sz="3200" b="1" i="1" dirty="0">
                  <a:effectLst/>
                  <a:latin typeface="Calibri" panose="020F0502020204030204" pitchFamily="34" charset="0"/>
                  <a:ea typeface="Calibri" panose="020F0502020204030204" pitchFamily="34" charset="0"/>
                  <a:cs typeface="Times New Roman" panose="02020603050405020304" pitchFamily="18" charset="0"/>
                </a:rPr>
                <a:t>.</a:t>
              </a:r>
              <a:endParaRPr lang="en-US" sz="3200" b="1" dirty="0">
                <a:effectLst/>
                <a:latin typeface="Calibri" panose="020F0502020204030204" pitchFamily="34" charset="0"/>
                <a:ea typeface="Calibri" panose="020F0502020204030204" pitchFamily="34" charset="0"/>
                <a:cs typeface="Times New Roman" panose="02020603050405020304" pitchFamily="18" charset="0"/>
              </a:endParaRPr>
            </a:p>
          </p:txBody>
        </p:sp>
      </p:grpSp>
      <p:pic>
        <p:nvPicPr>
          <p:cNvPr id="10" name="Picture 9">
            <a:extLst>
              <a:ext uri="{FF2B5EF4-FFF2-40B4-BE49-F238E27FC236}">
                <a16:creationId xmlns:a16="http://schemas.microsoft.com/office/drawing/2014/main" id="{4BC8116D-350E-6F2A-00BD-8CF81DA6ABC3}"/>
              </a:ext>
            </a:extLst>
          </p:cNvPr>
          <p:cNvPicPr>
            <a:picLocks noChangeAspect="1"/>
          </p:cNvPicPr>
          <p:nvPr/>
        </p:nvPicPr>
        <p:blipFill>
          <a:blip r:embed="rId8"/>
          <a:stretch>
            <a:fillRect/>
          </a:stretch>
        </p:blipFill>
        <p:spPr>
          <a:xfrm>
            <a:off x="370854" y="1270138"/>
            <a:ext cx="5664403" cy="346088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59994447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886"/>
            <a:ext cx="12192000" cy="6858000"/>
          </a:xfrm>
          <a:prstGeom prst="rect">
            <a:avLst/>
          </a:prstGeom>
        </p:spPr>
      </p:pic>
      <p:sp>
        <p:nvSpPr>
          <p:cNvPr id="14" name="Freeform 8"/>
          <p:cNvSpPr/>
          <p:nvPr/>
        </p:nvSpPr>
        <p:spPr bwMode="auto">
          <a:xfrm>
            <a:off x="761999" y="476250"/>
            <a:ext cx="11496675" cy="6366027"/>
          </a:xfrm>
          <a:custGeom>
            <a:avLst/>
            <a:gdLst>
              <a:gd name="T0" fmla="*/ 2634 w 2634"/>
              <a:gd name="T1" fmla="*/ 1344 h 1701"/>
              <a:gd name="T2" fmla="*/ 2435 w 2634"/>
              <a:gd name="T3" fmla="*/ 1025 h 1701"/>
              <a:gd name="T4" fmla="*/ 2485 w 2634"/>
              <a:gd name="T5" fmla="*/ 885 h 1701"/>
              <a:gd name="T6" fmla="*/ 2260 w 2634"/>
              <a:gd name="T7" fmla="*/ 660 h 1701"/>
              <a:gd name="T8" fmla="*/ 2209 w 2634"/>
              <a:gd name="T9" fmla="*/ 666 h 1701"/>
              <a:gd name="T10" fmla="*/ 2209 w 2634"/>
              <a:gd name="T11" fmla="*/ 659 h 1701"/>
              <a:gd name="T12" fmla="*/ 1932 w 2634"/>
              <a:gd name="T13" fmla="*/ 382 h 1701"/>
              <a:gd name="T14" fmla="*/ 1899 w 2634"/>
              <a:gd name="T15" fmla="*/ 384 h 1701"/>
              <a:gd name="T16" fmla="*/ 1396 w 2634"/>
              <a:gd name="T17" fmla="*/ 0 h 1701"/>
              <a:gd name="T18" fmla="*/ 963 w 2634"/>
              <a:gd name="T19" fmla="*/ 231 h 1701"/>
              <a:gd name="T20" fmla="*/ 789 w 2634"/>
              <a:gd name="T21" fmla="*/ 191 h 1701"/>
              <a:gd name="T22" fmla="*/ 382 w 2634"/>
              <a:gd name="T23" fmla="*/ 598 h 1701"/>
              <a:gd name="T24" fmla="*/ 382 w 2634"/>
              <a:gd name="T25" fmla="*/ 604 h 1701"/>
              <a:gd name="T26" fmla="*/ 0 w 2634"/>
              <a:gd name="T27" fmla="*/ 1137 h 1701"/>
              <a:gd name="T28" fmla="*/ 564 w 2634"/>
              <a:gd name="T29" fmla="*/ 1701 h 1701"/>
              <a:gd name="T30" fmla="*/ 2290 w 2634"/>
              <a:gd name="T31" fmla="*/ 1701 h 1701"/>
              <a:gd name="T32" fmla="*/ 2290 w 2634"/>
              <a:gd name="T33" fmla="*/ 1700 h 1701"/>
              <a:gd name="T34" fmla="*/ 2634 w 2634"/>
              <a:gd name="T35" fmla="*/ 1344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4" h="1701">
                <a:moveTo>
                  <a:pt x="2634" y="1344"/>
                </a:moveTo>
                <a:cubicBezTo>
                  <a:pt x="2634" y="1204"/>
                  <a:pt x="2553" y="1084"/>
                  <a:pt x="2435" y="1025"/>
                </a:cubicBezTo>
                <a:cubicBezTo>
                  <a:pt x="2466" y="987"/>
                  <a:pt x="2485" y="938"/>
                  <a:pt x="2485" y="885"/>
                </a:cubicBezTo>
                <a:cubicBezTo>
                  <a:pt x="2485" y="761"/>
                  <a:pt x="2384" y="660"/>
                  <a:pt x="2260" y="660"/>
                </a:cubicBezTo>
                <a:cubicBezTo>
                  <a:pt x="2242" y="660"/>
                  <a:pt x="2225" y="663"/>
                  <a:pt x="2209" y="666"/>
                </a:cubicBezTo>
                <a:cubicBezTo>
                  <a:pt x="2209" y="664"/>
                  <a:pt x="2209" y="662"/>
                  <a:pt x="2209" y="659"/>
                </a:cubicBezTo>
                <a:cubicBezTo>
                  <a:pt x="2209" y="506"/>
                  <a:pt x="2085" y="382"/>
                  <a:pt x="1932" y="382"/>
                </a:cubicBezTo>
                <a:cubicBezTo>
                  <a:pt x="1921" y="382"/>
                  <a:pt x="1910" y="383"/>
                  <a:pt x="1899" y="384"/>
                </a:cubicBezTo>
                <a:cubicBezTo>
                  <a:pt x="1839" y="163"/>
                  <a:pt x="1637" y="0"/>
                  <a:pt x="1396" y="0"/>
                </a:cubicBezTo>
                <a:cubicBezTo>
                  <a:pt x="1216" y="0"/>
                  <a:pt x="1057" y="91"/>
                  <a:pt x="963" y="231"/>
                </a:cubicBezTo>
                <a:cubicBezTo>
                  <a:pt x="910" y="206"/>
                  <a:pt x="851" y="191"/>
                  <a:pt x="789" y="191"/>
                </a:cubicBezTo>
                <a:cubicBezTo>
                  <a:pt x="564" y="191"/>
                  <a:pt x="382" y="373"/>
                  <a:pt x="382" y="598"/>
                </a:cubicBezTo>
                <a:cubicBezTo>
                  <a:pt x="382" y="600"/>
                  <a:pt x="382" y="602"/>
                  <a:pt x="382" y="604"/>
                </a:cubicBezTo>
                <a:cubicBezTo>
                  <a:pt x="160" y="679"/>
                  <a:pt x="0" y="889"/>
                  <a:pt x="0" y="1137"/>
                </a:cubicBezTo>
                <a:cubicBezTo>
                  <a:pt x="0" y="1448"/>
                  <a:pt x="252" y="1701"/>
                  <a:pt x="564" y="1701"/>
                </a:cubicBezTo>
                <a:cubicBezTo>
                  <a:pt x="2290" y="1701"/>
                  <a:pt x="2290" y="1701"/>
                  <a:pt x="2290" y="1701"/>
                </a:cubicBezTo>
                <a:cubicBezTo>
                  <a:pt x="2290" y="1700"/>
                  <a:pt x="2290" y="1700"/>
                  <a:pt x="2290" y="1700"/>
                </a:cubicBezTo>
                <a:cubicBezTo>
                  <a:pt x="2481" y="1693"/>
                  <a:pt x="2634" y="1537"/>
                  <a:pt x="2634" y="1344"/>
                </a:cubicBezTo>
                <a:close/>
              </a:path>
            </a:pathLst>
          </a:custGeom>
          <a:solidFill>
            <a:schemeClr val="accent4">
              <a:lumMod val="20000"/>
              <a:lumOff val="80000"/>
            </a:schemeClr>
          </a:solidFill>
          <a:ln w="63500">
            <a:solidFill>
              <a:srgbClr val="7030A0"/>
            </a:solidFill>
            <a:round/>
          </a:ln>
          <a:effectLst>
            <a:outerShdw blurRad="63500" sx="102000" sy="102000" algn="ctr" rotWithShape="0">
              <a:prstClr val="black">
                <a:alpha val="40000"/>
              </a:prstClr>
            </a:outerShdw>
          </a:effectLst>
        </p:spPr>
        <p:txBody>
          <a:bodyPr vert="horz" wrap="square" lIns="60960" tIns="30480" rIns="60960" bIns="30480" numCol="1" anchor="t" anchorCtr="0" compatLnSpc="1"/>
          <a:lstStyle/>
          <a:p>
            <a:pPr defTabSz="609630">
              <a:defRPr/>
            </a:pPr>
            <a:endParaRPr lang="zh-CN" altLang="en-US" sz="1200">
              <a:solidFill>
                <a:prstClr val="black"/>
              </a:solidFill>
              <a:latin typeface="Calibri"/>
              <a:ea typeface="宋体" panose="02010600030101010101" pitchFamily="2" charset="-122"/>
            </a:endParaRPr>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l="7388" t="44103" r="6153" b="28119"/>
          <a:stretch/>
        </p:blipFill>
        <p:spPr>
          <a:xfrm>
            <a:off x="-11374" y="4643356"/>
            <a:ext cx="12254367" cy="2214645"/>
          </a:xfrm>
          <a:prstGeom prst="rect">
            <a:avLst/>
          </a:prstGeom>
        </p:spPr>
      </p:pic>
      <p:pic>
        <p:nvPicPr>
          <p:cNvPr id="7" name="Picture 7"/>
          <p:cNvPicPr>
            <a:picLocks noChangeAspect="1"/>
          </p:cNvPicPr>
          <p:nvPr/>
        </p:nvPicPr>
        <p:blipFill>
          <a:blip r:embed="rId4"/>
          <a:srcRect l="11001" t="30962" r="13970" b="32828"/>
          <a:stretch>
            <a:fillRect/>
          </a:stretch>
        </p:blipFill>
        <p:spPr>
          <a:xfrm>
            <a:off x="-914400" y="2905329"/>
            <a:ext cx="15073265" cy="4091823"/>
          </a:xfrm>
          <a:prstGeom prst="rect">
            <a:avLst/>
          </a:prstGeom>
        </p:spPr>
      </p:pic>
      <p:sp>
        <p:nvSpPr>
          <p:cNvPr id="17" name="TextBox 11"/>
          <p:cNvSpPr txBox="1"/>
          <p:nvPr/>
        </p:nvSpPr>
        <p:spPr>
          <a:xfrm>
            <a:off x="2537732" y="2085535"/>
            <a:ext cx="7636151" cy="3077766"/>
          </a:xfrm>
          <a:prstGeom prst="rect">
            <a:avLst/>
          </a:prstGeom>
        </p:spPr>
        <p:txBody>
          <a:bodyPr wrap="square" lIns="0" tIns="0" rIns="0" bIns="0" rtlCol="0" anchor="t">
            <a:spAutoFit/>
          </a:bodyPr>
          <a:lstStyle/>
          <a:p>
            <a:pPr algn="just" defTabSz="609630"/>
            <a:r>
              <a:rPr lang="vi-VN" sz="4000" b="1" dirty="0">
                <a:solidFill>
                  <a:srgbClr val="002060"/>
                </a:solidFill>
                <a:latin typeface="Calibri"/>
              </a:rPr>
              <a:t>Trong tự nhiên, dưới ánh sáng mặt trời, các phần khác nhau của Trái Đất không nóng lên như nhau. Phần đất liền nóng lên nhanh hơn phần nước và cũng nguội đi nhanh hơn.</a:t>
            </a:r>
            <a:endParaRPr lang="en-US" sz="4000" b="1" dirty="0">
              <a:solidFill>
                <a:srgbClr val="002060"/>
              </a:solidFill>
              <a:latin typeface="Calibri"/>
            </a:endParaRPr>
          </a:p>
        </p:txBody>
      </p:sp>
      <p:pic>
        <p:nvPicPr>
          <p:cNvPr id="15" name="Picture 5"/>
          <p:cNvPicPr>
            <a:picLocks noChangeAspect="1"/>
          </p:cNvPicPr>
          <p:nvPr/>
        </p:nvPicPr>
        <p:blipFill>
          <a:blip r:embed="rId5"/>
          <a:srcRect r="66324" b="70079"/>
          <a:stretch>
            <a:fillRect/>
          </a:stretch>
        </p:blipFill>
        <p:spPr>
          <a:xfrm>
            <a:off x="-11375" y="-21772"/>
            <a:ext cx="4973404" cy="2485572"/>
          </a:xfrm>
          <a:prstGeom prst="rect">
            <a:avLst/>
          </a:prstGeom>
        </p:spPr>
      </p:pic>
      <p:pic>
        <p:nvPicPr>
          <p:cNvPr id="19" name="Picture 5"/>
          <p:cNvPicPr>
            <a:picLocks noChangeAspect="1"/>
          </p:cNvPicPr>
          <p:nvPr/>
        </p:nvPicPr>
        <p:blipFill>
          <a:blip r:embed="rId5"/>
          <a:srcRect r="66324" b="70079"/>
          <a:stretch>
            <a:fillRect/>
          </a:stretch>
        </p:blipFill>
        <p:spPr>
          <a:xfrm flipH="1">
            <a:off x="7218596" y="-45258"/>
            <a:ext cx="4973404" cy="2485572"/>
          </a:xfrm>
          <a:prstGeom prst="rect">
            <a:avLst/>
          </a:prstGeom>
        </p:spPr>
      </p:pic>
    </p:spTree>
    <p:extLst>
      <p:ext uri="{BB962C8B-B14F-4D97-AF65-F5344CB8AC3E}">
        <p14:creationId xmlns:p14="http://schemas.microsoft.com/office/powerpoint/2010/main" val="167852745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par>
                                <p:cTn id="10" presetID="32" presetClass="emph" presetSubtype="0" repeatCount="indefinite" fill="hold" nodeType="withEffect">
                                  <p:stCondLst>
                                    <p:cond delay="0"/>
                                  </p:stCondLst>
                                  <p:childTnLst>
                                    <p:animRot by="120000">
                                      <p:cBhvr>
                                        <p:cTn id="11" dur="600" fill="hold">
                                          <p:stCondLst>
                                            <p:cond delay="0"/>
                                          </p:stCondLst>
                                        </p:cTn>
                                        <p:tgtEl>
                                          <p:spTgt spid="7"/>
                                        </p:tgtEl>
                                        <p:attrNameLst>
                                          <p:attrName>r</p:attrName>
                                        </p:attrNameLst>
                                      </p:cBhvr>
                                    </p:animRot>
                                    <p:animRot by="-240000">
                                      <p:cBhvr>
                                        <p:cTn id="12" dur="1200" fill="hold">
                                          <p:stCondLst>
                                            <p:cond delay="1200"/>
                                          </p:stCondLst>
                                        </p:cTn>
                                        <p:tgtEl>
                                          <p:spTgt spid="7"/>
                                        </p:tgtEl>
                                        <p:attrNameLst>
                                          <p:attrName>r</p:attrName>
                                        </p:attrNameLst>
                                      </p:cBhvr>
                                    </p:animRot>
                                    <p:animRot by="240000">
                                      <p:cBhvr>
                                        <p:cTn id="13" dur="1200" fill="hold">
                                          <p:stCondLst>
                                            <p:cond delay="2400"/>
                                          </p:stCondLst>
                                        </p:cTn>
                                        <p:tgtEl>
                                          <p:spTgt spid="7"/>
                                        </p:tgtEl>
                                        <p:attrNameLst>
                                          <p:attrName>r</p:attrName>
                                        </p:attrNameLst>
                                      </p:cBhvr>
                                    </p:animRot>
                                    <p:animRot by="-240000">
                                      <p:cBhvr>
                                        <p:cTn id="14" dur="1200" fill="hold">
                                          <p:stCondLst>
                                            <p:cond delay="3600"/>
                                          </p:stCondLst>
                                        </p:cTn>
                                        <p:tgtEl>
                                          <p:spTgt spid="7"/>
                                        </p:tgtEl>
                                        <p:attrNameLst>
                                          <p:attrName>r</p:attrName>
                                        </p:attrNameLst>
                                      </p:cBhvr>
                                    </p:animRot>
                                    <p:animRot by="120000">
                                      <p:cBhvr>
                                        <p:cTn id="15" dur="1200" fill="hold">
                                          <p:stCondLst>
                                            <p:cond delay="4800"/>
                                          </p:stCondLst>
                                        </p:cTn>
                                        <p:tgtEl>
                                          <p:spTgt spid="7"/>
                                        </p:tgtEl>
                                        <p:attrNameLst>
                                          <p:attrName>r</p:attrName>
                                        </p:attrNameLst>
                                      </p:cBhvr>
                                    </p:animRot>
                                  </p:childTnLst>
                                </p:cTn>
                              </p:par>
                              <p:par>
                                <p:cTn id="16" presetID="32" presetClass="emph" presetSubtype="0" repeatCount="indefinite" fill="hold" nodeType="withEffect">
                                  <p:stCondLst>
                                    <p:cond delay="0"/>
                                  </p:stCondLst>
                                  <p:childTnLst>
                                    <p:animRot by="120000">
                                      <p:cBhvr>
                                        <p:cTn id="17" dur="600" fill="hold">
                                          <p:stCondLst>
                                            <p:cond delay="0"/>
                                          </p:stCondLst>
                                        </p:cTn>
                                        <p:tgtEl>
                                          <p:spTgt spid="15"/>
                                        </p:tgtEl>
                                        <p:attrNameLst>
                                          <p:attrName>r</p:attrName>
                                        </p:attrNameLst>
                                      </p:cBhvr>
                                    </p:animRot>
                                    <p:animRot by="-240000">
                                      <p:cBhvr>
                                        <p:cTn id="18" dur="1200" fill="hold">
                                          <p:stCondLst>
                                            <p:cond delay="1200"/>
                                          </p:stCondLst>
                                        </p:cTn>
                                        <p:tgtEl>
                                          <p:spTgt spid="15"/>
                                        </p:tgtEl>
                                        <p:attrNameLst>
                                          <p:attrName>r</p:attrName>
                                        </p:attrNameLst>
                                      </p:cBhvr>
                                    </p:animRot>
                                    <p:animRot by="240000">
                                      <p:cBhvr>
                                        <p:cTn id="19" dur="1200" fill="hold">
                                          <p:stCondLst>
                                            <p:cond delay="2400"/>
                                          </p:stCondLst>
                                        </p:cTn>
                                        <p:tgtEl>
                                          <p:spTgt spid="15"/>
                                        </p:tgtEl>
                                        <p:attrNameLst>
                                          <p:attrName>r</p:attrName>
                                        </p:attrNameLst>
                                      </p:cBhvr>
                                    </p:animRot>
                                    <p:animRot by="-240000">
                                      <p:cBhvr>
                                        <p:cTn id="20" dur="1200" fill="hold">
                                          <p:stCondLst>
                                            <p:cond delay="3600"/>
                                          </p:stCondLst>
                                        </p:cTn>
                                        <p:tgtEl>
                                          <p:spTgt spid="15"/>
                                        </p:tgtEl>
                                        <p:attrNameLst>
                                          <p:attrName>r</p:attrName>
                                        </p:attrNameLst>
                                      </p:cBhvr>
                                    </p:animRot>
                                    <p:animRot by="120000">
                                      <p:cBhvr>
                                        <p:cTn id="21" dur="1200" fill="hold">
                                          <p:stCondLst>
                                            <p:cond delay="4800"/>
                                          </p:stCondLst>
                                        </p:cTn>
                                        <p:tgtEl>
                                          <p:spTgt spid="15"/>
                                        </p:tgtEl>
                                        <p:attrNameLst>
                                          <p:attrName>r</p:attrName>
                                        </p:attrNameLst>
                                      </p:cBhvr>
                                    </p:animRot>
                                  </p:childTnLst>
                                </p:cTn>
                              </p:par>
                              <p:par>
                                <p:cTn id="22" presetID="32" presetClass="emph" presetSubtype="0" repeatCount="indefinite" fill="hold" nodeType="withEffect">
                                  <p:stCondLst>
                                    <p:cond delay="0"/>
                                  </p:stCondLst>
                                  <p:childTnLst>
                                    <p:animRot by="120000">
                                      <p:cBhvr>
                                        <p:cTn id="23" dur="800" fill="hold">
                                          <p:stCondLst>
                                            <p:cond delay="0"/>
                                          </p:stCondLst>
                                        </p:cTn>
                                        <p:tgtEl>
                                          <p:spTgt spid="19"/>
                                        </p:tgtEl>
                                        <p:attrNameLst>
                                          <p:attrName>r</p:attrName>
                                        </p:attrNameLst>
                                      </p:cBhvr>
                                    </p:animRot>
                                    <p:animRot by="-240000">
                                      <p:cBhvr>
                                        <p:cTn id="24" dur="1600" fill="hold">
                                          <p:stCondLst>
                                            <p:cond delay="1600"/>
                                          </p:stCondLst>
                                        </p:cTn>
                                        <p:tgtEl>
                                          <p:spTgt spid="19"/>
                                        </p:tgtEl>
                                        <p:attrNameLst>
                                          <p:attrName>r</p:attrName>
                                        </p:attrNameLst>
                                      </p:cBhvr>
                                    </p:animRot>
                                    <p:animRot by="240000">
                                      <p:cBhvr>
                                        <p:cTn id="25" dur="1600" fill="hold">
                                          <p:stCondLst>
                                            <p:cond delay="3200"/>
                                          </p:stCondLst>
                                        </p:cTn>
                                        <p:tgtEl>
                                          <p:spTgt spid="19"/>
                                        </p:tgtEl>
                                        <p:attrNameLst>
                                          <p:attrName>r</p:attrName>
                                        </p:attrNameLst>
                                      </p:cBhvr>
                                    </p:animRot>
                                    <p:animRot by="-240000">
                                      <p:cBhvr>
                                        <p:cTn id="26" dur="1600" fill="hold">
                                          <p:stCondLst>
                                            <p:cond delay="4800"/>
                                          </p:stCondLst>
                                        </p:cTn>
                                        <p:tgtEl>
                                          <p:spTgt spid="19"/>
                                        </p:tgtEl>
                                        <p:attrNameLst>
                                          <p:attrName>r</p:attrName>
                                        </p:attrNameLst>
                                      </p:cBhvr>
                                    </p:animRot>
                                    <p:animRot by="120000">
                                      <p:cBhvr>
                                        <p:cTn id="27" dur="1600" fill="hold">
                                          <p:stCondLst>
                                            <p:cond delay="6400"/>
                                          </p:stCondLst>
                                        </p:cTn>
                                        <p:tgtEl>
                                          <p:spTgt spid="19"/>
                                        </p:tgtEl>
                                        <p:attrNameLst>
                                          <p:attrName>r</p:attrName>
                                        </p:attrNameLst>
                                      </p:cBhvr>
                                    </p:animRot>
                                  </p:childTnLst>
                                </p:cTn>
                              </p:par>
                              <p:par>
                                <p:cTn id="28" presetID="10"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12192000" cy="6542011"/>
          </a:xfrm>
          <a:prstGeom prst="rect">
            <a:avLst/>
          </a:prstGeom>
          <a:solidFill>
            <a:srgbClr val="C7DD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a:ea typeface="+mn-ea"/>
              <a:cs typeface="+mn-cs"/>
            </a:endParaRPr>
          </a:p>
        </p:txBody>
      </p:sp>
      <p:pic>
        <p:nvPicPr>
          <p:cNvPr id="8" name="Picture 8"/>
          <p:cNvPicPr>
            <a:picLocks noChangeAspect="1"/>
          </p:cNvPicPr>
          <p:nvPr/>
        </p:nvPicPr>
        <p:blipFill>
          <a:blip r:embed="rId2"/>
          <a:srcRect l="5801" t="35046" r="4094" b="30939"/>
          <a:stretch>
            <a:fillRect/>
          </a:stretch>
        </p:blipFill>
        <p:spPr>
          <a:xfrm>
            <a:off x="-152400" y="-233867"/>
            <a:ext cx="12749790" cy="2707280"/>
          </a:xfrm>
          <a:prstGeom prst="rect">
            <a:avLst/>
          </a:prstGeom>
        </p:spPr>
      </p:pic>
      <p:pic>
        <p:nvPicPr>
          <p:cNvPr id="5" name="Picture 5"/>
          <p:cNvPicPr>
            <a:picLocks noChangeAspect="1"/>
          </p:cNvPicPr>
          <p:nvPr/>
        </p:nvPicPr>
        <p:blipFill rotWithShape="1">
          <a:blip r:embed="rId3"/>
          <a:srcRect l="8846" t="34435" r="15452" b="50832"/>
          <a:stretch/>
        </p:blipFill>
        <p:spPr>
          <a:xfrm>
            <a:off x="-57150" y="5881733"/>
            <a:ext cx="12242800" cy="1340119"/>
          </a:xfrm>
          <a:prstGeom prst="rect">
            <a:avLst/>
          </a:prstGeom>
        </p:spPr>
      </p:pic>
      <p:pic>
        <p:nvPicPr>
          <p:cNvPr id="7" name="Picture 7"/>
          <p:cNvPicPr>
            <a:picLocks noChangeAspect="1"/>
          </p:cNvPicPr>
          <p:nvPr/>
        </p:nvPicPr>
        <p:blipFill>
          <a:blip r:embed="rId4"/>
          <a:srcRect l="6153" t="29477" r="5299" b="17625"/>
          <a:stretch>
            <a:fillRect/>
          </a:stretch>
        </p:blipFill>
        <p:spPr>
          <a:xfrm>
            <a:off x="6102945" y="4430360"/>
            <a:ext cx="6096000" cy="2048434"/>
          </a:xfrm>
          <a:prstGeom prst="rect">
            <a:avLst/>
          </a:prstGeom>
        </p:spPr>
      </p:pic>
      <p:pic>
        <p:nvPicPr>
          <p:cNvPr id="14" name="Picture 6"/>
          <p:cNvPicPr>
            <a:picLocks noChangeAspect="1"/>
          </p:cNvPicPr>
          <p:nvPr/>
        </p:nvPicPr>
        <p:blipFill>
          <a:blip r:embed="rId5"/>
          <a:srcRect l="13162" t="11393" b="31764"/>
          <a:stretch>
            <a:fillRect/>
          </a:stretch>
        </p:blipFill>
        <p:spPr>
          <a:xfrm>
            <a:off x="4249626" y="100055"/>
            <a:ext cx="7936024" cy="2922076"/>
          </a:xfrm>
          <a:prstGeom prst="rect">
            <a:avLst/>
          </a:prstGeom>
        </p:spPr>
      </p:pic>
      <p:pic>
        <p:nvPicPr>
          <p:cNvPr id="15" name="Picture 6"/>
          <p:cNvPicPr>
            <a:picLocks noChangeAspect="1"/>
          </p:cNvPicPr>
          <p:nvPr/>
        </p:nvPicPr>
        <p:blipFill>
          <a:blip r:embed="rId5"/>
          <a:srcRect l="13162" t="11393" b="31764"/>
          <a:stretch>
            <a:fillRect/>
          </a:stretch>
        </p:blipFill>
        <p:spPr>
          <a:xfrm flipH="1">
            <a:off x="-1463873" y="3362"/>
            <a:ext cx="7936024" cy="2922076"/>
          </a:xfrm>
          <a:prstGeom prst="rect">
            <a:avLst/>
          </a:prstGeom>
        </p:spPr>
      </p:pic>
      <p:pic>
        <p:nvPicPr>
          <p:cNvPr id="17" name="Picture 16"/>
          <p:cNvPicPr>
            <a:picLocks noChangeAspect="1"/>
          </p:cNvPicPr>
          <p:nvPr/>
        </p:nvPicPr>
        <p:blipFill rotWithShape="1">
          <a:blip r:embed="rId6" cstate="print">
            <a:extLst>
              <a:ext uri="{28A0092B-C50C-407E-A947-70E740481C1C}">
                <a14:useLocalDpi xmlns:a14="http://schemas.microsoft.com/office/drawing/2010/main" val="0"/>
              </a:ext>
            </a:extLst>
          </a:blip>
          <a:srcRect l="6465" r="6035" b="9204"/>
          <a:stretch/>
        </p:blipFill>
        <p:spPr>
          <a:xfrm>
            <a:off x="-96119" y="145269"/>
            <a:ext cx="12270109" cy="7161952"/>
          </a:xfrm>
          <a:prstGeom prst="rect">
            <a:avLst/>
          </a:prstGeom>
        </p:spPr>
      </p:pic>
      <p:pic>
        <p:nvPicPr>
          <p:cNvPr id="2" name="Picture 1"/>
          <p:cNvPicPr>
            <a:picLocks noChangeAspect="1"/>
          </p:cNvPicPr>
          <p:nvPr/>
        </p:nvPicPr>
        <p:blipFill rotWithShape="1">
          <a:blip r:embed="rId7" cstate="print">
            <a:extLst>
              <a:ext uri="{28A0092B-C50C-407E-A947-70E740481C1C}">
                <a14:useLocalDpi xmlns:a14="http://schemas.microsoft.com/office/drawing/2010/main" val="0"/>
              </a:ext>
            </a:extLst>
          </a:blip>
          <a:srcRect l="25383" t="10165" r="30448" b="22425"/>
          <a:stretch/>
        </p:blipFill>
        <p:spPr>
          <a:xfrm>
            <a:off x="3914775" y="-250135"/>
            <a:ext cx="5362575" cy="1497910"/>
          </a:xfrm>
          <a:prstGeom prst="rect">
            <a:avLst/>
          </a:prstGeom>
        </p:spPr>
      </p:pic>
      <p:grpSp>
        <p:nvGrpSpPr>
          <p:cNvPr id="18" name="Group 17"/>
          <p:cNvGrpSpPr/>
          <p:nvPr/>
        </p:nvGrpSpPr>
        <p:grpSpPr>
          <a:xfrm>
            <a:off x="758825" y="1542542"/>
            <a:ext cx="9890124" cy="1457835"/>
            <a:chOff x="-396025" y="173453"/>
            <a:chExt cx="14835186" cy="2186752"/>
          </a:xfrm>
        </p:grpSpPr>
        <p:sp>
          <p:nvSpPr>
            <p:cNvPr id="19" name="Rounded Rectangle 18"/>
            <p:cNvSpPr/>
            <p:nvPr/>
          </p:nvSpPr>
          <p:spPr>
            <a:xfrm>
              <a:off x="1263117" y="439696"/>
              <a:ext cx="13176044" cy="1920509"/>
            </a:xfrm>
            <a:prstGeom prst="roundRect">
              <a:avLst/>
            </a:prstGeom>
            <a:solidFill>
              <a:schemeClr val="bg1"/>
            </a:solidFill>
            <a:ln w="41275">
              <a:solidFill>
                <a:schemeClr val="tx1">
                  <a:alpha val="99000"/>
                </a:schemeClr>
              </a:solidFill>
              <a:prstDash val="lgDash"/>
            </a:ln>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a:ea typeface="+mn-ea"/>
                <a:cs typeface="+mn-cs"/>
              </a:endParaRPr>
            </a:p>
          </p:txBody>
        </p:sp>
        <p:sp>
          <p:nvSpPr>
            <p:cNvPr id="20" name="TextBox 19"/>
            <p:cNvSpPr txBox="1"/>
            <p:nvPr/>
          </p:nvSpPr>
          <p:spPr>
            <a:xfrm>
              <a:off x="1574432" y="496271"/>
              <a:ext cx="12707568" cy="1800493"/>
            </a:xfrm>
            <a:prstGeom prst="rect">
              <a:avLst/>
            </a:prstGeom>
            <a:noFill/>
          </p:spPr>
          <p:txBody>
            <a:bodyPr wrap="square" rtlCol="0">
              <a:spAutoFit/>
            </a:bodyPr>
            <a:lstStyle/>
            <a:p>
              <a:pPr marR="0" lvl="0" algn="just">
                <a:spcBef>
                  <a:spcPts val="0"/>
                </a:spcBef>
                <a:spcAft>
                  <a:spcPts val="0"/>
                </a:spcAft>
              </a:pPr>
              <a:r>
                <a:rPr lang="en-US" sz="2400" b="1" dirty="0" err="1">
                  <a:effectLst/>
                  <a:ea typeface="Calibri" panose="020F0502020204030204" pitchFamily="34" charset="0"/>
                  <a:cs typeface="Times New Roman" panose="02020603050405020304" pitchFamily="18" charset="0"/>
                </a:rPr>
                <a:t>Nhận</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biết</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được</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không</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khí</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chuyển</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động</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gây</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ra</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gió</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và</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nguyên</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nhân</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làm</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không</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khí</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chuyển</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động</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khối</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không</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khí</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nóng</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bốc</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lên</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cao</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khối</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không</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khí</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lạnh</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tới</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thay</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thế</a:t>
              </a:r>
              <a:r>
                <a:rPr lang="en-US" sz="2400" b="1" dirty="0">
                  <a:effectLst/>
                  <a:ea typeface="Calibri" panose="020F0502020204030204" pitchFamily="34" charset="0"/>
                  <a:cs typeface="Times New Roman" panose="02020603050405020304" pitchFamily="18" charset="0"/>
                </a:rPr>
                <a:t>).</a:t>
              </a:r>
            </a:p>
          </p:txBody>
        </p:sp>
        <p:pic>
          <p:nvPicPr>
            <p:cNvPr id="21" name="Picture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96025" y="173453"/>
              <a:ext cx="2773250" cy="1559953"/>
            </a:xfrm>
            <a:prstGeom prst="rect">
              <a:avLst/>
            </a:prstGeom>
          </p:spPr>
        </p:pic>
      </p:grpSp>
      <p:pic>
        <p:nvPicPr>
          <p:cNvPr id="3" name="Picture 2">
            <a:extLst>
              <a:ext uri="{FF2B5EF4-FFF2-40B4-BE49-F238E27FC236}">
                <a16:creationId xmlns:a16="http://schemas.microsoft.com/office/drawing/2014/main" id="{18355298-3640-4D9B-A930-D92139EE5140}"/>
              </a:ext>
            </a:extLst>
          </p:cNvPr>
          <p:cNvPicPr>
            <a:picLocks noChangeAspect="1"/>
          </p:cNvPicPr>
          <p:nvPr/>
        </p:nvPicPr>
        <p:blipFill>
          <a:blip r:embed="rId9"/>
          <a:stretch>
            <a:fillRect/>
          </a:stretch>
        </p:blipFill>
        <p:spPr>
          <a:xfrm>
            <a:off x="4269676" y="403058"/>
            <a:ext cx="4395597" cy="908383"/>
          </a:xfrm>
          <a:prstGeom prst="rect">
            <a:avLst/>
          </a:prstGeom>
        </p:spPr>
      </p:pic>
      <p:grpSp>
        <p:nvGrpSpPr>
          <p:cNvPr id="4" name="Group 3">
            <a:extLst>
              <a:ext uri="{FF2B5EF4-FFF2-40B4-BE49-F238E27FC236}">
                <a16:creationId xmlns:a16="http://schemas.microsoft.com/office/drawing/2014/main" id="{4241B287-52F2-A31F-0071-CC0EC21BB0F3}"/>
              </a:ext>
            </a:extLst>
          </p:cNvPr>
          <p:cNvGrpSpPr/>
          <p:nvPr/>
        </p:nvGrpSpPr>
        <p:grpSpPr>
          <a:xfrm>
            <a:off x="692150" y="3304667"/>
            <a:ext cx="9890124" cy="1457835"/>
            <a:chOff x="-396025" y="173453"/>
            <a:chExt cx="14835186" cy="2186752"/>
          </a:xfrm>
        </p:grpSpPr>
        <p:sp>
          <p:nvSpPr>
            <p:cNvPr id="6" name="Rounded Rectangle 18">
              <a:extLst>
                <a:ext uri="{FF2B5EF4-FFF2-40B4-BE49-F238E27FC236}">
                  <a16:creationId xmlns:a16="http://schemas.microsoft.com/office/drawing/2014/main" id="{002F72DB-CB4E-30B3-67B1-30F237666B0C}"/>
                </a:ext>
              </a:extLst>
            </p:cNvPr>
            <p:cNvSpPr/>
            <p:nvPr/>
          </p:nvSpPr>
          <p:spPr>
            <a:xfrm>
              <a:off x="1263117" y="439696"/>
              <a:ext cx="13176044" cy="1920509"/>
            </a:xfrm>
            <a:prstGeom prst="roundRect">
              <a:avLst/>
            </a:prstGeom>
            <a:solidFill>
              <a:schemeClr val="bg1"/>
            </a:solidFill>
            <a:ln w="41275">
              <a:solidFill>
                <a:schemeClr val="tx1">
                  <a:alpha val="99000"/>
                </a:schemeClr>
              </a:solidFill>
              <a:prstDash val="lgDash"/>
            </a:ln>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a:ea typeface="+mn-ea"/>
                <a:cs typeface="+mn-cs"/>
              </a:endParaRPr>
            </a:p>
          </p:txBody>
        </p:sp>
        <p:sp>
          <p:nvSpPr>
            <p:cNvPr id="10" name="TextBox 9">
              <a:extLst>
                <a:ext uri="{FF2B5EF4-FFF2-40B4-BE49-F238E27FC236}">
                  <a16:creationId xmlns:a16="http://schemas.microsoft.com/office/drawing/2014/main" id="{ABECF3F9-23BA-8FB0-B814-230F24D540B4}"/>
                </a:ext>
              </a:extLst>
            </p:cNvPr>
            <p:cNvSpPr txBox="1"/>
            <p:nvPr/>
          </p:nvSpPr>
          <p:spPr>
            <a:xfrm>
              <a:off x="1574432" y="496271"/>
              <a:ext cx="12707568" cy="1800493"/>
            </a:xfrm>
            <a:prstGeom prst="rect">
              <a:avLst/>
            </a:prstGeom>
            <a:noFill/>
          </p:spPr>
          <p:txBody>
            <a:bodyPr wrap="square" rtlCol="0">
              <a:spAutoFit/>
            </a:bodyPr>
            <a:lstStyle/>
            <a:p>
              <a:pPr marR="0" lvl="0" algn="just">
                <a:spcBef>
                  <a:spcPts val="0"/>
                </a:spcBef>
                <a:spcAft>
                  <a:spcPts val="0"/>
                </a:spcAft>
              </a:pPr>
              <a:r>
                <a:rPr lang="en-US" sz="2400" b="1" dirty="0" err="1">
                  <a:effectLst/>
                  <a:ea typeface="Calibri" panose="020F0502020204030204" pitchFamily="34" charset="0"/>
                  <a:cs typeface="Times New Roman" panose="02020603050405020304" pitchFamily="18" charset="0"/>
                </a:rPr>
                <a:t>Nhận</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xét</a:t>
              </a:r>
              <a:r>
                <a:rPr lang="en-US" sz="2400" b="1" dirty="0">
                  <a:effectLst/>
                  <a:ea typeface="Calibri" panose="020F0502020204030204" pitchFamily="34" charset="0"/>
                  <a:cs typeface="Times New Roman" panose="02020603050405020304" pitchFamily="18" charset="0"/>
                </a:rPr>
                <a:t>, so </a:t>
              </a:r>
              <a:r>
                <a:rPr lang="en-US" sz="2400" b="1" dirty="0" err="1">
                  <a:effectLst/>
                  <a:ea typeface="Calibri" panose="020F0502020204030204" pitchFamily="34" charset="0"/>
                  <a:cs typeface="Times New Roman" panose="02020603050405020304" pitchFamily="18" charset="0"/>
                </a:rPr>
                <a:t>sánh</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được</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mức</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độ</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mạnh</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của</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gió</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thổi</a:t>
              </a:r>
              <a:r>
                <a:rPr lang="en-US" sz="2400" b="1" dirty="0">
                  <a:effectLst/>
                  <a:ea typeface="Calibri" panose="020F0502020204030204" pitchFamily="34" charset="0"/>
                  <a:cs typeface="Times New Roman" panose="02020603050405020304" pitchFamily="18" charset="0"/>
                </a:rPr>
                <a:t> qua </a:t>
              </a:r>
              <a:r>
                <a:rPr lang="en-US" sz="2400" b="1" dirty="0" err="1">
                  <a:effectLst/>
                  <a:ea typeface="Calibri" panose="020F0502020204030204" pitchFamily="34" charset="0"/>
                  <a:cs typeface="Times New Roman" panose="02020603050405020304" pitchFamily="18" charset="0"/>
                </a:rPr>
                <a:t>quan</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sát</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thực</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tế</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hoặc</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tranh</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ảnh</a:t>
              </a:r>
              <a:r>
                <a:rPr lang="en-US" sz="2400" b="1" dirty="0">
                  <a:effectLst/>
                  <a:ea typeface="Calibri" panose="020F0502020204030204" pitchFamily="34" charset="0"/>
                  <a:cs typeface="Times New Roman" panose="02020603050405020304" pitchFamily="18" charset="0"/>
                </a:rPr>
                <a:t>, video clip; </a:t>
              </a:r>
              <a:r>
                <a:rPr lang="en-US" sz="2400" b="1" dirty="0" err="1">
                  <a:effectLst/>
                  <a:ea typeface="Calibri" panose="020F0502020204030204" pitchFamily="34" charset="0"/>
                  <a:cs typeface="Times New Roman" panose="02020603050405020304" pitchFamily="18" charset="0"/>
                </a:rPr>
                <a:t>nêu</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và</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thực</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hiện</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được</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một</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số</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việc</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cần</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làm</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để</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phòng</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tránh</a:t>
              </a:r>
              <a:r>
                <a:rPr lang="en-US" sz="2400" b="1" dirty="0">
                  <a:effectLst/>
                  <a:ea typeface="Calibri" panose="020F0502020204030204" pitchFamily="34" charset="0"/>
                  <a:cs typeface="Times New Roman" panose="02020603050405020304" pitchFamily="18" charset="0"/>
                </a:rPr>
                <a:t> </a:t>
              </a:r>
              <a:r>
                <a:rPr lang="en-US" sz="2400" b="1" dirty="0" err="1">
                  <a:effectLst/>
                  <a:ea typeface="Calibri" panose="020F0502020204030204" pitchFamily="34" charset="0"/>
                  <a:cs typeface="Times New Roman" panose="02020603050405020304" pitchFamily="18" charset="0"/>
                </a:rPr>
                <a:t>bão</a:t>
              </a:r>
              <a:r>
                <a:rPr lang="en-US" sz="2400" b="1" dirty="0">
                  <a:effectLst/>
                  <a:ea typeface="Calibri" panose="020F0502020204030204" pitchFamily="34" charset="0"/>
                  <a:cs typeface="Times New Roman" panose="02020603050405020304" pitchFamily="18" charset="0"/>
                </a:rPr>
                <a:t>.</a:t>
              </a:r>
            </a:p>
          </p:txBody>
        </p:sp>
        <p:pic>
          <p:nvPicPr>
            <p:cNvPr id="11" name="Picture 10">
              <a:extLst>
                <a:ext uri="{FF2B5EF4-FFF2-40B4-BE49-F238E27FC236}">
                  <a16:creationId xmlns:a16="http://schemas.microsoft.com/office/drawing/2014/main" id="{21855EB6-1AE2-0297-9C57-7C77A343AFA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96025" y="173453"/>
              <a:ext cx="2773250" cy="1559953"/>
            </a:xfrm>
            <a:prstGeom prst="rect">
              <a:avLst/>
            </a:prstGeom>
          </p:spPr>
        </p:pic>
      </p:grpSp>
    </p:spTree>
    <p:extLst>
      <p:ext uri="{BB962C8B-B14F-4D97-AF65-F5344CB8AC3E}">
        <p14:creationId xmlns:p14="http://schemas.microsoft.com/office/powerpoint/2010/main" val="249052126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repeatCount="indefinite" accel="50000" decel="50000" fill="hold" nodeType="withEffect">
                                  <p:stCondLst>
                                    <p:cond delay="0"/>
                                  </p:stCondLst>
                                  <p:childTnLst>
                                    <p:animMotion origin="layout" path="M 1.66667E-6 -3.45679E-6 L 1.66667E-6 0.69861 " pathEditMode="relative" rAng="0" ptsTypes="AA">
                                      <p:cBhvr>
                                        <p:cTn id="6" dur="3000" fill="hold"/>
                                        <p:tgtEl>
                                          <p:spTgt spid="14"/>
                                        </p:tgtEl>
                                        <p:attrNameLst>
                                          <p:attrName>ppt_x</p:attrName>
                                          <p:attrName>ppt_y</p:attrName>
                                        </p:attrNameLst>
                                      </p:cBhvr>
                                      <p:rCtr x="0" y="34923"/>
                                    </p:animMotion>
                                  </p:childTnLst>
                                </p:cTn>
                              </p:par>
                              <p:par>
                                <p:cTn id="7" presetID="64" presetClass="path" presetSubtype="0" repeatCount="indefinite" accel="50000" decel="50000" fill="hold" nodeType="withEffect">
                                  <p:stCondLst>
                                    <p:cond delay="0"/>
                                  </p:stCondLst>
                                  <p:childTnLst>
                                    <p:animMotion origin="layout" path="M -1.94444E-6 4.07407E-6 L -1.94444E-6 0.69861 " pathEditMode="relative" rAng="0" ptsTypes="AA">
                                      <p:cBhvr>
                                        <p:cTn id="8" dur="3000" fill="hold"/>
                                        <p:tgtEl>
                                          <p:spTgt spid="15"/>
                                        </p:tgtEl>
                                        <p:attrNameLst>
                                          <p:attrName>ppt_x</p:attrName>
                                          <p:attrName>ppt_y</p:attrName>
                                        </p:attrNameLst>
                                      </p:cBhvr>
                                      <p:rCtr x="0" y="34923"/>
                                    </p:animMotion>
                                  </p:childTnLst>
                                </p:cTn>
                              </p:par>
                              <p:par>
                                <p:cTn id="9" presetID="26" presetClass="emph" presetSubtype="0" repeatCount="indefinite" fill="hold" nodeType="withEffect">
                                  <p:stCondLst>
                                    <p:cond delay="0"/>
                                  </p:stCondLst>
                                  <p:childTnLst>
                                    <p:animEffect transition="out" filter="fade">
                                      <p:cBhvr>
                                        <p:cTn id="10" dur="2000" tmFilter="0, 0; .2, .5; .8, .5; 1, 0"/>
                                        <p:tgtEl>
                                          <p:spTgt spid="17"/>
                                        </p:tgtEl>
                                      </p:cBhvr>
                                    </p:animEffect>
                                    <p:animScale>
                                      <p:cBhvr>
                                        <p:cTn id="11" dur="1000" autoRev="1" fill="hold"/>
                                        <p:tgtEl>
                                          <p:spTgt spid="17"/>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anim calcmode="lin" valueType="num">
                                      <p:cBhvr>
                                        <p:cTn id="17" dur="500" fill="hold"/>
                                        <p:tgtEl>
                                          <p:spTgt spid="18"/>
                                        </p:tgtEl>
                                        <p:attrNameLst>
                                          <p:attrName>ppt_x</p:attrName>
                                        </p:attrNameLst>
                                      </p:cBhvr>
                                      <p:tavLst>
                                        <p:tav tm="0">
                                          <p:val>
                                            <p:strVal val="#ppt_x"/>
                                          </p:val>
                                        </p:tav>
                                        <p:tav tm="100000">
                                          <p:val>
                                            <p:strVal val="#ppt_x"/>
                                          </p:val>
                                        </p:tav>
                                      </p:tavLst>
                                    </p:anim>
                                    <p:anim calcmode="lin" valueType="num">
                                      <p:cBhvr>
                                        <p:cTn id="18" dur="5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anim calcmode="lin" valueType="num">
                                      <p:cBhvr>
                                        <p:cTn id="24" dur="500" fill="hold"/>
                                        <p:tgtEl>
                                          <p:spTgt spid="4"/>
                                        </p:tgtEl>
                                        <p:attrNameLst>
                                          <p:attrName>ppt_x</p:attrName>
                                        </p:attrNameLst>
                                      </p:cBhvr>
                                      <p:tavLst>
                                        <p:tav tm="0">
                                          <p:val>
                                            <p:strVal val="#ppt_x"/>
                                          </p:val>
                                        </p:tav>
                                        <p:tav tm="100000">
                                          <p:val>
                                            <p:strVal val="#ppt_x"/>
                                          </p:val>
                                        </p:tav>
                                      </p:tavLst>
                                    </p:anim>
                                    <p:anim calcmode="lin" valueType="num">
                                      <p:cBhvr>
                                        <p:cTn id="25"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12192000" cy="6542011"/>
          </a:xfrm>
          <a:prstGeom prst="rect">
            <a:avLst/>
          </a:prstGeom>
          <a:solidFill>
            <a:srgbClr val="C7DD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a:ea typeface="+mn-ea"/>
              <a:cs typeface="+mn-cs"/>
            </a:endParaRPr>
          </a:p>
        </p:txBody>
      </p:sp>
      <p:pic>
        <p:nvPicPr>
          <p:cNvPr id="8" name="Picture 8"/>
          <p:cNvPicPr>
            <a:picLocks noChangeAspect="1"/>
          </p:cNvPicPr>
          <p:nvPr/>
        </p:nvPicPr>
        <p:blipFill>
          <a:blip r:embed="rId2"/>
          <a:srcRect l="5801" t="35046" r="4094" b="30939"/>
          <a:stretch>
            <a:fillRect/>
          </a:stretch>
        </p:blipFill>
        <p:spPr>
          <a:xfrm>
            <a:off x="-152400" y="-233867"/>
            <a:ext cx="12749790" cy="2707280"/>
          </a:xfrm>
          <a:prstGeom prst="rect">
            <a:avLst/>
          </a:prstGeom>
        </p:spPr>
      </p:pic>
      <p:pic>
        <p:nvPicPr>
          <p:cNvPr id="5" name="Picture 5"/>
          <p:cNvPicPr>
            <a:picLocks noChangeAspect="1"/>
          </p:cNvPicPr>
          <p:nvPr/>
        </p:nvPicPr>
        <p:blipFill rotWithShape="1">
          <a:blip r:embed="rId3"/>
          <a:srcRect l="8846" t="34435" r="15452" b="50832"/>
          <a:stretch/>
        </p:blipFill>
        <p:spPr>
          <a:xfrm>
            <a:off x="-57150" y="5881733"/>
            <a:ext cx="12242800" cy="1340119"/>
          </a:xfrm>
          <a:prstGeom prst="rect">
            <a:avLst/>
          </a:prstGeom>
        </p:spPr>
      </p:pic>
      <p:pic>
        <p:nvPicPr>
          <p:cNvPr id="7" name="Picture 7"/>
          <p:cNvPicPr>
            <a:picLocks noChangeAspect="1"/>
          </p:cNvPicPr>
          <p:nvPr/>
        </p:nvPicPr>
        <p:blipFill>
          <a:blip r:embed="rId4"/>
          <a:srcRect l="6153" t="29477" r="5299" b="17625"/>
          <a:stretch>
            <a:fillRect/>
          </a:stretch>
        </p:blipFill>
        <p:spPr>
          <a:xfrm>
            <a:off x="6102945" y="4430360"/>
            <a:ext cx="6096000" cy="2048434"/>
          </a:xfrm>
          <a:prstGeom prst="rect">
            <a:avLst/>
          </a:prstGeom>
        </p:spPr>
      </p:pic>
      <p:pic>
        <p:nvPicPr>
          <p:cNvPr id="14" name="Picture 6"/>
          <p:cNvPicPr>
            <a:picLocks noChangeAspect="1"/>
          </p:cNvPicPr>
          <p:nvPr/>
        </p:nvPicPr>
        <p:blipFill>
          <a:blip r:embed="rId5"/>
          <a:srcRect l="13162" t="11393" b="31764"/>
          <a:stretch>
            <a:fillRect/>
          </a:stretch>
        </p:blipFill>
        <p:spPr>
          <a:xfrm>
            <a:off x="4249626" y="100055"/>
            <a:ext cx="7936024" cy="2922076"/>
          </a:xfrm>
          <a:prstGeom prst="rect">
            <a:avLst/>
          </a:prstGeom>
        </p:spPr>
      </p:pic>
      <p:pic>
        <p:nvPicPr>
          <p:cNvPr id="15" name="Picture 6"/>
          <p:cNvPicPr>
            <a:picLocks noChangeAspect="1"/>
          </p:cNvPicPr>
          <p:nvPr/>
        </p:nvPicPr>
        <p:blipFill>
          <a:blip r:embed="rId5"/>
          <a:srcRect l="13162" t="11393" b="31764"/>
          <a:stretch>
            <a:fillRect/>
          </a:stretch>
        </p:blipFill>
        <p:spPr>
          <a:xfrm flipH="1">
            <a:off x="-1463873" y="3362"/>
            <a:ext cx="7936024" cy="2922076"/>
          </a:xfrm>
          <a:prstGeom prst="rect">
            <a:avLst/>
          </a:prstGeom>
        </p:spPr>
      </p:pic>
      <p:pic>
        <p:nvPicPr>
          <p:cNvPr id="17" name="Picture 16"/>
          <p:cNvPicPr>
            <a:picLocks noChangeAspect="1"/>
          </p:cNvPicPr>
          <p:nvPr/>
        </p:nvPicPr>
        <p:blipFill rotWithShape="1">
          <a:blip r:embed="rId6" cstate="print">
            <a:extLst>
              <a:ext uri="{28A0092B-C50C-407E-A947-70E740481C1C}">
                <a14:useLocalDpi xmlns:a14="http://schemas.microsoft.com/office/drawing/2010/main" val="0"/>
              </a:ext>
            </a:extLst>
          </a:blip>
          <a:srcRect l="6465" r="6035" b="9204"/>
          <a:stretch/>
        </p:blipFill>
        <p:spPr>
          <a:xfrm>
            <a:off x="-96119" y="145269"/>
            <a:ext cx="12270109" cy="7161952"/>
          </a:xfrm>
          <a:prstGeom prst="rect">
            <a:avLst/>
          </a:prstGeom>
        </p:spPr>
      </p:pic>
      <p:pic>
        <p:nvPicPr>
          <p:cNvPr id="2" name="Picture 1"/>
          <p:cNvPicPr>
            <a:picLocks noChangeAspect="1"/>
          </p:cNvPicPr>
          <p:nvPr/>
        </p:nvPicPr>
        <p:blipFill rotWithShape="1">
          <a:blip r:embed="rId7" cstate="print">
            <a:extLst>
              <a:ext uri="{28A0092B-C50C-407E-A947-70E740481C1C}">
                <a14:useLocalDpi xmlns:a14="http://schemas.microsoft.com/office/drawing/2010/main" val="0"/>
              </a:ext>
            </a:extLst>
          </a:blip>
          <a:srcRect l="25383" t="10165" r="30448" b="22425"/>
          <a:stretch/>
        </p:blipFill>
        <p:spPr>
          <a:xfrm>
            <a:off x="4236051" y="-250135"/>
            <a:ext cx="4172103" cy="3581712"/>
          </a:xfrm>
          <a:prstGeom prst="rect">
            <a:avLst/>
          </a:prstGeom>
        </p:spPr>
      </p:pic>
      <p:sp>
        <p:nvSpPr>
          <p:cNvPr id="9" name="Rectangle 8"/>
          <p:cNvSpPr/>
          <p:nvPr/>
        </p:nvSpPr>
        <p:spPr>
          <a:xfrm>
            <a:off x="4288528" y="1784178"/>
            <a:ext cx="3989484" cy="759182"/>
          </a:xfrm>
          <a:prstGeom prst="rect">
            <a:avLst/>
          </a:prstGeom>
        </p:spPr>
        <p:txBody>
          <a:bodyPr wrap="square">
            <a:spAutoFit/>
          </a:bodyPr>
          <a:lstStyle/>
          <a:p>
            <a:pPr marL="0" marR="0" lvl="0" indent="0" algn="ctr" defTabSz="609630" rtl="0" eaLnBrk="1" fontAlgn="auto" latinLnBrk="0" hangingPunct="1">
              <a:lnSpc>
                <a:spcPts val="5154"/>
              </a:lnSpc>
              <a:spcBef>
                <a:spcPts val="0"/>
              </a:spcBef>
              <a:spcAft>
                <a:spcPts val="0"/>
              </a:spcAft>
              <a:buClrTx/>
              <a:buSzTx/>
              <a:buFontTx/>
              <a:buNone/>
              <a:tabLst/>
              <a:defRPr/>
            </a:pPr>
            <a:r>
              <a:rPr kumimoji="0" lang="en-US" sz="4400" b="1" i="0" u="none" strike="noStrike" kern="1200" cap="none" spc="0" normalizeH="0" baseline="0" noProof="0" dirty="0" err="1">
                <a:ln>
                  <a:noFill/>
                </a:ln>
                <a:solidFill>
                  <a:srgbClr val="FF0000"/>
                </a:solidFill>
                <a:effectLst/>
                <a:uLnTx/>
                <a:uFillTx/>
                <a:latin typeface="Tahoma" panose="020B0604030504040204" pitchFamily="34" charset="0"/>
                <a:ea typeface="Tahoma" panose="020B0604030504040204" pitchFamily="34" charset="0"/>
                <a:cs typeface="Tahoma" panose="020B0604030504040204" pitchFamily="34" charset="0"/>
              </a:rPr>
              <a:t>Hoạt</a:t>
            </a:r>
            <a:r>
              <a:rPr kumimoji="0" lang="en-US" sz="4400" b="1" i="0" u="none" strike="noStrike" kern="1200" cap="none" spc="0" normalizeH="0" baseline="0" noProof="0" dirty="0">
                <a:ln>
                  <a:noFill/>
                </a:ln>
                <a:solidFill>
                  <a:srgbClr val="FF0000"/>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4400" b="1" i="0" u="none" strike="noStrike" kern="1200" cap="none" spc="0" normalizeH="0" baseline="0" noProof="0" dirty="0" err="1">
                <a:ln>
                  <a:noFill/>
                </a:ln>
                <a:solidFill>
                  <a:srgbClr val="FF0000"/>
                </a:solidFill>
                <a:effectLst/>
                <a:uLnTx/>
                <a:uFillTx/>
                <a:latin typeface="Tahoma" panose="020B0604030504040204" pitchFamily="34" charset="0"/>
                <a:ea typeface="Tahoma" panose="020B0604030504040204" pitchFamily="34" charset="0"/>
                <a:cs typeface="Tahoma" panose="020B0604030504040204" pitchFamily="34" charset="0"/>
              </a:rPr>
              <a:t>động</a:t>
            </a:r>
            <a:r>
              <a:rPr kumimoji="0" lang="en-US" sz="4400" b="1" i="0" u="none" strike="noStrike" kern="1200" cap="none" spc="0" normalizeH="0" baseline="0" noProof="0" dirty="0">
                <a:ln>
                  <a:noFill/>
                </a:ln>
                <a:solidFill>
                  <a:srgbClr val="FF0000"/>
                </a:solidFill>
                <a:effectLst/>
                <a:uLnTx/>
                <a:uFillTx/>
                <a:latin typeface="Tahoma" panose="020B0604030504040204" pitchFamily="34" charset="0"/>
                <a:ea typeface="Tahoma" panose="020B0604030504040204" pitchFamily="34" charset="0"/>
                <a:cs typeface="Tahoma" panose="020B0604030504040204" pitchFamily="34" charset="0"/>
              </a:rPr>
              <a:t> 2</a:t>
            </a:r>
          </a:p>
        </p:txBody>
      </p:sp>
      <p:grpSp>
        <p:nvGrpSpPr>
          <p:cNvPr id="18" name="Group 17"/>
          <p:cNvGrpSpPr/>
          <p:nvPr/>
        </p:nvGrpSpPr>
        <p:grpSpPr>
          <a:xfrm>
            <a:off x="1473200" y="3390392"/>
            <a:ext cx="8600333" cy="1068775"/>
            <a:chOff x="-396025" y="173453"/>
            <a:chExt cx="12900499" cy="1603163"/>
          </a:xfrm>
        </p:grpSpPr>
        <p:sp>
          <p:nvSpPr>
            <p:cNvPr id="19" name="Rounded Rectangle 18"/>
            <p:cNvSpPr/>
            <p:nvPr/>
          </p:nvSpPr>
          <p:spPr>
            <a:xfrm>
              <a:off x="1263118" y="439696"/>
              <a:ext cx="11220521" cy="1336920"/>
            </a:xfrm>
            <a:prstGeom prst="roundRect">
              <a:avLst/>
            </a:prstGeom>
            <a:solidFill>
              <a:schemeClr val="bg1"/>
            </a:solidFill>
            <a:ln w="41275">
              <a:solidFill>
                <a:schemeClr val="tx1">
                  <a:alpha val="99000"/>
                </a:schemeClr>
              </a:solidFill>
              <a:prstDash val="lgDash"/>
            </a:ln>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a:ea typeface="+mn-ea"/>
                <a:cs typeface="+mn-cs"/>
              </a:endParaRPr>
            </a:p>
          </p:txBody>
        </p:sp>
        <p:sp>
          <p:nvSpPr>
            <p:cNvPr id="20" name="TextBox 19"/>
            <p:cNvSpPr txBox="1"/>
            <p:nvPr/>
          </p:nvSpPr>
          <p:spPr>
            <a:xfrm>
              <a:off x="1574432" y="496271"/>
              <a:ext cx="10930042" cy="1061829"/>
            </a:xfrm>
            <a:prstGeom prst="rect">
              <a:avLst/>
            </a:prstGeom>
            <a:noFill/>
          </p:spPr>
          <p:txBody>
            <a:bodyPr wrap="square" rtlCol="0">
              <a:spAutoFit/>
            </a:bodyPr>
            <a:lstStyle/>
            <a:p>
              <a:pPr marL="0" marR="0" lvl="0" indent="0" algn="ctr" defTabSz="60963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black"/>
                  </a:solidFill>
                  <a:effectLst/>
                  <a:uLnTx/>
                  <a:uFillTx/>
                  <a:latin typeface="Calibri"/>
                  <a:ea typeface="+mn-ea"/>
                  <a:cs typeface="+mn-cs"/>
                </a:rPr>
                <a:t>Mức</a:t>
              </a:r>
              <a:r>
                <a:rPr kumimoji="0" lang="en-US" sz="4000" b="1" i="0" u="none" strike="noStrike" kern="1200" cap="none" spc="0" normalizeH="0" baseline="0" noProof="0" dirty="0">
                  <a:ln>
                    <a:noFill/>
                  </a:ln>
                  <a:solidFill>
                    <a:prstClr val="black"/>
                  </a:solidFill>
                  <a:effectLst/>
                  <a:uLnTx/>
                  <a:uFillTx/>
                  <a:latin typeface="Calibri"/>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a:ea typeface="+mn-ea"/>
                  <a:cs typeface="+mn-cs"/>
                </a:rPr>
                <a:t>động</a:t>
              </a:r>
              <a:r>
                <a:rPr kumimoji="0" lang="en-US" sz="4000" b="1" i="0" u="none" strike="noStrike" kern="1200" cap="none" spc="0" normalizeH="0" baseline="0" noProof="0" dirty="0">
                  <a:ln>
                    <a:noFill/>
                  </a:ln>
                  <a:solidFill>
                    <a:prstClr val="black"/>
                  </a:solidFill>
                  <a:effectLst/>
                  <a:uLnTx/>
                  <a:uFillTx/>
                  <a:latin typeface="Calibri"/>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a:ea typeface="+mn-ea"/>
                  <a:cs typeface="+mn-cs"/>
                </a:rPr>
                <a:t>mạnh</a:t>
              </a:r>
              <a:r>
                <a:rPr kumimoji="0" lang="en-US" sz="4000" b="1" i="0" u="none" strike="noStrike" kern="1200" cap="none" spc="0" normalizeH="0" baseline="0" noProof="0" dirty="0">
                  <a:ln>
                    <a:noFill/>
                  </a:ln>
                  <a:solidFill>
                    <a:prstClr val="black"/>
                  </a:solidFill>
                  <a:effectLst/>
                  <a:uLnTx/>
                  <a:uFillTx/>
                  <a:latin typeface="Calibri"/>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a:ea typeface="+mn-ea"/>
                  <a:cs typeface="+mn-cs"/>
                </a:rPr>
                <a:t>của</a:t>
              </a:r>
              <a:r>
                <a:rPr kumimoji="0" lang="en-US" sz="4000" b="1" i="0" u="none" strike="noStrike" kern="1200" cap="none" spc="0" normalizeH="0" baseline="0" noProof="0" dirty="0">
                  <a:ln>
                    <a:noFill/>
                  </a:ln>
                  <a:solidFill>
                    <a:prstClr val="black"/>
                  </a:solidFill>
                  <a:effectLst/>
                  <a:uLnTx/>
                  <a:uFillTx/>
                  <a:latin typeface="Calibri"/>
                  <a:ea typeface="+mn-ea"/>
                  <a:cs typeface="+mn-cs"/>
                </a:rPr>
                <a:t> </a:t>
              </a:r>
              <a:r>
                <a:rPr kumimoji="0" lang="en-US" sz="4000" b="1" i="0" u="none" strike="noStrike" kern="1200" cap="none" spc="0" normalizeH="0" baseline="0" noProof="0" dirty="0" err="1">
                  <a:ln>
                    <a:noFill/>
                  </a:ln>
                  <a:solidFill>
                    <a:prstClr val="black"/>
                  </a:solidFill>
                  <a:effectLst/>
                  <a:uLnTx/>
                  <a:uFillTx/>
                  <a:latin typeface="Calibri"/>
                  <a:ea typeface="+mn-ea"/>
                  <a:cs typeface="+mn-cs"/>
                </a:rPr>
                <a:t>gió</a:t>
              </a:r>
              <a:endParaRPr kumimoji="0" lang="en-US" sz="4000" b="1" i="0" u="none" strike="noStrike" kern="1200" cap="none" spc="0" normalizeH="0" baseline="0" noProof="0" dirty="0">
                <a:ln>
                  <a:noFill/>
                </a:ln>
                <a:solidFill>
                  <a:prstClr val="black"/>
                </a:solidFill>
                <a:effectLst/>
                <a:uLnTx/>
                <a:uFillTx/>
                <a:latin typeface="Calibri"/>
                <a:ea typeface="+mn-ea"/>
                <a:cs typeface="+mn-cs"/>
              </a:endParaRPr>
            </a:p>
          </p:txBody>
        </p:sp>
        <p:pic>
          <p:nvPicPr>
            <p:cNvPr id="21" name="Picture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96025" y="173453"/>
              <a:ext cx="2773250" cy="1559953"/>
            </a:xfrm>
            <a:prstGeom prst="rect">
              <a:avLst/>
            </a:prstGeom>
          </p:spPr>
        </p:pic>
      </p:grpSp>
    </p:spTree>
    <p:extLst>
      <p:ext uri="{BB962C8B-B14F-4D97-AF65-F5344CB8AC3E}">
        <p14:creationId xmlns:p14="http://schemas.microsoft.com/office/powerpoint/2010/main" val="3586523681"/>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repeatCount="indefinite" accel="50000" decel="50000" fill="hold" nodeType="withEffect">
                                  <p:stCondLst>
                                    <p:cond delay="0"/>
                                  </p:stCondLst>
                                  <p:childTnLst>
                                    <p:animMotion origin="layout" path="M 1.66667E-6 -3.45679E-6 L 1.66667E-6 0.69861 " pathEditMode="relative" rAng="0" ptsTypes="AA">
                                      <p:cBhvr>
                                        <p:cTn id="6" dur="3000" fill="hold"/>
                                        <p:tgtEl>
                                          <p:spTgt spid="14"/>
                                        </p:tgtEl>
                                        <p:attrNameLst>
                                          <p:attrName>ppt_x</p:attrName>
                                          <p:attrName>ppt_y</p:attrName>
                                        </p:attrNameLst>
                                      </p:cBhvr>
                                      <p:rCtr x="0" y="34923"/>
                                    </p:animMotion>
                                  </p:childTnLst>
                                </p:cTn>
                              </p:par>
                              <p:par>
                                <p:cTn id="7" presetID="64" presetClass="path" presetSubtype="0" repeatCount="indefinite" accel="50000" decel="50000" fill="hold" nodeType="withEffect">
                                  <p:stCondLst>
                                    <p:cond delay="0"/>
                                  </p:stCondLst>
                                  <p:childTnLst>
                                    <p:animMotion origin="layout" path="M -1.94444E-6 4.07407E-6 L -1.94444E-6 0.69861 " pathEditMode="relative" rAng="0" ptsTypes="AA">
                                      <p:cBhvr>
                                        <p:cTn id="8" dur="3000" fill="hold"/>
                                        <p:tgtEl>
                                          <p:spTgt spid="15"/>
                                        </p:tgtEl>
                                        <p:attrNameLst>
                                          <p:attrName>ppt_x</p:attrName>
                                          <p:attrName>ppt_y</p:attrName>
                                        </p:attrNameLst>
                                      </p:cBhvr>
                                      <p:rCtr x="0" y="34923"/>
                                    </p:animMotion>
                                  </p:childTnLst>
                                </p:cTn>
                              </p:par>
                              <p:par>
                                <p:cTn id="9" presetID="26" presetClass="emph" presetSubtype="0" repeatCount="indefinite" fill="hold" nodeType="withEffect">
                                  <p:stCondLst>
                                    <p:cond delay="0"/>
                                  </p:stCondLst>
                                  <p:childTnLst>
                                    <p:animEffect transition="out" filter="fade">
                                      <p:cBhvr>
                                        <p:cTn id="10" dur="2000" tmFilter="0, 0; .2, .5; .8, .5; 1, 0"/>
                                        <p:tgtEl>
                                          <p:spTgt spid="17"/>
                                        </p:tgtEl>
                                      </p:cBhvr>
                                    </p:animEffect>
                                    <p:animScale>
                                      <p:cBhvr>
                                        <p:cTn id="11" dur="1000" autoRev="1" fill="hold"/>
                                        <p:tgtEl>
                                          <p:spTgt spid="17"/>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anim calcmode="lin" valueType="num">
                                      <p:cBhvr>
                                        <p:cTn id="17" dur="500" fill="hold"/>
                                        <p:tgtEl>
                                          <p:spTgt spid="18"/>
                                        </p:tgtEl>
                                        <p:attrNameLst>
                                          <p:attrName>ppt_x</p:attrName>
                                        </p:attrNameLst>
                                      </p:cBhvr>
                                      <p:tavLst>
                                        <p:tav tm="0">
                                          <p:val>
                                            <p:strVal val="#ppt_x"/>
                                          </p:val>
                                        </p:tav>
                                        <p:tav tm="100000">
                                          <p:val>
                                            <p:strVal val="#ppt_x"/>
                                          </p:val>
                                        </p:tav>
                                      </p:tavLst>
                                    </p:anim>
                                    <p:anim calcmode="lin" valueType="num">
                                      <p:cBhvr>
                                        <p:cTn id="18"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12192000" cy="6542011"/>
          </a:xfrm>
          <a:prstGeom prst="rect">
            <a:avLst/>
          </a:prstGeom>
          <a:solidFill>
            <a:srgbClr val="C7DD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a:ea typeface="+mn-ea"/>
              <a:cs typeface="+mn-cs"/>
            </a:endParaRPr>
          </a:p>
        </p:txBody>
      </p:sp>
      <p:pic>
        <p:nvPicPr>
          <p:cNvPr id="8" name="Picture 8"/>
          <p:cNvPicPr>
            <a:picLocks noChangeAspect="1"/>
          </p:cNvPicPr>
          <p:nvPr/>
        </p:nvPicPr>
        <p:blipFill>
          <a:blip r:embed="rId2"/>
          <a:srcRect l="5801" t="35046" r="4094" b="30939"/>
          <a:stretch>
            <a:fillRect/>
          </a:stretch>
        </p:blipFill>
        <p:spPr>
          <a:xfrm>
            <a:off x="-152400" y="-233867"/>
            <a:ext cx="12749790" cy="2707280"/>
          </a:xfrm>
          <a:prstGeom prst="rect">
            <a:avLst/>
          </a:prstGeom>
        </p:spPr>
      </p:pic>
      <p:pic>
        <p:nvPicPr>
          <p:cNvPr id="5" name="Picture 5"/>
          <p:cNvPicPr>
            <a:picLocks noChangeAspect="1"/>
          </p:cNvPicPr>
          <p:nvPr/>
        </p:nvPicPr>
        <p:blipFill rotWithShape="1">
          <a:blip r:embed="rId3"/>
          <a:srcRect l="8846" t="34435" r="15452" b="50832"/>
          <a:stretch/>
        </p:blipFill>
        <p:spPr>
          <a:xfrm>
            <a:off x="-57150" y="5881733"/>
            <a:ext cx="12242800" cy="1340119"/>
          </a:xfrm>
          <a:prstGeom prst="rect">
            <a:avLst/>
          </a:prstGeom>
        </p:spPr>
      </p:pic>
      <p:grpSp>
        <p:nvGrpSpPr>
          <p:cNvPr id="18" name="Group 17"/>
          <p:cNvGrpSpPr/>
          <p:nvPr/>
        </p:nvGrpSpPr>
        <p:grpSpPr>
          <a:xfrm>
            <a:off x="-376865" y="88813"/>
            <a:ext cx="12292639" cy="1039968"/>
            <a:chOff x="-396025" y="173453"/>
            <a:chExt cx="18438958" cy="1559953"/>
          </a:xfrm>
        </p:grpSpPr>
        <p:sp>
          <p:nvSpPr>
            <p:cNvPr id="19" name="Rounded Rectangle 18"/>
            <p:cNvSpPr/>
            <p:nvPr/>
          </p:nvSpPr>
          <p:spPr>
            <a:xfrm>
              <a:off x="1263116" y="439696"/>
              <a:ext cx="16779817" cy="1229313"/>
            </a:xfrm>
            <a:prstGeom prst="roundRect">
              <a:avLst/>
            </a:prstGeom>
            <a:solidFill>
              <a:schemeClr val="bg1"/>
            </a:solidFill>
            <a:ln w="41275">
              <a:solidFill>
                <a:schemeClr val="tx1">
                  <a:alpha val="99000"/>
                </a:schemeClr>
              </a:solidFill>
              <a:prstDash val="lgDash"/>
            </a:ln>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a:ea typeface="+mn-ea"/>
                <a:cs typeface="+mn-cs"/>
              </a:endParaRPr>
            </a:p>
          </p:txBody>
        </p:sp>
        <p:sp>
          <p:nvSpPr>
            <p:cNvPr id="20" name="TextBox 19"/>
            <p:cNvSpPr txBox="1"/>
            <p:nvPr/>
          </p:nvSpPr>
          <p:spPr>
            <a:xfrm>
              <a:off x="1460132" y="410546"/>
              <a:ext cx="16497077" cy="1154162"/>
            </a:xfrm>
            <a:prstGeom prst="rect">
              <a:avLst/>
            </a:prstGeom>
            <a:noFill/>
          </p:spPr>
          <p:txBody>
            <a:bodyPr wrap="square" rtlCol="0">
              <a:spAutoFit/>
            </a:bodyPr>
            <a:lstStyle/>
            <a:p>
              <a:pPr marL="0" marR="0" lvl="0" indent="0" algn="ctr" defTabSz="609630" rtl="0" eaLnBrk="1" fontAlgn="auto" latinLnBrk="0" hangingPunct="1">
                <a:lnSpc>
                  <a:spcPct val="100000"/>
                </a:lnSpc>
                <a:spcBef>
                  <a:spcPts val="0"/>
                </a:spcBef>
                <a:spcAft>
                  <a:spcPts val="0"/>
                </a:spcAft>
                <a:buClrTx/>
                <a:buSzTx/>
                <a:buFontTx/>
                <a:buNone/>
                <a:tabLst/>
                <a:defRPr/>
              </a:pPr>
              <a:r>
                <a:rPr kumimoji="0" lang="en-US" sz="4400" b="1" i="1" u="none" strike="noStrike" kern="1200" cap="none" spc="0" normalizeH="0" baseline="0" noProof="0" dirty="0" err="1">
                  <a:ln>
                    <a:noFill/>
                  </a:ln>
                  <a:solidFill>
                    <a:srgbClr val="000000"/>
                  </a:solidFill>
                  <a:effectLst/>
                  <a:uLnTx/>
                  <a:uFillTx/>
                  <a:latin typeface="Calibri"/>
                  <a:ea typeface="+mn-ea"/>
                  <a:cs typeface="+mn-cs"/>
                </a:rPr>
                <a:t>Chuẩn</a:t>
              </a:r>
              <a:r>
                <a:rPr kumimoji="0" lang="en-US" sz="4400" b="1" i="1" u="none" strike="noStrike" kern="1200" cap="none" spc="0" normalizeH="0" baseline="0" noProof="0" dirty="0">
                  <a:ln>
                    <a:noFill/>
                  </a:ln>
                  <a:solidFill>
                    <a:srgbClr val="000000"/>
                  </a:solidFill>
                  <a:effectLst/>
                  <a:uLnTx/>
                  <a:uFillTx/>
                  <a:latin typeface="Calibri"/>
                  <a:ea typeface="+mn-ea"/>
                  <a:cs typeface="+mn-cs"/>
                </a:rPr>
                <a:t> </a:t>
              </a:r>
              <a:r>
                <a:rPr kumimoji="0" lang="en-US" sz="4400" b="1" i="1" u="none" strike="noStrike" kern="1200" cap="none" spc="0" normalizeH="0" baseline="0" noProof="0" dirty="0" err="1">
                  <a:ln>
                    <a:noFill/>
                  </a:ln>
                  <a:solidFill>
                    <a:srgbClr val="000000"/>
                  </a:solidFill>
                  <a:effectLst/>
                  <a:uLnTx/>
                  <a:uFillTx/>
                  <a:latin typeface="Calibri"/>
                  <a:ea typeface="+mn-ea"/>
                  <a:cs typeface="+mn-cs"/>
                </a:rPr>
                <a:t>bị</a:t>
              </a:r>
              <a:r>
                <a:rPr kumimoji="0" lang="en-US" sz="4400" b="1" i="1" u="none" strike="noStrike" kern="1200" cap="none" spc="0" normalizeH="0" baseline="0" noProof="0" dirty="0">
                  <a:ln>
                    <a:noFill/>
                  </a:ln>
                  <a:solidFill>
                    <a:srgbClr val="000000"/>
                  </a:solidFill>
                  <a:effectLst/>
                  <a:uLnTx/>
                  <a:uFillTx/>
                  <a:latin typeface="Calibri"/>
                  <a:ea typeface="+mn-ea"/>
                  <a:cs typeface="+mn-cs"/>
                </a:rPr>
                <a:t>:</a:t>
              </a:r>
              <a:r>
                <a:rPr kumimoji="0" lang="en-US" sz="4400" b="1" i="0" u="none" strike="noStrike" kern="1200" cap="none" spc="0" normalizeH="0" baseline="0" noProof="0" dirty="0">
                  <a:ln>
                    <a:noFill/>
                  </a:ln>
                  <a:solidFill>
                    <a:srgbClr val="000000"/>
                  </a:solidFill>
                  <a:effectLst/>
                  <a:uLnTx/>
                  <a:uFillTx/>
                  <a:latin typeface="Calibri"/>
                  <a:ea typeface="+mn-ea"/>
                  <a:cs typeface="+mn-cs"/>
                </a:rPr>
                <a:t> </a:t>
              </a:r>
              <a:r>
                <a:rPr lang="en-US" sz="4400" b="1" dirty="0">
                  <a:solidFill>
                    <a:srgbClr val="000000"/>
                  </a:solidFill>
                  <a:latin typeface="Calibri"/>
                </a:rPr>
                <a:t>Q</a:t>
              </a:r>
              <a:r>
                <a:rPr kumimoji="0" lang="en-US" sz="4400" b="1" i="0" u="none" strike="noStrike" kern="1200" cap="none" spc="0" normalizeH="0" baseline="0" noProof="0" dirty="0" err="1">
                  <a:ln>
                    <a:noFill/>
                  </a:ln>
                  <a:solidFill>
                    <a:srgbClr val="000000"/>
                  </a:solidFill>
                  <a:effectLst/>
                  <a:uLnTx/>
                  <a:uFillTx/>
                  <a:latin typeface="Calibri"/>
                  <a:ea typeface="+mn-ea"/>
                  <a:cs typeface="+mn-cs"/>
                </a:rPr>
                <a:t>uạt</a:t>
              </a:r>
              <a:r>
                <a:rPr kumimoji="0" lang="en-US" sz="4400" b="1" i="0" u="none" strike="noStrike" kern="1200" cap="none" spc="0" normalizeH="0" baseline="0" noProof="0" dirty="0">
                  <a:ln>
                    <a:noFill/>
                  </a:ln>
                  <a:solidFill>
                    <a:srgbClr val="000000"/>
                  </a:solidFill>
                  <a:effectLst/>
                  <a:uLnTx/>
                  <a:uFillTx/>
                  <a:latin typeface="Calibri"/>
                  <a:ea typeface="+mn-ea"/>
                  <a:cs typeface="+mn-cs"/>
                </a:rPr>
                <a:t> </a:t>
              </a:r>
              <a:r>
                <a:rPr kumimoji="0" lang="en-US" sz="4400" b="1" i="0" u="none" strike="noStrike" kern="1200" cap="none" spc="0" normalizeH="0" baseline="0" noProof="0" dirty="0" err="1">
                  <a:ln>
                    <a:noFill/>
                  </a:ln>
                  <a:solidFill>
                    <a:srgbClr val="000000"/>
                  </a:solidFill>
                  <a:effectLst/>
                  <a:uLnTx/>
                  <a:uFillTx/>
                  <a:latin typeface="Calibri"/>
                  <a:ea typeface="+mn-ea"/>
                  <a:cs typeface="+mn-cs"/>
                </a:rPr>
                <a:t>điện</a:t>
              </a:r>
              <a:r>
                <a:rPr kumimoji="0" lang="en-US" sz="4400" b="1" i="0" u="none" strike="noStrike" kern="1200" cap="none" spc="0" normalizeH="0" baseline="0" noProof="0" dirty="0">
                  <a:ln>
                    <a:noFill/>
                  </a:ln>
                  <a:solidFill>
                    <a:srgbClr val="000000"/>
                  </a:solidFill>
                  <a:effectLst/>
                  <a:uLnTx/>
                  <a:uFillTx/>
                  <a:latin typeface="Calibri"/>
                  <a:ea typeface="+mn-ea"/>
                  <a:cs typeface="+mn-cs"/>
                </a:rPr>
                <a:t>, </a:t>
              </a:r>
              <a:r>
                <a:rPr kumimoji="0" lang="en-US" sz="4400" b="1" i="0" u="none" strike="noStrike" kern="1200" cap="none" spc="0" normalizeH="0" baseline="0" noProof="0" dirty="0" err="1">
                  <a:ln>
                    <a:noFill/>
                  </a:ln>
                  <a:solidFill>
                    <a:srgbClr val="000000"/>
                  </a:solidFill>
                  <a:effectLst/>
                  <a:uLnTx/>
                  <a:uFillTx/>
                  <a:latin typeface="Calibri"/>
                  <a:ea typeface="+mn-ea"/>
                  <a:cs typeface="+mn-cs"/>
                </a:rPr>
                <a:t>chong</a:t>
              </a:r>
              <a:r>
                <a:rPr kumimoji="0" lang="en-US" sz="4400" b="1" i="0" u="none" strike="noStrike" kern="1200" cap="none" spc="0" normalizeH="0" baseline="0" noProof="0" dirty="0">
                  <a:ln>
                    <a:noFill/>
                  </a:ln>
                  <a:solidFill>
                    <a:srgbClr val="000000"/>
                  </a:solidFill>
                  <a:effectLst/>
                  <a:uLnTx/>
                  <a:uFillTx/>
                  <a:latin typeface="Calibri"/>
                  <a:ea typeface="+mn-ea"/>
                  <a:cs typeface="+mn-cs"/>
                </a:rPr>
                <a:t> </a:t>
              </a:r>
              <a:r>
                <a:rPr kumimoji="0" lang="en-US" sz="4400" b="1" i="0" u="none" strike="noStrike" kern="1200" cap="none" spc="0" normalizeH="0" baseline="0" noProof="0" dirty="0" err="1">
                  <a:ln>
                    <a:noFill/>
                  </a:ln>
                  <a:solidFill>
                    <a:srgbClr val="000000"/>
                  </a:solidFill>
                  <a:effectLst/>
                  <a:uLnTx/>
                  <a:uFillTx/>
                  <a:latin typeface="Calibri"/>
                  <a:ea typeface="+mn-ea"/>
                  <a:cs typeface="+mn-cs"/>
                </a:rPr>
                <a:t>chúng</a:t>
              </a:r>
              <a:r>
                <a:rPr kumimoji="0" lang="en-US" sz="4400" b="1" i="0" u="none" strike="noStrike" kern="1200" cap="none" spc="0" normalizeH="0" baseline="0" noProof="0" dirty="0">
                  <a:ln>
                    <a:noFill/>
                  </a:ln>
                  <a:solidFill>
                    <a:srgbClr val="000000"/>
                  </a:solidFill>
                  <a:effectLst/>
                  <a:uLnTx/>
                  <a:uFillTx/>
                  <a:latin typeface="Calibri"/>
                  <a:ea typeface="+mn-ea"/>
                  <a:cs typeface="+mn-cs"/>
                </a:rPr>
                <a:t>.</a:t>
              </a:r>
              <a:endParaRPr kumimoji="0" lang="en-US" sz="4000" b="1" i="0" u="none" strike="noStrike" kern="1200" cap="none" spc="0" normalizeH="0" baseline="0" noProof="0" dirty="0">
                <a:ln>
                  <a:noFill/>
                </a:ln>
                <a:solidFill>
                  <a:prstClr val="black"/>
                </a:solidFill>
                <a:effectLst/>
                <a:uLnTx/>
                <a:uFillTx/>
                <a:latin typeface="Calibri"/>
                <a:ea typeface="+mn-ea"/>
                <a:cs typeface="+mn-cs"/>
              </a:endParaRPr>
            </a:p>
          </p:txBody>
        </p:sp>
        <p:pic>
          <p:nvPicPr>
            <p:cNvPr id="21" name="Pictur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6025" y="173453"/>
              <a:ext cx="2773250" cy="1559953"/>
            </a:xfrm>
            <a:prstGeom prst="rect">
              <a:avLst/>
            </a:prstGeom>
          </p:spPr>
        </p:pic>
      </p:grpSp>
      <p:pic>
        <p:nvPicPr>
          <p:cNvPr id="29" name="Picture 28"/>
          <p:cNvPicPr>
            <a:picLocks noChangeAspect="1"/>
          </p:cNvPicPr>
          <p:nvPr/>
        </p:nvPicPr>
        <p:blipFill rotWithShape="1">
          <a:blip r:embed="rId5" cstate="print">
            <a:extLst>
              <a:ext uri="{28A0092B-C50C-407E-A947-70E740481C1C}">
                <a14:useLocalDpi xmlns:a14="http://schemas.microsoft.com/office/drawing/2010/main" val="0"/>
              </a:ext>
            </a:extLst>
          </a:blip>
          <a:srcRect l="6364" t="45234" r="6091" b="26716"/>
          <a:stretch/>
        </p:blipFill>
        <p:spPr>
          <a:xfrm>
            <a:off x="-152400" y="4861425"/>
            <a:ext cx="12365359" cy="1555939"/>
          </a:xfrm>
          <a:prstGeom prst="rect">
            <a:avLst/>
          </a:prstGeom>
        </p:spPr>
      </p:pic>
      <p:sp>
        <p:nvSpPr>
          <p:cNvPr id="2" name="Rounded Rectangle 17">
            <a:extLst>
              <a:ext uri="{FF2B5EF4-FFF2-40B4-BE49-F238E27FC236}">
                <a16:creationId xmlns:a16="http://schemas.microsoft.com/office/drawing/2014/main" id="{BD62669E-C478-E31B-C2B8-AC824E122A22}"/>
              </a:ext>
            </a:extLst>
          </p:cNvPr>
          <p:cNvSpPr/>
          <p:nvPr/>
        </p:nvSpPr>
        <p:spPr>
          <a:xfrm>
            <a:off x="117497" y="1472103"/>
            <a:ext cx="6178528" cy="2852247"/>
          </a:xfrm>
          <a:prstGeom prst="roundRect">
            <a:avLst/>
          </a:prstGeom>
          <a:solidFill>
            <a:schemeClr val="bg1"/>
          </a:solidFill>
          <a:ln w="41275">
            <a:solidFill>
              <a:srgbClr val="ADA335">
                <a:alpha val="99000"/>
              </a:srgbClr>
            </a:solidFill>
            <a:prstDash val="lgDash"/>
          </a:ln>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2667" b="0" i="0" u="none" strike="noStrike" kern="1200" cap="none" spc="0" normalizeH="0" baseline="0" noProof="0" dirty="0">
              <a:ln>
                <a:noFill/>
              </a:ln>
              <a:solidFill>
                <a:srgbClr val="22517E"/>
              </a:solidFill>
              <a:effectLst/>
              <a:uLnTx/>
              <a:uFillTx/>
              <a:latin typeface="Calibri" panose="020F0502020204030204" pitchFamily="34" charset="0"/>
              <a:ea typeface="+mn-ea"/>
              <a:cs typeface="Calibri" panose="020F0502020204030204" pitchFamily="34" charset="0"/>
            </a:endParaRPr>
          </a:p>
        </p:txBody>
      </p:sp>
      <p:sp>
        <p:nvSpPr>
          <p:cNvPr id="4" name="TextBox 3">
            <a:extLst>
              <a:ext uri="{FF2B5EF4-FFF2-40B4-BE49-F238E27FC236}">
                <a16:creationId xmlns:a16="http://schemas.microsoft.com/office/drawing/2014/main" id="{97435DE2-17F8-0011-0A73-F82FFF302415}"/>
              </a:ext>
            </a:extLst>
          </p:cNvPr>
          <p:cNvSpPr txBox="1"/>
          <p:nvPr/>
        </p:nvSpPr>
        <p:spPr>
          <a:xfrm>
            <a:off x="428625" y="1647825"/>
            <a:ext cx="5791200" cy="2554545"/>
          </a:xfrm>
          <a:prstGeom prst="rect">
            <a:avLst/>
          </a:prstGeom>
          <a:noFill/>
        </p:spPr>
        <p:txBody>
          <a:bodyPr wrap="square" rtlCol="0">
            <a:spAutoFit/>
          </a:bodyPr>
          <a:lstStyle/>
          <a:p>
            <a:pPr marL="0" marR="0" lvl="0" indent="0" algn="just" defTabSz="609630" rtl="0" eaLnBrk="1" fontAlgn="auto" latinLnBrk="0" hangingPunct="1">
              <a:lnSpc>
                <a:spcPct val="100000"/>
              </a:lnSpc>
              <a:spcBef>
                <a:spcPts val="0"/>
              </a:spcBef>
              <a:spcAft>
                <a:spcPts val="0"/>
              </a:spcAft>
              <a:buClrTx/>
              <a:buSzTx/>
              <a:buFontTx/>
              <a:buNone/>
              <a:tabLst/>
              <a:defRPr/>
            </a:pPr>
            <a:r>
              <a:rPr kumimoji="0" lang="en-US" sz="3200" b="1" i="1" u="none" strike="noStrike" kern="1200" cap="none" spc="0" normalizeH="0" baseline="0" noProof="0" dirty="0" err="1">
                <a:ln>
                  <a:noFill/>
                </a:ln>
                <a:solidFill>
                  <a:srgbClr val="FF0000"/>
                </a:solidFill>
                <a:effectLst/>
                <a:uLnTx/>
                <a:uFillTx/>
                <a:cs typeface="Calibri" panose="020F0502020204030204" pitchFamily="34" charset="0"/>
              </a:rPr>
              <a:t>Tiến</a:t>
            </a:r>
            <a:r>
              <a:rPr kumimoji="0" lang="en-US" sz="3200" b="1" i="1" u="none" strike="noStrike" kern="1200" cap="none" spc="0" normalizeH="0" baseline="0" noProof="0" dirty="0">
                <a:ln>
                  <a:noFill/>
                </a:ln>
                <a:solidFill>
                  <a:srgbClr val="FF0000"/>
                </a:solidFill>
                <a:effectLst/>
                <a:uLnTx/>
                <a:uFillTx/>
                <a:cs typeface="Calibri" panose="020F0502020204030204" pitchFamily="34" charset="0"/>
              </a:rPr>
              <a:t> </a:t>
            </a:r>
            <a:r>
              <a:rPr kumimoji="0" lang="en-US" sz="3200" b="1" i="1" u="none" strike="noStrike" kern="1200" cap="none" spc="0" normalizeH="0" baseline="0" noProof="0" dirty="0" err="1">
                <a:ln>
                  <a:noFill/>
                </a:ln>
                <a:solidFill>
                  <a:srgbClr val="FF0000"/>
                </a:solidFill>
                <a:effectLst/>
                <a:uLnTx/>
                <a:uFillTx/>
                <a:cs typeface="Calibri" panose="020F0502020204030204" pitchFamily="34" charset="0"/>
              </a:rPr>
              <a:t>hành</a:t>
            </a:r>
            <a:r>
              <a:rPr kumimoji="0" lang="en-US" sz="3200" b="1" i="1" u="none" strike="noStrike" kern="1200" cap="none" spc="0" normalizeH="0" baseline="0" noProof="0" dirty="0">
                <a:ln>
                  <a:noFill/>
                </a:ln>
                <a:solidFill>
                  <a:srgbClr val="FF0000"/>
                </a:solidFill>
                <a:effectLst/>
                <a:uLnTx/>
                <a:uFillTx/>
                <a:cs typeface="Calibri" panose="020F0502020204030204" pitchFamily="34" charset="0"/>
              </a:rPr>
              <a:t>:</a:t>
            </a:r>
          </a:p>
          <a:p>
            <a:pPr marL="457200" lvl="0" indent="-457200" algn="just" defTabSz="609630">
              <a:buFont typeface="Arial" panose="020B0604020202020204" pitchFamily="34" charset="0"/>
              <a:buChar char="•"/>
            </a:pPr>
            <a:r>
              <a:rPr lang="vi-VN" sz="3200" dirty="0"/>
              <a:t>Cầm chong chóng trước quạt (Hình 4) và bật quạt với các mức độ khác nhau. Quan sát chong chóng.</a:t>
            </a:r>
            <a:endParaRPr kumimoji="0" lang="en-US" sz="3200" b="0" i="0" u="none" strike="noStrike" kern="1200" cap="none" spc="0" normalizeH="0" baseline="0" noProof="0" dirty="0">
              <a:ln>
                <a:noFill/>
              </a:ln>
              <a:solidFill>
                <a:srgbClr val="002060"/>
              </a:solidFill>
              <a:effectLst/>
              <a:uLnTx/>
              <a:uFillTx/>
              <a:cs typeface="Calibri" panose="020F0502020204030204" pitchFamily="34" charset="0"/>
            </a:endParaRPr>
          </a:p>
        </p:txBody>
      </p:sp>
      <p:pic>
        <p:nvPicPr>
          <p:cNvPr id="6" name="Picture 5">
            <a:extLst>
              <a:ext uri="{FF2B5EF4-FFF2-40B4-BE49-F238E27FC236}">
                <a16:creationId xmlns:a16="http://schemas.microsoft.com/office/drawing/2014/main" id="{D7589AFD-1F6B-20DD-37FD-D61CCD45E061}"/>
              </a:ext>
            </a:extLst>
          </p:cNvPr>
          <p:cNvPicPr>
            <a:picLocks noChangeAspect="1"/>
          </p:cNvPicPr>
          <p:nvPr/>
        </p:nvPicPr>
        <p:blipFill>
          <a:blip r:embed="rId6"/>
          <a:stretch>
            <a:fillRect/>
          </a:stretch>
        </p:blipFill>
        <p:spPr>
          <a:xfrm>
            <a:off x="7215188" y="1228725"/>
            <a:ext cx="3729037" cy="319363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 name="TextBox 9">
            <a:extLst>
              <a:ext uri="{FF2B5EF4-FFF2-40B4-BE49-F238E27FC236}">
                <a16:creationId xmlns:a16="http://schemas.microsoft.com/office/drawing/2014/main" id="{ABE4E908-885C-ABD1-8AC2-83C54DAA4A25}"/>
              </a:ext>
            </a:extLst>
          </p:cNvPr>
          <p:cNvSpPr txBox="1"/>
          <p:nvPr/>
        </p:nvSpPr>
        <p:spPr>
          <a:xfrm>
            <a:off x="194309" y="4579961"/>
            <a:ext cx="11111865" cy="1077218"/>
          </a:xfrm>
          <a:custGeom>
            <a:avLst/>
            <a:gdLst>
              <a:gd name="connsiteX0" fmla="*/ 0 w 11111865"/>
              <a:gd name="connsiteY0" fmla="*/ 0 h 1077218"/>
              <a:gd name="connsiteX1" fmla="*/ 11111865 w 11111865"/>
              <a:gd name="connsiteY1" fmla="*/ 0 h 1077218"/>
              <a:gd name="connsiteX2" fmla="*/ 11111865 w 11111865"/>
              <a:gd name="connsiteY2" fmla="*/ 1077218 h 1077218"/>
              <a:gd name="connsiteX3" fmla="*/ 0 w 11111865"/>
              <a:gd name="connsiteY3" fmla="*/ 1077218 h 1077218"/>
              <a:gd name="connsiteX4" fmla="*/ 0 w 11111865"/>
              <a:gd name="connsiteY4" fmla="*/ 0 h 1077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11865" h="1077218" fill="none" extrusionOk="0">
                <a:moveTo>
                  <a:pt x="0" y="0"/>
                </a:moveTo>
                <a:cubicBezTo>
                  <a:pt x="5349390" y="5222"/>
                  <a:pt x="8306972" y="24918"/>
                  <a:pt x="11111865" y="0"/>
                </a:cubicBezTo>
                <a:cubicBezTo>
                  <a:pt x="11149727" y="476103"/>
                  <a:pt x="11053262" y="631043"/>
                  <a:pt x="11111865" y="1077218"/>
                </a:cubicBezTo>
                <a:cubicBezTo>
                  <a:pt x="7052129" y="912457"/>
                  <a:pt x="2657339" y="1195368"/>
                  <a:pt x="0" y="1077218"/>
                </a:cubicBezTo>
                <a:cubicBezTo>
                  <a:pt x="-64117" y="630482"/>
                  <a:pt x="88888" y="487727"/>
                  <a:pt x="0" y="0"/>
                </a:cubicBezTo>
                <a:close/>
              </a:path>
              <a:path w="11111865" h="1077218" stroke="0" extrusionOk="0">
                <a:moveTo>
                  <a:pt x="0" y="0"/>
                </a:moveTo>
                <a:cubicBezTo>
                  <a:pt x="4204168" y="11849"/>
                  <a:pt x="9752977" y="-161459"/>
                  <a:pt x="11111865" y="0"/>
                </a:cubicBezTo>
                <a:cubicBezTo>
                  <a:pt x="11163900" y="144312"/>
                  <a:pt x="11204008" y="673209"/>
                  <a:pt x="11111865" y="1077218"/>
                </a:cubicBezTo>
                <a:cubicBezTo>
                  <a:pt x="7505274" y="931358"/>
                  <a:pt x="2839543" y="998894"/>
                  <a:pt x="0" y="1077218"/>
                </a:cubicBezTo>
                <a:cubicBezTo>
                  <a:pt x="7265" y="907874"/>
                  <a:pt x="-51671" y="219525"/>
                  <a:pt x="0" y="0"/>
                </a:cubicBezTo>
                <a:close/>
              </a:path>
            </a:pathLst>
          </a:custGeom>
          <a:solidFill>
            <a:schemeClr val="accent6">
              <a:lumMod val="40000"/>
              <a:lumOff val="60000"/>
            </a:schemeClr>
          </a:solidFill>
          <a:ln w="38100">
            <a:solidFill>
              <a:srgbClr val="1FAE98"/>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lvl="0" algn="just">
              <a:defRPr/>
            </a:pPr>
            <a:r>
              <a:rPr lang="vi-VN" sz="3200" dirty="0">
                <a:solidFill>
                  <a:prstClr val="black"/>
                </a:solidFill>
                <a:latin typeface="Calibri" panose="020F0502020204030204" pitchFamily="34" charset="0"/>
                <a:cs typeface="Calibri" panose="020F0502020204030204" pitchFamily="34" charset="0"/>
              </a:rPr>
              <a:t>Trường hợp nào chong chóng quay nhanh nhất, trường hợp nào chong chóng quay chậm nhất?</a:t>
            </a:r>
            <a:endPar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14" name="TextBox 13">
            <a:extLst>
              <a:ext uri="{FF2B5EF4-FFF2-40B4-BE49-F238E27FC236}">
                <a16:creationId xmlns:a16="http://schemas.microsoft.com/office/drawing/2014/main" id="{21DF4F6A-D708-3F3D-DD4C-38447E8DFEAA}"/>
              </a:ext>
            </a:extLst>
          </p:cNvPr>
          <p:cNvSpPr txBox="1"/>
          <p:nvPr/>
        </p:nvSpPr>
        <p:spPr>
          <a:xfrm>
            <a:off x="184784" y="5780782"/>
            <a:ext cx="11111865" cy="1077218"/>
          </a:xfrm>
          <a:custGeom>
            <a:avLst/>
            <a:gdLst>
              <a:gd name="connsiteX0" fmla="*/ 0 w 11111865"/>
              <a:gd name="connsiteY0" fmla="*/ 0 h 1077218"/>
              <a:gd name="connsiteX1" fmla="*/ 11111865 w 11111865"/>
              <a:gd name="connsiteY1" fmla="*/ 0 h 1077218"/>
              <a:gd name="connsiteX2" fmla="*/ 11111865 w 11111865"/>
              <a:gd name="connsiteY2" fmla="*/ 1077218 h 1077218"/>
              <a:gd name="connsiteX3" fmla="*/ 0 w 11111865"/>
              <a:gd name="connsiteY3" fmla="*/ 1077218 h 1077218"/>
              <a:gd name="connsiteX4" fmla="*/ 0 w 11111865"/>
              <a:gd name="connsiteY4" fmla="*/ 0 h 1077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11865" h="1077218" fill="none" extrusionOk="0">
                <a:moveTo>
                  <a:pt x="0" y="0"/>
                </a:moveTo>
                <a:cubicBezTo>
                  <a:pt x="5349390" y="5222"/>
                  <a:pt x="8306972" y="24918"/>
                  <a:pt x="11111865" y="0"/>
                </a:cubicBezTo>
                <a:cubicBezTo>
                  <a:pt x="11149727" y="476103"/>
                  <a:pt x="11053262" y="631043"/>
                  <a:pt x="11111865" y="1077218"/>
                </a:cubicBezTo>
                <a:cubicBezTo>
                  <a:pt x="7052129" y="912457"/>
                  <a:pt x="2657339" y="1195368"/>
                  <a:pt x="0" y="1077218"/>
                </a:cubicBezTo>
                <a:cubicBezTo>
                  <a:pt x="-64117" y="630482"/>
                  <a:pt x="88888" y="487727"/>
                  <a:pt x="0" y="0"/>
                </a:cubicBezTo>
                <a:close/>
              </a:path>
              <a:path w="11111865" h="1077218" stroke="0" extrusionOk="0">
                <a:moveTo>
                  <a:pt x="0" y="0"/>
                </a:moveTo>
                <a:cubicBezTo>
                  <a:pt x="4204168" y="11849"/>
                  <a:pt x="9752977" y="-161459"/>
                  <a:pt x="11111865" y="0"/>
                </a:cubicBezTo>
                <a:cubicBezTo>
                  <a:pt x="11163900" y="144312"/>
                  <a:pt x="11204008" y="673209"/>
                  <a:pt x="11111865" y="1077218"/>
                </a:cubicBezTo>
                <a:cubicBezTo>
                  <a:pt x="7505274" y="931358"/>
                  <a:pt x="2839543" y="998894"/>
                  <a:pt x="0" y="1077218"/>
                </a:cubicBezTo>
                <a:cubicBezTo>
                  <a:pt x="7265" y="907874"/>
                  <a:pt x="-51671" y="219525"/>
                  <a:pt x="0" y="0"/>
                </a:cubicBezTo>
                <a:close/>
              </a:path>
            </a:pathLst>
          </a:custGeom>
          <a:solidFill>
            <a:schemeClr val="accent3">
              <a:lumMod val="20000"/>
              <a:lumOff val="80000"/>
            </a:schemeClr>
          </a:solidFill>
          <a:ln w="38100">
            <a:solidFill>
              <a:srgbClr val="1FAE98"/>
            </a:solidFill>
            <a:prstDash val="sysDash"/>
            <a:extLst>
              <a:ext uri="{C807C97D-BFC1-408E-A445-0C87EB9F89A2}">
                <ask:lineSketchStyleProps xmlns:ask="http://schemas.microsoft.com/office/drawing/2018/sketchyshapes" sd="4194945536">
                  <a:prstGeom prst="rect">
                    <a:avLst/>
                  </a:prstGeom>
                  <ask:type>
                    <ask:lineSketchCurved/>
                  </ask:type>
                </ask:lineSketchStyleProps>
              </a:ext>
            </a:extLst>
          </a:ln>
        </p:spPr>
        <p:txBody>
          <a:bodyPr wrap="square">
            <a:spAutoFit/>
          </a:bodyPr>
          <a:lstStyle/>
          <a:p>
            <a:pPr lvl="0" algn="just">
              <a:defRPr/>
            </a:pPr>
            <a:r>
              <a:rPr lang="vi-VN" sz="3200" dirty="0">
                <a:solidFill>
                  <a:prstClr val="black"/>
                </a:solidFill>
                <a:latin typeface="Calibri" panose="020F0502020204030204" pitchFamily="34" charset="0"/>
                <a:cs typeface="Calibri" panose="020F0502020204030204" pitchFamily="34" charset="0"/>
              </a:rPr>
              <a:t>Qua thí nghiệm trên, hãy kết luận không khí chuyển động mạnh sẽ gây ra gió mạnh hay nhẹ.</a:t>
            </a:r>
            <a:endPar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102253326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10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0" grpId="0" animBg="1"/>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9375265" y="2642197"/>
            <a:ext cx="894267" cy="1192347"/>
          </a:xfrm>
          <a:prstGeom prst="rect">
            <a:avLst/>
          </a:prstGeom>
          <a:noFill/>
          <a:ln>
            <a:noFill/>
          </a:ln>
        </p:spPr>
      </p:pic>
      <p:pic>
        <p:nvPicPr>
          <p:cNvPr id="55" name="Google Shape;55;p13"/>
          <p:cNvPicPr preferRelativeResize="0"/>
          <p:nvPr/>
        </p:nvPicPr>
        <p:blipFill>
          <a:blip r:embed="rId4">
            <a:alphaModFix/>
          </a:blip>
          <a:stretch>
            <a:fillRect/>
          </a:stretch>
        </p:blipFill>
        <p:spPr>
          <a:xfrm>
            <a:off x="0" y="1"/>
            <a:ext cx="12192001" cy="6858000"/>
          </a:xfrm>
          <a:prstGeom prst="rect">
            <a:avLst/>
          </a:prstGeom>
          <a:noFill/>
          <a:ln>
            <a:noFill/>
          </a:ln>
        </p:spPr>
      </p:pic>
      <p:pic>
        <p:nvPicPr>
          <p:cNvPr id="56" name="Google Shape;56;p13"/>
          <p:cNvPicPr preferRelativeResize="0"/>
          <p:nvPr/>
        </p:nvPicPr>
        <p:blipFill>
          <a:blip r:embed="rId5">
            <a:alphaModFix/>
          </a:blip>
          <a:stretch>
            <a:fillRect/>
          </a:stretch>
        </p:blipFill>
        <p:spPr>
          <a:xfrm>
            <a:off x="321438" y="1055084"/>
            <a:ext cx="2116968" cy="2316093"/>
          </a:xfrm>
          <a:prstGeom prst="rect">
            <a:avLst/>
          </a:prstGeom>
          <a:noFill/>
          <a:ln>
            <a:noFill/>
          </a:ln>
        </p:spPr>
      </p:pic>
      <p:pic>
        <p:nvPicPr>
          <p:cNvPr id="59" name="Google Shape;59;p13"/>
          <p:cNvPicPr preferRelativeResize="0"/>
          <p:nvPr/>
        </p:nvPicPr>
        <p:blipFill>
          <a:blip r:embed="rId6">
            <a:alphaModFix/>
          </a:blip>
          <a:stretch>
            <a:fillRect/>
          </a:stretch>
        </p:blipFill>
        <p:spPr>
          <a:xfrm>
            <a:off x="-90200" y="1"/>
            <a:ext cx="2762768" cy="1036033"/>
          </a:xfrm>
          <a:prstGeom prst="rect">
            <a:avLst/>
          </a:prstGeom>
          <a:noFill/>
          <a:ln>
            <a:noFill/>
          </a:ln>
        </p:spPr>
      </p:pic>
      <p:pic>
        <p:nvPicPr>
          <p:cNvPr id="60" name="Google Shape;60;p13"/>
          <p:cNvPicPr preferRelativeResize="0"/>
          <p:nvPr/>
        </p:nvPicPr>
        <p:blipFill>
          <a:blip r:embed="rId6">
            <a:alphaModFix/>
          </a:blip>
          <a:stretch>
            <a:fillRect/>
          </a:stretch>
        </p:blipFill>
        <p:spPr>
          <a:xfrm>
            <a:off x="2530467" y="1"/>
            <a:ext cx="2762768" cy="1036033"/>
          </a:xfrm>
          <a:prstGeom prst="rect">
            <a:avLst/>
          </a:prstGeom>
          <a:noFill/>
          <a:ln>
            <a:noFill/>
          </a:ln>
        </p:spPr>
      </p:pic>
      <p:pic>
        <p:nvPicPr>
          <p:cNvPr id="61" name="Google Shape;61;p13"/>
          <p:cNvPicPr preferRelativeResize="0"/>
          <p:nvPr/>
        </p:nvPicPr>
        <p:blipFill>
          <a:blip r:embed="rId6">
            <a:alphaModFix/>
          </a:blip>
          <a:stretch>
            <a:fillRect/>
          </a:stretch>
        </p:blipFill>
        <p:spPr>
          <a:xfrm>
            <a:off x="6808567" y="1"/>
            <a:ext cx="2762768" cy="1036033"/>
          </a:xfrm>
          <a:prstGeom prst="rect">
            <a:avLst/>
          </a:prstGeom>
          <a:noFill/>
          <a:ln>
            <a:noFill/>
          </a:ln>
        </p:spPr>
      </p:pic>
      <p:pic>
        <p:nvPicPr>
          <p:cNvPr id="62" name="Google Shape;62;p13"/>
          <p:cNvPicPr preferRelativeResize="0"/>
          <p:nvPr/>
        </p:nvPicPr>
        <p:blipFill>
          <a:blip r:embed="rId6">
            <a:alphaModFix/>
          </a:blip>
          <a:stretch>
            <a:fillRect/>
          </a:stretch>
        </p:blipFill>
        <p:spPr>
          <a:xfrm>
            <a:off x="9429233" y="1"/>
            <a:ext cx="2762768" cy="1036033"/>
          </a:xfrm>
          <a:prstGeom prst="rect">
            <a:avLst/>
          </a:prstGeom>
          <a:noFill/>
          <a:ln>
            <a:noFill/>
          </a:ln>
        </p:spPr>
      </p:pic>
      <p:pic>
        <p:nvPicPr>
          <p:cNvPr id="63" name="Google Shape;63;p13"/>
          <p:cNvPicPr preferRelativeResize="0"/>
          <p:nvPr/>
        </p:nvPicPr>
        <p:blipFill>
          <a:blip r:embed="rId7">
            <a:alphaModFix/>
          </a:blip>
          <a:stretch>
            <a:fillRect/>
          </a:stretch>
        </p:blipFill>
        <p:spPr>
          <a:xfrm>
            <a:off x="5383901" y="-100082"/>
            <a:ext cx="1333999" cy="1333999"/>
          </a:xfrm>
          <a:prstGeom prst="rect">
            <a:avLst/>
          </a:prstGeom>
          <a:noFill/>
          <a:ln>
            <a:noFill/>
          </a:ln>
        </p:spPr>
      </p:pic>
      <p:pic>
        <p:nvPicPr>
          <p:cNvPr id="64" name="Google Shape;64;p13"/>
          <p:cNvPicPr preferRelativeResize="0"/>
          <p:nvPr/>
        </p:nvPicPr>
        <p:blipFill>
          <a:blip r:embed="rId8">
            <a:alphaModFix/>
          </a:blip>
          <a:stretch>
            <a:fillRect/>
          </a:stretch>
        </p:blipFill>
        <p:spPr>
          <a:xfrm>
            <a:off x="140584" y="3705967"/>
            <a:ext cx="2330733" cy="2330733"/>
          </a:xfrm>
          <a:prstGeom prst="rect">
            <a:avLst/>
          </a:prstGeom>
          <a:noFill/>
          <a:ln>
            <a:noFill/>
          </a:ln>
        </p:spPr>
      </p:pic>
      <p:pic>
        <p:nvPicPr>
          <p:cNvPr id="45" name="Google Shape;87;p14">
            <a:extLst>
              <a:ext uri="{FF2B5EF4-FFF2-40B4-BE49-F238E27FC236}">
                <a16:creationId xmlns:a16="http://schemas.microsoft.com/office/drawing/2014/main" id="{D36BBD45-F213-4F68-B37B-AC56AF0EF7B9}"/>
              </a:ext>
            </a:extLst>
          </p:cNvPr>
          <p:cNvPicPr preferRelativeResize="0"/>
          <p:nvPr/>
        </p:nvPicPr>
        <p:blipFill>
          <a:blip r:embed="rId9">
            <a:alphaModFix/>
          </a:blip>
          <a:stretch>
            <a:fillRect/>
          </a:stretch>
        </p:blipFill>
        <p:spPr>
          <a:xfrm>
            <a:off x="3065113" y="974663"/>
            <a:ext cx="6371708" cy="3791229"/>
          </a:xfrm>
          <a:prstGeom prst="rect">
            <a:avLst/>
          </a:prstGeom>
          <a:noFill/>
          <a:ln>
            <a:noFill/>
          </a:ln>
        </p:spPr>
      </p:pic>
      <p:sp>
        <p:nvSpPr>
          <p:cNvPr id="47" name="Google Shape;95;p14">
            <a:extLst>
              <a:ext uri="{FF2B5EF4-FFF2-40B4-BE49-F238E27FC236}">
                <a16:creationId xmlns:a16="http://schemas.microsoft.com/office/drawing/2014/main" id="{3E0DA39B-87D4-493D-B09A-A5B0539A1CD2}"/>
              </a:ext>
            </a:extLst>
          </p:cNvPr>
          <p:cNvSpPr txBox="1"/>
          <p:nvPr/>
        </p:nvSpPr>
        <p:spPr>
          <a:xfrm>
            <a:off x="3322859" y="1130744"/>
            <a:ext cx="5856134" cy="3236394"/>
          </a:xfrm>
          <a:prstGeom prst="rect">
            <a:avLst/>
          </a:prstGeom>
          <a:solidFill>
            <a:srgbClr val="FFFFFF"/>
          </a:solid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4667" b="1" i="0" u="none" strike="noStrike" kern="0" cap="none" spc="0" normalizeH="0" baseline="0" noProof="0">
              <a:ln>
                <a:noFill/>
              </a:ln>
              <a:solidFill>
                <a:srgbClr val="FFFF00"/>
              </a:solidFill>
              <a:effectLst/>
              <a:uLnTx/>
              <a:uFillTx/>
              <a:latin typeface="Georgia"/>
              <a:ea typeface="Georgia"/>
              <a:cs typeface="Georgia"/>
              <a:sym typeface="Georgia"/>
            </a:endParaRPr>
          </a:p>
        </p:txBody>
      </p:sp>
      <p:pic>
        <p:nvPicPr>
          <p:cNvPr id="95" name="Google Shape;81;p14">
            <a:extLst>
              <a:ext uri="{FF2B5EF4-FFF2-40B4-BE49-F238E27FC236}">
                <a16:creationId xmlns:a16="http://schemas.microsoft.com/office/drawing/2014/main" id="{41963B24-EFB3-481D-B566-FACAC77F48AA}"/>
              </a:ext>
            </a:extLst>
          </p:cNvPr>
          <p:cNvPicPr preferRelativeResize="0"/>
          <p:nvPr/>
        </p:nvPicPr>
        <p:blipFill>
          <a:blip r:embed="rId10">
            <a:alphaModFix/>
          </a:blip>
          <a:stretch>
            <a:fillRect/>
          </a:stretch>
        </p:blipFill>
        <p:spPr>
          <a:xfrm>
            <a:off x="10944963" y="1194857"/>
            <a:ext cx="1091037" cy="1328842"/>
          </a:xfrm>
          <a:prstGeom prst="rect">
            <a:avLst/>
          </a:prstGeom>
          <a:noFill/>
          <a:ln w="38100" cap="flat" cmpd="sng">
            <a:solidFill>
              <a:srgbClr val="666666"/>
            </a:solidFill>
            <a:prstDash val="solid"/>
            <a:round/>
            <a:headEnd type="none" w="sm" len="sm"/>
            <a:tailEnd type="none" w="sm" len="sm"/>
          </a:ln>
        </p:spPr>
      </p:pic>
      <p:pic>
        <p:nvPicPr>
          <p:cNvPr id="96" name="Google Shape;82;p14">
            <a:extLst>
              <a:ext uri="{FF2B5EF4-FFF2-40B4-BE49-F238E27FC236}">
                <a16:creationId xmlns:a16="http://schemas.microsoft.com/office/drawing/2014/main" id="{526CF1DF-E40C-44BF-835B-EAD31A2112F5}"/>
              </a:ext>
            </a:extLst>
          </p:cNvPr>
          <p:cNvPicPr preferRelativeResize="0"/>
          <p:nvPr/>
        </p:nvPicPr>
        <p:blipFill rotWithShape="1">
          <a:blip r:embed="rId11">
            <a:alphaModFix/>
          </a:blip>
          <a:srcRect l="13052" t="3784" r="13119" b="3450"/>
          <a:stretch/>
        </p:blipFill>
        <p:spPr>
          <a:xfrm>
            <a:off x="9663256" y="1211636"/>
            <a:ext cx="1091038" cy="1360728"/>
          </a:xfrm>
          <a:prstGeom prst="rect">
            <a:avLst/>
          </a:prstGeom>
          <a:noFill/>
          <a:ln w="38100" cap="flat" cmpd="sng">
            <a:solidFill>
              <a:srgbClr val="666666"/>
            </a:solidFill>
            <a:prstDash val="solid"/>
            <a:round/>
            <a:headEnd type="none" w="sm" len="sm"/>
            <a:tailEnd type="none" w="sm" len="sm"/>
          </a:ln>
        </p:spPr>
      </p:pic>
      <p:pic>
        <p:nvPicPr>
          <p:cNvPr id="20" name="Picture 19">
            <a:extLst>
              <a:ext uri="{FF2B5EF4-FFF2-40B4-BE49-F238E27FC236}">
                <a16:creationId xmlns:a16="http://schemas.microsoft.com/office/drawing/2014/main" id="{B5EE0D9C-F92A-4408-9D5D-8DC38946A186}"/>
              </a:ext>
            </a:extLst>
          </p:cNvPr>
          <p:cNvPicPr>
            <a:picLocks noChangeAspect="1"/>
          </p:cNvPicPr>
          <p:nvPr/>
        </p:nvPicPr>
        <p:blipFill>
          <a:blip r:embed="rId12"/>
          <a:stretch>
            <a:fillRect/>
          </a:stretch>
        </p:blipFill>
        <p:spPr>
          <a:xfrm>
            <a:off x="3339612" y="2128100"/>
            <a:ext cx="5877496" cy="791198"/>
          </a:xfrm>
          <a:prstGeom prst="rect">
            <a:avLst/>
          </a:prstGeom>
        </p:spPr>
      </p:pic>
      <p:pic>
        <p:nvPicPr>
          <p:cNvPr id="1026" name="Picture 2" descr="Feliz Menino Bonitinho Garoto Com Idéia De Luz | Art drawings for kids,  School art activities, Back to school art activity"/>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6905067" y="2840826"/>
            <a:ext cx="3849227" cy="4236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666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12192000" cy="6542011"/>
          </a:xfrm>
          <a:prstGeom prst="rect">
            <a:avLst/>
          </a:prstGeom>
          <a:solidFill>
            <a:srgbClr val="C7DD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a:ea typeface="+mn-ea"/>
              <a:cs typeface="+mn-cs"/>
            </a:endParaRPr>
          </a:p>
        </p:txBody>
      </p:sp>
      <p:pic>
        <p:nvPicPr>
          <p:cNvPr id="8" name="Picture 8"/>
          <p:cNvPicPr>
            <a:picLocks noChangeAspect="1"/>
          </p:cNvPicPr>
          <p:nvPr/>
        </p:nvPicPr>
        <p:blipFill>
          <a:blip r:embed="rId3"/>
          <a:srcRect l="5801" t="35046" r="4094" b="30939"/>
          <a:stretch>
            <a:fillRect/>
          </a:stretch>
        </p:blipFill>
        <p:spPr>
          <a:xfrm>
            <a:off x="-152400" y="-233867"/>
            <a:ext cx="12749790" cy="2707280"/>
          </a:xfrm>
          <a:prstGeom prst="rect">
            <a:avLst/>
          </a:prstGeom>
        </p:spPr>
      </p:pic>
      <p:pic>
        <p:nvPicPr>
          <p:cNvPr id="5" name="Picture 5"/>
          <p:cNvPicPr>
            <a:picLocks noChangeAspect="1"/>
          </p:cNvPicPr>
          <p:nvPr/>
        </p:nvPicPr>
        <p:blipFill rotWithShape="1">
          <a:blip r:embed="rId4"/>
          <a:srcRect l="8846" t="34435" r="15452" b="50832"/>
          <a:stretch/>
        </p:blipFill>
        <p:spPr>
          <a:xfrm>
            <a:off x="-57150" y="5881733"/>
            <a:ext cx="12242800" cy="1340119"/>
          </a:xfrm>
          <a:prstGeom prst="rect">
            <a:avLst/>
          </a:prstGeom>
        </p:spPr>
      </p:pic>
      <p:pic>
        <p:nvPicPr>
          <p:cNvPr id="14" name="Picture 6"/>
          <p:cNvPicPr>
            <a:picLocks noChangeAspect="1"/>
          </p:cNvPicPr>
          <p:nvPr/>
        </p:nvPicPr>
        <p:blipFill>
          <a:blip r:embed="rId5"/>
          <a:srcRect l="13162" t="11393" b="31764"/>
          <a:stretch>
            <a:fillRect/>
          </a:stretch>
        </p:blipFill>
        <p:spPr>
          <a:xfrm>
            <a:off x="4249626" y="100055"/>
            <a:ext cx="7936024" cy="2922076"/>
          </a:xfrm>
          <a:prstGeom prst="rect">
            <a:avLst/>
          </a:prstGeom>
        </p:spPr>
      </p:pic>
      <p:pic>
        <p:nvPicPr>
          <p:cNvPr id="15" name="Picture 6"/>
          <p:cNvPicPr>
            <a:picLocks noChangeAspect="1"/>
          </p:cNvPicPr>
          <p:nvPr/>
        </p:nvPicPr>
        <p:blipFill>
          <a:blip r:embed="rId5"/>
          <a:srcRect l="13162" t="11393" b="31764"/>
          <a:stretch>
            <a:fillRect/>
          </a:stretch>
        </p:blipFill>
        <p:spPr>
          <a:xfrm flipH="1">
            <a:off x="-1463873" y="3362"/>
            <a:ext cx="7936024" cy="2922076"/>
          </a:xfrm>
          <a:prstGeom prst="rect">
            <a:avLst/>
          </a:prstGeom>
        </p:spPr>
      </p:pic>
      <p:pic>
        <p:nvPicPr>
          <p:cNvPr id="17" name="Picture 16"/>
          <p:cNvPicPr>
            <a:picLocks noChangeAspect="1"/>
          </p:cNvPicPr>
          <p:nvPr/>
        </p:nvPicPr>
        <p:blipFill rotWithShape="1">
          <a:blip r:embed="rId6" cstate="print">
            <a:extLst>
              <a:ext uri="{28A0092B-C50C-407E-A947-70E740481C1C}">
                <a14:useLocalDpi xmlns:a14="http://schemas.microsoft.com/office/drawing/2010/main" val="0"/>
              </a:ext>
            </a:extLst>
          </a:blip>
          <a:srcRect l="6465" r="6035" b="9204"/>
          <a:stretch/>
        </p:blipFill>
        <p:spPr>
          <a:xfrm>
            <a:off x="-193675" y="-1222849"/>
            <a:ext cx="12270109" cy="7161952"/>
          </a:xfrm>
          <a:prstGeom prst="rect">
            <a:avLst/>
          </a:prstGeom>
        </p:spPr>
      </p:pic>
      <p:grpSp>
        <p:nvGrpSpPr>
          <p:cNvPr id="2" name="Group 1"/>
          <p:cNvGrpSpPr/>
          <p:nvPr/>
        </p:nvGrpSpPr>
        <p:grpSpPr>
          <a:xfrm>
            <a:off x="5486398" y="969891"/>
            <a:ext cx="6599584" cy="2707587"/>
            <a:chOff x="10334775" y="3959496"/>
            <a:chExt cx="7155308" cy="4519212"/>
          </a:xfrm>
          <a:effectLst>
            <a:outerShdw blurRad="76200" dir="18900000" sy="23000" kx="-1200000" algn="bl" rotWithShape="0">
              <a:prstClr val="black">
                <a:alpha val="20000"/>
              </a:prstClr>
            </a:outerShdw>
          </a:effectLst>
        </p:grpSpPr>
        <p:sp>
          <p:nvSpPr>
            <p:cNvPr id="22" name="Speech Bubble: Rectangle with Corners Rounded 6">
              <a:extLst>
                <a:ext uri="{FF2B5EF4-FFF2-40B4-BE49-F238E27FC236}">
                  <a16:creationId xmlns:a16="http://schemas.microsoft.com/office/drawing/2014/main" id="{B9388779-80E8-4258-A350-D089AFC0049E}"/>
                </a:ext>
              </a:extLst>
            </p:cNvPr>
            <p:cNvSpPr/>
            <p:nvPr/>
          </p:nvSpPr>
          <p:spPr>
            <a:xfrm flipH="1">
              <a:off x="10334775" y="3959496"/>
              <a:ext cx="7155308" cy="4519212"/>
            </a:xfrm>
            <a:prstGeom prst="wedgeRoundRectCallout">
              <a:avLst>
                <a:gd name="adj1" fmla="val 59436"/>
                <a:gd name="adj2" fmla="val 13666"/>
                <a:gd name="adj3" fmla="val 16667"/>
              </a:avLst>
            </a:prstGeom>
            <a:solidFill>
              <a:schemeClr val="accent1">
                <a:lumMod val="20000"/>
                <a:lumOff val="80000"/>
              </a:schemeClr>
            </a:solidFill>
            <a:ln w="38100">
              <a:solidFill>
                <a:srgbClr val="161F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79646"/>
                </a:solidFill>
                <a:effectLst/>
                <a:uLnTx/>
                <a:uFillTx/>
                <a:latin typeface="iCiel Cadena" panose="02000503000000020004" pitchFamily="50" charset="0"/>
                <a:ea typeface="+mn-ea"/>
                <a:cs typeface="+mn-cs"/>
              </a:endParaRPr>
            </a:p>
          </p:txBody>
        </p:sp>
        <p:sp>
          <p:nvSpPr>
            <p:cNvPr id="23" name="Rectangle 22"/>
            <p:cNvSpPr/>
            <p:nvPr/>
          </p:nvSpPr>
          <p:spPr>
            <a:xfrm>
              <a:off x="10683942" y="4304412"/>
              <a:ext cx="6579843" cy="385280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Chong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chóng</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quay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nhanh</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nhất</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khi</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bật</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quạt</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với</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mức</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độ</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mạnh</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nhất</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và</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quay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chậm</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nhất</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khi</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ở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mức</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độ</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quạt</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yếu</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nhất</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a:t>
              </a:r>
              <a:endParaRPr kumimoji="0" lang="en-US" sz="36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pSp>
      <p:pic>
        <p:nvPicPr>
          <p:cNvPr id="24" name="Picture 23"/>
          <p:cNvPicPr>
            <a:picLocks noChangeAspect="1"/>
          </p:cNvPicPr>
          <p:nvPr/>
        </p:nvPicPr>
        <p:blipFill rotWithShape="1">
          <a:blip r:embed="rId7" cstate="print">
            <a:extLst>
              <a:ext uri="{28A0092B-C50C-407E-A947-70E740481C1C}">
                <a14:useLocalDpi xmlns:a14="http://schemas.microsoft.com/office/drawing/2010/main" val="0"/>
              </a:ext>
            </a:extLst>
          </a:blip>
          <a:srcRect l="6364" t="45234" r="6091" b="26716"/>
          <a:stretch/>
        </p:blipFill>
        <p:spPr>
          <a:xfrm>
            <a:off x="-152400" y="4861425"/>
            <a:ext cx="12365359" cy="1555939"/>
          </a:xfrm>
          <a:prstGeom prst="rect">
            <a:avLst/>
          </a:prstGeom>
        </p:spPr>
      </p:pic>
      <p:pic>
        <p:nvPicPr>
          <p:cNvPr id="3" name="Picture 2">
            <a:extLst>
              <a:ext uri="{FF2B5EF4-FFF2-40B4-BE49-F238E27FC236}">
                <a16:creationId xmlns:a16="http://schemas.microsoft.com/office/drawing/2014/main" id="{C85DB03E-E2F4-36B7-C4DF-587410F9ECA1}"/>
              </a:ext>
            </a:extLst>
          </p:cNvPr>
          <p:cNvPicPr>
            <a:picLocks noChangeAspect="1"/>
          </p:cNvPicPr>
          <p:nvPr/>
        </p:nvPicPr>
        <p:blipFill>
          <a:blip r:embed="rId8"/>
          <a:stretch>
            <a:fillRect/>
          </a:stretch>
        </p:blipFill>
        <p:spPr>
          <a:xfrm>
            <a:off x="208101" y="1023732"/>
            <a:ext cx="4664723" cy="399497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10" name="Group 9">
            <a:extLst>
              <a:ext uri="{FF2B5EF4-FFF2-40B4-BE49-F238E27FC236}">
                <a16:creationId xmlns:a16="http://schemas.microsoft.com/office/drawing/2014/main" id="{2CEE481C-8F80-16C3-6CD7-E74C6A988B9E}"/>
              </a:ext>
            </a:extLst>
          </p:cNvPr>
          <p:cNvGrpSpPr/>
          <p:nvPr/>
        </p:nvGrpSpPr>
        <p:grpSpPr>
          <a:xfrm>
            <a:off x="5456581" y="3911875"/>
            <a:ext cx="6599584" cy="1415500"/>
            <a:chOff x="10334775" y="3959496"/>
            <a:chExt cx="7155308" cy="4519212"/>
          </a:xfrm>
          <a:effectLst>
            <a:outerShdw blurRad="76200" dir="18900000" sy="23000" kx="-1200000" algn="bl" rotWithShape="0">
              <a:prstClr val="black">
                <a:alpha val="20000"/>
              </a:prstClr>
            </a:outerShdw>
          </a:effectLst>
        </p:grpSpPr>
        <p:sp>
          <p:nvSpPr>
            <p:cNvPr id="11" name="Speech Bubble: Rectangle with Corners Rounded 6">
              <a:extLst>
                <a:ext uri="{FF2B5EF4-FFF2-40B4-BE49-F238E27FC236}">
                  <a16:creationId xmlns:a16="http://schemas.microsoft.com/office/drawing/2014/main" id="{0ABE7372-32FA-68A2-B0D9-1E254513D290}"/>
                </a:ext>
              </a:extLst>
            </p:cNvPr>
            <p:cNvSpPr/>
            <p:nvPr/>
          </p:nvSpPr>
          <p:spPr>
            <a:xfrm flipH="1">
              <a:off x="10334775" y="3959496"/>
              <a:ext cx="7155308" cy="4519212"/>
            </a:xfrm>
            <a:prstGeom prst="wedgeRoundRectCallout">
              <a:avLst>
                <a:gd name="adj1" fmla="val 59436"/>
                <a:gd name="adj2" fmla="val 13666"/>
                <a:gd name="adj3" fmla="val 16667"/>
              </a:avLst>
            </a:prstGeom>
            <a:solidFill>
              <a:schemeClr val="accent1">
                <a:lumMod val="20000"/>
                <a:lumOff val="80000"/>
              </a:schemeClr>
            </a:solidFill>
            <a:ln w="38100">
              <a:solidFill>
                <a:srgbClr val="161F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79646"/>
                </a:solidFill>
                <a:effectLst/>
                <a:uLnTx/>
                <a:uFillTx/>
                <a:latin typeface="iCiel Cadena" panose="02000503000000020004" pitchFamily="50" charset="0"/>
                <a:ea typeface="+mn-ea"/>
                <a:cs typeface="+mn-cs"/>
              </a:endParaRPr>
            </a:p>
          </p:txBody>
        </p:sp>
        <p:sp>
          <p:nvSpPr>
            <p:cNvPr id="13" name="Rectangle 12">
              <a:extLst>
                <a:ext uri="{FF2B5EF4-FFF2-40B4-BE49-F238E27FC236}">
                  <a16:creationId xmlns:a16="http://schemas.microsoft.com/office/drawing/2014/main" id="{5215E499-7667-4A2F-186D-C85AB46EA750}"/>
                </a:ext>
              </a:extLst>
            </p:cNvPr>
            <p:cNvSpPr/>
            <p:nvPr/>
          </p:nvSpPr>
          <p:spPr>
            <a:xfrm>
              <a:off x="10683942" y="4304412"/>
              <a:ext cx="6579843" cy="200346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Không</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khí</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chuyển</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động</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mạnh</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sẽ</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gây</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gió</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3600" b="1" i="1"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mạnh</a:t>
              </a:r>
              <a:r>
                <a:rPr kumimoji="0" lang="en-US" sz="3600" b="1" i="1"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a:t>
              </a:r>
              <a:endParaRPr kumimoji="0" lang="en-US" sz="36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213816339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0886"/>
            <a:ext cx="12192000" cy="6858000"/>
          </a:xfrm>
          <a:prstGeom prst="rect">
            <a:avLst/>
          </a:prstGeom>
        </p:spPr>
      </p:pic>
      <p:sp>
        <p:nvSpPr>
          <p:cNvPr id="14" name="Freeform 8"/>
          <p:cNvSpPr/>
          <p:nvPr/>
        </p:nvSpPr>
        <p:spPr bwMode="auto">
          <a:xfrm>
            <a:off x="168965" y="476250"/>
            <a:ext cx="12404035" cy="6366027"/>
          </a:xfrm>
          <a:custGeom>
            <a:avLst/>
            <a:gdLst>
              <a:gd name="T0" fmla="*/ 2634 w 2634"/>
              <a:gd name="T1" fmla="*/ 1344 h 1701"/>
              <a:gd name="T2" fmla="*/ 2435 w 2634"/>
              <a:gd name="T3" fmla="*/ 1025 h 1701"/>
              <a:gd name="T4" fmla="*/ 2485 w 2634"/>
              <a:gd name="T5" fmla="*/ 885 h 1701"/>
              <a:gd name="T6" fmla="*/ 2260 w 2634"/>
              <a:gd name="T7" fmla="*/ 660 h 1701"/>
              <a:gd name="T8" fmla="*/ 2209 w 2634"/>
              <a:gd name="T9" fmla="*/ 666 h 1701"/>
              <a:gd name="T10" fmla="*/ 2209 w 2634"/>
              <a:gd name="T11" fmla="*/ 659 h 1701"/>
              <a:gd name="T12" fmla="*/ 1932 w 2634"/>
              <a:gd name="T13" fmla="*/ 382 h 1701"/>
              <a:gd name="T14" fmla="*/ 1899 w 2634"/>
              <a:gd name="T15" fmla="*/ 384 h 1701"/>
              <a:gd name="T16" fmla="*/ 1396 w 2634"/>
              <a:gd name="T17" fmla="*/ 0 h 1701"/>
              <a:gd name="T18" fmla="*/ 963 w 2634"/>
              <a:gd name="T19" fmla="*/ 231 h 1701"/>
              <a:gd name="T20" fmla="*/ 789 w 2634"/>
              <a:gd name="T21" fmla="*/ 191 h 1701"/>
              <a:gd name="T22" fmla="*/ 382 w 2634"/>
              <a:gd name="T23" fmla="*/ 598 h 1701"/>
              <a:gd name="T24" fmla="*/ 382 w 2634"/>
              <a:gd name="T25" fmla="*/ 604 h 1701"/>
              <a:gd name="T26" fmla="*/ 0 w 2634"/>
              <a:gd name="T27" fmla="*/ 1137 h 1701"/>
              <a:gd name="T28" fmla="*/ 564 w 2634"/>
              <a:gd name="T29" fmla="*/ 1701 h 1701"/>
              <a:gd name="T30" fmla="*/ 2290 w 2634"/>
              <a:gd name="T31" fmla="*/ 1701 h 1701"/>
              <a:gd name="T32" fmla="*/ 2290 w 2634"/>
              <a:gd name="T33" fmla="*/ 1700 h 1701"/>
              <a:gd name="T34" fmla="*/ 2634 w 2634"/>
              <a:gd name="T35" fmla="*/ 1344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4" h="1701">
                <a:moveTo>
                  <a:pt x="2634" y="1344"/>
                </a:moveTo>
                <a:cubicBezTo>
                  <a:pt x="2634" y="1204"/>
                  <a:pt x="2553" y="1084"/>
                  <a:pt x="2435" y="1025"/>
                </a:cubicBezTo>
                <a:cubicBezTo>
                  <a:pt x="2466" y="987"/>
                  <a:pt x="2485" y="938"/>
                  <a:pt x="2485" y="885"/>
                </a:cubicBezTo>
                <a:cubicBezTo>
                  <a:pt x="2485" y="761"/>
                  <a:pt x="2384" y="660"/>
                  <a:pt x="2260" y="660"/>
                </a:cubicBezTo>
                <a:cubicBezTo>
                  <a:pt x="2242" y="660"/>
                  <a:pt x="2225" y="663"/>
                  <a:pt x="2209" y="666"/>
                </a:cubicBezTo>
                <a:cubicBezTo>
                  <a:pt x="2209" y="664"/>
                  <a:pt x="2209" y="662"/>
                  <a:pt x="2209" y="659"/>
                </a:cubicBezTo>
                <a:cubicBezTo>
                  <a:pt x="2209" y="506"/>
                  <a:pt x="2085" y="382"/>
                  <a:pt x="1932" y="382"/>
                </a:cubicBezTo>
                <a:cubicBezTo>
                  <a:pt x="1921" y="382"/>
                  <a:pt x="1910" y="383"/>
                  <a:pt x="1899" y="384"/>
                </a:cubicBezTo>
                <a:cubicBezTo>
                  <a:pt x="1839" y="163"/>
                  <a:pt x="1637" y="0"/>
                  <a:pt x="1396" y="0"/>
                </a:cubicBezTo>
                <a:cubicBezTo>
                  <a:pt x="1216" y="0"/>
                  <a:pt x="1057" y="91"/>
                  <a:pt x="963" y="231"/>
                </a:cubicBezTo>
                <a:cubicBezTo>
                  <a:pt x="910" y="206"/>
                  <a:pt x="851" y="191"/>
                  <a:pt x="789" y="191"/>
                </a:cubicBezTo>
                <a:cubicBezTo>
                  <a:pt x="564" y="191"/>
                  <a:pt x="382" y="373"/>
                  <a:pt x="382" y="598"/>
                </a:cubicBezTo>
                <a:cubicBezTo>
                  <a:pt x="382" y="600"/>
                  <a:pt x="382" y="602"/>
                  <a:pt x="382" y="604"/>
                </a:cubicBezTo>
                <a:cubicBezTo>
                  <a:pt x="160" y="679"/>
                  <a:pt x="0" y="889"/>
                  <a:pt x="0" y="1137"/>
                </a:cubicBezTo>
                <a:cubicBezTo>
                  <a:pt x="0" y="1448"/>
                  <a:pt x="252" y="1701"/>
                  <a:pt x="564" y="1701"/>
                </a:cubicBezTo>
                <a:cubicBezTo>
                  <a:pt x="2290" y="1701"/>
                  <a:pt x="2290" y="1701"/>
                  <a:pt x="2290" y="1701"/>
                </a:cubicBezTo>
                <a:cubicBezTo>
                  <a:pt x="2290" y="1700"/>
                  <a:pt x="2290" y="1700"/>
                  <a:pt x="2290" y="1700"/>
                </a:cubicBezTo>
                <a:cubicBezTo>
                  <a:pt x="2481" y="1693"/>
                  <a:pt x="2634" y="1537"/>
                  <a:pt x="2634" y="1344"/>
                </a:cubicBezTo>
                <a:close/>
              </a:path>
            </a:pathLst>
          </a:custGeom>
          <a:solidFill>
            <a:schemeClr val="accent4">
              <a:lumMod val="20000"/>
              <a:lumOff val="80000"/>
            </a:schemeClr>
          </a:solidFill>
          <a:ln w="63500">
            <a:solidFill>
              <a:srgbClr val="7030A0"/>
            </a:solidFill>
            <a:round/>
          </a:ln>
          <a:effectLst>
            <a:outerShdw blurRad="63500" sx="102000" sy="102000" algn="ctr" rotWithShape="0">
              <a:prstClr val="black">
                <a:alpha val="40000"/>
              </a:prstClr>
            </a:outerShdw>
          </a:effectLst>
        </p:spPr>
        <p:txBody>
          <a:bodyPr vert="horz" wrap="square" lIns="60960" tIns="30480" rIns="60960" bIns="30480" numCol="1" anchor="t" anchorCtr="0" compatLnSpc="1"/>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pic>
        <p:nvPicPr>
          <p:cNvPr id="12" name="Picture 11"/>
          <p:cNvPicPr>
            <a:picLocks noChangeAspect="1"/>
          </p:cNvPicPr>
          <p:nvPr/>
        </p:nvPicPr>
        <p:blipFill rotWithShape="1">
          <a:blip r:embed="rId4" cstate="print">
            <a:extLst>
              <a:ext uri="{28A0092B-C50C-407E-A947-70E740481C1C}">
                <a14:useLocalDpi xmlns:a14="http://schemas.microsoft.com/office/drawing/2010/main" val="0"/>
              </a:ext>
            </a:extLst>
          </a:blip>
          <a:srcRect l="7388" t="44103" r="6153" b="28119"/>
          <a:stretch/>
        </p:blipFill>
        <p:spPr>
          <a:xfrm>
            <a:off x="-11374" y="4643356"/>
            <a:ext cx="12254367" cy="2214645"/>
          </a:xfrm>
          <a:prstGeom prst="rect">
            <a:avLst/>
          </a:prstGeom>
        </p:spPr>
      </p:pic>
      <p:pic>
        <p:nvPicPr>
          <p:cNvPr id="7" name="Picture 7"/>
          <p:cNvPicPr>
            <a:picLocks noChangeAspect="1"/>
          </p:cNvPicPr>
          <p:nvPr/>
        </p:nvPicPr>
        <p:blipFill>
          <a:blip r:embed="rId5"/>
          <a:srcRect l="11001" t="30962" r="13970" b="32828"/>
          <a:stretch>
            <a:fillRect/>
          </a:stretch>
        </p:blipFill>
        <p:spPr>
          <a:xfrm>
            <a:off x="-914400" y="3518452"/>
            <a:ext cx="15073265" cy="3478700"/>
          </a:xfrm>
          <a:prstGeom prst="rect">
            <a:avLst/>
          </a:prstGeom>
        </p:spPr>
      </p:pic>
      <p:sp>
        <p:nvSpPr>
          <p:cNvPr id="17" name="TextBox 11"/>
          <p:cNvSpPr txBox="1"/>
          <p:nvPr/>
        </p:nvSpPr>
        <p:spPr>
          <a:xfrm>
            <a:off x="2146853" y="2282897"/>
            <a:ext cx="8219660" cy="2539157"/>
          </a:xfrm>
          <a:prstGeom prst="rect">
            <a:avLst/>
          </a:prstGeom>
        </p:spPr>
        <p:txBody>
          <a:bodyPr wrap="square" lIns="0" tIns="0" rIns="0" bIns="0" rtlCol="0" anchor="t">
            <a:spAutoFit/>
          </a:bodyPr>
          <a:lstStyle/>
          <a:p>
            <a:pPr lvl="0" algn="just" defTabSz="609630"/>
            <a:r>
              <a:rPr lang="vi-VN" sz="3300" b="1" dirty="0">
                <a:solidFill>
                  <a:srgbClr val="002060"/>
                </a:solidFill>
                <a:latin typeface="Calibri"/>
              </a:rPr>
              <a:t>Để phân biệt mức độ mạnh của gió, nhiều nước trên thế giới trong đó có nước ta đã chia mức độ mạnh của gió thành 18 cấp từ cấp 0 đến cấp 17. Gió lên đến cấp 6 – 7 gọi là áp thấp nhiệt đới, gió từ cấp 8 trở lên gọi là bão.</a:t>
            </a:r>
          </a:p>
        </p:txBody>
      </p:sp>
      <p:pic>
        <p:nvPicPr>
          <p:cNvPr id="15" name="Picture 5"/>
          <p:cNvPicPr>
            <a:picLocks noChangeAspect="1"/>
          </p:cNvPicPr>
          <p:nvPr/>
        </p:nvPicPr>
        <p:blipFill>
          <a:blip r:embed="rId6"/>
          <a:srcRect r="66324" b="70079"/>
          <a:stretch>
            <a:fillRect/>
          </a:stretch>
        </p:blipFill>
        <p:spPr>
          <a:xfrm>
            <a:off x="-11375" y="-21772"/>
            <a:ext cx="4973404" cy="2485572"/>
          </a:xfrm>
          <a:prstGeom prst="rect">
            <a:avLst/>
          </a:prstGeom>
        </p:spPr>
      </p:pic>
      <p:pic>
        <p:nvPicPr>
          <p:cNvPr id="19" name="Picture 5"/>
          <p:cNvPicPr>
            <a:picLocks noChangeAspect="1"/>
          </p:cNvPicPr>
          <p:nvPr/>
        </p:nvPicPr>
        <p:blipFill>
          <a:blip r:embed="rId6"/>
          <a:srcRect r="66324" b="70079"/>
          <a:stretch>
            <a:fillRect/>
          </a:stretch>
        </p:blipFill>
        <p:spPr>
          <a:xfrm flipH="1">
            <a:off x="7218596" y="-45258"/>
            <a:ext cx="4973404" cy="2485572"/>
          </a:xfrm>
          <a:prstGeom prst="rect">
            <a:avLst/>
          </a:prstGeom>
        </p:spPr>
      </p:pic>
    </p:spTree>
    <p:extLst>
      <p:ext uri="{BB962C8B-B14F-4D97-AF65-F5344CB8AC3E}">
        <p14:creationId xmlns:p14="http://schemas.microsoft.com/office/powerpoint/2010/main" val="102381671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par>
                                <p:cTn id="10" presetID="32" presetClass="emph" presetSubtype="0" repeatCount="indefinite" fill="hold" nodeType="withEffect">
                                  <p:stCondLst>
                                    <p:cond delay="0"/>
                                  </p:stCondLst>
                                  <p:childTnLst>
                                    <p:animRot by="120000">
                                      <p:cBhvr>
                                        <p:cTn id="11" dur="600" fill="hold">
                                          <p:stCondLst>
                                            <p:cond delay="0"/>
                                          </p:stCondLst>
                                        </p:cTn>
                                        <p:tgtEl>
                                          <p:spTgt spid="7"/>
                                        </p:tgtEl>
                                        <p:attrNameLst>
                                          <p:attrName>r</p:attrName>
                                        </p:attrNameLst>
                                      </p:cBhvr>
                                    </p:animRot>
                                    <p:animRot by="-240000">
                                      <p:cBhvr>
                                        <p:cTn id="12" dur="1200" fill="hold">
                                          <p:stCondLst>
                                            <p:cond delay="1200"/>
                                          </p:stCondLst>
                                        </p:cTn>
                                        <p:tgtEl>
                                          <p:spTgt spid="7"/>
                                        </p:tgtEl>
                                        <p:attrNameLst>
                                          <p:attrName>r</p:attrName>
                                        </p:attrNameLst>
                                      </p:cBhvr>
                                    </p:animRot>
                                    <p:animRot by="240000">
                                      <p:cBhvr>
                                        <p:cTn id="13" dur="1200" fill="hold">
                                          <p:stCondLst>
                                            <p:cond delay="2400"/>
                                          </p:stCondLst>
                                        </p:cTn>
                                        <p:tgtEl>
                                          <p:spTgt spid="7"/>
                                        </p:tgtEl>
                                        <p:attrNameLst>
                                          <p:attrName>r</p:attrName>
                                        </p:attrNameLst>
                                      </p:cBhvr>
                                    </p:animRot>
                                    <p:animRot by="-240000">
                                      <p:cBhvr>
                                        <p:cTn id="14" dur="1200" fill="hold">
                                          <p:stCondLst>
                                            <p:cond delay="3600"/>
                                          </p:stCondLst>
                                        </p:cTn>
                                        <p:tgtEl>
                                          <p:spTgt spid="7"/>
                                        </p:tgtEl>
                                        <p:attrNameLst>
                                          <p:attrName>r</p:attrName>
                                        </p:attrNameLst>
                                      </p:cBhvr>
                                    </p:animRot>
                                    <p:animRot by="120000">
                                      <p:cBhvr>
                                        <p:cTn id="15" dur="1200" fill="hold">
                                          <p:stCondLst>
                                            <p:cond delay="4800"/>
                                          </p:stCondLst>
                                        </p:cTn>
                                        <p:tgtEl>
                                          <p:spTgt spid="7"/>
                                        </p:tgtEl>
                                        <p:attrNameLst>
                                          <p:attrName>r</p:attrName>
                                        </p:attrNameLst>
                                      </p:cBhvr>
                                    </p:animRot>
                                  </p:childTnLst>
                                </p:cTn>
                              </p:par>
                              <p:par>
                                <p:cTn id="16" presetID="32" presetClass="emph" presetSubtype="0" repeatCount="indefinite" fill="hold" nodeType="withEffect">
                                  <p:stCondLst>
                                    <p:cond delay="0"/>
                                  </p:stCondLst>
                                  <p:childTnLst>
                                    <p:animRot by="120000">
                                      <p:cBhvr>
                                        <p:cTn id="17" dur="600" fill="hold">
                                          <p:stCondLst>
                                            <p:cond delay="0"/>
                                          </p:stCondLst>
                                        </p:cTn>
                                        <p:tgtEl>
                                          <p:spTgt spid="15"/>
                                        </p:tgtEl>
                                        <p:attrNameLst>
                                          <p:attrName>r</p:attrName>
                                        </p:attrNameLst>
                                      </p:cBhvr>
                                    </p:animRot>
                                    <p:animRot by="-240000">
                                      <p:cBhvr>
                                        <p:cTn id="18" dur="1200" fill="hold">
                                          <p:stCondLst>
                                            <p:cond delay="1200"/>
                                          </p:stCondLst>
                                        </p:cTn>
                                        <p:tgtEl>
                                          <p:spTgt spid="15"/>
                                        </p:tgtEl>
                                        <p:attrNameLst>
                                          <p:attrName>r</p:attrName>
                                        </p:attrNameLst>
                                      </p:cBhvr>
                                    </p:animRot>
                                    <p:animRot by="240000">
                                      <p:cBhvr>
                                        <p:cTn id="19" dur="1200" fill="hold">
                                          <p:stCondLst>
                                            <p:cond delay="2400"/>
                                          </p:stCondLst>
                                        </p:cTn>
                                        <p:tgtEl>
                                          <p:spTgt spid="15"/>
                                        </p:tgtEl>
                                        <p:attrNameLst>
                                          <p:attrName>r</p:attrName>
                                        </p:attrNameLst>
                                      </p:cBhvr>
                                    </p:animRot>
                                    <p:animRot by="-240000">
                                      <p:cBhvr>
                                        <p:cTn id="20" dur="1200" fill="hold">
                                          <p:stCondLst>
                                            <p:cond delay="3600"/>
                                          </p:stCondLst>
                                        </p:cTn>
                                        <p:tgtEl>
                                          <p:spTgt spid="15"/>
                                        </p:tgtEl>
                                        <p:attrNameLst>
                                          <p:attrName>r</p:attrName>
                                        </p:attrNameLst>
                                      </p:cBhvr>
                                    </p:animRot>
                                    <p:animRot by="120000">
                                      <p:cBhvr>
                                        <p:cTn id="21" dur="1200" fill="hold">
                                          <p:stCondLst>
                                            <p:cond delay="4800"/>
                                          </p:stCondLst>
                                        </p:cTn>
                                        <p:tgtEl>
                                          <p:spTgt spid="15"/>
                                        </p:tgtEl>
                                        <p:attrNameLst>
                                          <p:attrName>r</p:attrName>
                                        </p:attrNameLst>
                                      </p:cBhvr>
                                    </p:animRot>
                                  </p:childTnLst>
                                </p:cTn>
                              </p:par>
                              <p:par>
                                <p:cTn id="22" presetID="32" presetClass="emph" presetSubtype="0" repeatCount="indefinite" fill="hold" nodeType="withEffect">
                                  <p:stCondLst>
                                    <p:cond delay="0"/>
                                  </p:stCondLst>
                                  <p:childTnLst>
                                    <p:animRot by="120000">
                                      <p:cBhvr>
                                        <p:cTn id="23" dur="800" fill="hold">
                                          <p:stCondLst>
                                            <p:cond delay="0"/>
                                          </p:stCondLst>
                                        </p:cTn>
                                        <p:tgtEl>
                                          <p:spTgt spid="19"/>
                                        </p:tgtEl>
                                        <p:attrNameLst>
                                          <p:attrName>r</p:attrName>
                                        </p:attrNameLst>
                                      </p:cBhvr>
                                    </p:animRot>
                                    <p:animRot by="-240000">
                                      <p:cBhvr>
                                        <p:cTn id="24" dur="1600" fill="hold">
                                          <p:stCondLst>
                                            <p:cond delay="1600"/>
                                          </p:stCondLst>
                                        </p:cTn>
                                        <p:tgtEl>
                                          <p:spTgt spid="19"/>
                                        </p:tgtEl>
                                        <p:attrNameLst>
                                          <p:attrName>r</p:attrName>
                                        </p:attrNameLst>
                                      </p:cBhvr>
                                    </p:animRot>
                                    <p:animRot by="240000">
                                      <p:cBhvr>
                                        <p:cTn id="25" dur="1600" fill="hold">
                                          <p:stCondLst>
                                            <p:cond delay="3200"/>
                                          </p:stCondLst>
                                        </p:cTn>
                                        <p:tgtEl>
                                          <p:spTgt spid="19"/>
                                        </p:tgtEl>
                                        <p:attrNameLst>
                                          <p:attrName>r</p:attrName>
                                        </p:attrNameLst>
                                      </p:cBhvr>
                                    </p:animRot>
                                    <p:animRot by="-240000">
                                      <p:cBhvr>
                                        <p:cTn id="26" dur="1600" fill="hold">
                                          <p:stCondLst>
                                            <p:cond delay="4800"/>
                                          </p:stCondLst>
                                        </p:cTn>
                                        <p:tgtEl>
                                          <p:spTgt spid="19"/>
                                        </p:tgtEl>
                                        <p:attrNameLst>
                                          <p:attrName>r</p:attrName>
                                        </p:attrNameLst>
                                      </p:cBhvr>
                                    </p:animRot>
                                    <p:animRot by="120000">
                                      <p:cBhvr>
                                        <p:cTn id="27" dur="1600" fill="hold">
                                          <p:stCondLst>
                                            <p:cond delay="6400"/>
                                          </p:stCondLst>
                                        </p:cTn>
                                        <p:tgtEl>
                                          <p:spTgt spid="19"/>
                                        </p:tgtEl>
                                        <p:attrNameLst>
                                          <p:attrName>r</p:attrName>
                                        </p:attrNameLst>
                                      </p:cBhvr>
                                    </p:animRot>
                                  </p:childTnLst>
                                </p:cTn>
                              </p:par>
                              <p:par>
                                <p:cTn id="28" presetID="10"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82681BAF-CE9E-30EB-8AC5-F8EC579B927D}"/>
              </a:ext>
            </a:extLst>
          </p:cNvPr>
          <p:cNvGraphicFramePr>
            <a:graphicFrameLocks noGrp="1"/>
          </p:cNvGraphicFramePr>
          <p:nvPr>
            <p:extLst>
              <p:ext uri="{D42A27DB-BD31-4B8C-83A1-F6EECF244321}">
                <p14:modId xmlns:p14="http://schemas.microsoft.com/office/powerpoint/2010/main" val="2078611931"/>
              </p:ext>
            </p:extLst>
          </p:nvPr>
        </p:nvGraphicFramePr>
        <p:xfrm>
          <a:off x="288235" y="129208"/>
          <a:ext cx="11678479" cy="6280224"/>
        </p:xfrm>
        <a:graphic>
          <a:graphicData uri="http://schemas.openxmlformats.org/drawingml/2006/table">
            <a:tbl>
              <a:tblPr firstRow="1" bandRow="1">
                <a:tableStyleId>{7DF18680-E054-41AD-8BC1-D1AEF772440D}</a:tableStyleId>
              </a:tblPr>
              <a:tblGrid>
                <a:gridCol w="1465118">
                  <a:extLst>
                    <a:ext uri="{9D8B030D-6E8A-4147-A177-3AD203B41FA5}">
                      <a16:colId xmlns:a16="http://schemas.microsoft.com/office/drawing/2014/main" val="1014615918"/>
                    </a:ext>
                  </a:extLst>
                </a:gridCol>
                <a:gridCol w="4374121">
                  <a:extLst>
                    <a:ext uri="{9D8B030D-6E8A-4147-A177-3AD203B41FA5}">
                      <a16:colId xmlns:a16="http://schemas.microsoft.com/office/drawing/2014/main" val="2081543876"/>
                    </a:ext>
                  </a:extLst>
                </a:gridCol>
                <a:gridCol w="1422651">
                  <a:extLst>
                    <a:ext uri="{9D8B030D-6E8A-4147-A177-3AD203B41FA5}">
                      <a16:colId xmlns:a16="http://schemas.microsoft.com/office/drawing/2014/main" val="4067929953"/>
                    </a:ext>
                  </a:extLst>
                </a:gridCol>
                <a:gridCol w="4416589">
                  <a:extLst>
                    <a:ext uri="{9D8B030D-6E8A-4147-A177-3AD203B41FA5}">
                      <a16:colId xmlns:a16="http://schemas.microsoft.com/office/drawing/2014/main" val="1922186499"/>
                    </a:ext>
                  </a:extLst>
                </a:gridCol>
              </a:tblGrid>
              <a:tr h="945526">
                <a:tc>
                  <a:txBody>
                    <a:bodyPr/>
                    <a:lstStyle/>
                    <a:p>
                      <a:pPr algn="ctr"/>
                      <a:r>
                        <a:rPr lang="en-US" sz="3200" dirty="0" err="1"/>
                        <a:t>Cấp</a:t>
                      </a:r>
                      <a:r>
                        <a:rPr lang="en-US" sz="3200" dirty="0"/>
                        <a:t> </a:t>
                      </a:r>
                      <a:r>
                        <a:rPr lang="en-US" sz="3200" dirty="0" err="1"/>
                        <a:t>gió</a:t>
                      </a:r>
                      <a:endParaRPr lang="en-US" sz="3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dirty="0" err="1"/>
                        <a:t>Tác</a:t>
                      </a:r>
                      <a:r>
                        <a:rPr lang="en-US" sz="3200" dirty="0"/>
                        <a:t> </a:t>
                      </a:r>
                      <a:r>
                        <a:rPr lang="en-US" sz="3200" dirty="0" err="1"/>
                        <a:t>động</a:t>
                      </a:r>
                      <a:r>
                        <a:rPr lang="en-US" sz="3200" dirty="0"/>
                        <a:t> </a:t>
                      </a:r>
                      <a:r>
                        <a:rPr lang="en-US" sz="3200" dirty="0" err="1"/>
                        <a:t>của</a:t>
                      </a:r>
                      <a:r>
                        <a:rPr lang="en-US" sz="3200" dirty="0"/>
                        <a:t> </a:t>
                      </a:r>
                      <a:r>
                        <a:rPr lang="en-US" sz="3200" dirty="0" err="1"/>
                        <a:t>gió</a:t>
                      </a:r>
                      <a:endParaRPr lang="en-US" sz="3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dirty="0" err="1"/>
                        <a:t>Cấp</a:t>
                      </a:r>
                      <a:r>
                        <a:rPr lang="en-US" sz="3200" dirty="0"/>
                        <a:t> </a:t>
                      </a:r>
                      <a:r>
                        <a:rPr lang="en-US" sz="3200" dirty="0" err="1"/>
                        <a:t>gió</a:t>
                      </a:r>
                      <a:endParaRPr lang="en-US" sz="3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dirty="0" err="1"/>
                        <a:t>Tác</a:t>
                      </a:r>
                      <a:r>
                        <a:rPr lang="en-US" sz="3200" dirty="0"/>
                        <a:t> </a:t>
                      </a:r>
                      <a:r>
                        <a:rPr lang="en-US" sz="3200" dirty="0" err="1"/>
                        <a:t>động</a:t>
                      </a:r>
                      <a:r>
                        <a:rPr lang="en-US" sz="3200" dirty="0"/>
                        <a:t> </a:t>
                      </a:r>
                      <a:r>
                        <a:rPr lang="en-US" sz="3200" dirty="0" err="1"/>
                        <a:t>của</a:t>
                      </a:r>
                      <a:r>
                        <a:rPr lang="en-US" sz="3200" dirty="0"/>
                        <a:t> </a:t>
                      </a:r>
                      <a:r>
                        <a:rPr lang="en-US" sz="3200" dirty="0" err="1"/>
                        <a:t>gió</a:t>
                      </a:r>
                      <a:endParaRPr lang="en-US" sz="3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91530252"/>
                  </a:ext>
                </a:extLst>
              </a:tr>
              <a:tr h="1787736">
                <a:tc>
                  <a:txBody>
                    <a:bodyPr/>
                    <a:lstStyle/>
                    <a:p>
                      <a:pPr algn="ctr"/>
                      <a:endParaRPr lang="en-US" sz="3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3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3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3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73429580"/>
                  </a:ext>
                </a:extLst>
              </a:tr>
              <a:tr h="2000207">
                <a:tc>
                  <a:txBody>
                    <a:bodyPr/>
                    <a:lstStyle/>
                    <a:p>
                      <a:pPr algn="ctr"/>
                      <a:endParaRPr lang="en-US" sz="3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3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3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3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40434577"/>
                  </a:ext>
                </a:extLst>
              </a:tr>
              <a:tr h="1546755">
                <a:tc>
                  <a:txBody>
                    <a:bodyPr/>
                    <a:lstStyle/>
                    <a:p>
                      <a:pPr algn="ctr"/>
                      <a:endParaRPr lang="en-US" sz="3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3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3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3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38160837"/>
                  </a:ext>
                </a:extLst>
              </a:tr>
            </a:tbl>
          </a:graphicData>
        </a:graphic>
      </p:graphicFrame>
      <p:sp>
        <p:nvSpPr>
          <p:cNvPr id="3" name="TextBox 2">
            <a:extLst>
              <a:ext uri="{FF2B5EF4-FFF2-40B4-BE49-F238E27FC236}">
                <a16:creationId xmlns:a16="http://schemas.microsoft.com/office/drawing/2014/main" id="{958235AD-9F85-5453-1039-89702FBF7E48}"/>
              </a:ext>
            </a:extLst>
          </p:cNvPr>
          <p:cNvSpPr txBox="1"/>
          <p:nvPr/>
        </p:nvSpPr>
        <p:spPr>
          <a:xfrm>
            <a:off x="516835" y="1361661"/>
            <a:ext cx="1043608" cy="646331"/>
          </a:xfrm>
          <a:prstGeom prst="rect">
            <a:avLst/>
          </a:prstGeom>
          <a:noFill/>
        </p:spPr>
        <p:txBody>
          <a:bodyPr wrap="square" rtlCol="0">
            <a:spAutoFit/>
          </a:bodyPr>
          <a:lstStyle/>
          <a:p>
            <a:r>
              <a:rPr lang="en-US" sz="3600" dirty="0"/>
              <a:t>0 - 3</a:t>
            </a:r>
          </a:p>
        </p:txBody>
      </p:sp>
      <p:sp>
        <p:nvSpPr>
          <p:cNvPr id="4" name="TextBox 3">
            <a:extLst>
              <a:ext uri="{FF2B5EF4-FFF2-40B4-BE49-F238E27FC236}">
                <a16:creationId xmlns:a16="http://schemas.microsoft.com/office/drawing/2014/main" id="{454AFC27-F46C-044B-07C3-FCB0FB1361B9}"/>
              </a:ext>
            </a:extLst>
          </p:cNvPr>
          <p:cNvSpPr txBox="1"/>
          <p:nvPr/>
        </p:nvSpPr>
        <p:spPr>
          <a:xfrm>
            <a:off x="2196548" y="1192696"/>
            <a:ext cx="4025348" cy="1077218"/>
          </a:xfrm>
          <a:prstGeom prst="rect">
            <a:avLst/>
          </a:prstGeom>
          <a:noFill/>
        </p:spPr>
        <p:txBody>
          <a:bodyPr wrap="square" rtlCol="0">
            <a:spAutoFit/>
          </a:bodyPr>
          <a:lstStyle/>
          <a:p>
            <a:r>
              <a:rPr lang="en-US" sz="3200" dirty="0"/>
              <a:t>- </a:t>
            </a:r>
            <a:r>
              <a:rPr lang="en-US" sz="3200" dirty="0" err="1"/>
              <a:t>Gió</a:t>
            </a:r>
            <a:r>
              <a:rPr lang="en-US" sz="3200" dirty="0"/>
              <a:t> </a:t>
            </a:r>
            <a:r>
              <a:rPr lang="en-US" sz="3200" dirty="0" err="1"/>
              <a:t>nhẹ</a:t>
            </a:r>
            <a:r>
              <a:rPr lang="en-US" sz="3200" dirty="0"/>
              <a:t>.</a:t>
            </a:r>
          </a:p>
          <a:p>
            <a:r>
              <a:rPr lang="en-US" sz="3200" dirty="0"/>
              <a:t>- </a:t>
            </a:r>
            <a:r>
              <a:rPr lang="en-US" sz="3200" dirty="0" err="1"/>
              <a:t>Không</a:t>
            </a:r>
            <a:r>
              <a:rPr lang="en-US" sz="3200" dirty="0"/>
              <a:t> </a:t>
            </a:r>
            <a:r>
              <a:rPr lang="en-US" sz="3200" dirty="0" err="1"/>
              <a:t>gây</a:t>
            </a:r>
            <a:r>
              <a:rPr lang="en-US" sz="3200" dirty="0"/>
              <a:t> </a:t>
            </a:r>
            <a:r>
              <a:rPr lang="en-US" sz="3200" dirty="0" err="1"/>
              <a:t>nguy</a:t>
            </a:r>
            <a:r>
              <a:rPr lang="en-US" sz="3200" dirty="0"/>
              <a:t> </a:t>
            </a:r>
            <a:r>
              <a:rPr lang="en-US" sz="3200" dirty="0" err="1"/>
              <a:t>hại</a:t>
            </a:r>
            <a:r>
              <a:rPr lang="en-US" sz="3200" dirty="0"/>
              <a:t>.</a:t>
            </a:r>
          </a:p>
        </p:txBody>
      </p:sp>
      <p:sp>
        <p:nvSpPr>
          <p:cNvPr id="5" name="TextBox 4">
            <a:extLst>
              <a:ext uri="{FF2B5EF4-FFF2-40B4-BE49-F238E27FC236}">
                <a16:creationId xmlns:a16="http://schemas.microsoft.com/office/drawing/2014/main" id="{9074A9AA-EB78-A856-BDF6-C0931B62632B}"/>
              </a:ext>
            </a:extLst>
          </p:cNvPr>
          <p:cNvSpPr txBox="1"/>
          <p:nvPr/>
        </p:nvSpPr>
        <p:spPr>
          <a:xfrm>
            <a:off x="437322" y="3498574"/>
            <a:ext cx="1043608" cy="646331"/>
          </a:xfrm>
          <a:prstGeom prst="rect">
            <a:avLst/>
          </a:prstGeom>
          <a:noFill/>
        </p:spPr>
        <p:txBody>
          <a:bodyPr wrap="square" rtlCol="0">
            <a:spAutoFit/>
          </a:bodyPr>
          <a:lstStyle/>
          <a:p>
            <a:r>
              <a:rPr lang="en-US" sz="3600" dirty="0"/>
              <a:t>4 - 5</a:t>
            </a:r>
          </a:p>
        </p:txBody>
      </p:sp>
      <p:sp>
        <p:nvSpPr>
          <p:cNvPr id="6" name="TextBox 5">
            <a:extLst>
              <a:ext uri="{FF2B5EF4-FFF2-40B4-BE49-F238E27FC236}">
                <a16:creationId xmlns:a16="http://schemas.microsoft.com/office/drawing/2014/main" id="{1263CEC3-5A56-A1EB-22E8-78DD52189FC4}"/>
              </a:ext>
            </a:extLst>
          </p:cNvPr>
          <p:cNvSpPr txBox="1"/>
          <p:nvPr/>
        </p:nvSpPr>
        <p:spPr>
          <a:xfrm>
            <a:off x="1779103" y="3021497"/>
            <a:ext cx="4442792" cy="1508105"/>
          </a:xfrm>
          <a:prstGeom prst="rect">
            <a:avLst/>
          </a:prstGeom>
          <a:noFill/>
        </p:spPr>
        <p:txBody>
          <a:bodyPr wrap="square" rtlCol="0">
            <a:spAutoFit/>
          </a:bodyPr>
          <a:lstStyle/>
          <a:p>
            <a:r>
              <a:rPr lang="en-US" sz="2300" dirty="0">
                <a:latin typeface="Calibri" panose="020F0502020204030204" pitchFamily="34" charset="0"/>
                <a:cs typeface="Calibri" panose="020F0502020204030204" pitchFamily="34" charset="0"/>
              </a:rPr>
              <a:t>-</a:t>
            </a:r>
            <a:r>
              <a:rPr lang="vi-VN" sz="2300" dirty="0">
                <a:latin typeface="Calibri" panose="020F0502020204030204" pitchFamily="34" charset="0"/>
                <a:cs typeface="Calibri" panose="020F0502020204030204" pitchFamily="34" charset="0"/>
              </a:rPr>
              <a:t> Cây nhỏ có lá bắt đầu lay động, ảnh hưởng đến lúa đang phơi màu.</a:t>
            </a:r>
          </a:p>
          <a:p>
            <a:r>
              <a:rPr lang="en-US" sz="2300" dirty="0">
                <a:latin typeface="Calibri" panose="020F0502020204030204" pitchFamily="34" charset="0"/>
                <a:cs typeface="Calibri" panose="020F0502020204030204" pitchFamily="34" charset="0"/>
              </a:rPr>
              <a:t>-</a:t>
            </a:r>
            <a:r>
              <a:rPr lang="vi-VN" sz="2300" dirty="0">
                <a:latin typeface="Calibri" panose="020F0502020204030204" pitchFamily="34" charset="0"/>
                <a:cs typeface="Calibri" panose="020F0502020204030204" pitchFamily="34" charset="0"/>
              </a:rPr>
              <a:t> Biển hơi động. Thuyền đánh cá bị chao nghiêng, phải cuốn bớt buồm.</a:t>
            </a:r>
          </a:p>
        </p:txBody>
      </p:sp>
      <p:sp>
        <p:nvSpPr>
          <p:cNvPr id="7" name="TextBox 6">
            <a:extLst>
              <a:ext uri="{FF2B5EF4-FFF2-40B4-BE49-F238E27FC236}">
                <a16:creationId xmlns:a16="http://schemas.microsoft.com/office/drawing/2014/main" id="{E478510D-E675-2821-63CB-88510B4566EB}"/>
              </a:ext>
            </a:extLst>
          </p:cNvPr>
          <p:cNvSpPr txBox="1"/>
          <p:nvPr/>
        </p:nvSpPr>
        <p:spPr>
          <a:xfrm>
            <a:off x="447260" y="5178287"/>
            <a:ext cx="1043608" cy="646331"/>
          </a:xfrm>
          <a:prstGeom prst="rect">
            <a:avLst/>
          </a:prstGeom>
          <a:noFill/>
        </p:spPr>
        <p:txBody>
          <a:bodyPr wrap="square" rtlCol="0">
            <a:spAutoFit/>
          </a:bodyPr>
          <a:lstStyle/>
          <a:p>
            <a:r>
              <a:rPr lang="en-US" sz="3600" dirty="0"/>
              <a:t>6 -7</a:t>
            </a:r>
          </a:p>
        </p:txBody>
      </p:sp>
      <p:sp>
        <p:nvSpPr>
          <p:cNvPr id="8" name="TextBox 7">
            <a:extLst>
              <a:ext uri="{FF2B5EF4-FFF2-40B4-BE49-F238E27FC236}">
                <a16:creationId xmlns:a16="http://schemas.microsoft.com/office/drawing/2014/main" id="{A99B09B4-BF28-4F7F-97F7-201156C2CC27}"/>
              </a:ext>
            </a:extLst>
          </p:cNvPr>
          <p:cNvSpPr txBox="1"/>
          <p:nvPr/>
        </p:nvSpPr>
        <p:spPr>
          <a:xfrm>
            <a:off x="1699590" y="4909932"/>
            <a:ext cx="4383157" cy="1508105"/>
          </a:xfrm>
          <a:prstGeom prst="rect">
            <a:avLst/>
          </a:prstGeom>
          <a:noFill/>
        </p:spPr>
        <p:txBody>
          <a:bodyPr wrap="square" rtlCol="0">
            <a:spAutoFit/>
          </a:bodyPr>
          <a:lstStyle/>
          <a:p>
            <a:pPr algn="just"/>
            <a:r>
              <a:rPr lang="en-US" sz="2300" dirty="0">
                <a:latin typeface="Calibri" panose="020F0502020204030204" pitchFamily="34" charset="0"/>
                <a:cs typeface="Calibri" panose="020F0502020204030204" pitchFamily="34" charset="0"/>
              </a:rPr>
              <a:t>-</a:t>
            </a:r>
            <a:r>
              <a:rPr lang="vi-VN" sz="2300" dirty="0">
                <a:latin typeface="Calibri" panose="020F0502020204030204" pitchFamily="34" charset="0"/>
                <a:cs typeface="Calibri" panose="020F0502020204030204" pitchFamily="34" charset="0"/>
              </a:rPr>
              <a:t> Cây cối rung chuyển. Khó đi</a:t>
            </a:r>
            <a:r>
              <a:rPr lang="en-US" sz="2300" dirty="0">
                <a:latin typeface="Calibri" panose="020F0502020204030204" pitchFamily="34" charset="0"/>
                <a:cs typeface="Calibri" panose="020F0502020204030204" pitchFamily="34" charset="0"/>
              </a:rPr>
              <a:t> </a:t>
            </a:r>
            <a:r>
              <a:rPr lang="vi-VN" sz="2300" dirty="0">
                <a:latin typeface="Calibri" panose="020F0502020204030204" pitchFamily="34" charset="0"/>
                <a:cs typeface="Calibri" panose="020F0502020204030204" pitchFamily="34" charset="0"/>
              </a:rPr>
              <a:t>ngược gió.</a:t>
            </a:r>
          </a:p>
          <a:p>
            <a:pPr algn="just"/>
            <a:r>
              <a:rPr lang="en-US" sz="2300" dirty="0">
                <a:latin typeface="Calibri" panose="020F0502020204030204" pitchFamily="34" charset="0"/>
                <a:cs typeface="Calibri" panose="020F0502020204030204" pitchFamily="34" charset="0"/>
              </a:rPr>
              <a:t>-</a:t>
            </a:r>
            <a:r>
              <a:rPr lang="vi-VN" sz="2300" dirty="0">
                <a:latin typeface="Calibri" panose="020F0502020204030204" pitchFamily="34" charset="0"/>
                <a:cs typeface="Calibri" panose="020F0502020204030204" pitchFamily="34" charset="0"/>
              </a:rPr>
              <a:t> Biển động. Nguy hiểm đối</a:t>
            </a:r>
            <a:r>
              <a:rPr lang="en-US" sz="2300" dirty="0">
                <a:latin typeface="Calibri" panose="020F0502020204030204" pitchFamily="34" charset="0"/>
                <a:cs typeface="Calibri" panose="020F0502020204030204" pitchFamily="34" charset="0"/>
              </a:rPr>
              <a:t> </a:t>
            </a:r>
            <a:r>
              <a:rPr lang="vi-VN" sz="2300" dirty="0">
                <a:latin typeface="Calibri" panose="020F0502020204030204" pitchFamily="34" charset="0"/>
                <a:cs typeface="Calibri" panose="020F0502020204030204" pitchFamily="34" charset="0"/>
              </a:rPr>
              <a:t>với tàu, thuyền.</a:t>
            </a:r>
          </a:p>
        </p:txBody>
      </p:sp>
      <p:sp>
        <p:nvSpPr>
          <p:cNvPr id="9" name="TextBox 8">
            <a:extLst>
              <a:ext uri="{FF2B5EF4-FFF2-40B4-BE49-F238E27FC236}">
                <a16:creationId xmlns:a16="http://schemas.microsoft.com/office/drawing/2014/main" id="{53AB99E1-0709-A57E-C487-DD80B447CB65}"/>
              </a:ext>
            </a:extLst>
          </p:cNvPr>
          <p:cNvSpPr txBox="1"/>
          <p:nvPr/>
        </p:nvSpPr>
        <p:spPr>
          <a:xfrm>
            <a:off x="6291469" y="1351721"/>
            <a:ext cx="1043608" cy="646331"/>
          </a:xfrm>
          <a:prstGeom prst="rect">
            <a:avLst/>
          </a:prstGeom>
          <a:noFill/>
        </p:spPr>
        <p:txBody>
          <a:bodyPr wrap="square" rtlCol="0">
            <a:spAutoFit/>
          </a:bodyPr>
          <a:lstStyle/>
          <a:p>
            <a:r>
              <a:rPr lang="en-US" sz="3600" dirty="0"/>
              <a:t>8 - 9</a:t>
            </a:r>
          </a:p>
        </p:txBody>
      </p:sp>
      <p:sp>
        <p:nvSpPr>
          <p:cNvPr id="10" name="TextBox 9">
            <a:extLst>
              <a:ext uri="{FF2B5EF4-FFF2-40B4-BE49-F238E27FC236}">
                <a16:creationId xmlns:a16="http://schemas.microsoft.com/office/drawing/2014/main" id="{E9FF924F-F05B-6B15-18DD-550A5E3FF211}"/>
              </a:ext>
            </a:extLst>
          </p:cNvPr>
          <p:cNvSpPr txBox="1"/>
          <p:nvPr/>
        </p:nvSpPr>
        <p:spPr>
          <a:xfrm>
            <a:off x="7613373" y="974035"/>
            <a:ext cx="4442792" cy="1862048"/>
          </a:xfrm>
          <a:prstGeom prst="rect">
            <a:avLst/>
          </a:prstGeom>
          <a:noFill/>
        </p:spPr>
        <p:txBody>
          <a:bodyPr wrap="square" rtlCol="0">
            <a:spAutoFit/>
          </a:bodyPr>
          <a:lstStyle/>
          <a:p>
            <a:r>
              <a:rPr lang="en-US" sz="2300" dirty="0">
                <a:latin typeface="Calibri" panose="020F0502020204030204" pitchFamily="34" charset="0"/>
                <a:cs typeface="Calibri" panose="020F0502020204030204" pitchFamily="34" charset="0"/>
              </a:rPr>
              <a:t>-</a:t>
            </a:r>
            <a:r>
              <a:rPr lang="vi-VN" sz="2300" dirty="0">
                <a:latin typeface="Calibri" panose="020F0502020204030204" pitchFamily="34" charset="0"/>
                <a:cs typeface="Calibri" panose="020F0502020204030204" pitchFamily="34" charset="0"/>
              </a:rPr>
              <a:t> Gió làm gãy cành cây, tốc mái nhà gây thiệt hại về nhà cửa. Không thể đi ngược gió. </a:t>
            </a:r>
            <a:endParaRPr lang="en-US" sz="2300" dirty="0">
              <a:latin typeface="Calibri" panose="020F0502020204030204" pitchFamily="34" charset="0"/>
              <a:cs typeface="Calibri" panose="020F0502020204030204" pitchFamily="34" charset="0"/>
            </a:endParaRPr>
          </a:p>
          <a:p>
            <a:r>
              <a:rPr lang="en-US" sz="2300" dirty="0">
                <a:latin typeface="Calibri" panose="020F0502020204030204" pitchFamily="34" charset="0"/>
                <a:cs typeface="Calibri" panose="020F0502020204030204" pitchFamily="34" charset="0"/>
              </a:rPr>
              <a:t>- </a:t>
            </a:r>
            <a:r>
              <a:rPr lang="vi-VN" sz="2300" dirty="0">
                <a:latin typeface="Calibri" panose="020F0502020204030204" pitchFamily="34" charset="0"/>
                <a:cs typeface="Calibri" panose="020F0502020204030204" pitchFamily="34" charset="0"/>
              </a:rPr>
              <a:t>Biển động rất mạnh. Rất nguy hiểm đối với tàu, thuyền.</a:t>
            </a:r>
          </a:p>
        </p:txBody>
      </p:sp>
      <p:sp>
        <p:nvSpPr>
          <p:cNvPr id="11" name="TextBox 10">
            <a:extLst>
              <a:ext uri="{FF2B5EF4-FFF2-40B4-BE49-F238E27FC236}">
                <a16:creationId xmlns:a16="http://schemas.microsoft.com/office/drawing/2014/main" id="{9F4AE5B4-F8CB-DC4F-37B2-14B8DB51DC3C}"/>
              </a:ext>
            </a:extLst>
          </p:cNvPr>
          <p:cNvSpPr txBox="1"/>
          <p:nvPr/>
        </p:nvSpPr>
        <p:spPr>
          <a:xfrm>
            <a:off x="6202017" y="3359425"/>
            <a:ext cx="1361662" cy="646331"/>
          </a:xfrm>
          <a:prstGeom prst="rect">
            <a:avLst/>
          </a:prstGeom>
          <a:noFill/>
        </p:spPr>
        <p:txBody>
          <a:bodyPr wrap="square" rtlCol="0">
            <a:spAutoFit/>
          </a:bodyPr>
          <a:lstStyle/>
          <a:p>
            <a:r>
              <a:rPr lang="en-US" sz="3600" dirty="0"/>
              <a:t>10 -11</a:t>
            </a:r>
          </a:p>
        </p:txBody>
      </p:sp>
      <p:sp>
        <p:nvSpPr>
          <p:cNvPr id="12" name="TextBox 11">
            <a:extLst>
              <a:ext uri="{FF2B5EF4-FFF2-40B4-BE49-F238E27FC236}">
                <a16:creationId xmlns:a16="http://schemas.microsoft.com/office/drawing/2014/main" id="{9B20EC42-AE68-61A5-45FA-01D5D54142BF}"/>
              </a:ext>
            </a:extLst>
          </p:cNvPr>
          <p:cNvSpPr txBox="1"/>
          <p:nvPr/>
        </p:nvSpPr>
        <p:spPr>
          <a:xfrm>
            <a:off x="7633251" y="2971800"/>
            <a:ext cx="4234071" cy="1508105"/>
          </a:xfrm>
          <a:prstGeom prst="rect">
            <a:avLst/>
          </a:prstGeom>
          <a:noFill/>
        </p:spPr>
        <p:txBody>
          <a:bodyPr wrap="square" rtlCol="0">
            <a:spAutoFit/>
          </a:bodyPr>
          <a:lstStyle/>
          <a:p>
            <a:pPr algn="just"/>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Làm</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đổ</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cây</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cối</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nhà</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cửa</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cột</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điện</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Gây</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thiệt</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hại</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rất</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nặng</a:t>
            </a:r>
            <a:r>
              <a:rPr lang="en-US" sz="2300" dirty="0">
                <a:latin typeface="Calibri" panose="020F0502020204030204" pitchFamily="34" charset="0"/>
                <a:cs typeface="Calibri" panose="020F0502020204030204" pitchFamily="34" charset="0"/>
              </a:rPr>
              <a:t>.</a:t>
            </a:r>
          </a:p>
          <a:p>
            <a:pPr algn="just"/>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Biển</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động</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dữ</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dội</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Làm</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đắm</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tàu</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biển</a:t>
            </a:r>
            <a:r>
              <a:rPr lang="en-US" sz="2300" dirty="0">
                <a:latin typeface="Calibri" panose="020F0502020204030204" pitchFamily="34" charset="0"/>
                <a:cs typeface="Calibri" panose="020F0502020204030204" pitchFamily="34" charset="0"/>
              </a:rPr>
              <a:t>.</a:t>
            </a:r>
          </a:p>
        </p:txBody>
      </p:sp>
      <p:sp>
        <p:nvSpPr>
          <p:cNvPr id="13" name="TextBox 12">
            <a:extLst>
              <a:ext uri="{FF2B5EF4-FFF2-40B4-BE49-F238E27FC236}">
                <a16:creationId xmlns:a16="http://schemas.microsoft.com/office/drawing/2014/main" id="{CA1BAD99-158E-E347-D721-4A64457BFD6D}"/>
              </a:ext>
            </a:extLst>
          </p:cNvPr>
          <p:cNvSpPr txBox="1"/>
          <p:nvPr/>
        </p:nvSpPr>
        <p:spPr>
          <a:xfrm>
            <a:off x="6082746" y="5257799"/>
            <a:ext cx="1550505" cy="646331"/>
          </a:xfrm>
          <a:prstGeom prst="rect">
            <a:avLst/>
          </a:prstGeom>
          <a:noFill/>
        </p:spPr>
        <p:txBody>
          <a:bodyPr wrap="square" rtlCol="0">
            <a:spAutoFit/>
          </a:bodyPr>
          <a:lstStyle/>
          <a:p>
            <a:r>
              <a:rPr lang="en-US" sz="3600" dirty="0"/>
              <a:t>12 - 17</a:t>
            </a:r>
          </a:p>
        </p:txBody>
      </p:sp>
      <p:sp>
        <p:nvSpPr>
          <p:cNvPr id="14" name="TextBox 13">
            <a:extLst>
              <a:ext uri="{FF2B5EF4-FFF2-40B4-BE49-F238E27FC236}">
                <a16:creationId xmlns:a16="http://schemas.microsoft.com/office/drawing/2014/main" id="{D417898B-915E-8E4D-D96A-66E57079018F}"/>
              </a:ext>
            </a:extLst>
          </p:cNvPr>
          <p:cNvSpPr txBox="1"/>
          <p:nvPr/>
        </p:nvSpPr>
        <p:spPr>
          <a:xfrm>
            <a:off x="7702826" y="4969565"/>
            <a:ext cx="3945836" cy="1154162"/>
          </a:xfrm>
          <a:prstGeom prst="rect">
            <a:avLst/>
          </a:prstGeom>
          <a:noFill/>
        </p:spPr>
        <p:txBody>
          <a:bodyPr wrap="square" rtlCol="0">
            <a:spAutoFit/>
          </a:bodyPr>
          <a:lstStyle/>
          <a:p>
            <a:pPr algn="just"/>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Sức</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phá</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hoại</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cực</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kì</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lớn</a:t>
            </a:r>
            <a:r>
              <a:rPr lang="en-US" sz="2300" dirty="0">
                <a:latin typeface="Calibri" panose="020F0502020204030204" pitchFamily="34" charset="0"/>
                <a:cs typeface="Calibri" panose="020F0502020204030204" pitchFamily="34" charset="0"/>
              </a:rPr>
              <a:t>. </a:t>
            </a:r>
          </a:p>
          <a:p>
            <a:pPr algn="just"/>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Sóng</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biển</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cực</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kì</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mạnh</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Đánh</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đắm</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tàu</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biển</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có</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trọng</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tải</a:t>
            </a:r>
            <a:r>
              <a:rPr lang="en-US" sz="2300" dirty="0">
                <a:latin typeface="Calibri" panose="020F0502020204030204" pitchFamily="34" charset="0"/>
                <a:cs typeface="Calibri" panose="020F0502020204030204" pitchFamily="34" charset="0"/>
              </a:rPr>
              <a:t> </a:t>
            </a:r>
            <a:r>
              <a:rPr lang="en-US" sz="2300" dirty="0" err="1">
                <a:latin typeface="Calibri" panose="020F0502020204030204" pitchFamily="34" charset="0"/>
                <a:cs typeface="Calibri" panose="020F0502020204030204" pitchFamily="34" charset="0"/>
              </a:rPr>
              <a:t>lớn</a:t>
            </a:r>
            <a:r>
              <a:rPr lang="en-US" sz="2300" dirty="0">
                <a:latin typeface="Calibri" panose="020F0502020204030204" pitchFamily="34" charset="0"/>
                <a:cs typeface="Calibri" panose="020F0502020204030204" pitchFamily="34" charset="0"/>
              </a:rPr>
              <a:t>.</a:t>
            </a:r>
          </a:p>
        </p:txBody>
      </p:sp>
      <p:sp>
        <p:nvSpPr>
          <p:cNvPr id="15" name="TextBox 14">
            <a:extLst>
              <a:ext uri="{FF2B5EF4-FFF2-40B4-BE49-F238E27FC236}">
                <a16:creationId xmlns:a16="http://schemas.microsoft.com/office/drawing/2014/main" id="{DA05F51C-CC0D-4182-6307-D4266E8619CF}"/>
              </a:ext>
            </a:extLst>
          </p:cNvPr>
          <p:cNvSpPr txBox="1"/>
          <p:nvPr/>
        </p:nvSpPr>
        <p:spPr>
          <a:xfrm>
            <a:off x="1647825" y="6372225"/>
            <a:ext cx="10296525" cy="646331"/>
          </a:xfrm>
          <a:prstGeom prst="rect">
            <a:avLst/>
          </a:prstGeom>
          <a:noFill/>
        </p:spPr>
        <p:txBody>
          <a:bodyPr wrap="square" rtlCol="0">
            <a:spAutoFit/>
          </a:bodyPr>
          <a:lstStyle/>
          <a:p>
            <a:pPr rtl="0">
              <a:spcBef>
                <a:spcPts val="0"/>
              </a:spcBef>
              <a:spcAft>
                <a:spcPts val="500"/>
              </a:spcAft>
            </a:pPr>
            <a:r>
              <a:rPr lang="en-US" sz="1800" b="0" i="0" u="none" strike="noStrike" dirty="0">
                <a:solidFill>
                  <a:srgbClr val="002060"/>
                </a:solidFill>
                <a:effectLst/>
                <a:latin typeface="Arial" panose="020B0604020202020204" pitchFamily="34" charset="0"/>
              </a:rPr>
              <a:t>(</a:t>
            </a:r>
            <a:r>
              <a:rPr lang="en-US" sz="1800" b="0" i="0" u="none" strike="noStrike" dirty="0" err="1">
                <a:solidFill>
                  <a:srgbClr val="002060"/>
                </a:solidFill>
                <a:effectLst/>
                <a:latin typeface="Arial" panose="020B0604020202020204" pitchFamily="34" charset="0"/>
              </a:rPr>
              <a:t>Nguồn</a:t>
            </a:r>
            <a:r>
              <a:rPr lang="en-US" sz="1800" b="0" i="0" u="none" strike="noStrike" dirty="0">
                <a:solidFill>
                  <a:srgbClr val="002060"/>
                </a:solidFill>
                <a:effectLst/>
                <a:latin typeface="Arial" panose="020B0604020202020204" pitchFamily="34" charset="0"/>
              </a:rPr>
              <a:t>: Quy </a:t>
            </a:r>
            <a:r>
              <a:rPr lang="en-US" sz="1800" b="0" i="0" u="none" strike="noStrike" dirty="0" err="1">
                <a:solidFill>
                  <a:srgbClr val="002060"/>
                </a:solidFill>
                <a:effectLst/>
                <a:latin typeface="Arial" panose="020B0604020202020204" pitchFamily="34" charset="0"/>
              </a:rPr>
              <a:t>định</a:t>
            </a:r>
            <a:r>
              <a:rPr lang="en-US" sz="1800" b="0" i="0" u="none" strike="noStrike" dirty="0">
                <a:solidFill>
                  <a:srgbClr val="002060"/>
                </a:solidFill>
                <a:effectLst/>
                <a:latin typeface="Arial" panose="020B0604020202020204" pitchFamily="34" charset="0"/>
              </a:rPr>
              <a:t> </a:t>
            </a:r>
            <a:r>
              <a:rPr lang="en-US" sz="1800" b="0" i="0" u="none" strike="noStrike" dirty="0" err="1">
                <a:solidFill>
                  <a:srgbClr val="002060"/>
                </a:solidFill>
                <a:effectLst/>
                <a:latin typeface="Arial" panose="020B0604020202020204" pitchFamily="34" charset="0"/>
              </a:rPr>
              <a:t>về</a:t>
            </a:r>
            <a:r>
              <a:rPr lang="en-US" sz="1800" b="0" i="0" u="none" strike="noStrike" dirty="0">
                <a:solidFill>
                  <a:srgbClr val="002060"/>
                </a:solidFill>
                <a:effectLst/>
                <a:latin typeface="Arial" panose="020B0604020202020204" pitchFamily="34" charset="0"/>
              </a:rPr>
              <a:t> </a:t>
            </a:r>
            <a:r>
              <a:rPr lang="en-US" sz="1800" b="0" i="0" u="none" strike="noStrike" dirty="0" err="1">
                <a:solidFill>
                  <a:srgbClr val="002060"/>
                </a:solidFill>
                <a:effectLst/>
                <a:latin typeface="Arial" panose="020B0604020202020204" pitchFamily="34" charset="0"/>
              </a:rPr>
              <a:t>dự</a:t>
            </a:r>
            <a:r>
              <a:rPr lang="en-US" sz="1800" b="0" i="0" u="none" strike="noStrike" dirty="0">
                <a:solidFill>
                  <a:srgbClr val="002060"/>
                </a:solidFill>
                <a:effectLst/>
                <a:latin typeface="Arial" panose="020B0604020202020204" pitchFamily="34" charset="0"/>
              </a:rPr>
              <a:t> </a:t>
            </a:r>
            <a:r>
              <a:rPr lang="en-US" sz="1800" b="0" i="0" u="none" strike="noStrike" dirty="0" err="1">
                <a:solidFill>
                  <a:srgbClr val="002060"/>
                </a:solidFill>
                <a:effectLst/>
                <a:latin typeface="Arial" panose="020B0604020202020204" pitchFamily="34" charset="0"/>
              </a:rPr>
              <a:t>báo</a:t>
            </a:r>
            <a:r>
              <a:rPr lang="en-US" sz="1800" b="0" i="0" u="none" strike="noStrike" dirty="0">
                <a:solidFill>
                  <a:srgbClr val="002060"/>
                </a:solidFill>
                <a:effectLst/>
                <a:latin typeface="Arial" panose="020B0604020202020204" pitchFamily="34" charset="0"/>
              </a:rPr>
              <a:t>, </a:t>
            </a:r>
            <a:r>
              <a:rPr lang="en-US" sz="1800" b="0" i="0" u="none" strike="noStrike" dirty="0" err="1">
                <a:solidFill>
                  <a:srgbClr val="002060"/>
                </a:solidFill>
                <a:effectLst/>
                <a:latin typeface="Arial" panose="020B0604020202020204" pitchFamily="34" charset="0"/>
              </a:rPr>
              <a:t>cảnh</a:t>
            </a:r>
            <a:r>
              <a:rPr lang="en-US" sz="1800" b="0" i="0" u="none" strike="noStrike" dirty="0">
                <a:solidFill>
                  <a:srgbClr val="002060"/>
                </a:solidFill>
                <a:effectLst/>
                <a:latin typeface="Arial" panose="020B0604020202020204" pitchFamily="34" charset="0"/>
              </a:rPr>
              <a:t> </a:t>
            </a:r>
            <a:r>
              <a:rPr lang="en-US" sz="1800" b="0" i="0" u="none" strike="noStrike" dirty="0" err="1">
                <a:solidFill>
                  <a:srgbClr val="002060"/>
                </a:solidFill>
                <a:effectLst/>
                <a:latin typeface="Arial" panose="020B0604020202020204" pitchFamily="34" charset="0"/>
              </a:rPr>
              <a:t>báo</a:t>
            </a:r>
            <a:r>
              <a:rPr lang="en-US" sz="1800" b="0" i="0" u="none" strike="noStrike" dirty="0">
                <a:solidFill>
                  <a:srgbClr val="002060"/>
                </a:solidFill>
                <a:effectLst/>
                <a:latin typeface="Arial" panose="020B0604020202020204" pitchFamily="34" charset="0"/>
              </a:rPr>
              <a:t> </a:t>
            </a:r>
            <a:r>
              <a:rPr lang="en-US" sz="1800" b="0" i="0" u="none" strike="noStrike" dirty="0" err="1">
                <a:solidFill>
                  <a:srgbClr val="002060"/>
                </a:solidFill>
                <a:effectLst/>
                <a:latin typeface="Arial" panose="020B0604020202020204" pitchFamily="34" charset="0"/>
              </a:rPr>
              <a:t>và</a:t>
            </a:r>
            <a:r>
              <a:rPr lang="en-US" sz="1800" b="0" i="0" u="none" strike="noStrike" dirty="0">
                <a:solidFill>
                  <a:srgbClr val="002060"/>
                </a:solidFill>
                <a:effectLst/>
                <a:latin typeface="Arial" panose="020B0604020202020204" pitchFamily="34" charset="0"/>
              </a:rPr>
              <a:t> </a:t>
            </a:r>
            <a:r>
              <a:rPr lang="en-US" sz="1800" b="0" i="0" u="none" strike="noStrike" dirty="0" err="1">
                <a:solidFill>
                  <a:srgbClr val="002060"/>
                </a:solidFill>
                <a:effectLst/>
                <a:latin typeface="Arial" panose="020B0604020202020204" pitchFamily="34" charset="0"/>
              </a:rPr>
              <a:t>truyền</a:t>
            </a:r>
            <a:r>
              <a:rPr lang="en-US" sz="1800" b="0" i="0" u="none" strike="noStrike" dirty="0">
                <a:solidFill>
                  <a:srgbClr val="002060"/>
                </a:solidFill>
                <a:effectLst/>
                <a:latin typeface="Arial" panose="020B0604020202020204" pitchFamily="34" charset="0"/>
              </a:rPr>
              <a:t> tin </a:t>
            </a:r>
            <a:r>
              <a:rPr lang="en-US" sz="1800" b="0" i="0" u="none" strike="noStrike" dirty="0" err="1">
                <a:solidFill>
                  <a:srgbClr val="002060"/>
                </a:solidFill>
                <a:effectLst/>
                <a:latin typeface="Arial" panose="020B0604020202020204" pitchFamily="34" charset="0"/>
              </a:rPr>
              <a:t>thiên</a:t>
            </a:r>
            <a:r>
              <a:rPr lang="en-US" sz="1800" b="0" i="0" u="none" strike="noStrike" dirty="0">
                <a:solidFill>
                  <a:srgbClr val="002060"/>
                </a:solidFill>
                <a:effectLst/>
                <a:latin typeface="Arial" panose="020B0604020202020204" pitchFamily="34" charset="0"/>
              </a:rPr>
              <a:t> tai - </a:t>
            </a:r>
            <a:r>
              <a:rPr lang="en-US" sz="1800" b="0" i="0" u="none" strike="noStrike" dirty="0" err="1">
                <a:solidFill>
                  <a:srgbClr val="002060"/>
                </a:solidFill>
                <a:effectLst/>
                <a:latin typeface="Arial" panose="020B0604020202020204" pitchFamily="34" charset="0"/>
              </a:rPr>
              <a:t>Số</a:t>
            </a:r>
            <a:r>
              <a:rPr lang="en-US" sz="1800" b="0" i="0" u="none" strike="noStrike" dirty="0">
                <a:solidFill>
                  <a:srgbClr val="002060"/>
                </a:solidFill>
                <a:effectLst/>
                <a:latin typeface="Arial" panose="020B0604020202020204" pitchFamily="34" charset="0"/>
              </a:rPr>
              <a:t> 03/2020/QĐ-</a:t>
            </a:r>
            <a:r>
              <a:rPr lang="en-US" sz="1800" b="0" i="0" u="none" strike="noStrike" dirty="0" err="1">
                <a:solidFill>
                  <a:srgbClr val="002060"/>
                </a:solidFill>
                <a:effectLst/>
                <a:latin typeface="Arial" panose="020B0604020202020204" pitchFamily="34" charset="0"/>
              </a:rPr>
              <a:t>TTg</a:t>
            </a:r>
            <a:r>
              <a:rPr lang="en-US" sz="1800" b="0" i="0" u="none" strike="noStrike" dirty="0">
                <a:solidFill>
                  <a:srgbClr val="002060"/>
                </a:solidFill>
                <a:effectLst/>
                <a:latin typeface="Arial" panose="020B0604020202020204" pitchFamily="34" charset="0"/>
              </a:rPr>
              <a:t>)</a:t>
            </a:r>
            <a:br>
              <a:rPr lang="en-US" dirty="0">
                <a:solidFill>
                  <a:srgbClr val="002060"/>
                </a:solidFill>
              </a:rPr>
            </a:br>
            <a:endParaRPr lang="en-US" dirty="0">
              <a:solidFill>
                <a:srgbClr val="002060"/>
              </a:solidFill>
            </a:endParaRPr>
          </a:p>
        </p:txBody>
      </p:sp>
    </p:spTree>
    <p:extLst>
      <p:ext uri="{BB962C8B-B14F-4D97-AF65-F5344CB8AC3E}">
        <p14:creationId xmlns:p14="http://schemas.microsoft.com/office/powerpoint/2010/main" val="39914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arn(inVertical)">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arn(inVertical)">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barn(inVertical)">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barn(inVertical)">
                                      <p:cBhvr>
                                        <p:cTn id="67" dur="500"/>
                                        <p:tgtEl>
                                          <p:spTgt spid="14"/>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fade">
                                      <p:cBhvr>
                                        <p:cTn id="7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ộc sống xanh - Infographic: Hiểu về các cấp gió, bão">
            <a:extLst>
              <a:ext uri="{FF2B5EF4-FFF2-40B4-BE49-F238E27FC236}">
                <a16:creationId xmlns:a16="http://schemas.microsoft.com/office/drawing/2014/main" id="{3ED965D0-088A-16C6-FD0E-EFF789DEB7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3149" y="0"/>
            <a:ext cx="780097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38119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1721" t="2344" r="623"/>
          <a:stretch>
            <a:fillRect/>
          </a:stretch>
        </p:blipFill>
        <p:spPr>
          <a:xfrm>
            <a:off x="0" y="0"/>
            <a:ext cx="12192000" cy="6858000"/>
          </a:xfrm>
          <a:prstGeom prst="rect">
            <a:avLst/>
          </a:prstGeom>
        </p:spPr>
      </p:pic>
      <p:grpSp>
        <p:nvGrpSpPr>
          <p:cNvPr id="3" name="Group 3"/>
          <p:cNvGrpSpPr/>
          <p:nvPr/>
        </p:nvGrpSpPr>
        <p:grpSpPr>
          <a:xfrm>
            <a:off x="1651000" y="-838200"/>
            <a:ext cx="8890000" cy="8890000"/>
            <a:chOff x="0" y="0"/>
            <a:chExt cx="6350000" cy="6350000"/>
          </a:xfrm>
        </p:grpSpPr>
        <p:sp>
          <p:nvSpPr>
            <p:cNvPr id="4" name="Freeform 4"/>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pic>
        <p:nvPicPr>
          <p:cNvPr id="6" name="Picture 6"/>
          <p:cNvPicPr>
            <a:picLocks noChangeAspect="1"/>
          </p:cNvPicPr>
          <p:nvPr/>
        </p:nvPicPr>
        <p:blipFill>
          <a:blip r:embed="rId3"/>
          <a:srcRect/>
          <a:stretch>
            <a:fillRect/>
          </a:stretch>
        </p:blipFill>
        <p:spPr>
          <a:xfrm>
            <a:off x="1564850" y="3318264"/>
            <a:ext cx="9138919" cy="5140642"/>
          </a:xfrm>
          <a:prstGeom prst="rect">
            <a:avLst/>
          </a:prstGeom>
        </p:spPr>
      </p:pic>
      <p:pic>
        <p:nvPicPr>
          <p:cNvPr id="7" name="Picture 7"/>
          <p:cNvPicPr>
            <a:picLocks noChangeAspect="1"/>
          </p:cNvPicPr>
          <p:nvPr/>
        </p:nvPicPr>
        <p:blipFill>
          <a:blip r:embed="rId4"/>
          <a:srcRect l="11001" t="30962" r="13970" b="32828"/>
          <a:stretch>
            <a:fillRect/>
          </a:stretch>
        </p:blipFill>
        <p:spPr>
          <a:xfrm>
            <a:off x="-181935" y="3762954"/>
            <a:ext cx="12555869" cy="3408445"/>
          </a:xfrm>
          <a:prstGeom prst="rect">
            <a:avLst/>
          </a:prstGeom>
        </p:spPr>
      </p:pic>
      <p:pic>
        <p:nvPicPr>
          <p:cNvPr id="8" name="Picture 8"/>
          <p:cNvPicPr>
            <a:picLocks noChangeAspect="1"/>
          </p:cNvPicPr>
          <p:nvPr/>
        </p:nvPicPr>
        <p:blipFill>
          <a:blip r:embed="rId5"/>
          <a:srcRect r="66324" b="70079"/>
          <a:stretch>
            <a:fillRect/>
          </a:stretch>
        </p:blipFill>
        <p:spPr>
          <a:xfrm>
            <a:off x="-3332" y="-105860"/>
            <a:ext cx="4799321" cy="2398570"/>
          </a:xfrm>
          <a:prstGeom prst="rect">
            <a:avLst/>
          </a:prstGeom>
        </p:spPr>
      </p:pic>
      <p:pic>
        <p:nvPicPr>
          <p:cNvPr id="11" name="Picture 10"/>
          <p:cNvPicPr>
            <a:picLocks noChangeAspect="1"/>
          </p:cNvPicPr>
          <p:nvPr/>
        </p:nvPicPr>
        <p:blipFill rotWithShape="1">
          <a:blip r:embed="rId6" cstate="print">
            <a:extLst>
              <a:ext uri="{28A0092B-C50C-407E-A947-70E740481C1C}">
                <a14:useLocalDpi xmlns:a14="http://schemas.microsoft.com/office/drawing/2010/main" val="0"/>
              </a:ext>
            </a:extLst>
          </a:blip>
          <a:srcRect l="6465" r="6035" b="9204"/>
          <a:stretch/>
        </p:blipFill>
        <p:spPr>
          <a:xfrm>
            <a:off x="12858" y="-296283"/>
            <a:ext cx="12270109" cy="7161952"/>
          </a:xfrm>
          <a:prstGeom prst="rect">
            <a:avLst/>
          </a:prstGeom>
        </p:spPr>
      </p:pic>
      <p:pic>
        <p:nvPicPr>
          <p:cNvPr id="12" name="Picture 6"/>
          <p:cNvPicPr>
            <a:picLocks noChangeAspect="1"/>
          </p:cNvPicPr>
          <p:nvPr/>
        </p:nvPicPr>
        <p:blipFill>
          <a:blip r:embed="rId7"/>
          <a:srcRect l="13162" t="11393" b="31764"/>
          <a:stretch>
            <a:fillRect/>
          </a:stretch>
        </p:blipFill>
        <p:spPr>
          <a:xfrm>
            <a:off x="4790157" y="787947"/>
            <a:ext cx="7936024" cy="2922076"/>
          </a:xfrm>
          <a:prstGeom prst="rect">
            <a:avLst/>
          </a:prstGeom>
        </p:spPr>
      </p:pic>
      <p:pic>
        <p:nvPicPr>
          <p:cNvPr id="5" name="Picture 5"/>
          <p:cNvPicPr>
            <a:picLocks noChangeAspect="1"/>
          </p:cNvPicPr>
          <p:nvPr/>
        </p:nvPicPr>
        <p:blipFill>
          <a:blip r:embed="rId8"/>
          <a:srcRect t="8032" b="59222"/>
          <a:stretch>
            <a:fillRect/>
          </a:stretch>
        </p:blipFill>
        <p:spPr>
          <a:xfrm>
            <a:off x="-430356" y="-1600905"/>
            <a:ext cx="14165807" cy="2609245"/>
          </a:xfrm>
          <a:prstGeom prst="rect">
            <a:avLst/>
          </a:prstGeom>
        </p:spPr>
      </p:pic>
      <p:pic>
        <p:nvPicPr>
          <p:cNvPr id="13" name="Picture 12">
            <a:extLst>
              <a:ext uri="{FF2B5EF4-FFF2-40B4-BE49-F238E27FC236}">
                <a16:creationId xmlns:a16="http://schemas.microsoft.com/office/drawing/2014/main" id="{C83FF0DE-79D5-ABE7-CECB-59073A466DF6}"/>
              </a:ext>
            </a:extLst>
          </p:cNvPr>
          <p:cNvPicPr>
            <a:picLocks noChangeAspect="1"/>
          </p:cNvPicPr>
          <p:nvPr/>
        </p:nvPicPr>
        <p:blipFill>
          <a:blip r:embed="rId9"/>
          <a:stretch>
            <a:fillRect/>
          </a:stretch>
        </p:blipFill>
        <p:spPr>
          <a:xfrm>
            <a:off x="2961597" y="1968534"/>
            <a:ext cx="6840305" cy="2139881"/>
          </a:xfrm>
          <a:prstGeom prst="rect">
            <a:avLst/>
          </a:prstGeom>
        </p:spPr>
      </p:pic>
    </p:spTree>
    <p:extLst>
      <p:ext uri="{BB962C8B-B14F-4D97-AF65-F5344CB8AC3E}">
        <p14:creationId xmlns:p14="http://schemas.microsoft.com/office/powerpoint/2010/main" val="183673426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withEffect">
                                  <p:stCondLst>
                                    <p:cond delay="0"/>
                                  </p:stCondLst>
                                  <p:childTnLst>
                                    <p:animEffect transition="out" filter="fade">
                                      <p:cBhvr>
                                        <p:cTn id="6" dur="2000" tmFilter="0, 0; .2, .5; .8, .5; 1, 0"/>
                                        <p:tgtEl>
                                          <p:spTgt spid="11"/>
                                        </p:tgtEl>
                                      </p:cBhvr>
                                    </p:animEffect>
                                    <p:animScale>
                                      <p:cBhvr>
                                        <p:cTn id="7" dur="1000" autoRev="1" fill="hold"/>
                                        <p:tgtEl>
                                          <p:spTgt spid="11"/>
                                        </p:tgtEl>
                                      </p:cBhvr>
                                      <p:by x="105000" y="105000"/>
                                    </p:animScale>
                                  </p:childTnLst>
                                </p:cTn>
                              </p:par>
                              <p:par>
                                <p:cTn id="8" presetID="64" presetClass="path" presetSubtype="0" repeatCount="indefinite" accel="50000" decel="50000" fill="hold" nodeType="withEffect">
                                  <p:stCondLst>
                                    <p:cond delay="0"/>
                                  </p:stCondLst>
                                  <p:childTnLst>
                                    <p:animMotion origin="layout" path="M 4.02778E-6 -2.09877E-6 L 4.02778E-6 0.69861 " pathEditMode="relative" rAng="0" ptsTypes="AA">
                                      <p:cBhvr>
                                        <p:cTn id="9" dur="3000" fill="hold"/>
                                        <p:tgtEl>
                                          <p:spTgt spid="12"/>
                                        </p:tgtEl>
                                        <p:attrNameLst>
                                          <p:attrName>ppt_x</p:attrName>
                                          <p:attrName>ppt_y</p:attrName>
                                        </p:attrNameLst>
                                      </p:cBhvr>
                                      <p:rCtr x="0" y="34923"/>
                                    </p:animMotion>
                                  </p:childTnLst>
                                </p:cTn>
                              </p:par>
                              <p:par>
                                <p:cTn id="10" presetID="32" presetClass="emph" presetSubtype="0" repeatCount="indefinite" fill="hold" nodeType="withEffect">
                                  <p:stCondLst>
                                    <p:cond delay="0"/>
                                  </p:stCondLst>
                                  <p:childTnLst>
                                    <p:animRot by="120000">
                                      <p:cBhvr>
                                        <p:cTn id="11" dur="300" fill="hold">
                                          <p:stCondLst>
                                            <p:cond delay="0"/>
                                          </p:stCondLst>
                                        </p:cTn>
                                        <p:tgtEl>
                                          <p:spTgt spid="7"/>
                                        </p:tgtEl>
                                        <p:attrNameLst>
                                          <p:attrName>r</p:attrName>
                                        </p:attrNameLst>
                                      </p:cBhvr>
                                    </p:animRot>
                                    <p:animRot by="-240000">
                                      <p:cBhvr>
                                        <p:cTn id="12" dur="600" fill="hold">
                                          <p:stCondLst>
                                            <p:cond delay="600"/>
                                          </p:stCondLst>
                                        </p:cTn>
                                        <p:tgtEl>
                                          <p:spTgt spid="7"/>
                                        </p:tgtEl>
                                        <p:attrNameLst>
                                          <p:attrName>r</p:attrName>
                                        </p:attrNameLst>
                                      </p:cBhvr>
                                    </p:animRot>
                                    <p:animRot by="240000">
                                      <p:cBhvr>
                                        <p:cTn id="13" dur="600" fill="hold">
                                          <p:stCondLst>
                                            <p:cond delay="1200"/>
                                          </p:stCondLst>
                                        </p:cTn>
                                        <p:tgtEl>
                                          <p:spTgt spid="7"/>
                                        </p:tgtEl>
                                        <p:attrNameLst>
                                          <p:attrName>r</p:attrName>
                                        </p:attrNameLst>
                                      </p:cBhvr>
                                    </p:animRot>
                                    <p:animRot by="-240000">
                                      <p:cBhvr>
                                        <p:cTn id="14" dur="600" fill="hold">
                                          <p:stCondLst>
                                            <p:cond delay="1800"/>
                                          </p:stCondLst>
                                        </p:cTn>
                                        <p:tgtEl>
                                          <p:spTgt spid="7"/>
                                        </p:tgtEl>
                                        <p:attrNameLst>
                                          <p:attrName>r</p:attrName>
                                        </p:attrNameLst>
                                      </p:cBhvr>
                                    </p:animRot>
                                    <p:animRot by="120000">
                                      <p:cBhvr>
                                        <p:cTn id="15" dur="600" fill="hold">
                                          <p:stCondLst>
                                            <p:cond delay="2400"/>
                                          </p:stCondLst>
                                        </p:cTn>
                                        <p:tgtEl>
                                          <p:spTgt spid="7"/>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5"/>
          <a:srcRect/>
          <a:stretch>
            <a:fillRect/>
          </a:stretch>
        </p:blipFill>
        <p:spPr>
          <a:xfrm>
            <a:off x="0" y="0"/>
            <a:ext cx="12192000" cy="6858000"/>
          </a:xfrm>
          <a:prstGeom prst="rect">
            <a:avLst/>
          </a:prstGeom>
        </p:spPr>
      </p:pic>
      <p:sp>
        <p:nvSpPr>
          <p:cNvPr id="5" name="Rectangle: Rounded Corners 6">
            <a:extLst>
              <a:ext uri="{FF2B5EF4-FFF2-40B4-BE49-F238E27FC236}">
                <a16:creationId xmlns:a16="http://schemas.microsoft.com/office/drawing/2014/main" id="{29DC1B5B-5601-48CA-AABC-BA7D6DF1F2B2}"/>
              </a:ext>
            </a:extLst>
          </p:cNvPr>
          <p:cNvSpPr/>
          <p:nvPr/>
        </p:nvSpPr>
        <p:spPr>
          <a:xfrm>
            <a:off x="558800" y="406400"/>
            <a:ext cx="11074400" cy="6045200"/>
          </a:xfrm>
          <a:prstGeom prst="roundRect">
            <a:avLst>
              <a:gd name="adj" fmla="val 5203"/>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endParaRPr lang="en-US" sz="1200">
              <a:solidFill>
                <a:prstClr val="white"/>
              </a:solidFill>
              <a:latin typeface="Calibri"/>
            </a:endParaRPr>
          </a:p>
        </p:txBody>
      </p:sp>
      <p:grpSp>
        <p:nvGrpSpPr>
          <p:cNvPr id="28" name="Group 27"/>
          <p:cNvGrpSpPr/>
          <p:nvPr/>
        </p:nvGrpSpPr>
        <p:grpSpPr>
          <a:xfrm>
            <a:off x="3607626" y="2946160"/>
            <a:ext cx="2342093" cy="1851912"/>
            <a:chOff x="6365845" y="2586499"/>
            <a:chExt cx="5521081" cy="4365564"/>
          </a:xfrm>
        </p:grpSpPr>
        <p:sp>
          <p:nvSpPr>
            <p:cNvPr id="29" name="Rectangle 28"/>
            <p:cNvSpPr/>
            <p:nvPr/>
          </p:nvSpPr>
          <p:spPr>
            <a:xfrm>
              <a:off x="6365845" y="2608663"/>
              <a:ext cx="5521081" cy="434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endParaRPr lang="en-US" sz="1200">
                <a:solidFill>
                  <a:prstClr val="white"/>
                </a:solidFill>
                <a:latin typeface="Calibri"/>
              </a:endParaRPr>
            </a:p>
          </p:txBody>
        </p:sp>
        <p:pic>
          <p:nvPicPr>
            <p:cNvPr id="30" name="Picture 29"/>
            <p:cNvPicPr>
              <a:picLocks noChangeAspect="1"/>
            </p:cNvPicPr>
            <p:nvPr/>
          </p:nvPicPr>
          <p:blipFill>
            <a:blip r:embed="rId6">
              <a:extLst>
                <a:ext uri="{28A0092B-C50C-407E-A947-70E740481C1C}">
                  <a14:useLocalDpi xmlns:a14="http://schemas.microsoft.com/office/drawing/2010/main" val="0"/>
                </a:ext>
              </a:extLst>
            </a:blip>
            <a:srcRect/>
            <a:stretch/>
          </p:blipFill>
          <p:spPr>
            <a:xfrm>
              <a:off x="6606882" y="2586499"/>
              <a:ext cx="5075027" cy="4005352"/>
            </a:xfrm>
            <a:prstGeom prst="rect">
              <a:avLst/>
            </a:prstGeom>
          </p:spPr>
        </p:pic>
      </p:grpSp>
      <p:grpSp>
        <p:nvGrpSpPr>
          <p:cNvPr id="31" name="Group 30"/>
          <p:cNvGrpSpPr/>
          <p:nvPr/>
        </p:nvGrpSpPr>
        <p:grpSpPr>
          <a:xfrm>
            <a:off x="6265118" y="2955562"/>
            <a:ext cx="2342093" cy="1842510"/>
            <a:chOff x="10563659" y="2176068"/>
            <a:chExt cx="5521081" cy="4343400"/>
          </a:xfrm>
        </p:grpSpPr>
        <p:sp>
          <p:nvSpPr>
            <p:cNvPr id="32" name="Rectangle 31"/>
            <p:cNvSpPr/>
            <p:nvPr/>
          </p:nvSpPr>
          <p:spPr>
            <a:xfrm>
              <a:off x="10563659" y="2176068"/>
              <a:ext cx="5521081" cy="434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endParaRPr lang="en-US" sz="1200">
                <a:solidFill>
                  <a:prstClr val="white"/>
                </a:solidFill>
                <a:latin typeface="Calibri"/>
              </a:endParaRPr>
            </a:p>
          </p:txBody>
        </p:sp>
        <p:pic>
          <p:nvPicPr>
            <p:cNvPr id="33" name="Picture 32"/>
            <p:cNvPicPr>
              <a:picLocks noChangeAspect="1"/>
            </p:cNvPicPr>
            <p:nvPr/>
          </p:nvPicPr>
          <p:blipFill>
            <a:blip r:embed="rId7">
              <a:extLst>
                <a:ext uri="{28A0092B-C50C-407E-A947-70E740481C1C}">
                  <a14:useLocalDpi xmlns:a14="http://schemas.microsoft.com/office/drawing/2010/main" val="0"/>
                </a:ext>
              </a:extLst>
            </a:blip>
            <a:srcRect/>
            <a:stretch/>
          </p:blipFill>
          <p:spPr>
            <a:xfrm>
              <a:off x="10826301" y="2418505"/>
              <a:ext cx="4973493" cy="3925217"/>
            </a:xfrm>
            <a:prstGeom prst="rect">
              <a:avLst/>
            </a:prstGeom>
          </p:spPr>
        </p:pic>
      </p:grpSp>
      <p:grpSp>
        <p:nvGrpSpPr>
          <p:cNvPr id="34" name="Group 33"/>
          <p:cNvGrpSpPr/>
          <p:nvPr/>
        </p:nvGrpSpPr>
        <p:grpSpPr>
          <a:xfrm>
            <a:off x="8922032" y="2955562"/>
            <a:ext cx="2342093" cy="1842510"/>
            <a:chOff x="12423608" y="4403596"/>
            <a:chExt cx="5521081" cy="4343400"/>
          </a:xfrm>
        </p:grpSpPr>
        <p:sp>
          <p:nvSpPr>
            <p:cNvPr id="35" name="Rectangle 34"/>
            <p:cNvSpPr/>
            <p:nvPr/>
          </p:nvSpPr>
          <p:spPr>
            <a:xfrm>
              <a:off x="12423608" y="4403596"/>
              <a:ext cx="5521081" cy="434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endParaRPr lang="en-US" sz="1200">
                <a:solidFill>
                  <a:prstClr val="white"/>
                </a:solidFill>
                <a:latin typeface="Calibri"/>
              </a:endParaRPr>
            </a:p>
          </p:txBody>
        </p:sp>
        <p:pic>
          <p:nvPicPr>
            <p:cNvPr id="36" name="Picture 35"/>
            <p:cNvPicPr>
              <a:picLocks noChangeAspect="1"/>
            </p:cNvPicPr>
            <p:nvPr/>
          </p:nvPicPr>
          <p:blipFill>
            <a:blip r:embed="rId8">
              <a:extLst>
                <a:ext uri="{28A0092B-C50C-407E-A947-70E740481C1C}">
                  <a14:useLocalDpi xmlns:a14="http://schemas.microsoft.com/office/drawing/2010/main" val="0"/>
                </a:ext>
              </a:extLst>
            </a:blip>
            <a:srcRect/>
            <a:stretch/>
          </p:blipFill>
          <p:spPr>
            <a:xfrm>
              <a:off x="12520237" y="4509233"/>
              <a:ext cx="5299042" cy="4198813"/>
            </a:xfrm>
            <a:prstGeom prst="rect">
              <a:avLst/>
            </a:prstGeom>
          </p:spPr>
        </p:pic>
      </p:grpSp>
      <p:grpSp>
        <p:nvGrpSpPr>
          <p:cNvPr id="37" name="Group 36"/>
          <p:cNvGrpSpPr/>
          <p:nvPr/>
        </p:nvGrpSpPr>
        <p:grpSpPr>
          <a:xfrm>
            <a:off x="945144" y="2955562"/>
            <a:ext cx="2342093" cy="1842510"/>
            <a:chOff x="1788968" y="2678634"/>
            <a:chExt cx="3513139" cy="2763765"/>
          </a:xfrm>
        </p:grpSpPr>
        <p:sp>
          <p:nvSpPr>
            <p:cNvPr id="26" name="Rectangle 25"/>
            <p:cNvSpPr/>
            <p:nvPr/>
          </p:nvSpPr>
          <p:spPr>
            <a:xfrm>
              <a:off x="1788968" y="2678634"/>
              <a:ext cx="3513139" cy="276376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endParaRPr lang="en-US" sz="1200">
                <a:solidFill>
                  <a:prstClr val="white"/>
                </a:solidFill>
                <a:latin typeface="Calibri"/>
              </a:endParaRPr>
            </a:p>
          </p:txBody>
        </p:sp>
        <p:pic>
          <p:nvPicPr>
            <p:cNvPr id="27" name="Picture 26"/>
            <p:cNvPicPr>
              <a:picLocks noChangeAspect="1"/>
            </p:cNvPicPr>
            <p:nvPr/>
          </p:nvPicPr>
          <p:blipFill>
            <a:blip r:embed="rId9">
              <a:extLst>
                <a:ext uri="{28A0092B-C50C-407E-A947-70E740481C1C}">
                  <a14:useLocalDpi xmlns:a14="http://schemas.microsoft.com/office/drawing/2010/main" val="0"/>
                </a:ext>
              </a:extLst>
            </a:blip>
            <a:srcRect/>
            <a:stretch/>
          </p:blipFill>
          <p:spPr>
            <a:xfrm>
              <a:off x="1870182" y="2717280"/>
              <a:ext cx="3401682" cy="2700336"/>
            </a:xfrm>
            <a:prstGeom prst="rect">
              <a:avLst/>
            </a:prstGeom>
          </p:spPr>
        </p:pic>
      </p:grpSp>
      <p:sp>
        <p:nvSpPr>
          <p:cNvPr id="39" name="Rectangle 38"/>
          <p:cNvSpPr/>
          <p:nvPr/>
        </p:nvSpPr>
        <p:spPr>
          <a:xfrm>
            <a:off x="924152" y="2960729"/>
            <a:ext cx="2342093" cy="1842510"/>
          </a:xfrm>
          <a:prstGeom prst="rect">
            <a:avLst/>
          </a:prstGeom>
          <a:solidFill>
            <a:srgbClr val="FF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r>
              <a:rPr lang="en-US" sz="6667" dirty="0">
                <a:solidFill>
                  <a:srgbClr val="FF0000"/>
                </a:solidFill>
                <a:latin typeface="#9Slide03 BoosterNextFYBlack" panose="02000A03000000020004" pitchFamily="2" charset="0"/>
              </a:rPr>
              <a:t>1</a:t>
            </a:r>
          </a:p>
        </p:txBody>
      </p:sp>
      <p:sp>
        <p:nvSpPr>
          <p:cNvPr id="45" name="Rectangle 44"/>
          <p:cNvSpPr/>
          <p:nvPr/>
        </p:nvSpPr>
        <p:spPr>
          <a:xfrm>
            <a:off x="3589231" y="2949844"/>
            <a:ext cx="2342093" cy="1842510"/>
          </a:xfrm>
          <a:prstGeom prst="rect">
            <a:avLst/>
          </a:prstGeom>
          <a:solidFill>
            <a:srgbClr val="FF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r>
              <a:rPr lang="en-US" sz="6667" dirty="0">
                <a:solidFill>
                  <a:srgbClr val="FF0000"/>
                </a:solidFill>
                <a:latin typeface="#9Slide03 BoosterNextFYBlack" panose="02000A03000000020004" pitchFamily="2" charset="0"/>
              </a:rPr>
              <a:t>2</a:t>
            </a:r>
          </a:p>
        </p:txBody>
      </p:sp>
      <p:sp>
        <p:nvSpPr>
          <p:cNvPr id="46" name="Rectangle 45"/>
          <p:cNvSpPr/>
          <p:nvPr/>
        </p:nvSpPr>
        <p:spPr>
          <a:xfrm>
            <a:off x="6282399" y="2948564"/>
            <a:ext cx="2342093" cy="1842510"/>
          </a:xfrm>
          <a:prstGeom prst="rect">
            <a:avLst/>
          </a:prstGeom>
          <a:solidFill>
            <a:srgbClr val="FF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r>
              <a:rPr lang="en-US" sz="6667" dirty="0">
                <a:solidFill>
                  <a:srgbClr val="FF0000"/>
                </a:solidFill>
                <a:latin typeface="#9Slide03 BoosterNextFYBlack" panose="02000A03000000020004" pitchFamily="2" charset="0"/>
              </a:rPr>
              <a:t>3</a:t>
            </a:r>
          </a:p>
        </p:txBody>
      </p:sp>
      <p:sp>
        <p:nvSpPr>
          <p:cNvPr id="47" name="Rectangle 46"/>
          <p:cNvSpPr/>
          <p:nvPr/>
        </p:nvSpPr>
        <p:spPr>
          <a:xfrm>
            <a:off x="8922032" y="2958090"/>
            <a:ext cx="2342093" cy="1842510"/>
          </a:xfrm>
          <a:prstGeom prst="rect">
            <a:avLst/>
          </a:prstGeom>
          <a:solidFill>
            <a:srgbClr val="FF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r>
              <a:rPr lang="en-US" sz="6667" dirty="0">
                <a:solidFill>
                  <a:srgbClr val="FF0000"/>
                </a:solidFill>
                <a:latin typeface="#9Slide03 BoosterNextFYBlack" panose="02000A03000000020004" pitchFamily="2" charset="0"/>
              </a:rPr>
              <a:t>4</a:t>
            </a:r>
          </a:p>
        </p:txBody>
      </p:sp>
      <p:pic>
        <p:nvPicPr>
          <p:cNvPr id="48" name="Picture 47"/>
          <p:cNvPicPr>
            <a:picLocks noChangeAspect="1"/>
          </p:cNvPicPr>
          <p:nvPr/>
        </p:nvPicPr>
        <p:blipFill>
          <a:blip r:embed="rId10">
            <a:extLst>
              <a:ext uri="{28A0092B-C50C-407E-A947-70E740481C1C}">
                <a14:useLocalDpi xmlns:a14="http://schemas.microsoft.com/office/drawing/2010/main" val="0"/>
              </a:ext>
            </a:extLst>
          </a:blip>
          <a:srcRect l="11416" r="11416"/>
          <a:stretch/>
        </p:blipFill>
        <p:spPr>
          <a:xfrm>
            <a:off x="1415144" y="5059028"/>
            <a:ext cx="1447800" cy="960000"/>
          </a:xfrm>
          <a:prstGeom prst="rect">
            <a:avLst/>
          </a:prstGeom>
        </p:spPr>
      </p:pic>
      <p:pic>
        <p:nvPicPr>
          <p:cNvPr id="51" name="Picture 50"/>
          <p:cNvPicPr>
            <a:picLocks noChangeAspect="1"/>
          </p:cNvPicPr>
          <p:nvPr/>
        </p:nvPicPr>
        <p:blipFill>
          <a:blip r:embed="rId11">
            <a:extLst>
              <a:ext uri="{28A0092B-C50C-407E-A947-70E740481C1C}">
                <a14:useLocalDpi xmlns:a14="http://schemas.microsoft.com/office/drawing/2010/main" val="0"/>
              </a:ext>
            </a:extLst>
          </a:blip>
          <a:srcRect l="16458" r="16458"/>
          <a:stretch/>
        </p:blipFill>
        <p:spPr>
          <a:xfrm>
            <a:off x="9405257" y="4963778"/>
            <a:ext cx="1328057" cy="960000"/>
          </a:xfrm>
          <a:prstGeom prst="rect">
            <a:avLst/>
          </a:prstGeom>
        </p:spPr>
      </p:pic>
      <p:grpSp>
        <p:nvGrpSpPr>
          <p:cNvPr id="55" name="Group 54"/>
          <p:cNvGrpSpPr/>
          <p:nvPr/>
        </p:nvGrpSpPr>
        <p:grpSpPr>
          <a:xfrm>
            <a:off x="943202" y="1682654"/>
            <a:ext cx="10239769" cy="774178"/>
            <a:chOff x="-47916" y="127470"/>
            <a:chExt cx="17532964" cy="1888038"/>
          </a:xfrm>
        </p:grpSpPr>
        <p:sp>
          <p:nvSpPr>
            <p:cNvPr id="56" name="Rounded Rectangle 55"/>
            <p:cNvSpPr/>
            <p:nvPr/>
          </p:nvSpPr>
          <p:spPr>
            <a:xfrm>
              <a:off x="-47916" y="127470"/>
              <a:ext cx="17532964" cy="1888038"/>
            </a:xfrm>
            <a:prstGeom prst="roundRect">
              <a:avLst/>
            </a:prstGeom>
            <a:solidFill>
              <a:schemeClr val="bg1"/>
            </a:solidFill>
            <a:ln w="41275">
              <a:solidFill>
                <a:schemeClr val="tx1">
                  <a:alpha val="99000"/>
                </a:schemeClr>
              </a:solidFill>
              <a:prstDash val="lgDash"/>
            </a:ln>
          </p:spPr>
          <p:style>
            <a:lnRef idx="3">
              <a:schemeClr val="lt1"/>
            </a:lnRef>
            <a:fillRef idx="1">
              <a:schemeClr val="accent2"/>
            </a:fillRef>
            <a:effectRef idx="1">
              <a:schemeClr val="accent2"/>
            </a:effectRef>
            <a:fontRef idx="minor">
              <a:schemeClr val="lt1"/>
            </a:fontRef>
          </p:style>
          <p:txBody>
            <a:bodyPr rtlCol="0" anchor="ctr"/>
            <a:lstStyle/>
            <a:p>
              <a:pPr algn="ctr" defTabSz="609630"/>
              <a:endParaRPr lang="en-US" sz="1200">
                <a:solidFill>
                  <a:prstClr val="white"/>
                </a:solidFill>
                <a:latin typeface="Calibri"/>
              </a:endParaRPr>
            </a:p>
          </p:txBody>
        </p:sp>
        <p:sp>
          <p:nvSpPr>
            <p:cNvPr id="57" name="TextBox 56"/>
            <p:cNvSpPr txBox="1"/>
            <p:nvPr/>
          </p:nvSpPr>
          <p:spPr>
            <a:xfrm>
              <a:off x="1633355" y="252503"/>
              <a:ext cx="13164264" cy="1476482"/>
            </a:xfrm>
            <a:prstGeom prst="rect">
              <a:avLst/>
            </a:prstGeom>
            <a:noFill/>
          </p:spPr>
          <p:txBody>
            <a:bodyPr wrap="square" rtlCol="0">
              <a:spAutoFit/>
            </a:bodyPr>
            <a:lstStyle/>
            <a:p>
              <a:pPr algn="ctr" defTabSz="609630"/>
              <a:r>
                <a:rPr lang="en-US" sz="3334" dirty="0" err="1">
                  <a:solidFill>
                    <a:srgbClr val="22517E"/>
                  </a:solidFill>
                  <a:latin typeface="Calibri" panose="020F0502020204030204" pitchFamily="34" charset="0"/>
                  <a:cs typeface="Calibri" panose="020F0502020204030204" pitchFamily="34" charset="0"/>
                </a:rPr>
                <a:t>Hãy</a:t>
              </a:r>
              <a:r>
                <a:rPr lang="en-US" sz="3334" dirty="0">
                  <a:solidFill>
                    <a:srgbClr val="22517E"/>
                  </a:solidFill>
                  <a:latin typeface="Calibri" panose="020F0502020204030204" pitchFamily="34" charset="0"/>
                  <a:cs typeface="Calibri" panose="020F0502020204030204" pitchFamily="34" charset="0"/>
                </a:rPr>
                <a:t> </a:t>
              </a:r>
              <a:r>
                <a:rPr lang="en-US" sz="3334" dirty="0" err="1">
                  <a:solidFill>
                    <a:srgbClr val="22517E"/>
                  </a:solidFill>
                  <a:latin typeface="Calibri" panose="020F0502020204030204" pitchFamily="34" charset="0"/>
                  <a:cs typeface="Calibri" panose="020F0502020204030204" pitchFamily="34" charset="0"/>
                </a:rPr>
                <a:t>dự</a:t>
              </a:r>
              <a:r>
                <a:rPr lang="en-US" sz="3334" dirty="0">
                  <a:solidFill>
                    <a:srgbClr val="22517E"/>
                  </a:solidFill>
                  <a:latin typeface="Calibri" panose="020F0502020204030204" pitchFamily="34" charset="0"/>
                  <a:cs typeface="Calibri" panose="020F0502020204030204" pitchFamily="34" charset="0"/>
                </a:rPr>
                <a:t> </a:t>
              </a:r>
              <a:r>
                <a:rPr lang="en-US" sz="3334" dirty="0" err="1">
                  <a:solidFill>
                    <a:srgbClr val="22517E"/>
                  </a:solidFill>
                  <a:latin typeface="Calibri" panose="020F0502020204030204" pitchFamily="34" charset="0"/>
                  <a:cs typeface="Calibri" panose="020F0502020204030204" pitchFamily="34" charset="0"/>
                </a:rPr>
                <a:t>đoán</a:t>
              </a:r>
              <a:r>
                <a:rPr lang="en-US" sz="3334" dirty="0">
                  <a:solidFill>
                    <a:srgbClr val="22517E"/>
                  </a:solidFill>
                  <a:latin typeface="Calibri" panose="020F0502020204030204" pitchFamily="34" charset="0"/>
                  <a:cs typeface="Calibri" panose="020F0502020204030204" pitchFamily="34" charset="0"/>
                </a:rPr>
                <a:t> </a:t>
              </a:r>
              <a:r>
                <a:rPr lang="en-US" sz="3334" dirty="0" err="1">
                  <a:solidFill>
                    <a:srgbClr val="22517E"/>
                  </a:solidFill>
                  <a:latin typeface="Calibri" panose="020F0502020204030204" pitchFamily="34" charset="0"/>
                  <a:cs typeface="Calibri" panose="020F0502020204030204" pitchFamily="34" charset="0"/>
                </a:rPr>
                <a:t>cấp</a:t>
              </a:r>
              <a:r>
                <a:rPr lang="en-US" sz="3334" dirty="0">
                  <a:solidFill>
                    <a:srgbClr val="22517E"/>
                  </a:solidFill>
                  <a:latin typeface="Calibri" panose="020F0502020204030204" pitchFamily="34" charset="0"/>
                  <a:cs typeface="Calibri" panose="020F0502020204030204" pitchFamily="34" charset="0"/>
                </a:rPr>
                <a:t> </a:t>
              </a:r>
              <a:r>
                <a:rPr lang="en-US" sz="3334" dirty="0" err="1">
                  <a:solidFill>
                    <a:srgbClr val="22517E"/>
                  </a:solidFill>
                  <a:latin typeface="Calibri" panose="020F0502020204030204" pitchFamily="34" charset="0"/>
                  <a:cs typeface="Calibri" panose="020F0502020204030204" pitchFamily="34" charset="0"/>
                </a:rPr>
                <a:t>gió</a:t>
              </a:r>
              <a:r>
                <a:rPr lang="en-US" sz="3334" dirty="0">
                  <a:solidFill>
                    <a:srgbClr val="22517E"/>
                  </a:solidFill>
                  <a:latin typeface="Calibri" panose="020F0502020204030204" pitchFamily="34" charset="0"/>
                  <a:cs typeface="Calibri" panose="020F0502020204030204" pitchFamily="34" charset="0"/>
                </a:rPr>
                <a:t> </a:t>
              </a:r>
              <a:r>
                <a:rPr lang="en-US" sz="3334" dirty="0" err="1">
                  <a:solidFill>
                    <a:srgbClr val="22517E"/>
                  </a:solidFill>
                  <a:latin typeface="Calibri" panose="020F0502020204030204" pitchFamily="34" charset="0"/>
                  <a:cs typeface="Calibri" panose="020F0502020204030204" pitchFamily="34" charset="0"/>
                </a:rPr>
                <a:t>dựa</a:t>
              </a:r>
              <a:r>
                <a:rPr lang="en-US" sz="3334" dirty="0">
                  <a:solidFill>
                    <a:srgbClr val="22517E"/>
                  </a:solidFill>
                  <a:latin typeface="Calibri" panose="020F0502020204030204" pitchFamily="34" charset="0"/>
                  <a:cs typeface="Calibri" panose="020F0502020204030204" pitchFamily="34" charset="0"/>
                </a:rPr>
                <a:t> </a:t>
              </a:r>
              <a:r>
                <a:rPr lang="en-US" sz="3334" dirty="0" err="1">
                  <a:solidFill>
                    <a:srgbClr val="22517E"/>
                  </a:solidFill>
                  <a:latin typeface="Calibri" panose="020F0502020204030204" pitchFamily="34" charset="0"/>
                  <a:cs typeface="Calibri" panose="020F0502020204030204" pitchFamily="34" charset="0"/>
                </a:rPr>
                <a:t>vào</a:t>
              </a:r>
              <a:r>
                <a:rPr lang="en-US" sz="3334" dirty="0">
                  <a:solidFill>
                    <a:srgbClr val="22517E"/>
                  </a:solidFill>
                  <a:latin typeface="Calibri" panose="020F0502020204030204" pitchFamily="34" charset="0"/>
                  <a:cs typeface="Calibri" panose="020F0502020204030204" pitchFamily="34" charset="0"/>
                </a:rPr>
                <a:t> </a:t>
              </a:r>
              <a:r>
                <a:rPr lang="en-US" sz="3334" dirty="0" err="1">
                  <a:solidFill>
                    <a:srgbClr val="22517E"/>
                  </a:solidFill>
                  <a:latin typeface="Calibri" panose="020F0502020204030204" pitchFamily="34" charset="0"/>
                  <a:cs typeface="Calibri" panose="020F0502020204030204" pitchFamily="34" charset="0"/>
                </a:rPr>
                <a:t>hình</a:t>
              </a:r>
              <a:r>
                <a:rPr lang="en-US" sz="3334" dirty="0">
                  <a:solidFill>
                    <a:srgbClr val="22517E"/>
                  </a:solidFill>
                  <a:latin typeface="Calibri" panose="020F0502020204030204" pitchFamily="34" charset="0"/>
                  <a:cs typeface="Calibri" panose="020F0502020204030204" pitchFamily="34" charset="0"/>
                </a:rPr>
                <a:t> </a:t>
              </a:r>
              <a:r>
                <a:rPr lang="en-US" sz="3334" dirty="0" err="1">
                  <a:solidFill>
                    <a:srgbClr val="22517E"/>
                  </a:solidFill>
                  <a:latin typeface="Calibri" panose="020F0502020204030204" pitchFamily="34" charset="0"/>
                  <a:cs typeface="Calibri" panose="020F0502020204030204" pitchFamily="34" charset="0"/>
                </a:rPr>
                <a:t>ảnh</a:t>
              </a:r>
              <a:endParaRPr lang="en-US" sz="3334" dirty="0">
                <a:solidFill>
                  <a:srgbClr val="22517E"/>
                </a:solidFill>
                <a:latin typeface="Calibri" panose="020F0502020204030204" pitchFamily="34" charset="0"/>
                <a:cs typeface="Calibri" panose="020F0502020204030204" pitchFamily="34" charset="0"/>
              </a:endParaRPr>
            </a:p>
          </p:txBody>
        </p:sp>
      </p:grpSp>
      <p:pic>
        <p:nvPicPr>
          <p:cNvPr id="61" name="59c3c5f04723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12764328" y="893919"/>
            <a:ext cx="812800" cy="812800"/>
          </a:xfrm>
          <a:prstGeom prst="rect">
            <a:avLst/>
          </a:prstGeom>
        </p:spPr>
      </p:pic>
      <p:pic>
        <p:nvPicPr>
          <p:cNvPr id="62" name="59c3c5f04723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12865928" y="995519"/>
            <a:ext cx="812800" cy="812800"/>
          </a:xfrm>
          <a:prstGeom prst="rect">
            <a:avLst/>
          </a:prstGeom>
        </p:spPr>
      </p:pic>
      <p:pic>
        <p:nvPicPr>
          <p:cNvPr id="63" name="59c3c5f04723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12967528" y="1097119"/>
            <a:ext cx="812800" cy="812800"/>
          </a:xfrm>
          <a:prstGeom prst="rect">
            <a:avLst/>
          </a:prstGeom>
        </p:spPr>
      </p:pic>
      <p:pic>
        <p:nvPicPr>
          <p:cNvPr id="64" name="59c3c5f04723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13069128" y="1198719"/>
            <a:ext cx="812800" cy="812800"/>
          </a:xfrm>
          <a:prstGeom prst="rect">
            <a:avLst/>
          </a:prstGeom>
        </p:spPr>
      </p:pic>
      <p:pic>
        <p:nvPicPr>
          <p:cNvPr id="40" name="Picture 39"/>
          <p:cNvPicPr>
            <a:picLocks noChangeAspect="1"/>
          </p:cNvPicPr>
          <p:nvPr/>
        </p:nvPicPr>
        <p:blipFill>
          <a:blip r:embed="rId13">
            <a:extLst>
              <a:ext uri="{28A0092B-C50C-407E-A947-70E740481C1C}">
                <a14:useLocalDpi xmlns:a14="http://schemas.microsoft.com/office/drawing/2010/main" val="0"/>
              </a:ext>
            </a:extLst>
          </a:blip>
          <a:srcRect l="10101" r="10101"/>
          <a:stretch/>
        </p:blipFill>
        <p:spPr>
          <a:xfrm>
            <a:off x="4027715" y="5005605"/>
            <a:ext cx="1436914" cy="960000"/>
          </a:xfrm>
          <a:prstGeom prst="rect">
            <a:avLst/>
          </a:prstGeom>
        </p:spPr>
      </p:pic>
      <p:pic>
        <p:nvPicPr>
          <p:cNvPr id="42" name="Picture 41"/>
          <p:cNvPicPr>
            <a:picLocks noChangeAspect="1"/>
          </p:cNvPicPr>
          <p:nvPr/>
        </p:nvPicPr>
        <p:blipFill>
          <a:blip r:embed="rId14">
            <a:extLst>
              <a:ext uri="{28A0092B-C50C-407E-A947-70E740481C1C}">
                <a14:useLocalDpi xmlns:a14="http://schemas.microsoft.com/office/drawing/2010/main" val="0"/>
              </a:ext>
            </a:extLst>
          </a:blip>
          <a:srcRect l="15143" r="15143"/>
          <a:stretch/>
        </p:blipFill>
        <p:spPr>
          <a:xfrm>
            <a:off x="6727371" y="4992353"/>
            <a:ext cx="1447799" cy="960000"/>
          </a:xfrm>
          <a:prstGeom prst="rect">
            <a:avLst/>
          </a:prstGeom>
        </p:spPr>
      </p:pic>
      <p:pic>
        <p:nvPicPr>
          <p:cNvPr id="6" name="Picture 5">
            <a:extLst>
              <a:ext uri="{FF2B5EF4-FFF2-40B4-BE49-F238E27FC236}">
                <a16:creationId xmlns:a16="http://schemas.microsoft.com/office/drawing/2014/main" id="{96A06DAB-BDD2-9BB3-B3EA-483BA0B87A2E}"/>
              </a:ext>
            </a:extLst>
          </p:cNvPr>
          <p:cNvPicPr>
            <a:picLocks noChangeAspect="1"/>
          </p:cNvPicPr>
          <p:nvPr/>
        </p:nvPicPr>
        <p:blipFill>
          <a:blip r:embed="rId15"/>
          <a:stretch>
            <a:fillRect/>
          </a:stretch>
        </p:blipFill>
        <p:spPr>
          <a:xfrm>
            <a:off x="2990192" y="447989"/>
            <a:ext cx="6383065" cy="1542422"/>
          </a:xfrm>
          <a:prstGeom prst="rect">
            <a:avLst/>
          </a:prstGeom>
        </p:spPr>
      </p:pic>
      <p:pic>
        <p:nvPicPr>
          <p:cNvPr id="7" name="59c3c5f047238">
            <a:hlinkClick r:id="" action="ppaction://media"/>
            <a:extLst>
              <a:ext uri="{FF2B5EF4-FFF2-40B4-BE49-F238E27FC236}">
                <a16:creationId xmlns:a16="http://schemas.microsoft.com/office/drawing/2014/main" id="{64E8D198-F848-AA2F-5CF2-DF7A659C9E82}"/>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12992928" y="2515890"/>
            <a:ext cx="812800" cy="812800"/>
          </a:xfrm>
          <a:prstGeom prst="rect">
            <a:avLst/>
          </a:prstGeom>
        </p:spPr>
      </p:pic>
    </p:spTree>
    <p:extLst>
      <p:ext uri="{BB962C8B-B14F-4D97-AF65-F5344CB8AC3E}">
        <p14:creationId xmlns:p14="http://schemas.microsoft.com/office/powerpoint/2010/main" val="3140476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par>
                                <p:cTn id="13" presetID="10" presetClass="entr" presetSubtype="0" fill="hold" grpId="1" nodeType="with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500"/>
                                        <p:tgtEl>
                                          <p:spTgt spid="45"/>
                                        </p:tgtEl>
                                      </p:cBhvr>
                                    </p:animEffect>
                                  </p:childTnLst>
                                </p:cTn>
                              </p:par>
                              <p:par>
                                <p:cTn id="16" presetID="10" presetClass="entr" presetSubtype="0" fill="hold" grpId="1" nodeType="with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fade">
                                      <p:cBhvr>
                                        <p:cTn id="18" dur="500"/>
                                        <p:tgtEl>
                                          <p:spTgt spid="46"/>
                                        </p:tgtEl>
                                      </p:cBhvr>
                                    </p:animEffect>
                                  </p:childTnLst>
                                </p:cTn>
                              </p:par>
                              <p:par>
                                <p:cTn id="19" presetID="10" presetClass="entr" presetSubtype="0" fill="hold" grpId="1" nodeType="with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500"/>
                                        <p:tgtEl>
                                          <p:spTgt spid="47"/>
                                        </p:tgtEl>
                                      </p:cBhvr>
                                    </p:animEffect>
                                  </p:childTnLst>
                                </p:cTn>
                              </p:par>
                              <p:par>
                                <p:cTn id="22" presetID="10" presetClass="entr" presetSubtype="0" fill="hold"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500"/>
                                        <p:tgtEl>
                                          <p:spTgt spid="37"/>
                                        </p:tgtEl>
                                      </p:cBhvr>
                                    </p:animEffect>
                                  </p:childTnLst>
                                </p:cTn>
                              </p:par>
                              <p:par>
                                <p:cTn id="25" presetID="10"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500"/>
                                        <p:tgtEl>
                                          <p:spTgt spid="31"/>
                                        </p:tgtEl>
                                      </p:cBhvr>
                                    </p:animEffect>
                                  </p:childTnLst>
                                </p:cTn>
                              </p:par>
                              <p:par>
                                <p:cTn id="31" presetID="10" presetClass="entr" presetSubtype="0"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p:cTn id="34" fill="hold" display="0">
                  <p:stCondLst>
                    <p:cond delay="indefinite"/>
                  </p:stCondLst>
                  <p:endCondLst>
                    <p:cond evt="onStopAudio" delay="0">
                      <p:tgtEl>
                        <p:sldTgt/>
                      </p:tgtEl>
                    </p:cond>
                  </p:endCondLst>
                </p:cTn>
                <p:tgtEl>
                  <p:spTgt spid="61"/>
                </p:tgtEl>
              </p:cMediaNode>
            </p:audio>
            <p:audio>
              <p:cMediaNode vol="100000">
                <p:cTn id="35" fill="hold" display="0">
                  <p:stCondLst>
                    <p:cond delay="indefinite"/>
                  </p:stCondLst>
                  <p:endCondLst>
                    <p:cond evt="onStopAudio" delay="0">
                      <p:tgtEl>
                        <p:sldTgt/>
                      </p:tgtEl>
                    </p:cond>
                  </p:endCondLst>
                </p:cTn>
                <p:tgtEl>
                  <p:spTgt spid="62"/>
                </p:tgtEl>
              </p:cMediaNode>
            </p:audio>
            <p:audio>
              <p:cMediaNode vol="100000">
                <p:cTn id="36" fill="hold" display="0">
                  <p:stCondLst>
                    <p:cond delay="indefinite"/>
                  </p:stCondLst>
                  <p:endCondLst>
                    <p:cond evt="onStopAudio" delay="0">
                      <p:tgtEl>
                        <p:sldTgt/>
                      </p:tgtEl>
                    </p:cond>
                  </p:endCondLst>
                </p:cTn>
                <p:tgtEl>
                  <p:spTgt spid="63"/>
                </p:tgtEl>
              </p:cMediaNode>
            </p:audio>
            <p:audio>
              <p:cMediaNode vol="100000">
                <p:cTn id="37" fill="hold" display="0">
                  <p:stCondLst>
                    <p:cond delay="indefinite"/>
                  </p:stCondLst>
                  <p:endCondLst>
                    <p:cond evt="onStopAudio" delay="0">
                      <p:tgtEl>
                        <p:sldTgt/>
                      </p:tgtEl>
                    </p:cond>
                  </p:endCondLst>
                </p:cTn>
                <p:tgtEl>
                  <p:spTgt spid="64"/>
                </p:tgtEl>
              </p:cMediaNode>
            </p:audio>
            <p:seq concurrent="1" nextAc="seek">
              <p:cTn id="38" restart="whenNotActive" fill="hold" evtFilter="cancelBubble" nodeType="interactiveSeq">
                <p:stCondLst>
                  <p:cond evt="onClick" delay="0">
                    <p:tgtEl>
                      <p:spTgt spid="39"/>
                    </p:tgtEl>
                  </p:cond>
                </p:stCondLst>
                <p:endSync evt="end" delay="0">
                  <p:rtn val="all"/>
                </p:endSync>
                <p:childTnLst>
                  <p:par>
                    <p:cTn id="39" fill="hold">
                      <p:stCondLst>
                        <p:cond delay="0"/>
                      </p:stCondLst>
                      <p:childTnLst>
                        <p:par>
                          <p:cTn id="40" fill="hold">
                            <p:stCondLst>
                              <p:cond delay="0"/>
                            </p:stCondLst>
                            <p:childTnLst>
                              <p:par>
                                <p:cTn id="41" presetID="16" presetClass="exit" presetSubtype="21" fill="hold" grpId="0" nodeType="clickEffect">
                                  <p:stCondLst>
                                    <p:cond delay="0"/>
                                  </p:stCondLst>
                                  <p:childTnLst>
                                    <p:animEffect transition="out" filter="barn(inVertical)">
                                      <p:cBhvr>
                                        <p:cTn id="42" dur="500"/>
                                        <p:tgtEl>
                                          <p:spTgt spid="39"/>
                                        </p:tgtEl>
                                      </p:cBhvr>
                                    </p:animEffect>
                                    <p:set>
                                      <p:cBhvr>
                                        <p:cTn id="43"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44" restart="whenNotActive" fill="hold" evtFilter="cancelBubble" nodeType="interactiveSeq">
                <p:stCondLst>
                  <p:cond evt="onClick" delay="0">
                    <p:tgtEl>
                      <p:spTgt spid="45"/>
                    </p:tgtEl>
                  </p:cond>
                </p:stCondLst>
                <p:endSync evt="end" delay="0">
                  <p:rtn val="all"/>
                </p:endSync>
                <p:childTnLst>
                  <p:par>
                    <p:cTn id="45" fill="hold">
                      <p:stCondLst>
                        <p:cond delay="0"/>
                      </p:stCondLst>
                      <p:childTnLst>
                        <p:par>
                          <p:cTn id="46" fill="hold">
                            <p:stCondLst>
                              <p:cond delay="0"/>
                            </p:stCondLst>
                            <p:childTnLst>
                              <p:par>
                                <p:cTn id="47" presetID="16" presetClass="exit" presetSubtype="21" fill="hold" grpId="0" nodeType="clickEffect">
                                  <p:stCondLst>
                                    <p:cond delay="0"/>
                                  </p:stCondLst>
                                  <p:childTnLst>
                                    <p:animEffect transition="out" filter="barn(inVertical)">
                                      <p:cBhvr>
                                        <p:cTn id="48" dur="500"/>
                                        <p:tgtEl>
                                          <p:spTgt spid="45"/>
                                        </p:tgtEl>
                                      </p:cBhvr>
                                    </p:animEffect>
                                    <p:set>
                                      <p:cBhvr>
                                        <p:cTn id="49" dur="1" fill="hold">
                                          <p:stCondLst>
                                            <p:cond delay="4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seq concurrent="1" nextAc="seek">
              <p:cTn id="50" restart="whenNotActive" fill="hold" evtFilter="cancelBubble" nodeType="interactiveSeq">
                <p:stCondLst>
                  <p:cond evt="onClick" delay="0">
                    <p:tgtEl>
                      <p:spTgt spid="46"/>
                    </p:tgtEl>
                  </p:cond>
                </p:stCondLst>
                <p:endSync evt="end" delay="0">
                  <p:rtn val="all"/>
                </p:endSync>
                <p:childTnLst>
                  <p:par>
                    <p:cTn id="51" fill="hold">
                      <p:stCondLst>
                        <p:cond delay="0"/>
                      </p:stCondLst>
                      <p:childTnLst>
                        <p:par>
                          <p:cTn id="52" fill="hold">
                            <p:stCondLst>
                              <p:cond delay="0"/>
                            </p:stCondLst>
                            <p:childTnLst>
                              <p:par>
                                <p:cTn id="53" presetID="16" presetClass="exit" presetSubtype="21" fill="hold" grpId="0" nodeType="clickEffect">
                                  <p:stCondLst>
                                    <p:cond delay="0"/>
                                  </p:stCondLst>
                                  <p:childTnLst>
                                    <p:animEffect transition="out" filter="barn(inVertical)">
                                      <p:cBhvr>
                                        <p:cTn id="54" dur="500"/>
                                        <p:tgtEl>
                                          <p:spTgt spid="46"/>
                                        </p:tgtEl>
                                      </p:cBhvr>
                                    </p:animEffect>
                                    <p:set>
                                      <p:cBhvr>
                                        <p:cTn id="55" dur="1" fill="hold">
                                          <p:stCondLst>
                                            <p:cond delay="4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56" restart="whenNotActive" fill="hold" evtFilter="cancelBubble" nodeType="interactiveSeq">
                <p:stCondLst>
                  <p:cond evt="onClick" delay="0">
                    <p:tgtEl>
                      <p:spTgt spid="47"/>
                    </p:tgtEl>
                  </p:cond>
                </p:stCondLst>
                <p:endSync evt="end" delay="0">
                  <p:rtn val="all"/>
                </p:endSync>
                <p:childTnLst>
                  <p:par>
                    <p:cTn id="57" fill="hold">
                      <p:stCondLst>
                        <p:cond delay="0"/>
                      </p:stCondLst>
                      <p:childTnLst>
                        <p:par>
                          <p:cTn id="58" fill="hold">
                            <p:stCondLst>
                              <p:cond delay="0"/>
                            </p:stCondLst>
                            <p:childTnLst>
                              <p:par>
                                <p:cTn id="59" presetID="16" presetClass="exit" presetSubtype="21" fill="hold" grpId="0" nodeType="clickEffect">
                                  <p:stCondLst>
                                    <p:cond delay="0"/>
                                  </p:stCondLst>
                                  <p:childTnLst>
                                    <p:animEffect transition="out" filter="barn(inVertical)">
                                      <p:cBhvr>
                                        <p:cTn id="60" dur="500"/>
                                        <p:tgtEl>
                                          <p:spTgt spid="47"/>
                                        </p:tgtEl>
                                      </p:cBhvr>
                                    </p:animEffect>
                                    <p:set>
                                      <p:cBhvr>
                                        <p:cTn id="61" dur="1" fill="hold">
                                          <p:stCondLst>
                                            <p:cond delay="499"/>
                                          </p:stCondLst>
                                        </p:cTn>
                                        <p:tgtEl>
                                          <p:spTgt spid="47"/>
                                        </p:tgtEl>
                                        <p:attrNameLst>
                                          <p:attrName>style.visibility</p:attrName>
                                        </p:attrNameLst>
                                      </p:cBhvr>
                                      <p:to>
                                        <p:strVal val="hidden"/>
                                      </p:to>
                                    </p:set>
                                  </p:childTnLst>
                                </p:cTn>
                              </p:par>
                            </p:childTnLst>
                          </p:cTn>
                        </p:par>
                      </p:childTnLst>
                    </p:cTn>
                  </p:par>
                </p:childTnLst>
              </p:cTn>
              <p:nextCondLst>
                <p:cond evt="onClick" delay="0">
                  <p:tgtEl>
                    <p:spTgt spid="47"/>
                  </p:tgtEl>
                </p:cond>
              </p:nextCondLst>
            </p:seq>
            <p:seq concurrent="1" nextAc="seek">
              <p:cTn id="62" restart="whenNotActive" fill="hold" evtFilter="cancelBubble" nodeType="interactiveSeq">
                <p:stCondLst>
                  <p:cond evt="onClick" delay="0">
                    <p:tgtEl>
                      <p:spTgt spid="37"/>
                    </p:tgtEl>
                  </p:cond>
                </p:stCondLst>
                <p:endSync evt="end" delay="0">
                  <p:rtn val="all"/>
                </p:endSync>
                <p:childTnLst>
                  <p:par>
                    <p:cTn id="63" fill="hold">
                      <p:stCondLst>
                        <p:cond delay="0"/>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fade">
                                      <p:cBhvr>
                                        <p:cTn id="67" dur="500"/>
                                        <p:tgtEl>
                                          <p:spTgt spid="48"/>
                                        </p:tgtEl>
                                      </p:cBhvr>
                                    </p:animEffect>
                                  </p:childTnLst>
                                </p:cTn>
                              </p:par>
                              <p:par>
                                <p:cTn id="68" presetID="1" presetClass="mediacall" presetSubtype="0" fill="hold" nodeType="withEffect">
                                  <p:stCondLst>
                                    <p:cond delay="0"/>
                                  </p:stCondLst>
                                  <p:childTnLst>
                                    <p:cmd type="call" cmd="playFrom(0.0)">
                                      <p:cBhvr>
                                        <p:cTn id="69" dur="4576" fill="hold"/>
                                        <p:tgtEl>
                                          <p:spTgt spid="64"/>
                                        </p:tgtEl>
                                      </p:cBhvr>
                                    </p:cmd>
                                  </p:childTnLst>
                                </p:cTn>
                              </p:par>
                            </p:childTnLst>
                          </p:cTn>
                        </p:par>
                      </p:childTnLst>
                    </p:cTn>
                  </p:par>
                </p:childTnLst>
              </p:cTn>
              <p:nextCondLst>
                <p:cond evt="onClick" delay="0">
                  <p:tgtEl>
                    <p:spTgt spid="37"/>
                  </p:tgtEl>
                </p:cond>
              </p:nextCondLst>
            </p:seq>
            <p:seq concurrent="1" nextAc="seek">
              <p:cTn id="70" restart="whenNotActive" fill="hold" evtFilter="cancelBubble" nodeType="interactiveSeq">
                <p:stCondLst>
                  <p:cond evt="onClick" delay="0">
                    <p:tgtEl>
                      <p:spTgt spid="28"/>
                    </p:tgtEl>
                  </p:cond>
                </p:stCondLst>
                <p:endSync evt="end" delay="0">
                  <p:rtn val="all"/>
                </p:endSync>
                <p:childTnLst>
                  <p:par>
                    <p:cTn id="71" fill="hold">
                      <p:stCondLst>
                        <p:cond delay="0"/>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fade">
                                      <p:cBhvr>
                                        <p:cTn id="75" dur="500"/>
                                        <p:tgtEl>
                                          <p:spTgt spid="40"/>
                                        </p:tgtEl>
                                      </p:cBhvr>
                                    </p:animEffect>
                                  </p:childTnLst>
                                </p:cTn>
                              </p:par>
                              <p:par>
                                <p:cTn id="76" presetID="1" presetClass="mediacall" presetSubtype="0" fill="hold" nodeType="withEffect">
                                  <p:stCondLst>
                                    <p:cond delay="0"/>
                                  </p:stCondLst>
                                  <p:childTnLst>
                                    <p:cmd type="call" cmd="playFrom(0.0)">
                                      <p:cBhvr>
                                        <p:cTn id="77" dur="4576" fill="hold"/>
                                        <p:tgtEl>
                                          <p:spTgt spid="62"/>
                                        </p:tgtEl>
                                      </p:cBhvr>
                                    </p:cmd>
                                  </p:childTnLst>
                                </p:cTn>
                              </p:par>
                            </p:childTnLst>
                          </p:cTn>
                        </p:par>
                      </p:childTnLst>
                    </p:cTn>
                  </p:par>
                </p:childTnLst>
              </p:cTn>
              <p:nextCondLst>
                <p:cond evt="onClick" delay="0">
                  <p:tgtEl>
                    <p:spTgt spid="28"/>
                  </p:tgtEl>
                </p:cond>
              </p:nextCondLst>
            </p:seq>
            <p:seq concurrent="1" nextAc="seek">
              <p:cTn id="78" restart="whenNotActive" fill="hold" evtFilter="cancelBubble" nodeType="interactiveSeq">
                <p:stCondLst>
                  <p:cond evt="onClick" delay="0">
                    <p:tgtEl>
                      <p:spTgt spid="34"/>
                    </p:tgtEl>
                  </p:cond>
                </p:stCondLst>
                <p:endSync evt="end" delay="0">
                  <p:rtn val="all"/>
                </p:endSync>
                <p:childTnLst>
                  <p:par>
                    <p:cTn id="79" fill="hold">
                      <p:stCondLst>
                        <p:cond delay="0"/>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fade">
                                      <p:cBhvr>
                                        <p:cTn id="83" dur="500"/>
                                        <p:tgtEl>
                                          <p:spTgt spid="51"/>
                                        </p:tgtEl>
                                      </p:cBhvr>
                                    </p:animEffect>
                                  </p:childTnLst>
                                </p:cTn>
                              </p:par>
                              <p:par>
                                <p:cTn id="84" presetID="1" presetClass="mediacall" presetSubtype="0" fill="hold" nodeType="withEffect">
                                  <p:stCondLst>
                                    <p:cond delay="0"/>
                                  </p:stCondLst>
                                  <p:childTnLst>
                                    <p:cmd type="call" cmd="playFrom(0.0)">
                                      <p:cBhvr>
                                        <p:cTn id="85" dur="4576" fill="hold"/>
                                        <p:tgtEl>
                                          <p:spTgt spid="61"/>
                                        </p:tgtEl>
                                      </p:cBhvr>
                                    </p:cmd>
                                  </p:childTnLst>
                                </p:cTn>
                              </p:par>
                            </p:childTnLst>
                          </p:cTn>
                        </p:par>
                      </p:childTnLst>
                    </p:cTn>
                  </p:par>
                </p:childTnLst>
              </p:cTn>
              <p:nextCondLst>
                <p:cond evt="onClick" delay="0">
                  <p:tgtEl>
                    <p:spTgt spid="34"/>
                  </p:tgtEl>
                </p:cond>
              </p:nextCondLst>
            </p:seq>
            <p:seq concurrent="1" nextAc="seek">
              <p:cTn id="86" restart="whenNotActive" fill="hold" evtFilter="cancelBubble" nodeType="interactiveSeq">
                <p:stCondLst>
                  <p:cond evt="onClick" delay="0">
                    <p:tgtEl>
                      <p:spTgt spid="31"/>
                    </p:tgtEl>
                  </p:cond>
                </p:stCondLst>
                <p:endSync evt="end" delay="0">
                  <p:rtn val="all"/>
                </p:endSync>
                <p:childTnLst>
                  <p:par>
                    <p:cTn id="87" fill="hold">
                      <p:stCondLst>
                        <p:cond delay="0"/>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500"/>
                                        <p:tgtEl>
                                          <p:spTgt spid="42"/>
                                        </p:tgtEl>
                                      </p:cBhvr>
                                    </p:animEffect>
                                  </p:childTnLst>
                                </p:cTn>
                              </p:par>
                              <p:par>
                                <p:cTn id="92" presetID="1" presetClass="mediacall" presetSubtype="0" fill="hold" nodeType="withEffect">
                                  <p:stCondLst>
                                    <p:cond delay="0"/>
                                  </p:stCondLst>
                                  <p:childTnLst>
                                    <p:cmd type="call" cmd="playFrom(0.0)">
                                      <p:cBhvr>
                                        <p:cTn id="93" dur="4576" fill="hold"/>
                                        <p:tgtEl>
                                          <p:spTgt spid="7"/>
                                        </p:tgtEl>
                                      </p:cBhvr>
                                    </p:cmd>
                                  </p:childTnLst>
                                </p:cTn>
                              </p:par>
                            </p:childTnLst>
                          </p:cTn>
                        </p:par>
                      </p:childTnLst>
                    </p:cTn>
                  </p:par>
                </p:childTnLst>
              </p:cTn>
              <p:nextCondLst>
                <p:cond evt="onClick" delay="0">
                  <p:tgtEl>
                    <p:spTgt spid="31"/>
                  </p:tgtEl>
                </p:cond>
              </p:nextCondLst>
            </p:seq>
            <p:audio>
              <p:cMediaNode vol="100000">
                <p:cTn id="94" fill="hold" display="0">
                  <p:stCondLst>
                    <p:cond delay="indefinite"/>
                  </p:stCondLst>
                  <p:endCondLst>
                    <p:cond evt="onStopAudio" delay="0">
                      <p:tgtEl>
                        <p:sldTgt/>
                      </p:tgtEl>
                    </p:cond>
                  </p:endCondLst>
                </p:cTn>
                <p:tgtEl>
                  <p:spTgt spid="7"/>
                </p:tgtEl>
              </p:cMediaNode>
            </p:audio>
          </p:childTnLst>
        </p:cTn>
      </p:par>
    </p:tnLst>
    <p:bldLst>
      <p:bldP spid="39" grpId="0" animBg="1"/>
      <p:bldP spid="39" grpId="1" animBg="1"/>
      <p:bldP spid="45" grpId="0" animBg="1"/>
      <p:bldP spid="45" grpId="1" animBg="1"/>
      <p:bldP spid="46" grpId="0" animBg="1"/>
      <p:bldP spid="46" grpId="1" animBg="1"/>
      <p:bldP spid="47" grpId="0" animBg="1"/>
      <p:bldP spid="47"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0" y="1"/>
            <a:ext cx="12192000" cy="6114459"/>
          </a:xfrm>
          <a:prstGeom prst="rect">
            <a:avLst/>
          </a:prstGeom>
          <a:solidFill>
            <a:srgbClr val="C7DD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endParaRPr lang="en-US" sz="1200">
              <a:solidFill>
                <a:prstClr val="white"/>
              </a:solidFill>
              <a:latin typeface="Calibri"/>
            </a:endParaRPr>
          </a:p>
        </p:txBody>
      </p:sp>
      <p:pic>
        <p:nvPicPr>
          <p:cNvPr id="2" name="Picture 2"/>
          <p:cNvPicPr>
            <a:picLocks noChangeAspect="1"/>
          </p:cNvPicPr>
          <p:nvPr/>
        </p:nvPicPr>
        <p:blipFill>
          <a:blip r:embed="rId3"/>
          <a:srcRect l="5191" t="32546" r="5349" b="34975"/>
          <a:stretch>
            <a:fillRect/>
          </a:stretch>
        </p:blipFill>
        <p:spPr>
          <a:xfrm>
            <a:off x="-261113" y="1629007"/>
            <a:ext cx="12609333" cy="2575068"/>
          </a:xfrm>
          <a:prstGeom prst="rect">
            <a:avLst/>
          </a:prstGeom>
        </p:spPr>
      </p:pic>
      <p:pic>
        <p:nvPicPr>
          <p:cNvPr id="3" name="Picture 3"/>
          <p:cNvPicPr>
            <a:picLocks noChangeAspect="1"/>
          </p:cNvPicPr>
          <p:nvPr/>
        </p:nvPicPr>
        <p:blipFill>
          <a:blip r:embed="rId4"/>
          <a:srcRect t="8196"/>
          <a:stretch>
            <a:fillRect/>
          </a:stretch>
        </p:blipFill>
        <p:spPr>
          <a:xfrm>
            <a:off x="150236" y="1216948"/>
            <a:ext cx="12197984" cy="6298974"/>
          </a:xfrm>
          <a:prstGeom prst="rect">
            <a:avLst/>
          </a:prstGeom>
        </p:spPr>
      </p:pic>
      <p:pic>
        <p:nvPicPr>
          <p:cNvPr id="4" name="Picture 4"/>
          <p:cNvPicPr>
            <a:picLocks noChangeAspect="1"/>
          </p:cNvPicPr>
          <p:nvPr/>
        </p:nvPicPr>
        <p:blipFill rotWithShape="1">
          <a:blip r:embed="rId5"/>
          <a:srcRect t="48984" r="10628" b="35307"/>
          <a:stretch/>
        </p:blipFill>
        <p:spPr>
          <a:xfrm>
            <a:off x="-78111" y="-25400"/>
            <a:ext cx="12348220" cy="1220903"/>
          </a:xfrm>
          <a:prstGeom prst="rect">
            <a:avLst/>
          </a:prstGeom>
        </p:spPr>
      </p:pic>
      <p:pic>
        <p:nvPicPr>
          <p:cNvPr id="5" name="Picture 5"/>
          <p:cNvPicPr>
            <a:picLocks noChangeAspect="1"/>
          </p:cNvPicPr>
          <p:nvPr/>
        </p:nvPicPr>
        <p:blipFill>
          <a:blip r:embed="rId6"/>
          <a:srcRect r="66324" b="70079"/>
          <a:stretch>
            <a:fillRect/>
          </a:stretch>
        </p:blipFill>
        <p:spPr>
          <a:xfrm>
            <a:off x="0" y="0"/>
            <a:ext cx="3077580" cy="1538091"/>
          </a:xfrm>
          <a:prstGeom prst="rect">
            <a:avLst/>
          </a:prstGeom>
        </p:spPr>
      </p:pic>
      <p:grpSp>
        <p:nvGrpSpPr>
          <p:cNvPr id="7" name="Group 7"/>
          <p:cNvGrpSpPr/>
          <p:nvPr/>
        </p:nvGrpSpPr>
        <p:grpSpPr>
          <a:xfrm>
            <a:off x="2025645" y="0"/>
            <a:ext cx="8035817" cy="8035817"/>
            <a:chOff x="0" y="0"/>
            <a:chExt cx="6350000" cy="6350000"/>
          </a:xfrm>
        </p:grpSpPr>
        <p:sp>
          <p:nvSpPr>
            <p:cNvPr id="8" name="Freeform 8"/>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FFFF"/>
            </a:solidFill>
          </p:spPr>
        </p:sp>
      </p:grpSp>
      <p:pic>
        <p:nvPicPr>
          <p:cNvPr id="9" name="Picture 9"/>
          <p:cNvPicPr>
            <a:picLocks noChangeAspect="1"/>
          </p:cNvPicPr>
          <p:nvPr/>
        </p:nvPicPr>
        <p:blipFill>
          <a:blip r:embed="rId7"/>
          <a:srcRect t="50848"/>
          <a:stretch>
            <a:fillRect/>
          </a:stretch>
        </p:blipFill>
        <p:spPr>
          <a:xfrm>
            <a:off x="0" y="3429000"/>
            <a:ext cx="12192000" cy="3370783"/>
          </a:xfrm>
          <a:prstGeom prst="rect">
            <a:avLst/>
          </a:prstGeom>
        </p:spPr>
      </p:pic>
      <p:pic>
        <p:nvPicPr>
          <p:cNvPr id="10" name="Picture 10"/>
          <p:cNvPicPr>
            <a:picLocks noChangeAspect="1"/>
          </p:cNvPicPr>
          <p:nvPr/>
        </p:nvPicPr>
        <p:blipFill rotWithShape="1">
          <a:blip r:embed="rId8"/>
          <a:srcRect r="15288"/>
          <a:stretch/>
        </p:blipFill>
        <p:spPr>
          <a:xfrm>
            <a:off x="614191" y="1992779"/>
            <a:ext cx="6076131" cy="4034631"/>
          </a:xfrm>
          <a:prstGeom prst="rect">
            <a:avLst/>
          </a:prstGeom>
        </p:spPr>
      </p:pic>
      <p:pic>
        <p:nvPicPr>
          <p:cNvPr id="6" name="Picture 6"/>
          <p:cNvPicPr>
            <a:picLocks noChangeAspect="1"/>
          </p:cNvPicPr>
          <p:nvPr/>
        </p:nvPicPr>
        <p:blipFill>
          <a:blip r:embed="rId9"/>
          <a:srcRect l="13162" t="11393" b="31764"/>
          <a:stretch>
            <a:fillRect/>
          </a:stretch>
        </p:blipFill>
        <p:spPr>
          <a:xfrm>
            <a:off x="4500157" y="73420"/>
            <a:ext cx="7936024" cy="2922076"/>
          </a:xfrm>
          <a:prstGeom prst="rect">
            <a:avLst/>
          </a:prstGeom>
        </p:spPr>
      </p:pic>
      <p:pic>
        <p:nvPicPr>
          <p:cNvPr id="13" name="Picture 12"/>
          <p:cNvPicPr>
            <a:picLocks noChangeAspect="1"/>
          </p:cNvPicPr>
          <p:nvPr/>
        </p:nvPicPr>
        <p:blipFill rotWithShape="1">
          <a:blip r:embed="rId10" cstate="print">
            <a:extLst>
              <a:ext uri="{28A0092B-C50C-407E-A947-70E740481C1C}">
                <a14:useLocalDpi xmlns:a14="http://schemas.microsoft.com/office/drawing/2010/main" val="0"/>
              </a:ext>
            </a:extLst>
          </a:blip>
          <a:srcRect l="6465" r="6035" b="9204"/>
          <a:stretch/>
        </p:blipFill>
        <p:spPr>
          <a:xfrm>
            <a:off x="-426233" y="250295"/>
            <a:ext cx="12270109" cy="7161952"/>
          </a:xfrm>
          <a:prstGeom prst="rect">
            <a:avLst/>
          </a:prstGeom>
        </p:spPr>
      </p:pic>
      <p:pic>
        <p:nvPicPr>
          <p:cNvPr id="15" name="Picture 14">
            <a:extLst>
              <a:ext uri="{FF2B5EF4-FFF2-40B4-BE49-F238E27FC236}">
                <a16:creationId xmlns:a16="http://schemas.microsoft.com/office/drawing/2014/main" id="{698F34DA-255C-A5AA-5D96-FB823CA8F38E}"/>
              </a:ext>
            </a:extLst>
          </p:cNvPr>
          <p:cNvPicPr>
            <a:picLocks noChangeAspect="1"/>
          </p:cNvPicPr>
          <p:nvPr/>
        </p:nvPicPr>
        <p:blipFill>
          <a:blip r:embed="rId11"/>
          <a:stretch>
            <a:fillRect/>
          </a:stretch>
        </p:blipFill>
        <p:spPr>
          <a:xfrm>
            <a:off x="3169944" y="1359436"/>
            <a:ext cx="5553937" cy="2389839"/>
          </a:xfrm>
          <a:prstGeom prst="rect">
            <a:avLst/>
          </a:prstGeom>
        </p:spPr>
      </p:pic>
    </p:spTree>
    <p:extLst>
      <p:ext uri="{BB962C8B-B14F-4D97-AF65-F5344CB8AC3E}">
        <p14:creationId xmlns:p14="http://schemas.microsoft.com/office/powerpoint/2010/main" val="19920921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repeatCount="indefinite" accel="50000" decel="50000" fill="hold" nodeType="withEffect">
                                  <p:stCondLst>
                                    <p:cond delay="0"/>
                                  </p:stCondLst>
                                  <p:childTnLst>
                                    <p:animMotion origin="layout" path="M -1.25E-6 -1.11111E-6 L -1.25E-6 0.69861 " pathEditMode="relative" rAng="0" ptsTypes="AA">
                                      <p:cBhvr>
                                        <p:cTn id="6" dur="3000" fill="hold"/>
                                        <p:tgtEl>
                                          <p:spTgt spid="6"/>
                                        </p:tgtEl>
                                        <p:attrNameLst>
                                          <p:attrName>ppt_x</p:attrName>
                                          <p:attrName>ppt_y</p:attrName>
                                        </p:attrNameLst>
                                      </p:cBhvr>
                                      <p:rCtr x="0" y="34923"/>
                                    </p:animMotion>
                                  </p:childTnLst>
                                </p:cTn>
                              </p:par>
                              <p:par>
                                <p:cTn id="7" presetID="32" presetClass="emph" presetSubtype="0" repeatCount="indefinite" fill="hold" nodeType="withEffect">
                                  <p:stCondLst>
                                    <p:cond delay="0"/>
                                  </p:stCondLst>
                                  <p:childTnLst>
                                    <p:animRot by="120000">
                                      <p:cBhvr>
                                        <p:cTn id="8" dur="200" fill="hold">
                                          <p:stCondLst>
                                            <p:cond delay="0"/>
                                          </p:stCondLst>
                                        </p:cTn>
                                        <p:tgtEl>
                                          <p:spTgt spid="5"/>
                                        </p:tgtEl>
                                        <p:attrNameLst>
                                          <p:attrName>r</p:attrName>
                                        </p:attrNameLst>
                                      </p:cBhvr>
                                    </p:animRot>
                                    <p:animRot by="-240000">
                                      <p:cBhvr>
                                        <p:cTn id="9" dur="400" fill="hold">
                                          <p:stCondLst>
                                            <p:cond delay="400"/>
                                          </p:stCondLst>
                                        </p:cTn>
                                        <p:tgtEl>
                                          <p:spTgt spid="5"/>
                                        </p:tgtEl>
                                        <p:attrNameLst>
                                          <p:attrName>r</p:attrName>
                                        </p:attrNameLst>
                                      </p:cBhvr>
                                    </p:animRot>
                                    <p:animRot by="240000">
                                      <p:cBhvr>
                                        <p:cTn id="10" dur="400" fill="hold">
                                          <p:stCondLst>
                                            <p:cond delay="800"/>
                                          </p:stCondLst>
                                        </p:cTn>
                                        <p:tgtEl>
                                          <p:spTgt spid="5"/>
                                        </p:tgtEl>
                                        <p:attrNameLst>
                                          <p:attrName>r</p:attrName>
                                        </p:attrNameLst>
                                      </p:cBhvr>
                                    </p:animRot>
                                    <p:animRot by="-240000">
                                      <p:cBhvr>
                                        <p:cTn id="11" dur="400" fill="hold">
                                          <p:stCondLst>
                                            <p:cond delay="1200"/>
                                          </p:stCondLst>
                                        </p:cTn>
                                        <p:tgtEl>
                                          <p:spTgt spid="5"/>
                                        </p:tgtEl>
                                        <p:attrNameLst>
                                          <p:attrName>r</p:attrName>
                                        </p:attrNameLst>
                                      </p:cBhvr>
                                    </p:animRot>
                                    <p:animRot by="120000">
                                      <p:cBhvr>
                                        <p:cTn id="12" dur="400" fill="hold">
                                          <p:stCondLst>
                                            <p:cond delay="1600"/>
                                          </p:stCondLst>
                                        </p:cTn>
                                        <p:tgtEl>
                                          <p:spTgt spid="5"/>
                                        </p:tgtEl>
                                        <p:attrNameLst>
                                          <p:attrName>r</p:attrName>
                                        </p:attrNameLst>
                                      </p:cBhvr>
                                    </p:animRot>
                                  </p:childTnLst>
                                </p:cTn>
                              </p:par>
                              <p:par>
                                <p:cTn id="13" presetID="26" presetClass="emph" presetSubtype="0" repeatCount="indefinite" fill="hold" nodeType="withEffect">
                                  <p:stCondLst>
                                    <p:cond delay="0"/>
                                  </p:stCondLst>
                                  <p:childTnLst>
                                    <p:animEffect transition="out" filter="fade">
                                      <p:cBhvr>
                                        <p:cTn id="14" dur="2000" tmFilter="0, 0; .2, .5; .8, .5; 1, 0"/>
                                        <p:tgtEl>
                                          <p:spTgt spid="13"/>
                                        </p:tgtEl>
                                      </p:cBhvr>
                                    </p:animEffect>
                                    <p:animScale>
                                      <p:cBhvr>
                                        <p:cTn id="15" dur="1000" autoRev="1" fill="hold"/>
                                        <p:tgtEl>
                                          <p:spTgt spid="13"/>
                                        </p:tgtEl>
                                      </p:cBhvr>
                                      <p:by x="105000" y="105000"/>
                                    </p:animScale>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anim calcmode="lin" valueType="num">
                                      <p:cBhvr>
                                        <p:cTn id="21" dur="1000" fill="hold"/>
                                        <p:tgtEl>
                                          <p:spTgt spid="15"/>
                                        </p:tgtEl>
                                        <p:attrNameLst>
                                          <p:attrName>ppt_x</p:attrName>
                                        </p:attrNameLst>
                                      </p:cBhvr>
                                      <p:tavLst>
                                        <p:tav tm="0">
                                          <p:val>
                                            <p:strVal val="#ppt_x"/>
                                          </p:val>
                                        </p:tav>
                                        <p:tav tm="100000">
                                          <p:val>
                                            <p:strVal val="#ppt_x"/>
                                          </p:val>
                                        </p:tav>
                                      </p:tavLst>
                                    </p:anim>
                                    <p:anim calcmode="lin" valueType="num">
                                      <p:cBhvr>
                                        <p:cTn id="2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C7DDE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50800" y="403583"/>
            <a:ext cx="12242800" cy="2935319"/>
          </a:xfrm>
          <a:prstGeom prst="rect">
            <a:avLst/>
          </a:prstGeom>
        </p:spPr>
      </p:pic>
      <p:pic>
        <p:nvPicPr>
          <p:cNvPr id="3" name="Picture 3"/>
          <p:cNvPicPr>
            <a:picLocks noChangeAspect="1"/>
          </p:cNvPicPr>
          <p:nvPr/>
        </p:nvPicPr>
        <p:blipFill rotWithShape="1">
          <a:blip r:embed="rId6"/>
          <a:srcRect l="5020" t="28869" r="13765" b="46559"/>
          <a:stretch/>
        </p:blipFill>
        <p:spPr>
          <a:xfrm>
            <a:off x="-62089" y="53852"/>
            <a:ext cx="12242800" cy="2066156"/>
          </a:xfrm>
          <a:prstGeom prst="rect">
            <a:avLst/>
          </a:prstGeom>
        </p:spPr>
      </p:pic>
      <p:pic>
        <p:nvPicPr>
          <p:cNvPr id="4" name="Picture 4"/>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50800" y="1740457"/>
            <a:ext cx="12231511" cy="3183351"/>
          </a:xfrm>
          <a:prstGeom prst="rect">
            <a:avLst/>
          </a:prstGeom>
        </p:spPr>
      </p:pic>
      <p:pic>
        <p:nvPicPr>
          <p:cNvPr id="5" name="Picture 5"/>
          <p:cNvPicPr>
            <a:picLocks noChangeAspect="1"/>
          </p:cNvPicPr>
          <p:nvPr/>
        </p:nvPicPr>
        <p:blipFill>
          <a:blip r:embed="rId9"/>
          <a:srcRect t="30892" b="40293"/>
          <a:stretch>
            <a:fillRect/>
          </a:stretch>
        </p:blipFill>
        <p:spPr>
          <a:xfrm>
            <a:off x="-91944" y="3417458"/>
            <a:ext cx="12349840" cy="3440542"/>
          </a:xfrm>
          <a:prstGeom prst="rect">
            <a:avLst/>
          </a:prstGeom>
        </p:spPr>
      </p:pic>
      <p:pic>
        <p:nvPicPr>
          <p:cNvPr id="6" name="Picture 6"/>
          <p:cNvPicPr>
            <a:picLocks noChangeAspect="1"/>
          </p:cNvPicPr>
          <p:nvPr/>
        </p:nvPicPr>
        <p:blipFill>
          <a:blip r:embed="rId10"/>
          <a:srcRect t="40721" r="78632" b="41633"/>
          <a:stretch>
            <a:fillRect/>
          </a:stretch>
        </p:blipFill>
        <p:spPr>
          <a:xfrm>
            <a:off x="-825329" y="5157659"/>
            <a:ext cx="3806024" cy="1767907"/>
          </a:xfrm>
          <a:prstGeom prst="rect">
            <a:avLst/>
          </a:prstGeom>
        </p:spPr>
      </p:pic>
      <p:pic>
        <p:nvPicPr>
          <p:cNvPr id="7" name="Picture 7"/>
          <p:cNvPicPr>
            <a:picLocks noChangeAspect="1"/>
          </p:cNvPicPr>
          <p:nvPr/>
        </p:nvPicPr>
        <p:blipFill>
          <a:blip r:embed="rId10"/>
          <a:srcRect l="27834" t="37996" r="50266" b="33989"/>
          <a:stretch>
            <a:fillRect/>
          </a:stretch>
        </p:blipFill>
        <p:spPr>
          <a:xfrm>
            <a:off x="3714080" y="4625331"/>
            <a:ext cx="3943262" cy="2837500"/>
          </a:xfrm>
          <a:prstGeom prst="rect">
            <a:avLst/>
          </a:prstGeom>
        </p:spPr>
      </p:pic>
      <p:pic>
        <p:nvPicPr>
          <p:cNvPr id="8" name="Picture 8"/>
          <p:cNvPicPr>
            <a:picLocks noChangeAspect="1"/>
          </p:cNvPicPr>
          <p:nvPr/>
        </p:nvPicPr>
        <p:blipFill>
          <a:blip r:embed="rId10"/>
          <a:srcRect l="78533" t="36334" r="4348" b="48274"/>
          <a:stretch>
            <a:fillRect/>
          </a:stretch>
        </p:blipFill>
        <p:spPr>
          <a:xfrm>
            <a:off x="8145663" y="4806936"/>
            <a:ext cx="4035048" cy="2040778"/>
          </a:xfrm>
          <a:prstGeom prst="rect">
            <a:avLst/>
          </a:prstGeom>
        </p:spPr>
      </p:pic>
      <p:pic>
        <p:nvPicPr>
          <p:cNvPr id="9" name="Picture 9"/>
          <p:cNvPicPr>
            <a:picLocks noChangeAspect="1"/>
          </p:cNvPicPr>
          <p:nvPr/>
        </p:nvPicPr>
        <p:blipFill>
          <a:blip r:embed="rId11"/>
          <a:srcRect l="9522" t="43333" r="6943" b="26438"/>
          <a:stretch>
            <a:fillRect/>
          </a:stretch>
        </p:blipFill>
        <p:spPr>
          <a:xfrm>
            <a:off x="-28746" y="-1886314"/>
            <a:ext cx="12209457" cy="2485214"/>
          </a:xfrm>
          <a:prstGeom prst="rect">
            <a:avLst/>
          </a:prstGeom>
        </p:spPr>
      </p:pic>
      <p:pic>
        <p:nvPicPr>
          <p:cNvPr id="20" name="Picture 7"/>
          <p:cNvPicPr>
            <a:picLocks noChangeAspect="1"/>
          </p:cNvPicPr>
          <p:nvPr/>
        </p:nvPicPr>
        <p:blipFill>
          <a:blip r:embed="rId12"/>
          <a:srcRect l="6153" t="29477" r="5299" b="17625"/>
          <a:stretch>
            <a:fillRect/>
          </a:stretch>
        </p:blipFill>
        <p:spPr>
          <a:xfrm>
            <a:off x="6107289" y="1893046"/>
            <a:ext cx="6096000" cy="2048434"/>
          </a:xfrm>
          <a:prstGeom prst="rect">
            <a:avLst/>
          </a:prstGeom>
        </p:spPr>
      </p:pic>
      <p:pic>
        <p:nvPicPr>
          <p:cNvPr id="37" name="Picture 36"/>
          <p:cNvPicPr>
            <a:picLocks noChangeAspect="1"/>
          </p:cNvPicPr>
          <p:nvPr/>
        </p:nvPicPr>
        <p:blipFill rotWithShape="1">
          <a:blip r:embed="rId13" cstate="print">
            <a:extLst>
              <a:ext uri="{28A0092B-C50C-407E-A947-70E740481C1C}">
                <a14:useLocalDpi xmlns:a14="http://schemas.microsoft.com/office/drawing/2010/main" val="0"/>
              </a:ext>
            </a:extLst>
          </a:blip>
          <a:srcRect l="6465" r="6035" b="9204"/>
          <a:stretch/>
        </p:blipFill>
        <p:spPr>
          <a:xfrm>
            <a:off x="-59072" y="-591224"/>
            <a:ext cx="12270109" cy="7161952"/>
          </a:xfrm>
          <a:prstGeom prst="rect">
            <a:avLst/>
          </a:prstGeom>
        </p:spPr>
      </p:pic>
      <p:pic>
        <p:nvPicPr>
          <p:cNvPr id="15" name="Picture 15"/>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4267200" y="1262954"/>
            <a:ext cx="2957443" cy="5137846"/>
          </a:xfrm>
          <a:prstGeom prst="rect">
            <a:avLst/>
          </a:prstGeom>
        </p:spPr>
      </p:pic>
      <p:pic>
        <p:nvPicPr>
          <p:cNvPr id="17" name="Cartoon Music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3209925" y="7107767"/>
            <a:ext cx="324908" cy="324909"/>
          </a:xfrm>
          <a:prstGeom prst="rect">
            <a:avLst/>
          </a:prstGeom>
        </p:spPr>
      </p:pic>
      <p:pic>
        <p:nvPicPr>
          <p:cNvPr id="10" name="Picture 9">
            <a:extLst>
              <a:ext uri="{FF2B5EF4-FFF2-40B4-BE49-F238E27FC236}">
                <a16:creationId xmlns:a16="http://schemas.microsoft.com/office/drawing/2014/main" id="{0A7227BD-4164-F9D6-C363-B87AF0F8AFE2}"/>
              </a:ext>
            </a:extLst>
          </p:cNvPr>
          <p:cNvPicPr>
            <a:picLocks noChangeAspect="1"/>
          </p:cNvPicPr>
          <p:nvPr/>
        </p:nvPicPr>
        <p:blipFill>
          <a:blip r:embed="rId17"/>
          <a:stretch>
            <a:fillRect/>
          </a:stretch>
        </p:blipFill>
        <p:spPr>
          <a:xfrm>
            <a:off x="4198098" y="3320304"/>
            <a:ext cx="3243353" cy="256054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34739" fill="hold"/>
                                        <p:tgtEl>
                                          <p:spTgt spid="17"/>
                                        </p:tgtEl>
                                      </p:cBhvr>
                                    </p:cmd>
                                  </p:childTnLst>
                                </p:cTn>
                              </p:par>
                              <p:par>
                                <p:cTn id="7" presetID="10"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fade">
                                      <p:cBhvr>
                                        <p:cTn id="9" dur="500"/>
                                        <p:tgtEl>
                                          <p:spTgt spid="15"/>
                                        </p:tgtEl>
                                      </p:cBhvr>
                                    </p:animEffect>
                                  </p:childTnLst>
                                </p:cTn>
                              </p:par>
                              <p:par>
                                <p:cTn id="10" presetID="26" presetClass="emph" presetSubtype="0" repeatCount="indefinite" fill="hold" nodeType="withEffect">
                                  <p:stCondLst>
                                    <p:cond delay="0"/>
                                  </p:stCondLst>
                                  <p:childTnLst>
                                    <p:animEffect transition="out" filter="fade">
                                      <p:cBhvr>
                                        <p:cTn id="11" dur="2000" tmFilter="0, 0; .2, .5; .8, .5; 1, 0"/>
                                        <p:tgtEl>
                                          <p:spTgt spid="37"/>
                                        </p:tgtEl>
                                      </p:cBhvr>
                                    </p:animEffect>
                                    <p:animScale>
                                      <p:cBhvr>
                                        <p:cTn id="12" dur="1000" autoRev="1" fill="hold"/>
                                        <p:tgtEl>
                                          <p:spTgt spid="37"/>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17"/>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3534" y="101296"/>
            <a:ext cx="11312648" cy="2566008"/>
          </a:xfrm>
          <a:prstGeom prst="rect">
            <a:avLst/>
          </a:prstGeom>
        </p:spPr>
      </p:pic>
      <p:sp>
        <p:nvSpPr>
          <p:cNvPr id="12" name="Title 1">
            <a:extLst>
              <a:ext uri="{FF2B5EF4-FFF2-40B4-BE49-F238E27FC236}">
                <a16:creationId xmlns:a16="http://schemas.microsoft.com/office/drawing/2014/main" id="{3AF47FBC-6C6A-4571-99CA-79A4E7CAE81D}"/>
              </a:ext>
            </a:extLst>
          </p:cNvPr>
          <p:cNvSpPr txBox="1">
            <a:spLocks/>
          </p:cNvSpPr>
          <p:nvPr/>
        </p:nvSpPr>
        <p:spPr>
          <a:xfrm>
            <a:off x="1190625" y="2400515"/>
            <a:ext cx="9944100" cy="1200329"/>
          </a:xfrm>
          <a:prstGeom prst="rect">
            <a:avLst/>
          </a:prstGeom>
        </p:spPr>
        <p:txBody>
          <a:bodyPr vert="horz" lIns="91440" tIns="45720" rIns="91440" bIns="45720" rtlCol="0" anchor="b">
            <a:noAutofit/>
            <a:scene3d>
              <a:camera prst="orthographicFront"/>
              <a:lightRig rig="threePt" dir="t"/>
            </a:scene3d>
            <a:sp3d extrusionH="57150">
              <a:bevelT w="82550" h="38100" prst="coolSlant"/>
            </a:sp3d>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355"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Liên</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hệ</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Hương</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Thảo</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mj-ea"/>
                <a:cs typeface="Times New Roman" panose="02020603050405020304" pitchFamily="18" charset="0"/>
              </a:rPr>
              <a:t>Zalo</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 0972.115.126</a:t>
            </a:r>
          </a:p>
          <a:p>
            <a:pPr marL="0" marR="0" lvl="0" indent="0" algn="ctr" defTabSz="914355"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rPr>
              <a:t>Link Facebook: </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hlinkClick r:id="rId4"/>
              </a:rPr>
              <a:t>https://www.facebook.com/huongthaoGADT</a:t>
            </a:r>
            <a:endPar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endParaRPr>
          </a:p>
          <a:p>
            <a:pPr marL="0" marR="0" lvl="0" indent="0" algn="ctr" defTabSz="914355"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Thầy</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cô</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copy link FB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và</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dán</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vào</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trình</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duyệt</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sẽ</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ra</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nick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của</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em</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ạ,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hoặc</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gõ</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tìm</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kiếm</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trên</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Facebook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với</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tên</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rPr>
              <a:t>: </a:t>
            </a:r>
            <a:r>
              <a:rPr kumimoji="0" lang="en-US" sz="2400" b="1" i="0" u="none" strike="noStrike" kern="1200" cap="none" spc="0" normalizeH="0" baseline="0" noProof="0" dirty="0" err="1">
                <a:ln>
                  <a:noFill/>
                </a:ln>
                <a:solidFill>
                  <a:srgbClr val="FF0000"/>
                </a:solidFill>
                <a:effectLst/>
                <a:uLnTx/>
                <a:uFillTx/>
                <a:latin typeface="Times New Roman" panose="02020603050405020304" pitchFamily="18" charset="0"/>
                <a:ea typeface="微软雅黑"/>
                <a:cs typeface="Times New Roman" panose="02020603050405020304" pitchFamily="18" charset="0"/>
              </a:rPr>
              <a:t>huongthaogadt</a:t>
            </a:r>
            <a:endPar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j-ea"/>
              <a:cs typeface="Times New Roman" panose="02020603050405020304" pitchFamily="18" charset="0"/>
            </a:endParaRPr>
          </a:p>
        </p:txBody>
      </p:sp>
      <p:pic>
        <p:nvPicPr>
          <p:cNvPr id="4" name="Picture 3">
            <a:extLst>
              <a:ext uri="{FF2B5EF4-FFF2-40B4-BE49-F238E27FC236}">
                <a16:creationId xmlns:a16="http://schemas.microsoft.com/office/drawing/2014/main" id="{7E14EC30-9C2F-2CF3-A4FC-DD3563B74B0D}"/>
              </a:ext>
            </a:extLst>
          </p:cNvPr>
          <p:cNvPicPr>
            <a:picLocks noChangeAspect="1"/>
          </p:cNvPicPr>
          <p:nvPr/>
        </p:nvPicPr>
        <p:blipFill>
          <a:blip r:embed="rId5"/>
          <a:stretch>
            <a:fillRect/>
          </a:stretch>
        </p:blipFill>
        <p:spPr>
          <a:xfrm>
            <a:off x="1917151" y="110773"/>
            <a:ext cx="8503200" cy="1983548"/>
          </a:xfrm>
          <a:prstGeom prst="rect">
            <a:avLst/>
          </a:prstGeom>
        </p:spPr>
      </p:pic>
      <p:pic>
        <p:nvPicPr>
          <p:cNvPr id="7" name="Picture 6" descr="Logo, company name&#10;&#10;Description automatically generated">
            <a:extLst>
              <a:ext uri="{FF2B5EF4-FFF2-40B4-BE49-F238E27FC236}">
                <a16:creationId xmlns:a16="http://schemas.microsoft.com/office/drawing/2014/main" id="{F0C1CCA4-F917-3D5D-8761-971EC051E3E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0380" y="-228480"/>
            <a:ext cx="1923810" cy="1923810"/>
          </a:xfrm>
          <a:prstGeom prst="rect">
            <a:avLst/>
          </a:prstGeom>
        </p:spPr>
      </p:pic>
      <p:pic>
        <p:nvPicPr>
          <p:cNvPr id="8" name="Picture 7">
            <a:extLst>
              <a:ext uri="{FF2B5EF4-FFF2-40B4-BE49-F238E27FC236}">
                <a16:creationId xmlns:a16="http://schemas.microsoft.com/office/drawing/2014/main" id="{8E18A5BD-4EB2-FC54-3F9C-6CFAF96B25E1}"/>
              </a:ext>
            </a:extLst>
          </p:cNvPr>
          <p:cNvPicPr>
            <a:picLocks noChangeAspect="1"/>
          </p:cNvPicPr>
          <p:nvPr/>
        </p:nvPicPr>
        <p:blipFill>
          <a:blip r:embed="rId7"/>
          <a:stretch>
            <a:fillRect/>
          </a:stretch>
        </p:blipFill>
        <p:spPr>
          <a:xfrm>
            <a:off x="405545" y="3616637"/>
            <a:ext cx="10998137" cy="3090940"/>
          </a:xfrm>
          <a:prstGeom prst="rect">
            <a:avLst/>
          </a:prstGeom>
        </p:spPr>
      </p:pic>
    </p:spTree>
    <p:extLst>
      <p:ext uri="{BB962C8B-B14F-4D97-AF65-F5344CB8AC3E}">
        <p14:creationId xmlns:p14="http://schemas.microsoft.com/office/powerpoint/2010/main" val="3360660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春游放风筝卡通背景 预览视频">
            <a:hlinkClick r:id="" action="ppaction://media"/>
            <a:extLst>
              <a:ext uri="{FF2B5EF4-FFF2-40B4-BE49-F238E27FC236}">
                <a16:creationId xmlns:a16="http://schemas.microsoft.com/office/drawing/2014/main" id="{12C3ABFD-FB37-7D9D-3881-B2EC7AEA4087}"/>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687353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03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50800" y="403583"/>
            <a:ext cx="12242800" cy="2935319"/>
          </a:xfrm>
          <a:prstGeom prst="rect">
            <a:avLst/>
          </a:prstGeom>
        </p:spPr>
      </p:pic>
      <p:pic>
        <p:nvPicPr>
          <p:cNvPr id="3" name="Picture 3"/>
          <p:cNvPicPr>
            <a:picLocks noChangeAspect="1"/>
          </p:cNvPicPr>
          <p:nvPr/>
        </p:nvPicPr>
        <p:blipFill rotWithShape="1">
          <a:blip r:embed="rId6"/>
          <a:srcRect l="5020" t="28869" r="13765" b="46559"/>
          <a:stretch/>
        </p:blipFill>
        <p:spPr>
          <a:xfrm>
            <a:off x="-62089" y="53852"/>
            <a:ext cx="12242800" cy="2066156"/>
          </a:xfrm>
          <a:prstGeom prst="rect">
            <a:avLst/>
          </a:prstGeom>
        </p:spPr>
      </p:pic>
      <p:pic>
        <p:nvPicPr>
          <p:cNvPr id="4" name="Picture 4"/>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50800" y="1740457"/>
            <a:ext cx="12231511" cy="3183351"/>
          </a:xfrm>
          <a:prstGeom prst="rect">
            <a:avLst/>
          </a:prstGeom>
        </p:spPr>
      </p:pic>
      <p:pic>
        <p:nvPicPr>
          <p:cNvPr id="5" name="Picture 5"/>
          <p:cNvPicPr>
            <a:picLocks noChangeAspect="1"/>
          </p:cNvPicPr>
          <p:nvPr/>
        </p:nvPicPr>
        <p:blipFill>
          <a:blip r:embed="rId9"/>
          <a:srcRect t="30892" b="40293"/>
          <a:stretch>
            <a:fillRect/>
          </a:stretch>
        </p:blipFill>
        <p:spPr>
          <a:xfrm>
            <a:off x="-91944" y="3417458"/>
            <a:ext cx="12349840" cy="3440542"/>
          </a:xfrm>
          <a:prstGeom prst="rect">
            <a:avLst/>
          </a:prstGeom>
        </p:spPr>
      </p:pic>
      <p:pic>
        <p:nvPicPr>
          <p:cNvPr id="6" name="Picture 6"/>
          <p:cNvPicPr>
            <a:picLocks noChangeAspect="1"/>
          </p:cNvPicPr>
          <p:nvPr/>
        </p:nvPicPr>
        <p:blipFill>
          <a:blip r:embed="rId10"/>
          <a:srcRect t="40721" r="78632" b="41633"/>
          <a:stretch>
            <a:fillRect/>
          </a:stretch>
        </p:blipFill>
        <p:spPr>
          <a:xfrm>
            <a:off x="-825329" y="5157659"/>
            <a:ext cx="3806024" cy="1767907"/>
          </a:xfrm>
          <a:prstGeom prst="rect">
            <a:avLst/>
          </a:prstGeom>
        </p:spPr>
      </p:pic>
      <p:pic>
        <p:nvPicPr>
          <p:cNvPr id="7" name="Picture 7"/>
          <p:cNvPicPr>
            <a:picLocks noChangeAspect="1"/>
          </p:cNvPicPr>
          <p:nvPr/>
        </p:nvPicPr>
        <p:blipFill>
          <a:blip r:embed="rId10"/>
          <a:srcRect l="27834" t="37996" r="50266" b="33989"/>
          <a:stretch>
            <a:fillRect/>
          </a:stretch>
        </p:blipFill>
        <p:spPr>
          <a:xfrm>
            <a:off x="3714080" y="4625331"/>
            <a:ext cx="3943262" cy="2837500"/>
          </a:xfrm>
          <a:prstGeom prst="rect">
            <a:avLst/>
          </a:prstGeom>
        </p:spPr>
      </p:pic>
      <p:pic>
        <p:nvPicPr>
          <p:cNvPr id="8" name="Picture 8"/>
          <p:cNvPicPr>
            <a:picLocks noChangeAspect="1"/>
          </p:cNvPicPr>
          <p:nvPr/>
        </p:nvPicPr>
        <p:blipFill>
          <a:blip r:embed="rId10"/>
          <a:srcRect l="78533" t="36334" r="4348" b="48274"/>
          <a:stretch>
            <a:fillRect/>
          </a:stretch>
        </p:blipFill>
        <p:spPr>
          <a:xfrm>
            <a:off x="8145663" y="4806936"/>
            <a:ext cx="4035048" cy="2040778"/>
          </a:xfrm>
          <a:prstGeom prst="rect">
            <a:avLst/>
          </a:prstGeom>
        </p:spPr>
      </p:pic>
      <p:pic>
        <p:nvPicPr>
          <p:cNvPr id="9" name="Picture 9"/>
          <p:cNvPicPr>
            <a:picLocks noChangeAspect="1"/>
          </p:cNvPicPr>
          <p:nvPr/>
        </p:nvPicPr>
        <p:blipFill>
          <a:blip r:embed="rId11"/>
          <a:srcRect l="9522" t="43333" r="6943" b="26438"/>
          <a:stretch>
            <a:fillRect/>
          </a:stretch>
        </p:blipFill>
        <p:spPr>
          <a:xfrm>
            <a:off x="-28746" y="-1886314"/>
            <a:ext cx="12209457" cy="2485214"/>
          </a:xfrm>
          <a:prstGeom prst="rect">
            <a:avLst/>
          </a:prstGeom>
        </p:spPr>
      </p:pic>
      <p:pic>
        <p:nvPicPr>
          <p:cNvPr id="15" name="Picture 15"/>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879706" y="948629"/>
            <a:ext cx="2830212" cy="4430860"/>
          </a:xfrm>
          <a:prstGeom prst="rect">
            <a:avLst/>
          </a:prstGeom>
        </p:spPr>
      </p:pic>
      <p:sp>
        <p:nvSpPr>
          <p:cNvPr id="16" name="TextBox 16"/>
          <p:cNvSpPr txBox="1"/>
          <p:nvPr/>
        </p:nvSpPr>
        <p:spPr>
          <a:xfrm>
            <a:off x="1090326" y="2860278"/>
            <a:ext cx="2336196" cy="964110"/>
          </a:xfrm>
          <a:prstGeom prst="rect">
            <a:avLst/>
          </a:prstGeom>
        </p:spPr>
        <p:txBody>
          <a:bodyPr wrap="square" lIns="0" tIns="0" rIns="0" bIns="0" rtlCol="0" anchor="t">
            <a:spAutoFit/>
          </a:bodyPr>
          <a:lstStyle/>
          <a:p>
            <a:pPr algn="ctr" defTabSz="609630">
              <a:lnSpc>
                <a:spcPts val="8048"/>
              </a:lnSpc>
            </a:pPr>
            <a:r>
              <a:rPr lang="en-US" sz="5749" dirty="0" err="1">
                <a:solidFill>
                  <a:srgbClr val="2A5474"/>
                </a:solidFill>
              </a:rPr>
              <a:t>Câu</a:t>
            </a:r>
            <a:r>
              <a:rPr lang="en-US" sz="5749" dirty="0">
                <a:solidFill>
                  <a:srgbClr val="2A5474"/>
                </a:solidFill>
              </a:rPr>
              <a:t> </a:t>
            </a:r>
            <a:r>
              <a:rPr lang="en-US" sz="5749" dirty="0" err="1">
                <a:solidFill>
                  <a:srgbClr val="2A5474"/>
                </a:solidFill>
              </a:rPr>
              <a:t>hỏi</a:t>
            </a:r>
            <a:endParaRPr lang="en-US" sz="5749" dirty="0">
              <a:solidFill>
                <a:srgbClr val="2A5474"/>
              </a:solidFill>
            </a:endParaRPr>
          </a:p>
        </p:txBody>
      </p:sp>
      <p:pic>
        <p:nvPicPr>
          <p:cNvPr id="20" name="Picture 7"/>
          <p:cNvPicPr>
            <a:picLocks noChangeAspect="1"/>
          </p:cNvPicPr>
          <p:nvPr/>
        </p:nvPicPr>
        <p:blipFill>
          <a:blip r:embed="rId14"/>
          <a:srcRect l="6153" t="29477" r="5299" b="17625"/>
          <a:stretch>
            <a:fillRect/>
          </a:stretch>
        </p:blipFill>
        <p:spPr>
          <a:xfrm>
            <a:off x="6107289" y="1893046"/>
            <a:ext cx="6096000" cy="2048434"/>
          </a:xfrm>
          <a:prstGeom prst="rect">
            <a:avLst/>
          </a:prstGeom>
        </p:spPr>
      </p:pic>
      <p:grpSp>
        <p:nvGrpSpPr>
          <p:cNvPr id="30" name="Group 29"/>
          <p:cNvGrpSpPr/>
          <p:nvPr/>
        </p:nvGrpSpPr>
        <p:grpSpPr>
          <a:xfrm>
            <a:off x="4602689" y="1230465"/>
            <a:ext cx="6148585" cy="1172383"/>
            <a:chOff x="8567737" y="2462608"/>
            <a:chExt cx="9222877" cy="1758575"/>
          </a:xfrm>
        </p:grpSpPr>
        <p:sp>
          <p:nvSpPr>
            <p:cNvPr id="31" name="Speech Bubble: Rectangle with Corners Rounded 6">
              <a:extLst>
                <a:ext uri="{FF2B5EF4-FFF2-40B4-BE49-F238E27FC236}">
                  <a16:creationId xmlns:a16="http://schemas.microsoft.com/office/drawing/2014/main" id="{B9388779-80E8-4258-A350-D089AFC0049E}"/>
                </a:ext>
              </a:extLst>
            </p:cNvPr>
            <p:cNvSpPr/>
            <p:nvPr/>
          </p:nvSpPr>
          <p:spPr>
            <a:xfrm flipH="1">
              <a:off x="8567737" y="2462608"/>
              <a:ext cx="9222877" cy="1758575"/>
            </a:xfrm>
            <a:prstGeom prst="wedgeRoundRectCallout">
              <a:avLst>
                <a:gd name="adj1" fmla="val 59436"/>
                <a:gd name="adj2" fmla="val 13666"/>
                <a:gd name="adj3" fmla="val 16667"/>
              </a:avLst>
            </a:prstGeom>
            <a:solidFill>
              <a:schemeClr val="accent1">
                <a:lumMod val="20000"/>
                <a:lumOff val="80000"/>
              </a:schemeClr>
            </a:solidFill>
            <a:ln w="38100">
              <a:solidFill>
                <a:srgbClr val="161F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endParaRPr lang="en-US" sz="1600" dirty="0">
                <a:solidFill>
                  <a:srgbClr val="F79646"/>
                </a:solidFill>
                <a:latin typeface="iCiel Cadena" panose="02000503000000020004" pitchFamily="50" charset="0"/>
              </a:endParaRPr>
            </a:p>
          </p:txBody>
        </p:sp>
        <p:sp>
          <p:nvSpPr>
            <p:cNvPr id="32" name="Rectangle 31"/>
            <p:cNvSpPr/>
            <p:nvPr/>
          </p:nvSpPr>
          <p:spPr>
            <a:xfrm>
              <a:off x="8921444" y="2789683"/>
              <a:ext cx="8591775" cy="1132041"/>
            </a:xfrm>
            <a:prstGeom prst="rect">
              <a:avLst/>
            </a:prstGeom>
          </p:spPr>
          <p:txBody>
            <a:bodyPr wrap="none">
              <a:spAutoFit/>
            </a:bodyPr>
            <a:lstStyle/>
            <a:p>
              <a:pPr marL="0" marR="0" algn="just">
                <a:lnSpc>
                  <a:spcPct val="150000"/>
                </a:lnSpc>
                <a:spcBef>
                  <a:spcPts val="0"/>
                </a:spcBef>
                <a:spcAft>
                  <a:spcPts val="0"/>
                </a:spcAft>
              </a:pPr>
              <a:r>
                <a:rPr lang="nl-NL" sz="3200" b="1" i="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Nhờ đâu diều bay được lên cao?</a:t>
              </a:r>
              <a:endParaRPr lang="en-US" sz="32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22" name="Group 21"/>
          <p:cNvGrpSpPr/>
          <p:nvPr/>
        </p:nvGrpSpPr>
        <p:grpSpPr>
          <a:xfrm>
            <a:off x="3377468" y="3106550"/>
            <a:ext cx="8586443" cy="1068775"/>
            <a:chOff x="-396025" y="173453"/>
            <a:chExt cx="12879664" cy="1603163"/>
          </a:xfrm>
        </p:grpSpPr>
        <p:sp>
          <p:nvSpPr>
            <p:cNvPr id="23" name="Rounded Rectangle 22"/>
            <p:cNvSpPr/>
            <p:nvPr/>
          </p:nvSpPr>
          <p:spPr>
            <a:xfrm>
              <a:off x="1263118" y="439696"/>
              <a:ext cx="11220521" cy="1336920"/>
            </a:xfrm>
            <a:prstGeom prst="roundRect">
              <a:avLst/>
            </a:prstGeom>
            <a:solidFill>
              <a:schemeClr val="bg1"/>
            </a:solidFill>
            <a:ln w="41275">
              <a:solidFill>
                <a:schemeClr val="tx1">
                  <a:alpha val="99000"/>
                </a:schemeClr>
              </a:solidFill>
              <a:prstDash val="lgDash"/>
            </a:ln>
          </p:spPr>
          <p:style>
            <a:lnRef idx="3">
              <a:schemeClr val="lt1"/>
            </a:lnRef>
            <a:fillRef idx="1">
              <a:schemeClr val="accent2"/>
            </a:fillRef>
            <a:effectRef idx="1">
              <a:schemeClr val="accent2"/>
            </a:effectRef>
            <a:fontRef idx="minor">
              <a:schemeClr val="lt1"/>
            </a:fontRef>
          </p:style>
          <p:txBody>
            <a:bodyPr rtlCol="0" anchor="ctr"/>
            <a:lstStyle/>
            <a:p>
              <a:pPr algn="ctr" defTabSz="609630"/>
              <a:endParaRPr lang="en-US" sz="1200">
                <a:solidFill>
                  <a:prstClr val="white"/>
                </a:solidFill>
                <a:latin typeface="Calibri"/>
              </a:endParaRPr>
            </a:p>
          </p:txBody>
        </p:sp>
        <p:sp>
          <p:nvSpPr>
            <p:cNvPr id="24" name="TextBox 23"/>
            <p:cNvSpPr txBox="1"/>
            <p:nvPr/>
          </p:nvSpPr>
          <p:spPr>
            <a:xfrm>
              <a:off x="1995848" y="488563"/>
              <a:ext cx="10372725" cy="1132041"/>
            </a:xfrm>
            <a:prstGeom prst="rect">
              <a:avLst/>
            </a:prstGeom>
            <a:noFill/>
          </p:spPr>
          <p:txBody>
            <a:bodyPr wrap="square" rtlCol="0">
              <a:spAutoFit/>
            </a:bodyPr>
            <a:lstStyle/>
            <a:p>
              <a:pPr marL="0" marR="0" algn="just">
                <a:lnSpc>
                  <a:spcPct val="150000"/>
                </a:lnSpc>
                <a:spcBef>
                  <a:spcPts val="0"/>
                </a:spcBef>
                <a:spcAft>
                  <a:spcPts val="0"/>
                </a:spcAft>
              </a:pPr>
              <a:r>
                <a:rPr lang="nl-NL" sz="3200" b="1" dirty="0">
                  <a:effectLst/>
                  <a:latin typeface="Calibri" panose="020F0502020204030204" pitchFamily="34" charset="0"/>
                  <a:ea typeface="Calibri" panose="020F0502020204030204" pitchFamily="34" charset="0"/>
                  <a:cs typeface="Times New Roman" panose="02020603050405020304" pitchFamily="18" charset="0"/>
                </a:rPr>
                <a:t>Diều bay được lên cao là nhờ gió.</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5" name="Picture 2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96025" y="173453"/>
              <a:ext cx="2773250" cy="1559953"/>
            </a:xfrm>
            <a:prstGeom prst="rect">
              <a:avLst/>
            </a:prstGeom>
          </p:spPr>
        </p:pic>
      </p:grpSp>
    </p:spTree>
    <p:extLst>
      <p:ext uri="{BB962C8B-B14F-4D97-AF65-F5344CB8AC3E}">
        <p14:creationId xmlns:p14="http://schemas.microsoft.com/office/powerpoint/2010/main" val="1868431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anim calcmode="lin" valueType="num">
                                      <p:cBhvr>
                                        <p:cTn id="16" dur="500" fill="hold"/>
                                        <p:tgtEl>
                                          <p:spTgt spid="30"/>
                                        </p:tgtEl>
                                        <p:attrNameLst>
                                          <p:attrName>ppt_x</p:attrName>
                                        </p:attrNameLst>
                                      </p:cBhvr>
                                      <p:tavLst>
                                        <p:tav tm="0">
                                          <p:val>
                                            <p:strVal val="#ppt_x"/>
                                          </p:val>
                                        </p:tav>
                                        <p:tav tm="100000">
                                          <p:val>
                                            <p:strVal val="#ppt_x"/>
                                          </p:val>
                                        </p:tav>
                                      </p:tavLst>
                                    </p:anim>
                                    <p:anim calcmode="lin" valueType="num">
                                      <p:cBhvr>
                                        <p:cTn id="17" dur="5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subTnLst>
                                    <p:audio>
                                      <p:cMediaNode>
                                        <p:cTn display="0" masterRel="sameClick">
                                          <p:stCondLst>
                                            <p:cond evt="begin" delay="0">
                                              <p:tn val="20"/>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C7DDE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50800" y="403583"/>
            <a:ext cx="12242800" cy="2935319"/>
          </a:xfrm>
          <a:prstGeom prst="rect">
            <a:avLst/>
          </a:prstGeom>
        </p:spPr>
      </p:pic>
      <p:pic>
        <p:nvPicPr>
          <p:cNvPr id="3" name="Picture 3"/>
          <p:cNvPicPr>
            <a:picLocks noChangeAspect="1"/>
          </p:cNvPicPr>
          <p:nvPr/>
        </p:nvPicPr>
        <p:blipFill rotWithShape="1">
          <a:blip r:embed="rId6"/>
          <a:srcRect l="5020" t="28869" r="13765" b="46559"/>
          <a:stretch/>
        </p:blipFill>
        <p:spPr>
          <a:xfrm>
            <a:off x="-62089" y="53852"/>
            <a:ext cx="12242800" cy="2066156"/>
          </a:xfrm>
          <a:prstGeom prst="rect">
            <a:avLst/>
          </a:prstGeom>
        </p:spPr>
      </p:pic>
      <p:pic>
        <p:nvPicPr>
          <p:cNvPr id="4" name="Picture 4"/>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50800" y="1740457"/>
            <a:ext cx="12231511" cy="3183351"/>
          </a:xfrm>
          <a:prstGeom prst="rect">
            <a:avLst/>
          </a:prstGeom>
        </p:spPr>
      </p:pic>
      <p:pic>
        <p:nvPicPr>
          <p:cNvPr id="5" name="Picture 5"/>
          <p:cNvPicPr>
            <a:picLocks noChangeAspect="1"/>
          </p:cNvPicPr>
          <p:nvPr/>
        </p:nvPicPr>
        <p:blipFill>
          <a:blip r:embed="rId9"/>
          <a:srcRect t="30892" b="40293"/>
          <a:stretch>
            <a:fillRect/>
          </a:stretch>
        </p:blipFill>
        <p:spPr>
          <a:xfrm>
            <a:off x="-91944" y="3417458"/>
            <a:ext cx="12349840" cy="3440542"/>
          </a:xfrm>
          <a:prstGeom prst="rect">
            <a:avLst/>
          </a:prstGeom>
        </p:spPr>
      </p:pic>
      <p:pic>
        <p:nvPicPr>
          <p:cNvPr id="6" name="Picture 6"/>
          <p:cNvPicPr>
            <a:picLocks noChangeAspect="1"/>
          </p:cNvPicPr>
          <p:nvPr/>
        </p:nvPicPr>
        <p:blipFill>
          <a:blip r:embed="rId10"/>
          <a:srcRect t="40721" r="78632" b="41633"/>
          <a:stretch>
            <a:fillRect/>
          </a:stretch>
        </p:blipFill>
        <p:spPr>
          <a:xfrm>
            <a:off x="-825329" y="5157659"/>
            <a:ext cx="3806024" cy="1767907"/>
          </a:xfrm>
          <a:prstGeom prst="rect">
            <a:avLst/>
          </a:prstGeom>
        </p:spPr>
      </p:pic>
      <p:pic>
        <p:nvPicPr>
          <p:cNvPr id="7" name="Picture 7"/>
          <p:cNvPicPr>
            <a:picLocks noChangeAspect="1"/>
          </p:cNvPicPr>
          <p:nvPr/>
        </p:nvPicPr>
        <p:blipFill>
          <a:blip r:embed="rId10"/>
          <a:srcRect l="27834" t="37996" r="50266" b="33989"/>
          <a:stretch>
            <a:fillRect/>
          </a:stretch>
        </p:blipFill>
        <p:spPr>
          <a:xfrm>
            <a:off x="3714080" y="4625331"/>
            <a:ext cx="3943262" cy="2837500"/>
          </a:xfrm>
          <a:prstGeom prst="rect">
            <a:avLst/>
          </a:prstGeom>
        </p:spPr>
      </p:pic>
      <p:pic>
        <p:nvPicPr>
          <p:cNvPr id="8" name="Picture 8"/>
          <p:cNvPicPr>
            <a:picLocks noChangeAspect="1"/>
          </p:cNvPicPr>
          <p:nvPr/>
        </p:nvPicPr>
        <p:blipFill>
          <a:blip r:embed="rId10"/>
          <a:srcRect l="78533" t="36334" r="4348" b="48274"/>
          <a:stretch>
            <a:fillRect/>
          </a:stretch>
        </p:blipFill>
        <p:spPr>
          <a:xfrm>
            <a:off x="8145663" y="4806936"/>
            <a:ext cx="4035048" cy="2040778"/>
          </a:xfrm>
          <a:prstGeom prst="rect">
            <a:avLst/>
          </a:prstGeom>
        </p:spPr>
      </p:pic>
      <p:pic>
        <p:nvPicPr>
          <p:cNvPr id="9" name="Picture 9"/>
          <p:cNvPicPr>
            <a:picLocks noChangeAspect="1"/>
          </p:cNvPicPr>
          <p:nvPr/>
        </p:nvPicPr>
        <p:blipFill>
          <a:blip r:embed="rId11"/>
          <a:srcRect l="9522" t="43333" r="6943" b="26438"/>
          <a:stretch>
            <a:fillRect/>
          </a:stretch>
        </p:blipFill>
        <p:spPr>
          <a:xfrm>
            <a:off x="-28746" y="-1886314"/>
            <a:ext cx="12209457" cy="2485214"/>
          </a:xfrm>
          <a:prstGeom prst="rect">
            <a:avLst/>
          </a:prstGeom>
        </p:spPr>
      </p:pic>
      <p:pic>
        <p:nvPicPr>
          <p:cNvPr id="20" name="Picture 7"/>
          <p:cNvPicPr>
            <a:picLocks noChangeAspect="1"/>
          </p:cNvPicPr>
          <p:nvPr/>
        </p:nvPicPr>
        <p:blipFill>
          <a:blip r:embed="rId12"/>
          <a:srcRect l="6153" t="29477" r="5299" b="17625"/>
          <a:stretch>
            <a:fillRect/>
          </a:stretch>
        </p:blipFill>
        <p:spPr>
          <a:xfrm>
            <a:off x="6107289" y="1893046"/>
            <a:ext cx="6096000" cy="2048434"/>
          </a:xfrm>
          <a:prstGeom prst="rect">
            <a:avLst/>
          </a:prstGeom>
        </p:spPr>
      </p:pic>
      <p:pic>
        <p:nvPicPr>
          <p:cNvPr id="37" name="Picture 36"/>
          <p:cNvPicPr>
            <a:picLocks noChangeAspect="1"/>
          </p:cNvPicPr>
          <p:nvPr/>
        </p:nvPicPr>
        <p:blipFill rotWithShape="1">
          <a:blip r:embed="rId13" cstate="print">
            <a:extLst>
              <a:ext uri="{28A0092B-C50C-407E-A947-70E740481C1C}">
                <a14:useLocalDpi xmlns:a14="http://schemas.microsoft.com/office/drawing/2010/main" val="0"/>
              </a:ext>
            </a:extLst>
          </a:blip>
          <a:srcRect l="6465" r="6035" b="9204"/>
          <a:stretch/>
        </p:blipFill>
        <p:spPr>
          <a:xfrm>
            <a:off x="-59072" y="-591224"/>
            <a:ext cx="12270109" cy="7161952"/>
          </a:xfrm>
          <a:prstGeom prst="rect">
            <a:avLst/>
          </a:prstGeom>
        </p:spPr>
      </p:pic>
      <p:pic>
        <p:nvPicPr>
          <p:cNvPr id="15" name="Picture 15"/>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4267200" y="1262954"/>
            <a:ext cx="2957443" cy="5137846"/>
          </a:xfrm>
          <a:prstGeom prst="rect">
            <a:avLst/>
          </a:prstGeom>
        </p:spPr>
      </p:pic>
      <p:pic>
        <p:nvPicPr>
          <p:cNvPr id="17" name="Cartoon Music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3209925" y="7107767"/>
            <a:ext cx="324908" cy="324909"/>
          </a:xfrm>
          <a:prstGeom prst="rect">
            <a:avLst/>
          </a:prstGeom>
        </p:spPr>
      </p:pic>
      <p:pic>
        <p:nvPicPr>
          <p:cNvPr id="12" name="Picture 11">
            <a:extLst>
              <a:ext uri="{FF2B5EF4-FFF2-40B4-BE49-F238E27FC236}">
                <a16:creationId xmlns:a16="http://schemas.microsoft.com/office/drawing/2014/main" id="{97D905FC-D7D1-4B35-7B88-652FA75C3D62}"/>
              </a:ext>
            </a:extLst>
          </p:cNvPr>
          <p:cNvPicPr>
            <a:picLocks noChangeAspect="1"/>
          </p:cNvPicPr>
          <p:nvPr/>
        </p:nvPicPr>
        <p:blipFill>
          <a:blip r:embed="rId17"/>
          <a:stretch>
            <a:fillRect/>
          </a:stretch>
        </p:blipFill>
        <p:spPr>
          <a:xfrm>
            <a:off x="4216008" y="3527199"/>
            <a:ext cx="3188484" cy="2280102"/>
          </a:xfrm>
          <a:prstGeom prst="rect">
            <a:avLst/>
          </a:prstGeom>
        </p:spPr>
      </p:pic>
    </p:spTree>
    <p:extLst>
      <p:ext uri="{BB962C8B-B14F-4D97-AF65-F5344CB8AC3E}">
        <p14:creationId xmlns:p14="http://schemas.microsoft.com/office/powerpoint/2010/main" val="1053829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34739" fill="hold"/>
                                        <p:tgtEl>
                                          <p:spTgt spid="17"/>
                                        </p:tgtEl>
                                      </p:cBhvr>
                                    </p:cmd>
                                  </p:childTnLst>
                                </p:cTn>
                              </p:par>
                              <p:par>
                                <p:cTn id="7" presetID="10"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fade">
                                      <p:cBhvr>
                                        <p:cTn id="9" dur="500"/>
                                        <p:tgtEl>
                                          <p:spTgt spid="15"/>
                                        </p:tgtEl>
                                      </p:cBhvr>
                                    </p:animEffect>
                                  </p:childTnLst>
                                </p:cTn>
                              </p:par>
                              <p:par>
                                <p:cTn id="10" presetID="26" presetClass="emph" presetSubtype="0" repeatCount="indefinite" fill="hold" nodeType="withEffect">
                                  <p:stCondLst>
                                    <p:cond delay="0"/>
                                  </p:stCondLst>
                                  <p:childTnLst>
                                    <p:animEffect transition="out" filter="fade">
                                      <p:cBhvr>
                                        <p:cTn id="11" dur="2000" tmFilter="0, 0; .2, .5; .8, .5; 1, 0"/>
                                        <p:tgtEl>
                                          <p:spTgt spid="37"/>
                                        </p:tgtEl>
                                      </p:cBhvr>
                                    </p:animEffect>
                                    <p:animScale>
                                      <p:cBhvr>
                                        <p:cTn id="12" dur="1000" autoRev="1" fill="hold"/>
                                        <p:tgtEl>
                                          <p:spTgt spid="37"/>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17"/>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12192000" cy="6542011"/>
          </a:xfrm>
          <a:prstGeom prst="rect">
            <a:avLst/>
          </a:prstGeom>
          <a:solidFill>
            <a:srgbClr val="C7DD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endParaRPr lang="en-US" sz="1200">
              <a:solidFill>
                <a:prstClr val="white"/>
              </a:solidFill>
              <a:latin typeface="Calibri"/>
            </a:endParaRPr>
          </a:p>
        </p:txBody>
      </p:sp>
      <p:pic>
        <p:nvPicPr>
          <p:cNvPr id="8" name="Picture 8"/>
          <p:cNvPicPr>
            <a:picLocks noChangeAspect="1"/>
          </p:cNvPicPr>
          <p:nvPr/>
        </p:nvPicPr>
        <p:blipFill>
          <a:blip r:embed="rId4"/>
          <a:srcRect l="5801" t="35046" r="4094" b="30939"/>
          <a:stretch>
            <a:fillRect/>
          </a:stretch>
        </p:blipFill>
        <p:spPr>
          <a:xfrm>
            <a:off x="-152400" y="-233867"/>
            <a:ext cx="12749790" cy="2707280"/>
          </a:xfrm>
          <a:prstGeom prst="rect">
            <a:avLst/>
          </a:prstGeom>
        </p:spPr>
      </p:pic>
      <p:pic>
        <p:nvPicPr>
          <p:cNvPr id="5" name="Picture 5"/>
          <p:cNvPicPr>
            <a:picLocks noChangeAspect="1"/>
          </p:cNvPicPr>
          <p:nvPr/>
        </p:nvPicPr>
        <p:blipFill rotWithShape="1">
          <a:blip r:embed="rId5"/>
          <a:srcRect l="8846" t="34435" r="15452" b="50832"/>
          <a:stretch/>
        </p:blipFill>
        <p:spPr>
          <a:xfrm>
            <a:off x="-57150" y="5881733"/>
            <a:ext cx="12242800" cy="1340119"/>
          </a:xfrm>
          <a:prstGeom prst="rect">
            <a:avLst/>
          </a:prstGeom>
        </p:spPr>
      </p:pic>
      <p:pic>
        <p:nvPicPr>
          <p:cNvPr id="7" name="Picture 7"/>
          <p:cNvPicPr>
            <a:picLocks noChangeAspect="1"/>
          </p:cNvPicPr>
          <p:nvPr/>
        </p:nvPicPr>
        <p:blipFill>
          <a:blip r:embed="rId6"/>
          <a:srcRect l="6153" t="29477" r="5299" b="17625"/>
          <a:stretch>
            <a:fillRect/>
          </a:stretch>
        </p:blipFill>
        <p:spPr>
          <a:xfrm>
            <a:off x="6102945" y="4430360"/>
            <a:ext cx="6096000" cy="2048434"/>
          </a:xfrm>
          <a:prstGeom prst="rect">
            <a:avLst/>
          </a:prstGeom>
        </p:spPr>
      </p:pic>
      <p:pic>
        <p:nvPicPr>
          <p:cNvPr id="14" name="Picture 6"/>
          <p:cNvPicPr>
            <a:picLocks noChangeAspect="1"/>
          </p:cNvPicPr>
          <p:nvPr/>
        </p:nvPicPr>
        <p:blipFill>
          <a:blip r:embed="rId7"/>
          <a:srcRect l="13162" t="11393" b="31764"/>
          <a:stretch>
            <a:fillRect/>
          </a:stretch>
        </p:blipFill>
        <p:spPr>
          <a:xfrm>
            <a:off x="4249626" y="100055"/>
            <a:ext cx="7936024" cy="2922076"/>
          </a:xfrm>
          <a:prstGeom prst="rect">
            <a:avLst/>
          </a:prstGeom>
        </p:spPr>
      </p:pic>
      <p:pic>
        <p:nvPicPr>
          <p:cNvPr id="15" name="Picture 6"/>
          <p:cNvPicPr>
            <a:picLocks noChangeAspect="1"/>
          </p:cNvPicPr>
          <p:nvPr/>
        </p:nvPicPr>
        <p:blipFill>
          <a:blip r:embed="rId7"/>
          <a:srcRect l="13162" t="11393" b="31764"/>
          <a:stretch>
            <a:fillRect/>
          </a:stretch>
        </p:blipFill>
        <p:spPr>
          <a:xfrm flipH="1">
            <a:off x="-1463873" y="3362"/>
            <a:ext cx="7936024" cy="2922076"/>
          </a:xfrm>
          <a:prstGeom prst="rect">
            <a:avLst/>
          </a:prstGeom>
        </p:spPr>
      </p:pic>
      <p:pic>
        <p:nvPicPr>
          <p:cNvPr id="17" name="Picture 16"/>
          <p:cNvPicPr>
            <a:picLocks noChangeAspect="1"/>
          </p:cNvPicPr>
          <p:nvPr/>
        </p:nvPicPr>
        <p:blipFill rotWithShape="1">
          <a:blip r:embed="rId8" cstate="print">
            <a:extLst>
              <a:ext uri="{28A0092B-C50C-407E-A947-70E740481C1C}">
                <a14:useLocalDpi xmlns:a14="http://schemas.microsoft.com/office/drawing/2010/main" val="0"/>
              </a:ext>
            </a:extLst>
          </a:blip>
          <a:srcRect l="6465" r="6035" b="9204"/>
          <a:stretch/>
        </p:blipFill>
        <p:spPr>
          <a:xfrm>
            <a:off x="-96119" y="145269"/>
            <a:ext cx="12270109" cy="7161952"/>
          </a:xfrm>
          <a:prstGeom prst="rect">
            <a:avLst/>
          </a:prstGeom>
        </p:spPr>
      </p:pic>
      <p:pic>
        <p:nvPicPr>
          <p:cNvPr id="2" name="Picture 1"/>
          <p:cNvPicPr>
            <a:picLocks noChangeAspect="1"/>
          </p:cNvPicPr>
          <p:nvPr/>
        </p:nvPicPr>
        <p:blipFill rotWithShape="1">
          <a:blip r:embed="rId9" cstate="print">
            <a:extLst>
              <a:ext uri="{28A0092B-C50C-407E-A947-70E740481C1C}">
                <a14:useLocalDpi xmlns:a14="http://schemas.microsoft.com/office/drawing/2010/main" val="0"/>
              </a:ext>
            </a:extLst>
          </a:blip>
          <a:srcRect l="25383" t="10165" r="30448" b="22425"/>
          <a:stretch/>
        </p:blipFill>
        <p:spPr>
          <a:xfrm>
            <a:off x="4236051" y="-250135"/>
            <a:ext cx="4172103" cy="3581712"/>
          </a:xfrm>
          <a:prstGeom prst="rect">
            <a:avLst/>
          </a:prstGeom>
        </p:spPr>
      </p:pic>
      <p:sp>
        <p:nvSpPr>
          <p:cNvPr id="9" name="Rectangle 8"/>
          <p:cNvSpPr/>
          <p:nvPr/>
        </p:nvSpPr>
        <p:spPr>
          <a:xfrm>
            <a:off x="4288528" y="1784178"/>
            <a:ext cx="3989484" cy="759182"/>
          </a:xfrm>
          <a:prstGeom prst="rect">
            <a:avLst/>
          </a:prstGeom>
        </p:spPr>
        <p:txBody>
          <a:bodyPr wrap="square">
            <a:spAutoFit/>
          </a:bodyPr>
          <a:lstStyle/>
          <a:p>
            <a:pPr algn="ctr" defTabSz="609630">
              <a:lnSpc>
                <a:spcPts val="5154"/>
              </a:lnSpc>
            </a:pPr>
            <a:r>
              <a:rPr lang="en-US" sz="4400" b="1" dirty="0" err="1">
                <a:solidFill>
                  <a:srgbClr val="FF0000"/>
                </a:solidFill>
                <a:latin typeface="Tahoma" panose="020B0604030504040204" pitchFamily="34" charset="0"/>
                <a:ea typeface="Tahoma" panose="020B0604030504040204" pitchFamily="34" charset="0"/>
                <a:cs typeface="Tahoma" panose="020B0604030504040204" pitchFamily="34" charset="0"/>
              </a:rPr>
              <a:t>Hoạt</a:t>
            </a:r>
            <a:r>
              <a:rPr lang="en-US" sz="4400" b="1"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4400" b="1" dirty="0" err="1">
                <a:solidFill>
                  <a:srgbClr val="FF0000"/>
                </a:solidFill>
                <a:latin typeface="Tahoma" panose="020B0604030504040204" pitchFamily="34" charset="0"/>
                <a:ea typeface="Tahoma" panose="020B0604030504040204" pitchFamily="34" charset="0"/>
                <a:cs typeface="Tahoma" panose="020B0604030504040204" pitchFamily="34" charset="0"/>
              </a:rPr>
              <a:t>động</a:t>
            </a:r>
            <a:r>
              <a:rPr lang="en-US" sz="4400" b="1" dirty="0">
                <a:solidFill>
                  <a:srgbClr val="FF0000"/>
                </a:solidFill>
                <a:latin typeface="Tahoma" panose="020B0604030504040204" pitchFamily="34" charset="0"/>
                <a:ea typeface="Tahoma" panose="020B0604030504040204" pitchFamily="34" charset="0"/>
                <a:cs typeface="Tahoma" panose="020B0604030504040204" pitchFamily="34" charset="0"/>
              </a:rPr>
              <a:t> 1</a:t>
            </a:r>
          </a:p>
        </p:txBody>
      </p:sp>
      <p:grpSp>
        <p:nvGrpSpPr>
          <p:cNvPr id="18" name="Group 17"/>
          <p:cNvGrpSpPr/>
          <p:nvPr/>
        </p:nvGrpSpPr>
        <p:grpSpPr>
          <a:xfrm>
            <a:off x="1473200" y="3390392"/>
            <a:ext cx="8600333" cy="1068775"/>
            <a:chOff x="-396025" y="173453"/>
            <a:chExt cx="12900499" cy="1603163"/>
          </a:xfrm>
        </p:grpSpPr>
        <p:sp>
          <p:nvSpPr>
            <p:cNvPr id="19" name="Rounded Rectangle 18"/>
            <p:cNvSpPr/>
            <p:nvPr/>
          </p:nvSpPr>
          <p:spPr>
            <a:xfrm>
              <a:off x="1263118" y="439696"/>
              <a:ext cx="11220521" cy="1336920"/>
            </a:xfrm>
            <a:prstGeom prst="roundRect">
              <a:avLst/>
            </a:prstGeom>
            <a:solidFill>
              <a:schemeClr val="bg1"/>
            </a:solidFill>
            <a:ln w="41275">
              <a:solidFill>
                <a:schemeClr val="tx1">
                  <a:alpha val="99000"/>
                </a:schemeClr>
              </a:solidFill>
              <a:prstDash val="lgDash"/>
            </a:ln>
          </p:spPr>
          <p:style>
            <a:lnRef idx="3">
              <a:schemeClr val="lt1"/>
            </a:lnRef>
            <a:fillRef idx="1">
              <a:schemeClr val="accent2"/>
            </a:fillRef>
            <a:effectRef idx="1">
              <a:schemeClr val="accent2"/>
            </a:effectRef>
            <a:fontRef idx="minor">
              <a:schemeClr val="lt1"/>
            </a:fontRef>
          </p:style>
          <p:txBody>
            <a:bodyPr rtlCol="0" anchor="ctr"/>
            <a:lstStyle/>
            <a:p>
              <a:pPr algn="ctr" defTabSz="609630"/>
              <a:endParaRPr lang="en-US" sz="1200">
                <a:solidFill>
                  <a:prstClr val="white"/>
                </a:solidFill>
                <a:latin typeface="Calibri"/>
              </a:endParaRPr>
            </a:p>
          </p:txBody>
        </p:sp>
        <p:sp>
          <p:nvSpPr>
            <p:cNvPr id="20" name="TextBox 19"/>
            <p:cNvSpPr txBox="1"/>
            <p:nvPr/>
          </p:nvSpPr>
          <p:spPr>
            <a:xfrm>
              <a:off x="1574432" y="496271"/>
              <a:ext cx="10930042" cy="1061829"/>
            </a:xfrm>
            <a:prstGeom prst="rect">
              <a:avLst/>
            </a:prstGeom>
            <a:noFill/>
          </p:spPr>
          <p:txBody>
            <a:bodyPr wrap="square" rtlCol="0">
              <a:spAutoFit/>
            </a:bodyPr>
            <a:lstStyle/>
            <a:p>
              <a:pPr algn="ctr" defTabSz="609630"/>
              <a:r>
                <a:rPr lang="en-US" sz="4000" b="1" dirty="0" err="1">
                  <a:solidFill>
                    <a:prstClr val="black"/>
                  </a:solidFill>
                  <a:latin typeface="Calibri"/>
                </a:rPr>
                <a:t>Sự</a:t>
              </a:r>
              <a:r>
                <a:rPr lang="en-US" sz="4000" b="1" dirty="0">
                  <a:solidFill>
                    <a:prstClr val="black"/>
                  </a:solidFill>
                  <a:latin typeface="Calibri"/>
                </a:rPr>
                <a:t> </a:t>
              </a:r>
              <a:r>
                <a:rPr lang="en-US" sz="4000" b="1" dirty="0" err="1">
                  <a:solidFill>
                    <a:prstClr val="black"/>
                  </a:solidFill>
                  <a:latin typeface="Calibri"/>
                </a:rPr>
                <a:t>chuyển</a:t>
              </a:r>
              <a:r>
                <a:rPr lang="en-US" sz="4000" b="1" dirty="0">
                  <a:solidFill>
                    <a:prstClr val="black"/>
                  </a:solidFill>
                  <a:latin typeface="Calibri"/>
                </a:rPr>
                <a:t> </a:t>
              </a:r>
              <a:r>
                <a:rPr lang="en-US" sz="4000" b="1" dirty="0" err="1">
                  <a:solidFill>
                    <a:prstClr val="black"/>
                  </a:solidFill>
                  <a:latin typeface="Calibri"/>
                </a:rPr>
                <a:t>động</a:t>
              </a:r>
              <a:r>
                <a:rPr lang="en-US" sz="4000" b="1" dirty="0">
                  <a:solidFill>
                    <a:prstClr val="black"/>
                  </a:solidFill>
                  <a:latin typeface="Calibri"/>
                </a:rPr>
                <a:t> </a:t>
              </a:r>
              <a:r>
                <a:rPr lang="en-US" sz="4000" b="1" dirty="0" err="1">
                  <a:solidFill>
                    <a:prstClr val="black"/>
                  </a:solidFill>
                  <a:latin typeface="Calibri"/>
                </a:rPr>
                <a:t>của</a:t>
              </a:r>
              <a:r>
                <a:rPr lang="en-US" sz="4000" b="1" dirty="0">
                  <a:solidFill>
                    <a:prstClr val="black"/>
                  </a:solidFill>
                  <a:latin typeface="Calibri"/>
                </a:rPr>
                <a:t> </a:t>
              </a:r>
              <a:r>
                <a:rPr lang="en-US" sz="4000" b="1" dirty="0" err="1">
                  <a:solidFill>
                    <a:prstClr val="black"/>
                  </a:solidFill>
                  <a:latin typeface="Calibri"/>
                </a:rPr>
                <a:t>không</a:t>
              </a:r>
              <a:r>
                <a:rPr lang="en-US" sz="4000" b="1" dirty="0">
                  <a:solidFill>
                    <a:prstClr val="black"/>
                  </a:solidFill>
                  <a:latin typeface="Calibri"/>
                </a:rPr>
                <a:t> </a:t>
              </a:r>
              <a:r>
                <a:rPr lang="en-US" sz="4000" b="1" dirty="0" err="1">
                  <a:solidFill>
                    <a:prstClr val="black"/>
                  </a:solidFill>
                  <a:latin typeface="Calibri"/>
                </a:rPr>
                <a:t>khí</a:t>
              </a:r>
              <a:endParaRPr lang="en-US" sz="4000" b="1" dirty="0">
                <a:solidFill>
                  <a:prstClr val="black"/>
                </a:solidFill>
                <a:latin typeface="Calibri"/>
              </a:endParaRPr>
            </a:p>
          </p:txBody>
        </p:sp>
        <p:pic>
          <p:nvPicPr>
            <p:cNvPr id="21" name="Picture 2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96025" y="173453"/>
              <a:ext cx="2773250" cy="1559953"/>
            </a:xfrm>
            <a:prstGeom prst="rect">
              <a:avLst/>
            </a:prstGeom>
          </p:spPr>
        </p:pic>
      </p:grpSp>
      <p:pic>
        <p:nvPicPr>
          <p:cNvPr id="16" name="Cartoon Music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659681" y="6070600"/>
            <a:ext cx="324908" cy="324909"/>
          </a:xfrm>
          <a:prstGeom prst="rect">
            <a:avLst/>
          </a:prstGeom>
        </p:spPr>
      </p:pic>
    </p:spTree>
    <p:extLst>
      <p:ext uri="{BB962C8B-B14F-4D97-AF65-F5344CB8AC3E}">
        <p14:creationId xmlns:p14="http://schemas.microsoft.com/office/powerpoint/2010/main" val="5543704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repeatCount="indefinite" accel="50000" decel="50000" fill="hold" nodeType="withEffect">
                                  <p:stCondLst>
                                    <p:cond delay="0"/>
                                  </p:stCondLst>
                                  <p:childTnLst>
                                    <p:animMotion origin="layout" path="M 1.66667E-6 -3.45679E-6 L 1.66667E-6 0.69861 " pathEditMode="relative" rAng="0" ptsTypes="AA">
                                      <p:cBhvr>
                                        <p:cTn id="6" dur="3000" fill="hold"/>
                                        <p:tgtEl>
                                          <p:spTgt spid="14"/>
                                        </p:tgtEl>
                                        <p:attrNameLst>
                                          <p:attrName>ppt_x</p:attrName>
                                          <p:attrName>ppt_y</p:attrName>
                                        </p:attrNameLst>
                                      </p:cBhvr>
                                      <p:rCtr x="0" y="34923"/>
                                    </p:animMotion>
                                  </p:childTnLst>
                                </p:cTn>
                              </p:par>
                              <p:par>
                                <p:cTn id="7" presetID="64" presetClass="path" presetSubtype="0" repeatCount="indefinite" accel="50000" decel="50000" fill="hold" nodeType="withEffect">
                                  <p:stCondLst>
                                    <p:cond delay="0"/>
                                  </p:stCondLst>
                                  <p:childTnLst>
                                    <p:animMotion origin="layout" path="M -1.94444E-6 4.07407E-6 L -1.94444E-6 0.69861 " pathEditMode="relative" rAng="0" ptsTypes="AA">
                                      <p:cBhvr>
                                        <p:cTn id="8" dur="3000" fill="hold"/>
                                        <p:tgtEl>
                                          <p:spTgt spid="15"/>
                                        </p:tgtEl>
                                        <p:attrNameLst>
                                          <p:attrName>ppt_x</p:attrName>
                                          <p:attrName>ppt_y</p:attrName>
                                        </p:attrNameLst>
                                      </p:cBhvr>
                                      <p:rCtr x="0" y="34923"/>
                                    </p:animMotion>
                                  </p:childTnLst>
                                </p:cTn>
                              </p:par>
                              <p:par>
                                <p:cTn id="9" presetID="26" presetClass="emph" presetSubtype="0" repeatCount="indefinite" fill="hold" nodeType="withEffect">
                                  <p:stCondLst>
                                    <p:cond delay="0"/>
                                  </p:stCondLst>
                                  <p:childTnLst>
                                    <p:animEffect transition="out" filter="fade">
                                      <p:cBhvr>
                                        <p:cTn id="10" dur="2000" tmFilter="0, 0; .2, .5; .8, .5; 1, 0"/>
                                        <p:tgtEl>
                                          <p:spTgt spid="17"/>
                                        </p:tgtEl>
                                      </p:cBhvr>
                                    </p:animEffect>
                                    <p:animScale>
                                      <p:cBhvr>
                                        <p:cTn id="11" dur="1000" autoRev="1" fill="hold"/>
                                        <p:tgtEl>
                                          <p:spTgt spid="17"/>
                                        </p:tgtEl>
                                      </p:cBhvr>
                                      <p:by x="105000" y="105000"/>
                                    </p:animScale>
                                  </p:childTnLst>
                                </p:cTn>
                              </p:par>
                              <p:par>
                                <p:cTn id="12" presetID="1" presetClass="mediacall" presetSubtype="0" fill="hold" nodeType="withEffect">
                                  <p:stCondLst>
                                    <p:cond delay="0"/>
                                  </p:stCondLst>
                                  <p:childTnLst>
                                    <p:cmd type="call" cmd="playFrom(0.0)">
                                      <p:cBhvr>
                                        <p:cTn id="13" dur="134739" fill="hold"/>
                                        <p:tgtEl>
                                          <p:spTgt spid="16"/>
                                        </p:tgtEl>
                                      </p:cBhvr>
                                    </p:cmd>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anim calcmode="lin" valueType="num">
                                      <p:cBhvr>
                                        <p:cTn id="19" dur="500" fill="hold"/>
                                        <p:tgtEl>
                                          <p:spTgt spid="18"/>
                                        </p:tgtEl>
                                        <p:attrNameLst>
                                          <p:attrName>ppt_x</p:attrName>
                                        </p:attrNameLst>
                                      </p:cBhvr>
                                      <p:tavLst>
                                        <p:tav tm="0">
                                          <p:val>
                                            <p:strVal val="#ppt_x"/>
                                          </p:val>
                                        </p:tav>
                                        <p:tav tm="100000">
                                          <p:val>
                                            <p:strVal val="#ppt_x"/>
                                          </p:val>
                                        </p:tav>
                                      </p:tavLst>
                                    </p:anim>
                                    <p:anim calcmode="lin" valueType="num">
                                      <p:cBhvr>
                                        <p:cTn id="20"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1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12192000" cy="6542011"/>
          </a:xfrm>
          <a:prstGeom prst="rect">
            <a:avLst/>
          </a:prstGeom>
          <a:solidFill>
            <a:srgbClr val="C7DD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endParaRPr lang="en-US" sz="1200">
              <a:solidFill>
                <a:prstClr val="white"/>
              </a:solidFill>
              <a:latin typeface="Calibri"/>
            </a:endParaRPr>
          </a:p>
        </p:txBody>
      </p:sp>
      <p:pic>
        <p:nvPicPr>
          <p:cNvPr id="8" name="Picture 8"/>
          <p:cNvPicPr>
            <a:picLocks noChangeAspect="1"/>
          </p:cNvPicPr>
          <p:nvPr/>
        </p:nvPicPr>
        <p:blipFill>
          <a:blip r:embed="rId2"/>
          <a:srcRect l="5801" t="35046" r="4094" b="30939"/>
          <a:stretch>
            <a:fillRect/>
          </a:stretch>
        </p:blipFill>
        <p:spPr>
          <a:xfrm>
            <a:off x="-152400" y="-233867"/>
            <a:ext cx="12749790" cy="2707280"/>
          </a:xfrm>
          <a:prstGeom prst="rect">
            <a:avLst/>
          </a:prstGeom>
        </p:spPr>
      </p:pic>
      <p:pic>
        <p:nvPicPr>
          <p:cNvPr id="5" name="Picture 5"/>
          <p:cNvPicPr>
            <a:picLocks noChangeAspect="1"/>
          </p:cNvPicPr>
          <p:nvPr/>
        </p:nvPicPr>
        <p:blipFill rotWithShape="1">
          <a:blip r:embed="rId3"/>
          <a:srcRect l="8846" t="34435" r="15452" b="50832"/>
          <a:stretch/>
        </p:blipFill>
        <p:spPr>
          <a:xfrm>
            <a:off x="-57150" y="5881733"/>
            <a:ext cx="12242800" cy="1340119"/>
          </a:xfrm>
          <a:prstGeom prst="rect">
            <a:avLst/>
          </a:prstGeom>
        </p:spPr>
      </p:pic>
      <p:grpSp>
        <p:nvGrpSpPr>
          <p:cNvPr id="18" name="Group 17"/>
          <p:cNvGrpSpPr/>
          <p:nvPr/>
        </p:nvGrpSpPr>
        <p:grpSpPr>
          <a:xfrm>
            <a:off x="-376865" y="88813"/>
            <a:ext cx="12311690" cy="1187537"/>
            <a:chOff x="-396025" y="173453"/>
            <a:chExt cx="18467534" cy="1781306"/>
          </a:xfrm>
        </p:grpSpPr>
        <p:sp>
          <p:nvSpPr>
            <p:cNvPr id="19" name="Rounded Rectangle 18"/>
            <p:cNvSpPr/>
            <p:nvPr/>
          </p:nvSpPr>
          <p:spPr>
            <a:xfrm>
              <a:off x="1263116" y="439696"/>
              <a:ext cx="16779817" cy="1515063"/>
            </a:xfrm>
            <a:prstGeom prst="roundRect">
              <a:avLst/>
            </a:prstGeom>
            <a:solidFill>
              <a:schemeClr val="bg1"/>
            </a:solidFill>
            <a:ln w="41275">
              <a:solidFill>
                <a:schemeClr val="tx1">
                  <a:alpha val="99000"/>
                </a:schemeClr>
              </a:solidFill>
              <a:prstDash val="lgDash"/>
            </a:ln>
          </p:spPr>
          <p:style>
            <a:lnRef idx="3">
              <a:schemeClr val="lt1"/>
            </a:lnRef>
            <a:fillRef idx="1">
              <a:schemeClr val="accent2"/>
            </a:fillRef>
            <a:effectRef idx="1">
              <a:schemeClr val="accent2"/>
            </a:effectRef>
            <a:fontRef idx="minor">
              <a:schemeClr val="lt1"/>
            </a:fontRef>
          </p:style>
          <p:txBody>
            <a:bodyPr rtlCol="0" anchor="ctr"/>
            <a:lstStyle/>
            <a:p>
              <a:pPr algn="ctr" defTabSz="609630"/>
              <a:endParaRPr lang="en-US" sz="1200">
                <a:solidFill>
                  <a:prstClr val="white"/>
                </a:solidFill>
                <a:latin typeface="Calibri"/>
              </a:endParaRPr>
            </a:p>
          </p:txBody>
        </p:sp>
        <p:sp>
          <p:nvSpPr>
            <p:cNvPr id="20" name="TextBox 19"/>
            <p:cNvSpPr txBox="1"/>
            <p:nvPr/>
          </p:nvSpPr>
          <p:spPr>
            <a:xfrm>
              <a:off x="1574432" y="496271"/>
              <a:ext cx="16497077" cy="1431161"/>
            </a:xfrm>
            <a:prstGeom prst="rect">
              <a:avLst/>
            </a:prstGeom>
            <a:noFill/>
          </p:spPr>
          <p:txBody>
            <a:bodyPr wrap="square" rtlCol="0">
              <a:spAutoFit/>
            </a:bodyPr>
            <a:lstStyle/>
            <a:p>
              <a:pPr algn="ctr" defTabSz="609630"/>
              <a:r>
                <a:rPr lang="en-US" sz="2800" b="1" i="1" dirty="0" err="1">
                  <a:solidFill>
                    <a:srgbClr val="000000"/>
                  </a:solidFill>
                  <a:effectLst/>
                </a:rPr>
                <a:t>Chuẩn</a:t>
              </a:r>
              <a:r>
                <a:rPr lang="en-US" sz="2800" b="1" i="1" dirty="0">
                  <a:solidFill>
                    <a:srgbClr val="000000"/>
                  </a:solidFill>
                  <a:effectLst/>
                </a:rPr>
                <a:t> </a:t>
              </a:r>
              <a:r>
                <a:rPr lang="en-US" sz="2800" b="1" i="1" dirty="0" err="1">
                  <a:solidFill>
                    <a:srgbClr val="000000"/>
                  </a:solidFill>
                  <a:effectLst/>
                </a:rPr>
                <a:t>bị</a:t>
              </a:r>
              <a:r>
                <a:rPr lang="en-US" sz="2800" b="1" i="1" dirty="0">
                  <a:solidFill>
                    <a:srgbClr val="000000"/>
                  </a:solidFill>
                  <a:effectLst/>
                </a:rPr>
                <a:t>:</a:t>
              </a:r>
              <a:r>
                <a:rPr lang="en-US" sz="2800" b="1" i="0" dirty="0">
                  <a:solidFill>
                    <a:srgbClr val="000000"/>
                  </a:solidFill>
                  <a:effectLst/>
                </a:rPr>
                <a:t> 1 </a:t>
              </a:r>
              <a:r>
                <a:rPr lang="en-US" sz="2800" b="1" i="0" dirty="0" err="1">
                  <a:solidFill>
                    <a:srgbClr val="000000"/>
                  </a:solidFill>
                  <a:effectLst/>
                </a:rPr>
                <a:t>lọ</a:t>
              </a:r>
              <a:r>
                <a:rPr lang="en-US" sz="2800" b="1" i="0" dirty="0">
                  <a:solidFill>
                    <a:srgbClr val="000000"/>
                  </a:solidFill>
                  <a:effectLst/>
                </a:rPr>
                <a:t> </a:t>
              </a:r>
              <a:r>
                <a:rPr lang="en-US" sz="2800" b="1" i="0" dirty="0" err="1">
                  <a:solidFill>
                    <a:srgbClr val="000000"/>
                  </a:solidFill>
                  <a:effectLst/>
                </a:rPr>
                <a:t>thủy</a:t>
              </a:r>
              <a:r>
                <a:rPr lang="en-US" sz="2800" b="1" i="0" dirty="0">
                  <a:solidFill>
                    <a:srgbClr val="000000"/>
                  </a:solidFill>
                  <a:effectLst/>
                </a:rPr>
                <a:t> </a:t>
              </a:r>
              <a:r>
                <a:rPr lang="en-US" sz="2800" b="1" i="0" dirty="0" err="1">
                  <a:solidFill>
                    <a:srgbClr val="000000"/>
                  </a:solidFill>
                  <a:effectLst/>
                </a:rPr>
                <a:t>tinh</a:t>
              </a:r>
              <a:r>
                <a:rPr lang="en-US" sz="2800" b="1" i="0" dirty="0">
                  <a:solidFill>
                    <a:srgbClr val="000000"/>
                  </a:solidFill>
                  <a:effectLst/>
                </a:rPr>
                <a:t> </a:t>
              </a:r>
              <a:r>
                <a:rPr lang="en-US" sz="2800" b="1" i="0" dirty="0" err="1">
                  <a:solidFill>
                    <a:srgbClr val="000000"/>
                  </a:solidFill>
                  <a:effectLst/>
                </a:rPr>
                <a:t>không</a:t>
              </a:r>
              <a:r>
                <a:rPr lang="en-US" sz="2800" b="1" i="0" dirty="0">
                  <a:solidFill>
                    <a:srgbClr val="000000"/>
                  </a:solidFill>
                  <a:effectLst/>
                </a:rPr>
                <a:t> </a:t>
              </a:r>
              <a:r>
                <a:rPr lang="en-US" sz="2800" b="1" i="0" dirty="0" err="1">
                  <a:solidFill>
                    <a:srgbClr val="000000"/>
                  </a:solidFill>
                  <a:effectLst/>
                </a:rPr>
                <a:t>đáy</a:t>
              </a:r>
              <a:r>
                <a:rPr lang="en-US" sz="2800" b="1" i="0" dirty="0">
                  <a:solidFill>
                    <a:srgbClr val="000000"/>
                  </a:solidFill>
                  <a:effectLst/>
                </a:rPr>
                <a:t>, 1 </a:t>
              </a:r>
              <a:r>
                <a:rPr lang="en-US" sz="2800" b="1" i="0" dirty="0" err="1">
                  <a:solidFill>
                    <a:srgbClr val="000000"/>
                  </a:solidFill>
                  <a:effectLst/>
                </a:rPr>
                <a:t>cốc</a:t>
              </a:r>
              <a:r>
                <a:rPr lang="en-US" sz="2800" b="1" i="0" dirty="0">
                  <a:solidFill>
                    <a:srgbClr val="000000"/>
                  </a:solidFill>
                  <a:effectLst/>
                </a:rPr>
                <a:t> </a:t>
              </a:r>
              <a:r>
                <a:rPr lang="en-US" sz="2800" b="1" i="0" dirty="0" err="1">
                  <a:solidFill>
                    <a:srgbClr val="000000"/>
                  </a:solidFill>
                  <a:effectLst/>
                </a:rPr>
                <a:t>nến</a:t>
              </a:r>
              <a:r>
                <a:rPr lang="en-US" sz="2800" b="1" i="0" dirty="0">
                  <a:solidFill>
                    <a:srgbClr val="000000"/>
                  </a:solidFill>
                  <a:effectLst/>
                </a:rPr>
                <a:t>, 1 </a:t>
              </a:r>
              <a:r>
                <a:rPr lang="en-US" sz="2800" b="1" i="0" dirty="0" err="1">
                  <a:solidFill>
                    <a:srgbClr val="000000"/>
                  </a:solidFill>
                  <a:effectLst/>
                </a:rPr>
                <a:t>đế</a:t>
              </a:r>
              <a:r>
                <a:rPr lang="en-US" sz="2800" b="1" i="0" dirty="0">
                  <a:solidFill>
                    <a:srgbClr val="000000"/>
                  </a:solidFill>
                  <a:effectLst/>
                </a:rPr>
                <a:t> </a:t>
              </a:r>
              <a:r>
                <a:rPr lang="en-US" sz="2800" b="1" i="0" dirty="0" err="1">
                  <a:solidFill>
                    <a:srgbClr val="000000"/>
                  </a:solidFill>
                  <a:effectLst/>
                </a:rPr>
                <a:t>xốp</a:t>
              </a:r>
              <a:r>
                <a:rPr lang="en-US" sz="2800" b="1" i="0" dirty="0">
                  <a:solidFill>
                    <a:srgbClr val="000000"/>
                  </a:solidFill>
                  <a:effectLst/>
                </a:rPr>
                <a:t>, 1 </a:t>
              </a:r>
              <a:r>
                <a:rPr lang="en-US" sz="2800" b="1" i="0" dirty="0" err="1">
                  <a:solidFill>
                    <a:srgbClr val="000000"/>
                  </a:solidFill>
                  <a:effectLst/>
                </a:rPr>
                <a:t>đế</a:t>
              </a:r>
              <a:r>
                <a:rPr lang="en-US" sz="2800" b="1" i="0" dirty="0">
                  <a:solidFill>
                    <a:srgbClr val="000000"/>
                  </a:solidFill>
                  <a:effectLst/>
                </a:rPr>
                <a:t> </a:t>
              </a:r>
              <a:r>
                <a:rPr lang="en-US" sz="2800" b="1" i="0" dirty="0" err="1">
                  <a:solidFill>
                    <a:srgbClr val="000000"/>
                  </a:solidFill>
                  <a:effectLst/>
                </a:rPr>
                <a:t>xốp</a:t>
              </a:r>
              <a:r>
                <a:rPr lang="en-US" sz="2800" b="1" i="0" dirty="0">
                  <a:solidFill>
                    <a:srgbClr val="000000"/>
                  </a:solidFill>
                  <a:effectLst/>
                </a:rPr>
                <a:t> </a:t>
              </a:r>
              <a:r>
                <a:rPr lang="en-US" sz="2800" b="1" i="0" dirty="0" err="1">
                  <a:solidFill>
                    <a:srgbClr val="000000"/>
                  </a:solidFill>
                  <a:effectLst/>
                </a:rPr>
                <a:t>bị</a:t>
              </a:r>
              <a:r>
                <a:rPr lang="en-US" sz="2800" b="1" i="0" dirty="0">
                  <a:solidFill>
                    <a:srgbClr val="000000"/>
                  </a:solidFill>
                  <a:effectLst/>
                </a:rPr>
                <a:t> </a:t>
              </a:r>
              <a:r>
                <a:rPr lang="en-US" sz="2800" b="1" i="0" dirty="0" err="1">
                  <a:solidFill>
                    <a:srgbClr val="000000"/>
                  </a:solidFill>
                  <a:effectLst/>
                </a:rPr>
                <a:t>cắt</a:t>
              </a:r>
              <a:r>
                <a:rPr lang="en-US" sz="2800" b="1" i="0" dirty="0">
                  <a:solidFill>
                    <a:srgbClr val="000000"/>
                  </a:solidFill>
                  <a:effectLst/>
                </a:rPr>
                <a:t> </a:t>
              </a:r>
              <a:r>
                <a:rPr lang="en-US" sz="2800" b="1" i="0" dirty="0" err="1">
                  <a:solidFill>
                    <a:srgbClr val="000000"/>
                  </a:solidFill>
                  <a:effectLst/>
                </a:rPr>
                <a:t>một</a:t>
              </a:r>
              <a:r>
                <a:rPr lang="en-US" sz="2800" b="1" i="0" dirty="0">
                  <a:solidFill>
                    <a:srgbClr val="000000"/>
                  </a:solidFill>
                  <a:effectLst/>
                </a:rPr>
                <a:t> </a:t>
              </a:r>
              <a:r>
                <a:rPr lang="en-US" sz="2800" b="1" i="0" dirty="0" err="1">
                  <a:solidFill>
                    <a:srgbClr val="000000"/>
                  </a:solidFill>
                  <a:effectLst/>
                </a:rPr>
                <a:t>phần</a:t>
              </a:r>
              <a:r>
                <a:rPr lang="en-US" sz="2800" b="1" i="0" dirty="0">
                  <a:solidFill>
                    <a:srgbClr val="000000"/>
                  </a:solidFill>
                  <a:effectLst/>
                </a:rPr>
                <a:t>, que </a:t>
              </a:r>
              <a:r>
                <a:rPr lang="en-US" sz="2800" b="1" i="0" dirty="0" err="1">
                  <a:solidFill>
                    <a:srgbClr val="000000"/>
                  </a:solidFill>
                  <a:effectLst/>
                </a:rPr>
                <a:t>cắm</a:t>
              </a:r>
              <a:r>
                <a:rPr lang="en-US" sz="2800" b="1" i="0" dirty="0">
                  <a:solidFill>
                    <a:srgbClr val="000000"/>
                  </a:solidFill>
                  <a:effectLst/>
                </a:rPr>
                <a:t>, </a:t>
              </a:r>
              <a:r>
                <a:rPr lang="en-US" sz="2800" b="1" i="0" dirty="0" err="1">
                  <a:solidFill>
                    <a:srgbClr val="000000"/>
                  </a:solidFill>
                  <a:effectLst/>
                </a:rPr>
                <a:t>chong</a:t>
              </a:r>
              <a:r>
                <a:rPr lang="en-US" sz="2800" b="1" i="0" dirty="0">
                  <a:solidFill>
                    <a:srgbClr val="000000"/>
                  </a:solidFill>
                  <a:effectLst/>
                </a:rPr>
                <a:t> </a:t>
              </a:r>
              <a:r>
                <a:rPr lang="en-US" sz="2800" b="1" i="0" dirty="0" err="1">
                  <a:solidFill>
                    <a:srgbClr val="000000"/>
                  </a:solidFill>
                  <a:effectLst/>
                </a:rPr>
                <a:t>chóng</a:t>
              </a:r>
              <a:r>
                <a:rPr lang="en-US" sz="2800" b="1" i="0" dirty="0">
                  <a:solidFill>
                    <a:srgbClr val="000000"/>
                  </a:solidFill>
                  <a:effectLst/>
                </a:rPr>
                <a:t>, </a:t>
              </a:r>
              <a:r>
                <a:rPr lang="en-US" sz="2800" b="1" i="0" dirty="0" err="1">
                  <a:solidFill>
                    <a:srgbClr val="000000"/>
                  </a:solidFill>
                  <a:effectLst/>
                </a:rPr>
                <a:t>diêm</a:t>
              </a:r>
              <a:r>
                <a:rPr lang="en-US" sz="2800" b="1" i="0" dirty="0">
                  <a:solidFill>
                    <a:srgbClr val="000000"/>
                  </a:solidFill>
                  <a:effectLst/>
                </a:rPr>
                <a:t>.</a:t>
              </a:r>
              <a:endParaRPr lang="en-US" sz="2667" b="1" dirty="0">
                <a:solidFill>
                  <a:prstClr val="black"/>
                </a:solidFill>
              </a:endParaRPr>
            </a:p>
          </p:txBody>
        </p:sp>
        <p:pic>
          <p:nvPicPr>
            <p:cNvPr id="21" name="Pictur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6025" y="173453"/>
              <a:ext cx="2773250" cy="1559953"/>
            </a:xfrm>
            <a:prstGeom prst="rect">
              <a:avLst/>
            </a:prstGeom>
          </p:spPr>
        </p:pic>
      </p:grpSp>
      <p:pic>
        <p:nvPicPr>
          <p:cNvPr id="29" name="Picture 28"/>
          <p:cNvPicPr>
            <a:picLocks noChangeAspect="1"/>
          </p:cNvPicPr>
          <p:nvPr/>
        </p:nvPicPr>
        <p:blipFill rotWithShape="1">
          <a:blip r:embed="rId5" cstate="print">
            <a:extLst>
              <a:ext uri="{28A0092B-C50C-407E-A947-70E740481C1C}">
                <a14:useLocalDpi xmlns:a14="http://schemas.microsoft.com/office/drawing/2010/main" val="0"/>
              </a:ext>
            </a:extLst>
          </a:blip>
          <a:srcRect l="6364" t="45234" r="6091" b="26716"/>
          <a:stretch/>
        </p:blipFill>
        <p:spPr>
          <a:xfrm>
            <a:off x="-152400" y="4861425"/>
            <a:ext cx="12365359" cy="1555939"/>
          </a:xfrm>
          <a:prstGeom prst="rect">
            <a:avLst/>
          </a:prstGeom>
        </p:spPr>
      </p:pic>
      <p:sp>
        <p:nvSpPr>
          <p:cNvPr id="2" name="Rounded Rectangle 17">
            <a:extLst>
              <a:ext uri="{FF2B5EF4-FFF2-40B4-BE49-F238E27FC236}">
                <a16:creationId xmlns:a16="http://schemas.microsoft.com/office/drawing/2014/main" id="{BD62669E-C478-E31B-C2B8-AC824E122A22}"/>
              </a:ext>
            </a:extLst>
          </p:cNvPr>
          <p:cNvSpPr/>
          <p:nvPr/>
        </p:nvSpPr>
        <p:spPr>
          <a:xfrm>
            <a:off x="117497" y="2072178"/>
            <a:ext cx="6178528" cy="3318972"/>
          </a:xfrm>
          <a:prstGeom prst="roundRect">
            <a:avLst/>
          </a:prstGeom>
          <a:solidFill>
            <a:schemeClr val="bg1"/>
          </a:solidFill>
          <a:ln w="41275">
            <a:solidFill>
              <a:srgbClr val="ADA335">
                <a:alpha val="99000"/>
              </a:srgbClr>
            </a:solidFill>
            <a:prstDash val="lgDash"/>
          </a:ln>
        </p:spPr>
        <p:style>
          <a:lnRef idx="3">
            <a:schemeClr val="lt1"/>
          </a:lnRef>
          <a:fillRef idx="1">
            <a:schemeClr val="accent2"/>
          </a:fillRef>
          <a:effectRef idx="1">
            <a:schemeClr val="accent2"/>
          </a:effectRef>
          <a:fontRef idx="minor">
            <a:schemeClr val="lt1"/>
          </a:fontRef>
        </p:style>
        <p:txBody>
          <a:bodyPr rtlCol="0" anchor="ctr"/>
          <a:lstStyle/>
          <a:p>
            <a:pPr algn="ctr" defTabSz="609630"/>
            <a:endParaRPr lang="en-US" sz="2667" dirty="0">
              <a:solidFill>
                <a:srgbClr val="22517E"/>
              </a:solidFill>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97435DE2-17F8-0011-0A73-F82FFF302415}"/>
              </a:ext>
            </a:extLst>
          </p:cNvPr>
          <p:cNvSpPr txBox="1"/>
          <p:nvPr/>
        </p:nvSpPr>
        <p:spPr>
          <a:xfrm>
            <a:off x="428625" y="2247900"/>
            <a:ext cx="5791200" cy="1200329"/>
          </a:xfrm>
          <a:prstGeom prst="rect">
            <a:avLst/>
          </a:prstGeom>
          <a:noFill/>
        </p:spPr>
        <p:txBody>
          <a:bodyPr wrap="square" rtlCol="0">
            <a:spAutoFit/>
          </a:bodyPr>
          <a:lstStyle/>
          <a:p>
            <a:pPr algn="just" defTabSz="609630"/>
            <a:r>
              <a:rPr lang="en-US" sz="2400" b="1" i="1" dirty="0" err="1">
                <a:solidFill>
                  <a:srgbClr val="FF0000"/>
                </a:solidFill>
                <a:latin typeface="Calibri" panose="020F0502020204030204" pitchFamily="34" charset="0"/>
                <a:cs typeface="Calibri" panose="020F0502020204030204" pitchFamily="34" charset="0"/>
              </a:rPr>
              <a:t>Tiến</a:t>
            </a:r>
            <a:r>
              <a:rPr lang="en-US" sz="2400" b="1" i="1" dirty="0">
                <a:solidFill>
                  <a:srgbClr val="FF0000"/>
                </a:solidFill>
                <a:latin typeface="Calibri" panose="020F0502020204030204" pitchFamily="34" charset="0"/>
                <a:cs typeface="Calibri" panose="020F0502020204030204" pitchFamily="34" charset="0"/>
              </a:rPr>
              <a:t> </a:t>
            </a:r>
            <a:r>
              <a:rPr lang="en-US" sz="2400" b="1" i="1" dirty="0" err="1">
                <a:solidFill>
                  <a:srgbClr val="FF0000"/>
                </a:solidFill>
                <a:latin typeface="Calibri" panose="020F0502020204030204" pitchFamily="34" charset="0"/>
                <a:cs typeface="Calibri" panose="020F0502020204030204" pitchFamily="34" charset="0"/>
              </a:rPr>
              <a:t>hành</a:t>
            </a:r>
            <a:r>
              <a:rPr lang="en-US" sz="2400" b="1" i="1" dirty="0">
                <a:solidFill>
                  <a:srgbClr val="FF0000"/>
                </a:solidFill>
                <a:latin typeface="Calibri" panose="020F0502020204030204" pitchFamily="34" charset="0"/>
                <a:cs typeface="Calibri" panose="020F0502020204030204" pitchFamily="34" charset="0"/>
              </a:rPr>
              <a:t>:</a:t>
            </a:r>
          </a:p>
          <a:p>
            <a:pPr algn="just" defTabSz="609630"/>
            <a:r>
              <a:rPr lang="en-US" sz="2400" b="1" dirty="0">
                <a:solidFill>
                  <a:srgbClr val="002060"/>
                </a:solidFill>
                <a:latin typeface="Calibri" panose="020F0502020204030204" pitchFamily="34" charset="0"/>
                <a:cs typeface="Calibri" panose="020F0502020204030204" pitchFamily="34" charset="0"/>
              </a:rPr>
              <a:t>- </a:t>
            </a:r>
            <a:r>
              <a:rPr lang="en-US" sz="2400" b="1" dirty="0" err="1">
                <a:solidFill>
                  <a:srgbClr val="002060"/>
                </a:solidFill>
                <a:latin typeface="Calibri" panose="020F0502020204030204" pitchFamily="34" charset="0"/>
                <a:cs typeface="Calibri" panose="020F0502020204030204" pitchFamily="34" charset="0"/>
              </a:rPr>
              <a:t>Đặt</a:t>
            </a:r>
            <a:r>
              <a:rPr lang="en-US" sz="2400" b="1" dirty="0">
                <a:solidFill>
                  <a:srgbClr val="002060"/>
                </a:solidFill>
                <a:latin typeface="Calibri" panose="020F0502020204030204" pitchFamily="34" charset="0"/>
                <a:cs typeface="Calibri" panose="020F0502020204030204" pitchFamily="34" charset="0"/>
              </a:rPr>
              <a:t> </a:t>
            </a:r>
            <a:r>
              <a:rPr lang="en-US" sz="2400" b="1" dirty="0" err="1">
                <a:solidFill>
                  <a:srgbClr val="002060"/>
                </a:solidFill>
                <a:latin typeface="Calibri" panose="020F0502020204030204" pitchFamily="34" charset="0"/>
                <a:cs typeface="Calibri" panose="020F0502020204030204" pitchFamily="34" charset="0"/>
              </a:rPr>
              <a:t>cốc</a:t>
            </a:r>
            <a:r>
              <a:rPr lang="en-US" sz="2400" b="1" dirty="0">
                <a:solidFill>
                  <a:srgbClr val="002060"/>
                </a:solidFill>
                <a:latin typeface="Calibri" panose="020F0502020204030204" pitchFamily="34" charset="0"/>
                <a:cs typeface="Calibri" panose="020F0502020204030204" pitchFamily="34" charset="0"/>
              </a:rPr>
              <a:t> </a:t>
            </a:r>
            <a:r>
              <a:rPr lang="en-US" sz="2400" b="1" dirty="0" err="1">
                <a:solidFill>
                  <a:srgbClr val="002060"/>
                </a:solidFill>
                <a:latin typeface="Calibri" panose="020F0502020204030204" pitchFamily="34" charset="0"/>
                <a:cs typeface="Calibri" panose="020F0502020204030204" pitchFamily="34" charset="0"/>
              </a:rPr>
              <a:t>nến</a:t>
            </a:r>
            <a:r>
              <a:rPr lang="en-US" sz="2400" b="1" dirty="0">
                <a:solidFill>
                  <a:srgbClr val="002060"/>
                </a:solidFill>
                <a:latin typeface="Calibri" panose="020F0502020204030204" pitchFamily="34" charset="0"/>
                <a:cs typeface="Calibri" panose="020F0502020204030204" pitchFamily="34" charset="0"/>
              </a:rPr>
              <a:t> </a:t>
            </a:r>
            <a:r>
              <a:rPr lang="en-US" sz="2400" b="1" dirty="0" err="1">
                <a:solidFill>
                  <a:srgbClr val="002060"/>
                </a:solidFill>
                <a:latin typeface="Calibri" panose="020F0502020204030204" pitchFamily="34" charset="0"/>
                <a:cs typeface="Calibri" panose="020F0502020204030204" pitchFamily="34" charset="0"/>
              </a:rPr>
              <a:t>lên</a:t>
            </a:r>
            <a:r>
              <a:rPr lang="en-US" sz="2400" b="1" dirty="0">
                <a:solidFill>
                  <a:srgbClr val="002060"/>
                </a:solidFill>
                <a:latin typeface="Calibri" panose="020F0502020204030204" pitchFamily="34" charset="0"/>
                <a:cs typeface="Calibri" panose="020F0502020204030204" pitchFamily="34" charset="0"/>
              </a:rPr>
              <a:t> </a:t>
            </a:r>
            <a:r>
              <a:rPr lang="en-US" sz="2400" b="1" dirty="0" err="1">
                <a:solidFill>
                  <a:srgbClr val="002060"/>
                </a:solidFill>
                <a:latin typeface="Calibri" panose="020F0502020204030204" pitchFamily="34" charset="0"/>
                <a:cs typeface="Calibri" panose="020F0502020204030204" pitchFamily="34" charset="0"/>
              </a:rPr>
              <a:t>đế</a:t>
            </a:r>
            <a:r>
              <a:rPr lang="en-US" sz="2400" b="1" dirty="0">
                <a:solidFill>
                  <a:srgbClr val="002060"/>
                </a:solidFill>
                <a:latin typeface="Calibri" panose="020F0502020204030204" pitchFamily="34" charset="0"/>
                <a:cs typeface="Calibri" panose="020F0502020204030204" pitchFamily="34" charset="0"/>
              </a:rPr>
              <a:t> </a:t>
            </a:r>
            <a:r>
              <a:rPr lang="en-US" sz="2400" b="1" dirty="0" err="1">
                <a:solidFill>
                  <a:srgbClr val="002060"/>
                </a:solidFill>
                <a:latin typeface="Calibri" panose="020F0502020204030204" pitchFamily="34" charset="0"/>
                <a:cs typeface="Calibri" panose="020F0502020204030204" pitchFamily="34" charset="0"/>
              </a:rPr>
              <a:t>và</a:t>
            </a:r>
            <a:r>
              <a:rPr lang="en-US" sz="2400" b="1" dirty="0">
                <a:solidFill>
                  <a:srgbClr val="002060"/>
                </a:solidFill>
                <a:latin typeface="Calibri" panose="020F0502020204030204" pitchFamily="34" charset="0"/>
                <a:cs typeface="Calibri" panose="020F0502020204030204" pitchFamily="34" charset="0"/>
              </a:rPr>
              <a:t> </a:t>
            </a:r>
            <a:r>
              <a:rPr lang="en-US" sz="2400" b="1" dirty="0" err="1">
                <a:solidFill>
                  <a:srgbClr val="002060"/>
                </a:solidFill>
                <a:latin typeface="Calibri" panose="020F0502020204030204" pitchFamily="34" charset="0"/>
                <a:cs typeface="Calibri" panose="020F0502020204030204" pitchFamily="34" charset="0"/>
              </a:rPr>
              <a:t>thắp</a:t>
            </a:r>
            <a:r>
              <a:rPr lang="en-US" sz="2400" b="1" dirty="0">
                <a:solidFill>
                  <a:srgbClr val="002060"/>
                </a:solidFill>
                <a:latin typeface="Calibri" panose="020F0502020204030204" pitchFamily="34" charset="0"/>
                <a:cs typeface="Calibri" panose="020F0502020204030204" pitchFamily="34" charset="0"/>
              </a:rPr>
              <a:t> </a:t>
            </a:r>
            <a:r>
              <a:rPr lang="en-US" sz="2400" b="1" dirty="0" err="1">
                <a:solidFill>
                  <a:srgbClr val="002060"/>
                </a:solidFill>
                <a:latin typeface="Calibri" panose="020F0502020204030204" pitchFamily="34" charset="0"/>
                <a:cs typeface="Calibri" panose="020F0502020204030204" pitchFamily="34" charset="0"/>
              </a:rPr>
              <a:t>nến</a:t>
            </a:r>
            <a:r>
              <a:rPr lang="en-US" sz="2400" b="1" dirty="0">
                <a:solidFill>
                  <a:srgbClr val="002060"/>
                </a:solidFill>
                <a:latin typeface="Calibri" panose="020F0502020204030204" pitchFamily="34" charset="0"/>
                <a:cs typeface="Calibri" panose="020F0502020204030204" pitchFamily="34" charset="0"/>
              </a:rPr>
              <a:t>. </a:t>
            </a:r>
            <a:r>
              <a:rPr lang="en-US" sz="2400" b="1" dirty="0" err="1">
                <a:solidFill>
                  <a:srgbClr val="002060"/>
                </a:solidFill>
                <a:latin typeface="Calibri" panose="020F0502020204030204" pitchFamily="34" charset="0"/>
                <a:cs typeface="Calibri" panose="020F0502020204030204" pitchFamily="34" charset="0"/>
              </a:rPr>
              <a:t>Úp</a:t>
            </a:r>
            <a:r>
              <a:rPr lang="en-US" sz="2400" b="1" dirty="0">
                <a:solidFill>
                  <a:srgbClr val="002060"/>
                </a:solidFill>
                <a:latin typeface="Calibri" panose="020F0502020204030204" pitchFamily="34" charset="0"/>
                <a:cs typeface="Calibri" panose="020F0502020204030204" pitchFamily="34" charset="0"/>
              </a:rPr>
              <a:t> </a:t>
            </a:r>
            <a:r>
              <a:rPr lang="en-US" sz="2400" b="1" dirty="0" err="1">
                <a:solidFill>
                  <a:srgbClr val="002060"/>
                </a:solidFill>
                <a:latin typeface="Calibri" panose="020F0502020204030204" pitchFamily="34" charset="0"/>
                <a:cs typeface="Calibri" panose="020F0502020204030204" pitchFamily="34" charset="0"/>
              </a:rPr>
              <a:t>lọ</a:t>
            </a:r>
            <a:r>
              <a:rPr lang="en-US" sz="2400" b="1" dirty="0">
                <a:solidFill>
                  <a:srgbClr val="002060"/>
                </a:solidFill>
                <a:latin typeface="Calibri" panose="020F0502020204030204" pitchFamily="34" charset="0"/>
                <a:cs typeface="Calibri" panose="020F0502020204030204" pitchFamily="34" charset="0"/>
              </a:rPr>
              <a:t> </a:t>
            </a:r>
            <a:r>
              <a:rPr lang="en-US" sz="2400" b="1" dirty="0" err="1">
                <a:solidFill>
                  <a:srgbClr val="002060"/>
                </a:solidFill>
                <a:latin typeface="Calibri" panose="020F0502020204030204" pitchFamily="34" charset="0"/>
                <a:cs typeface="Calibri" panose="020F0502020204030204" pitchFamily="34" charset="0"/>
              </a:rPr>
              <a:t>thủy</a:t>
            </a:r>
            <a:r>
              <a:rPr lang="en-US" sz="2400" b="1" dirty="0">
                <a:solidFill>
                  <a:srgbClr val="002060"/>
                </a:solidFill>
                <a:latin typeface="Calibri" panose="020F0502020204030204" pitchFamily="34" charset="0"/>
                <a:cs typeface="Calibri" panose="020F0502020204030204" pitchFamily="34" charset="0"/>
              </a:rPr>
              <a:t> </a:t>
            </a:r>
            <a:r>
              <a:rPr lang="en-US" sz="2400" b="1" dirty="0" err="1">
                <a:solidFill>
                  <a:srgbClr val="002060"/>
                </a:solidFill>
                <a:latin typeface="Calibri" panose="020F0502020204030204" pitchFamily="34" charset="0"/>
                <a:cs typeface="Calibri" panose="020F0502020204030204" pitchFamily="34" charset="0"/>
              </a:rPr>
              <a:t>tinh</a:t>
            </a:r>
            <a:r>
              <a:rPr lang="en-US" sz="2400" b="1" dirty="0">
                <a:solidFill>
                  <a:srgbClr val="002060"/>
                </a:solidFill>
                <a:latin typeface="Calibri" panose="020F0502020204030204" pitchFamily="34" charset="0"/>
                <a:cs typeface="Calibri" panose="020F0502020204030204" pitchFamily="34" charset="0"/>
              </a:rPr>
              <a:t> </a:t>
            </a:r>
            <a:r>
              <a:rPr lang="en-US" sz="2400" b="1" dirty="0" err="1">
                <a:solidFill>
                  <a:srgbClr val="002060"/>
                </a:solidFill>
                <a:latin typeface="Calibri" panose="020F0502020204030204" pitchFamily="34" charset="0"/>
                <a:cs typeface="Calibri" panose="020F0502020204030204" pitchFamily="34" charset="0"/>
              </a:rPr>
              <a:t>lên</a:t>
            </a:r>
            <a:r>
              <a:rPr lang="en-US" sz="2400" b="1" dirty="0">
                <a:solidFill>
                  <a:srgbClr val="002060"/>
                </a:solidFill>
                <a:latin typeface="Calibri" panose="020F0502020204030204" pitchFamily="34" charset="0"/>
                <a:cs typeface="Calibri" panose="020F0502020204030204" pitchFamily="34" charset="0"/>
              </a:rPr>
              <a:t> </a:t>
            </a:r>
            <a:r>
              <a:rPr lang="en-US" sz="2400" b="1" dirty="0" err="1">
                <a:solidFill>
                  <a:srgbClr val="002060"/>
                </a:solidFill>
                <a:latin typeface="Calibri" panose="020F0502020204030204" pitchFamily="34" charset="0"/>
                <a:cs typeface="Calibri" panose="020F0502020204030204" pitchFamily="34" charset="0"/>
              </a:rPr>
              <a:t>đế</a:t>
            </a:r>
            <a:r>
              <a:rPr lang="en-US" sz="2400" b="1" dirty="0">
                <a:solidFill>
                  <a:srgbClr val="002060"/>
                </a:solidFill>
                <a:latin typeface="Calibri" panose="020F0502020204030204" pitchFamily="34" charset="0"/>
                <a:cs typeface="Calibri" panose="020F0502020204030204" pitchFamily="34" charset="0"/>
              </a:rPr>
              <a:t>, </a:t>
            </a:r>
            <a:r>
              <a:rPr lang="en-US" sz="2400" b="1" dirty="0" err="1">
                <a:solidFill>
                  <a:srgbClr val="002060"/>
                </a:solidFill>
                <a:latin typeface="Calibri" panose="020F0502020204030204" pitchFamily="34" charset="0"/>
                <a:cs typeface="Calibri" panose="020F0502020204030204" pitchFamily="34" charset="0"/>
              </a:rPr>
              <a:t>vài</a:t>
            </a:r>
            <a:r>
              <a:rPr lang="en-US" sz="2400" b="1" dirty="0">
                <a:solidFill>
                  <a:srgbClr val="002060"/>
                </a:solidFill>
                <a:latin typeface="Calibri" panose="020F0502020204030204" pitchFamily="34" charset="0"/>
                <a:cs typeface="Calibri" panose="020F0502020204030204" pitchFamily="34" charset="0"/>
              </a:rPr>
              <a:t> </a:t>
            </a:r>
            <a:r>
              <a:rPr lang="en-US" sz="2400" b="1" dirty="0" err="1">
                <a:solidFill>
                  <a:srgbClr val="002060"/>
                </a:solidFill>
                <a:latin typeface="Calibri" panose="020F0502020204030204" pitchFamily="34" charset="0"/>
                <a:cs typeface="Calibri" panose="020F0502020204030204" pitchFamily="34" charset="0"/>
              </a:rPr>
              <a:t>giây</a:t>
            </a:r>
            <a:r>
              <a:rPr lang="en-US" sz="2400" b="1" dirty="0">
                <a:solidFill>
                  <a:srgbClr val="002060"/>
                </a:solidFill>
                <a:latin typeface="Calibri" panose="020F0502020204030204" pitchFamily="34" charset="0"/>
                <a:cs typeface="Calibri" panose="020F0502020204030204" pitchFamily="34" charset="0"/>
              </a:rPr>
              <a:t> </a:t>
            </a:r>
            <a:r>
              <a:rPr lang="en-US" sz="2400" b="1" dirty="0" err="1">
                <a:solidFill>
                  <a:srgbClr val="002060"/>
                </a:solidFill>
                <a:latin typeface="Calibri" panose="020F0502020204030204" pitchFamily="34" charset="0"/>
                <a:cs typeface="Calibri" panose="020F0502020204030204" pitchFamily="34" charset="0"/>
              </a:rPr>
              <a:t>sau</a:t>
            </a:r>
            <a:r>
              <a:rPr lang="en-US" sz="2400" b="1" dirty="0">
                <a:solidFill>
                  <a:srgbClr val="002060"/>
                </a:solidFill>
                <a:latin typeface="Calibri" panose="020F0502020204030204" pitchFamily="34" charset="0"/>
                <a:cs typeface="Calibri" panose="020F0502020204030204" pitchFamily="34" charset="0"/>
              </a:rPr>
              <a:t> </a:t>
            </a:r>
            <a:r>
              <a:rPr lang="en-US" sz="2400" b="1" dirty="0" err="1">
                <a:solidFill>
                  <a:srgbClr val="002060"/>
                </a:solidFill>
                <a:latin typeface="Calibri" panose="020F0502020204030204" pitchFamily="34" charset="0"/>
                <a:cs typeface="Calibri" panose="020F0502020204030204" pitchFamily="34" charset="0"/>
              </a:rPr>
              <a:t>nến</a:t>
            </a:r>
            <a:r>
              <a:rPr lang="en-US" sz="2400" b="1" dirty="0">
                <a:solidFill>
                  <a:srgbClr val="002060"/>
                </a:solidFill>
                <a:latin typeface="Calibri" panose="020F0502020204030204" pitchFamily="34" charset="0"/>
                <a:cs typeface="Calibri" panose="020F0502020204030204" pitchFamily="34" charset="0"/>
              </a:rPr>
              <a:t> </a:t>
            </a:r>
            <a:r>
              <a:rPr lang="en-US" sz="2400" b="1" dirty="0" err="1">
                <a:solidFill>
                  <a:srgbClr val="002060"/>
                </a:solidFill>
                <a:latin typeface="Calibri" panose="020F0502020204030204" pitchFamily="34" charset="0"/>
                <a:cs typeface="Calibri" panose="020F0502020204030204" pitchFamily="34" charset="0"/>
              </a:rPr>
              <a:t>tắt</a:t>
            </a:r>
            <a:r>
              <a:rPr lang="en-US" sz="2400" b="1" dirty="0">
                <a:solidFill>
                  <a:srgbClr val="002060"/>
                </a:solidFill>
                <a:latin typeface="Calibri" panose="020F0502020204030204" pitchFamily="34" charset="0"/>
                <a:cs typeface="Calibri" panose="020F0502020204030204" pitchFamily="34" charset="0"/>
              </a:rPr>
              <a:t> (</a:t>
            </a:r>
            <a:r>
              <a:rPr lang="en-US" sz="2400" b="1" dirty="0" err="1">
                <a:solidFill>
                  <a:srgbClr val="002060"/>
                </a:solidFill>
                <a:latin typeface="Calibri" panose="020F0502020204030204" pitchFamily="34" charset="0"/>
                <a:cs typeface="Calibri" panose="020F0502020204030204" pitchFamily="34" charset="0"/>
              </a:rPr>
              <a:t>Hình</a:t>
            </a:r>
            <a:r>
              <a:rPr lang="en-US" sz="2400" b="1" dirty="0">
                <a:solidFill>
                  <a:srgbClr val="002060"/>
                </a:solidFill>
                <a:latin typeface="Calibri" panose="020F0502020204030204" pitchFamily="34" charset="0"/>
                <a:cs typeface="Calibri" panose="020F0502020204030204" pitchFamily="34" charset="0"/>
              </a:rPr>
              <a:t> 2a).</a:t>
            </a:r>
            <a:endParaRPr lang="en-US" sz="2400" dirty="0">
              <a:solidFill>
                <a:srgbClr val="002060"/>
              </a:solidFill>
              <a:latin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45E52857-0D67-3995-89C6-B0955BBB2F40}"/>
              </a:ext>
            </a:extLst>
          </p:cNvPr>
          <p:cNvPicPr>
            <a:picLocks noChangeAspect="1"/>
          </p:cNvPicPr>
          <p:nvPr/>
        </p:nvPicPr>
        <p:blipFill>
          <a:blip r:embed="rId6"/>
          <a:stretch>
            <a:fillRect/>
          </a:stretch>
        </p:blipFill>
        <p:spPr>
          <a:xfrm>
            <a:off x="6643688" y="1624012"/>
            <a:ext cx="2636852" cy="179546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9" name="TextBox 8">
            <a:extLst>
              <a:ext uri="{FF2B5EF4-FFF2-40B4-BE49-F238E27FC236}">
                <a16:creationId xmlns:a16="http://schemas.microsoft.com/office/drawing/2014/main" id="{3D454606-F808-2018-2E96-3B43BDC73C01}"/>
              </a:ext>
            </a:extLst>
          </p:cNvPr>
          <p:cNvSpPr txBox="1"/>
          <p:nvPr/>
        </p:nvSpPr>
        <p:spPr>
          <a:xfrm>
            <a:off x="381000" y="3381375"/>
            <a:ext cx="5791200" cy="1200329"/>
          </a:xfrm>
          <a:prstGeom prst="rect">
            <a:avLst/>
          </a:prstGeom>
          <a:noFill/>
        </p:spPr>
        <p:txBody>
          <a:bodyPr wrap="square" rtlCol="0">
            <a:spAutoFit/>
          </a:bodyPr>
          <a:lstStyle/>
          <a:p>
            <a:pPr algn="just" defTabSz="609630"/>
            <a:r>
              <a:rPr lang="vi-VN" sz="2400" b="1" dirty="0">
                <a:solidFill>
                  <a:srgbClr val="002060"/>
                </a:solidFill>
                <a:latin typeface="Calibri" panose="020F0502020204030204" pitchFamily="34" charset="0"/>
                <a:cs typeface="Calibri" panose="020F0502020204030204" pitchFamily="34" charset="0"/>
              </a:rPr>
              <a:t>- Thực hiện như trên nhưng thay bằng đế đã bị cắt một phần, vài giây sau nến vẫn cháy (Hình 2b).</a:t>
            </a:r>
            <a:endParaRPr lang="en-US" sz="2400" dirty="0">
              <a:solidFill>
                <a:srgbClr val="002060"/>
              </a:solidFill>
              <a:latin typeface="Calibri" panose="020F0502020204030204" pitchFamily="34" charset="0"/>
              <a:cs typeface="Calibri" panose="020F0502020204030204" pitchFamily="34" charset="0"/>
            </a:endParaRPr>
          </a:p>
        </p:txBody>
      </p:sp>
      <p:pic>
        <p:nvPicPr>
          <p:cNvPr id="11" name="Picture 10">
            <a:extLst>
              <a:ext uri="{FF2B5EF4-FFF2-40B4-BE49-F238E27FC236}">
                <a16:creationId xmlns:a16="http://schemas.microsoft.com/office/drawing/2014/main" id="{B9F7E9C4-37A8-682A-AC17-DD9C7F1C5328}"/>
              </a:ext>
            </a:extLst>
          </p:cNvPr>
          <p:cNvPicPr>
            <a:picLocks noChangeAspect="1"/>
          </p:cNvPicPr>
          <p:nvPr/>
        </p:nvPicPr>
        <p:blipFill>
          <a:blip r:embed="rId7"/>
          <a:stretch>
            <a:fillRect/>
          </a:stretch>
        </p:blipFill>
        <p:spPr>
          <a:xfrm>
            <a:off x="9420224" y="1648345"/>
            <a:ext cx="2622781" cy="177113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3" name="TextBox 12">
            <a:extLst>
              <a:ext uri="{FF2B5EF4-FFF2-40B4-BE49-F238E27FC236}">
                <a16:creationId xmlns:a16="http://schemas.microsoft.com/office/drawing/2014/main" id="{4065F752-3E28-6F35-D15B-CB6653D08B9D}"/>
              </a:ext>
            </a:extLst>
          </p:cNvPr>
          <p:cNvSpPr txBox="1"/>
          <p:nvPr/>
        </p:nvSpPr>
        <p:spPr>
          <a:xfrm>
            <a:off x="323850" y="4505325"/>
            <a:ext cx="5791200" cy="830997"/>
          </a:xfrm>
          <a:prstGeom prst="rect">
            <a:avLst/>
          </a:prstGeom>
          <a:noFill/>
        </p:spPr>
        <p:txBody>
          <a:bodyPr wrap="square" rtlCol="0">
            <a:spAutoFit/>
          </a:bodyPr>
          <a:lstStyle/>
          <a:p>
            <a:pPr algn="just" defTabSz="609630"/>
            <a:r>
              <a:rPr lang="vi-VN" sz="2400" b="1" dirty="0">
                <a:solidFill>
                  <a:srgbClr val="002060"/>
                </a:solidFill>
                <a:latin typeface="Calibri" panose="020F0502020204030204" pitchFamily="34" charset="0"/>
                <a:cs typeface="Calibri" panose="020F0502020204030204" pitchFamily="34" charset="0"/>
              </a:rPr>
              <a:t>- Cắm que vào đế và đặt chong chóng lên đầu que như hình 2c, chong chóng quay.</a:t>
            </a:r>
            <a:endParaRPr lang="en-US" sz="2400" dirty="0">
              <a:solidFill>
                <a:srgbClr val="002060"/>
              </a:solidFill>
              <a:latin typeface="Calibri" panose="020F0502020204030204" pitchFamily="34" charset="0"/>
              <a:cs typeface="Calibri" panose="020F0502020204030204" pitchFamily="34" charset="0"/>
            </a:endParaRPr>
          </a:p>
        </p:txBody>
      </p:sp>
      <p:pic>
        <p:nvPicPr>
          <p:cNvPr id="25" name="Picture 24">
            <a:extLst>
              <a:ext uri="{FF2B5EF4-FFF2-40B4-BE49-F238E27FC236}">
                <a16:creationId xmlns:a16="http://schemas.microsoft.com/office/drawing/2014/main" id="{AF36300B-AD64-FB51-E259-663FD4E03A82}"/>
              </a:ext>
            </a:extLst>
          </p:cNvPr>
          <p:cNvPicPr>
            <a:picLocks noChangeAspect="1"/>
          </p:cNvPicPr>
          <p:nvPr/>
        </p:nvPicPr>
        <p:blipFill>
          <a:blip r:embed="rId8"/>
          <a:stretch>
            <a:fillRect/>
          </a:stretch>
        </p:blipFill>
        <p:spPr>
          <a:xfrm>
            <a:off x="8872538" y="3638550"/>
            <a:ext cx="1396554" cy="21526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61606250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arn(inVertical)">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9"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0" y="1"/>
            <a:ext cx="12192000" cy="6114459"/>
          </a:xfrm>
          <a:prstGeom prst="rect">
            <a:avLst/>
          </a:prstGeom>
          <a:solidFill>
            <a:srgbClr val="C7DD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endParaRPr lang="en-US" sz="1200">
              <a:solidFill>
                <a:prstClr val="white"/>
              </a:solidFill>
              <a:latin typeface="Calibri"/>
            </a:endParaRPr>
          </a:p>
        </p:txBody>
      </p:sp>
      <p:pic>
        <p:nvPicPr>
          <p:cNvPr id="2"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50800" y="2687295"/>
            <a:ext cx="12242800" cy="2935319"/>
          </a:xfrm>
          <a:prstGeom prst="rect">
            <a:avLst/>
          </a:prstGeom>
        </p:spPr>
      </p:pic>
      <p:pic>
        <p:nvPicPr>
          <p:cNvPr id="3" name="Picture 3"/>
          <p:cNvPicPr>
            <a:picLocks noChangeAspect="1"/>
          </p:cNvPicPr>
          <p:nvPr/>
        </p:nvPicPr>
        <p:blipFill rotWithShape="1">
          <a:blip r:embed="rId5"/>
          <a:srcRect l="5020" t="28869" r="13765" b="46559"/>
          <a:stretch/>
        </p:blipFill>
        <p:spPr>
          <a:xfrm>
            <a:off x="-50800" y="2187133"/>
            <a:ext cx="12242800" cy="2066156"/>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39511" y="3243091"/>
            <a:ext cx="12231511" cy="3066479"/>
          </a:xfrm>
          <a:prstGeom prst="rect">
            <a:avLst/>
          </a:prstGeom>
        </p:spPr>
      </p:pic>
      <p:pic>
        <p:nvPicPr>
          <p:cNvPr id="5" name="Picture 5"/>
          <p:cNvPicPr>
            <a:picLocks noChangeAspect="1"/>
          </p:cNvPicPr>
          <p:nvPr/>
        </p:nvPicPr>
        <p:blipFill>
          <a:blip r:embed="rId8"/>
          <a:srcRect t="30892" b="40293"/>
          <a:stretch>
            <a:fillRect/>
          </a:stretch>
        </p:blipFill>
        <p:spPr>
          <a:xfrm>
            <a:off x="-17457" y="5347302"/>
            <a:ext cx="12349840" cy="1510699"/>
          </a:xfrm>
          <a:prstGeom prst="rect">
            <a:avLst/>
          </a:prstGeom>
        </p:spPr>
      </p:pic>
      <p:pic>
        <p:nvPicPr>
          <p:cNvPr id="6" name="Picture 6"/>
          <p:cNvPicPr>
            <a:picLocks noChangeAspect="1"/>
          </p:cNvPicPr>
          <p:nvPr/>
        </p:nvPicPr>
        <p:blipFill>
          <a:blip r:embed="rId9"/>
          <a:srcRect t="40721" r="78632" b="41633"/>
          <a:stretch>
            <a:fillRect/>
          </a:stretch>
        </p:blipFill>
        <p:spPr>
          <a:xfrm>
            <a:off x="-812800" y="5129887"/>
            <a:ext cx="3806024" cy="1767907"/>
          </a:xfrm>
          <a:prstGeom prst="rect">
            <a:avLst/>
          </a:prstGeom>
        </p:spPr>
      </p:pic>
      <p:pic>
        <p:nvPicPr>
          <p:cNvPr id="9" name="Picture 9"/>
          <p:cNvPicPr>
            <a:picLocks noChangeAspect="1"/>
          </p:cNvPicPr>
          <p:nvPr/>
        </p:nvPicPr>
        <p:blipFill>
          <a:blip r:embed="rId10"/>
          <a:srcRect l="9522" t="43333" r="6943" b="26438"/>
          <a:stretch>
            <a:fillRect/>
          </a:stretch>
        </p:blipFill>
        <p:spPr>
          <a:xfrm>
            <a:off x="-50800" y="295953"/>
            <a:ext cx="12209457" cy="2485214"/>
          </a:xfrm>
          <a:prstGeom prst="rect">
            <a:avLst/>
          </a:prstGeom>
        </p:spPr>
      </p:pic>
      <p:pic>
        <p:nvPicPr>
          <p:cNvPr id="10" name="Picture 10"/>
          <p:cNvPicPr>
            <a:picLocks noChangeAspect="1"/>
          </p:cNvPicPr>
          <p:nvPr/>
        </p:nvPicPr>
        <p:blipFill rotWithShape="1">
          <a:blip r:embed="rId11"/>
          <a:srcRect t="51672" b="33647"/>
          <a:stretch/>
        </p:blipFill>
        <p:spPr>
          <a:xfrm>
            <a:off x="52734" y="-25400"/>
            <a:ext cx="12209457" cy="1008243"/>
          </a:xfrm>
          <a:prstGeom prst="rect">
            <a:avLst/>
          </a:prstGeom>
        </p:spPr>
      </p:pic>
      <p:sp>
        <p:nvSpPr>
          <p:cNvPr id="23" name="Rounded Rectangle 22"/>
          <p:cNvSpPr/>
          <p:nvPr/>
        </p:nvSpPr>
        <p:spPr>
          <a:xfrm>
            <a:off x="2423663" y="450834"/>
            <a:ext cx="7444237" cy="1235092"/>
          </a:xfrm>
          <a:prstGeom prst="roundRect">
            <a:avLst/>
          </a:prstGeom>
          <a:solidFill>
            <a:schemeClr val="bg1"/>
          </a:solidFill>
          <a:ln w="41275">
            <a:solidFill>
              <a:srgbClr val="ADA335">
                <a:alpha val="99000"/>
              </a:srgbClr>
            </a:solidFill>
            <a:prstDash val="lgDash"/>
          </a:ln>
        </p:spPr>
        <p:style>
          <a:lnRef idx="3">
            <a:schemeClr val="lt1"/>
          </a:lnRef>
          <a:fillRef idx="1">
            <a:schemeClr val="accent2"/>
          </a:fillRef>
          <a:effectRef idx="1">
            <a:schemeClr val="accent2"/>
          </a:effectRef>
          <a:fontRef idx="minor">
            <a:schemeClr val="lt1"/>
          </a:fontRef>
        </p:style>
        <p:txBody>
          <a:bodyPr rtlCol="0" anchor="ctr"/>
          <a:lstStyle/>
          <a:p>
            <a:pPr marL="457200" indent="-457200" algn="just" defTabSz="609630">
              <a:buFont typeface="Arial" panose="020B0604020202020204" pitchFamily="34" charset="0"/>
              <a:buChar char="•"/>
            </a:pPr>
            <a:r>
              <a:rPr lang="vi-VN" sz="3600" b="1" dirty="0">
                <a:solidFill>
                  <a:srgbClr val="22517E"/>
                </a:solidFill>
                <a:latin typeface="Calibri" panose="020F0502020204030204" pitchFamily="34" charset="0"/>
                <a:cs typeface="Calibri" panose="020F0502020204030204" pitchFamily="34" charset="0"/>
              </a:rPr>
              <a:t>Không khí bên trong và bên ngoài lọ, ở đâu nóng hơn?</a:t>
            </a:r>
            <a:endParaRPr lang="en-US" sz="3600" b="1" dirty="0">
              <a:solidFill>
                <a:srgbClr val="22517E"/>
              </a:solidFill>
              <a:latin typeface="Calibri" panose="020F0502020204030204" pitchFamily="34" charset="0"/>
              <a:cs typeface="Calibri" panose="020F0502020204030204" pitchFamily="34" charset="0"/>
            </a:endParaRPr>
          </a:p>
        </p:txBody>
      </p:sp>
      <p:pic>
        <p:nvPicPr>
          <p:cNvPr id="8" name="Picture 8"/>
          <p:cNvPicPr>
            <a:picLocks noChangeAspect="1"/>
          </p:cNvPicPr>
          <p:nvPr/>
        </p:nvPicPr>
        <p:blipFill>
          <a:blip r:embed="rId9"/>
          <a:srcRect l="78533" t="36334" r="4348" b="48274"/>
          <a:stretch>
            <a:fillRect/>
          </a:stretch>
        </p:blipFill>
        <p:spPr>
          <a:xfrm>
            <a:off x="8156952" y="4876440"/>
            <a:ext cx="4035048" cy="2040778"/>
          </a:xfrm>
          <a:prstGeom prst="rect">
            <a:avLst/>
          </a:prstGeom>
        </p:spPr>
      </p:pic>
      <p:pic>
        <p:nvPicPr>
          <p:cNvPr id="48" name="Picture 4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a:off x="-1" y="2343151"/>
            <a:ext cx="3741682" cy="3131602"/>
          </a:xfrm>
          <a:prstGeom prst="rect">
            <a:avLst/>
          </a:prstGeom>
        </p:spPr>
      </p:pic>
      <p:sp>
        <p:nvSpPr>
          <p:cNvPr id="7" name="Rounded Rectangle 22">
            <a:extLst>
              <a:ext uri="{FF2B5EF4-FFF2-40B4-BE49-F238E27FC236}">
                <a16:creationId xmlns:a16="http://schemas.microsoft.com/office/drawing/2014/main" id="{69AFC5D5-97FC-84F7-F594-D7AC21B27445}"/>
              </a:ext>
            </a:extLst>
          </p:cNvPr>
          <p:cNvSpPr/>
          <p:nvPr/>
        </p:nvSpPr>
        <p:spPr>
          <a:xfrm>
            <a:off x="3919088" y="1946259"/>
            <a:ext cx="8072887" cy="1844692"/>
          </a:xfrm>
          <a:prstGeom prst="roundRect">
            <a:avLst/>
          </a:prstGeom>
          <a:solidFill>
            <a:schemeClr val="bg1"/>
          </a:solidFill>
          <a:ln w="41275">
            <a:solidFill>
              <a:srgbClr val="ADA335">
                <a:alpha val="99000"/>
              </a:srgbClr>
            </a:solidFill>
            <a:prstDash val="lgDash"/>
          </a:ln>
        </p:spPr>
        <p:style>
          <a:lnRef idx="3">
            <a:schemeClr val="lt1"/>
          </a:lnRef>
          <a:fillRef idx="1">
            <a:schemeClr val="accent2"/>
          </a:fillRef>
          <a:effectRef idx="1">
            <a:schemeClr val="accent2"/>
          </a:effectRef>
          <a:fontRef idx="minor">
            <a:schemeClr val="lt1"/>
          </a:fontRef>
        </p:style>
        <p:txBody>
          <a:bodyPr rtlCol="0" anchor="ctr"/>
          <a:lstStyle/>
          <a:p>
            <a:pPr marL="457200" indent="-457200" algn="just" defTabSz="609630">
              <a:buFont typeface="Arial" panose="020B0604020202020204" pitchFamily="34" charset="0"/>
              <a:buChar char="•"/>
            </a:pPr>
            <a:r>
              <a:rPr lang="vi-VN" sz="3200" b="1" dirty="0">
                <a:solidFill>
                  <a:srgbClr val="22517E"/>
                </a:solidFill>
                <a:latin typeface="Calibri" panose="020F0502020204030204" pitchFamily="34" charset="0"/>
                <a:cs typeface="Calibri" panose="020F0502020204030204" pitchFamily="34" charset="0"/>
              </a:rPr>
              <a:t>Nến ở hình 2a tắt, trong khi nến ở hình 2b vẫn cháy. Vậy không khí đã vào lọ ở hình 2b theo cách nào để duy trì sự cháy?</a:t>
            </a:r>
            <a:endParaRPr lang="en-US" sz="3200" b="1" dirty="0">
              <a:solidFill>
                <a:srgbClr val="22517E"/>
              </a:solidFill>
              <a:latin typeface="Calibri" panose="020F0502020204030204" pitchFamily="34" charset="0"/>
              <a:cs typeface="Calibri" panose="020F0502020204030204" pitchFamily="34" charset="0"/>
            </a:endParaRPr>
          </a:p>
        </p:txBody>
      </p:sp>
      <p:sp>
        <p:nvSpPr>
          <p:cNvPr id="11" name="Rounded Rectangle 22">
            <a:extLst>
              <a:ext uri="{FF2B5EF4-FFF2-40B4-BE49-F238E27FC236}">
                <a16:creationId xmlns:a16="http://schemas.microsoft.com/office/drawing/2014/main" id="{D7C2282D-28CD-7061-3FEA-2CEE9DA4C71B}"/>
              </a:ext>
            </a:extLst>
          </p:cNvPr>
          <p:cNvSpPr/>
          <p:nvPr/>
        </p:nvSpPr>
        <p:spPr>
          <a:xfrm>
            <a:off x="4490589" y="4251308"/>
            <a:ext cx="7625212" cy="2035191"/>
          </a:xfrm>
          <a:prstGeom prst="roundRect">
            <a:avLst/>
          </a:prstGeom>
          <a:solidFill>
            <a:schemeClr val="bg1"/>
          </a:solidFill>
          <a:ln w="41275">
            <a:solidFill>
              <a:srgbClr val="ADA335">
                <a:alpha val="99000"/>
              </a:srgbClr>
            </a:solidFill>
            <a:prstDash val="lgDash"/>
          </a:ln>
        </p:spPr>
        <p:style>
          <a:lnRef idx="3">
            <a:schemeClr val="lt1"/>
          </a:lnRef>
          <a:fillRef idx="1">
            <a:schemeClr val="accent2"/>
          </a:fillRef>
          <a:effectRef idx="1">
            <a:schemeClr val="accent2"/>
          </a:effectRef>
          <a:fontRef idx="minor">
            <a:schemeClr val="lt1"/>
          </a:fontRef>
        </p:style>
        <p:txBody>
          <a:bodyPr rtlCol="0" anchor="ctr"/>
          <a:lstStyle/>
          <a:p>
            <a:pPr marL="457200" indent="-457200" algn="just" defTabSz="609630">
              <a:buFont typeface="Arial" panose="020B0604020202020204" pitchFamily="34" charset="0"/>
              <a:buChar char="•"/>
            </a:pPr>
            <a:r>
              <a:rPr lang="vi-VN" sz="3200" b="1" dirty="0">
                <a:solidFill>
                  <a:srgbClr val="22517E"/>
                </a:solidFill>
                <a:latin typeface="Calibri" panose="020F0502020204030204" pitchFamily="34" charset="0"/>
                <a:cs typeface="Calibri" panose="020F0502020204030204" pitchFamily="34" charset="0"/>
              </a:rPr>
              <a:t>Vì sao chong chóng ở hình 2c quay? Nguyên nhân làm không khí chuyển động và gió được hình thành như thế nào?</a:t>
            </a:r>
            <a:endParaRPr lang="en-US" sz="3200" b="1" dirty="0">
              <a:solidFill>
                <a:srgbClr val="22517E"/>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4280553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anim calcmode="lin" valueType="num">
                                      <p:cBhvr>
                                        <p:cTn id="8" dur="500" fill="hold"/>
                                        <p:tgtEl>
                                          <p:spTgt spid="23"/>
                                        </p:tgtEl>
                                        <p:attrNameLst>
                                          <p:attrName>ppt_x</p:attrName>
                                        </p:attrNameLst>
                                      </p:cBhvr>
                                      <p:tavLst>
                                        <p:tav tm="0">
                                          <p:val>
                                            <p:strVal val="#ppt_x"/>
                                          </p:val>
                                        </p:tav>
                                        <p:tav tm="100000">
                                          <p:val>
                                            <p:strVal val="#ppt_x"/>
                                          </p:val>
                                        </p:tav>
                                      </p:tavLst>
                                    </p:anim>
                                    <p:anim calcmode="lin" valueType="num">
                                      <p:cBhvr>
                                        <p:cTn id="9" dur="5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strVal val="#ppt_x"/>
                                          </p:val>
                                        </p:tav>
                                        <p:tav tm="100000">
                                          <p:val>
                                            <p:strVal val="#ppt_x"/>
                                          </p:val>
                                        </p:tav>
                                      </p:tavLst>
                                    </p:anim>
                                    <p:anim calcmode="lin" valueType="num">
                                      <p:cBhvr>
                                        <p:cTn id="23"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7" grpId="0" animBg="1"/>
      <p:bldP spid="11" grpId="0" animBg="1"/>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TotalTime>
  <Words>1325</Words>
  <Application>Microsoft Office PowerPoint</Application>
  <PresentationFormat>Widescreen</PresentationFormat>
  <Paragraphs>95</Paragraphs>
  <Slides>30</Slides>
  <Notes>14</Notes>
  <HiddenSlides>0</HiddenSlides>
  <MMClips>9</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30</vt:i4>
      </vt:variant>
    </vt:vector>
  </HeadingPairs>
  <TitlesOfParts>
    <vt:vector size="43" baseType="lpstr">
      <vt:lpstr>微软雅黑</vt:lpstr>
      <vt:lpstr>#9Slide03 BoosterNextFYBlack</vt:lpstr>
      <vt:lpstr>Arial</vt:lpstr>
      <vt:lpstr>Calibri</vt:lpstr>
      <vt:lpstr>Georgia</vt:lpstr>
      <vt:lpstr>iCiel Cadena</vt:lpstr>
      <vt:lpstr>Tahoma</vt:lpstr>
      <vt:lpstr>Times New Roman</vt:lpstr>
      <vt:lpstr>1_Office Theme</vt:lpstr>
      <vt:lpstr>1_Simple Light</vt:lpstr>
      <vt:lpstr>Office Theme</vt:lpstr>
      <vt:lpstr>2_Office Theme</vt:lpstr>
      <vt:lpstr>3_Office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44</cp:revision>
  <dcterms:created xsi:type="dcterms:W3CDTF">2023-07-29T11:40:14Z</dcterms:created>
  <dcterms:modified xsi:type="dcterms:W3CDTF">2023-07-30T07:47:52Z</dcterms:modified>
</cp:coreProperties>
</file>