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338" r:id="rId3"/>
    <p:sldId id="328" r:id="rId4"/>
    <p:sldId id="329" r:id="rId5"/>
    <p:sldId id="330" r:id="rId6"/>
    <p:sldId id="331" r:id="rId7"/>
    <p:sldId id="307" r:id="rId8"/>
    <p:sldId id="308" r:id="rId9"/>
    <p:sldId id="311" r:id="rId10"/>
    <p:sldId id="312" r:id="rId11"/>
    <p:sldId id="313" r:id="rId12"/>
    <p:sldId id="314" r:id="rId13"/>
    <p:sldId id="316" r:id="rId14"/>
    <p:sldId id="317" r:id="rId15"/>
    <p:sldId id="309" r:id="rId16"/>
    <p:sldId id="315" r:id="rId17"/>
    <p:sldId id="310" r:id="rId18"/>
    <p:sldId id="259" r:id="rId19"/>
    <p:sldId id="318" r:id="rId20"/>
    <p:sldId id="335" r:id="rId21"/>
    <p:sldId id="296" r:id="rId22"/>
    <p:sldId id="336" r:id="rId23"/>
    <p:sldId id="33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A5B"/>
    <a:srgbClr val="E6E6E6"/>
    <a:srgbClr val="F3F3F3"/>
    <a:srgbClr val="865B3E"/>
    <a:srgbClr val="C8D85B"/>
    <a:srgbClr val="B09277"/>
    <a:srgbClr val="B09278"/>
    <a:srgbClr val="A6C0A4"/>
    <a:srgbClr val="F7E3AD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9" autoAdjust="0"/>
    <p:restoredTop sz="94414" autoAdjust="0"/>
  </p:normalViewPr>
  <p:slideViewPr>
    <p:cSldViewPr snapToGrid="0" showGuides="1">
      <p:cViewPr varScale="1">
        <p:scale>
          <a:sx n="86" d="100"/>
          <a:sy n="86" d="100"/>
        </p:scale>
        <p:origin x="396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7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0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4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78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6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20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576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54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207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5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8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5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90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3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8185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0.bin"/><Relationship Id="rId5" Type="http://schemas.microsoft.com/office/2007/relationships/hdphoto" Target="../media/hdphoto6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7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1.gif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36" y="1003258"/>
            <a:ext cx="9409471" cy="49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1" y="-9477"/>
            <a:ext cx="915303" cy="7002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846" y="90867"/>
            <a:ext cx="1744922" cy="8724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FE2A70-13CA-DF98-5041-09B2FC4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24" y="1962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07BFD0-583A-4D0D-D76B-F3182402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970" y="21062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B7DC2A-B244-C32B-067A-15E66E5CF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99712"/>
              </p:ext>
            </p:extLst>
          </p:nvPr>
        </p:nvGraphicFramePr>
        <p:xfrm>
          <a:off x="4263773" y="1099333"/>
          <a:ext cx="3431570" cy="323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7" imgW="1651085" imgH="1555830" progId="Paint.Picture">
                  <p:embed/>
                </p:oleObj>
              </mc:Choice>
              <mc:Fallback>
                <p:oleObj name="Bitmap Image" r:id="rId7" imgW="1651085" imgH="155583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773" y="1099333"/>
                        <a:ext cx="3431570" cy="3234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CF26B-3A69-E5F4-C33B-0B34D132E205}"/>
              </a:ext>
            </a:extLst>
          </p:cNvPr>
          <p:cNvCxnSpPr>
            <a:cxnSpLocks/>
          </p:cNvCxnSpPr>
          <p:nvPr/>
        </p:nvCxnSpPr>
        <p:spPr>
          <a:xfrm flipV="1">
            <a:off x="3500061" y="4118253"/>
            <a:ext cx="893852" cy="62588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02A660-BCE2-5478-C0BD-EEE5C3FD45A1}"/>
              </a:ext>
            </a:extLst>
          </p:cNvPr>
          <p:cNvSpPr txBox="1"/>
          <p:nvPr/>
        </p:nvSpPr>
        <p:spPr>
          <a:xfrm>
            <a:off x="2184560" y="4663083"/>
            <a:ext cx="1282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Đỉnh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CA4D04-F982-AE5C-3BA6-D0095930D397}"/>
              </a:ext>
            </a:extLst>
          </p:cNvPr>
          <p:cNvGrpSpPr/>
          <p:nvPr/>
        </p:nvGrpSpPr>
        <p:grpSpPr>
          <a:xfrm>
            <a:off x="4869951" y="4282636"/>
            <a:ext cx="2640457" cy="1226921"/>
            <a:chOff x="4869951" y="4220992"/>
            <a:chExt cx="2640457" cy="1226921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2EEB28D6-AF1E-CEE9-368A-BC34C23A5EBA}"/>
                </a:ext>
              </a:extLst>
            </p:cNvPr>
            <p:cNvSpPr/>
            <p:nvPr/>
          </p:nvSpPr>
          <p:spPr>
            <a:xfrm rot="5400000">
              <a:off x="5897366" y="3193577"/>
              <a:ext cx="585627" cy="2640457"/>
            </a:xfrm>
            <a:prstGeom prst="righ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7B45C6-A5E8-FF74-71AA-E5A3785F2C4D}"/>
                </a:ext>
              </a:extLst>
            </p:cNvPr>
            <p:cNvSpPr txBox="1"/>
            <p:nvPr/>
          </p:nvSpPr>
          <p:spPr>
            <a:xfrm>
              <a:off x="5444344" y="4924693"/>
              <a:ext cx="17886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8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Cạnh</a:t>
              </a:r>
              <a:r>
                <a:rPr lang="nl-NL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OB</a:t>
              </a:r>
              <a:endPara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15A503-0D01-283A-0CFF-2D1F94210EB4}"/>
              </a:ext>
            </a:extLst>
          </p:cNvPr>
          <p:cNvGrpSpPr/>
          <p:nvPr/>
        </p:nvGrpSpPr>
        <p:grpSpPr>
          <a:xfrm>
            <a:off x="2006680" y="1335641"/>
            <a:ext cx="2198868" cy="2536873"/>
            <a:chOff x="2006680" y="1335641"/>
            <a:chExt cx="2198868" cy="2536873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9C6FBB5-90EF-14C0-B767-A4BE10AE6A3B}"/>
                </a:ext>
              </a:extLst>
            </p:cNvPr>
            <p:cNvSpPr/>
            <p:nvPr/>
          </p:nvSpPr>
          <p:spPr>
            <a:xfrm rot="10800000">
              <a:off x="3619921" y="1335641"/>
              <a:ext cx="585627" cy="2536873"/>
            </a:xfrm>
            <a:prstGeom prst="rightBrac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26BE6B-0E88-F4A6-39F1-5EF53AD21DE4}"/>
                </a:ext>
              </a:extLst>
            </p:cNvPr>
            <p:cNvSpPr txBox="1"/>
            <p:nvPr/>
          </p:nvSpPr>
          <p:spPr>
            <a:xfrm>
              <a:off x="2006680" y="2378767"/>
              <a:ext cx="17844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8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Cạnh</a:t>
              </a:r>
              <a:r>
                <a:rPr lang="nl-NL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OA</a:t>
              </a:r>
              <a:endPara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5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846" y="90868"/>
            <a:ext cx="1400484" cy="7002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FE2A70-13CA-DF98-5041-09B2FC4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24" y="1962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17013-323B-E629-2C59-434DCA7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730" y="1890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C7CD6C-ECF1-04B9-CB45-57B14A8C1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77262"/>
              </p:ext>
            </p:extLst>
          </p:nvPr>
        </p:nvGraphicFramePr>
        <p:xfrm>
          <a:off x="1820260" y="1648520"/>
          <a:ext cx="2546257" cy="241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7" imgW="1695537" imgH="1606633" progId="Paint.Picture">
                  <p:embed/>
                </p:oleObj>
              </mc:Choice>
              <mc:Fallback>
                <p:oleObj name="Bitmap Image" r:id="rId7" imgW="1695537" imgH="1606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260" y="1648520"/>
                        <a:ext cx="2546257" cy="241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C908BFD-125E-3FE4-1B35-5C34F8E3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702DB4-2E98-CDC1-4AFD-13493458F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15287"/>
              </p:ext>
            </p:extLst>
          </p:nvPr>
        </p:nvGraphicFramePr>
        <p:xfrm>
          <a:off x="6277510" y="1813389"/>
          <a:ext cx="3698696" cy="200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9" imgW="2635385" imgH="1428823" progId="Paint.Picture">
                  <p:embed/>
                </p:oleObj>
              </mc:Choice>
              <mc:Fallback>
                <p:oleObj name="Bitmap Image" r:id="rId9" imgW="2635385" imgH="142882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510" y="1813389"/>
                        <a:ext cx="3698696" cy="2009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2358F3-C88C-5FBC-06D7-E5EF1EF2A283}"/>
              </a:ext>
            </a:extLst>
          </p:cNvPr>
          <p:cNvSpPr txBox="1"/>
          <p:nvPr/>
        </p:nvSpPr>
        <p:spPr>
          <a:xfrm>
            <a:off x="2447726" y="4082549"/>
            <a:ext cx="129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nl-N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9F0C2-6DE3-6B05-153C-9A6FFC5F20ED}"/>
              </a:ext>
            </a:extLst>
          </p:cNvPr>
          <p:cNvSpPr txBox="1"/>
          <p:nvPr/>
        </p:nvSpPr>
        <p:spPr>
          <a:xfrm>
            <a:off x="7392279" y="4049017"/>
            <a:ext cx="129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nl-N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A0A68-E476-8F63-0E49-E3B85D34E514}"/>
              </a:ext>
            </a:extLst>
          </p:cNvPr>
          <p:cNvSpPr txBox="1"/>
          <p:nvPr/>
        </p:nvSpPr>
        <p:spPr>
          <a:xfrm>
            <a:off x="1407141" y="4718123"/>
            <a:ext cx="337249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PN, PM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386D-13A9-E5AB-0D7B-EDBEB84C6C78}"/>
              </a:ext>
            </a:extLst>
          </p:cNvPr>
          <p:cNvSpPr txBox="1"/>
          <p:nvPr/>
        </p:nvSpPr>
        <p:spPr>
          <a:xfrm>
            <a:off x="6480424" y="4729862"/>
            <a:ext cx="3495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EC, 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846" y="90868"/>
            <a:ext cx="1400484" cy="7002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FE2A70-13CA-DF98-5041-09B2FC4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24" y="1962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17013-323B-E629-2C59-434DCA7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730" y="1890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C7CD6C-ECF1-04B9-CB45-57B14A8C1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08608"/>
              </p:ext>
            </p:extLst>
          </p:nvPr>
        </p:nvGraphicFramePr>
        <p:xfrm>
          <a:off x="706977" y="3780890"/>
          <a:ext cx="2070521" cy="19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7" imgW="1695600" imgH="1606680" progId="Paint.Picture">
                  <p:embed/>
                </p:oleObj>
              </mc:Choice>
              <mc:Fallback>
                <p:oleObj name="Bitmap Image" r:id="rId7" imgW="1695600" imgH="160668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C7CD6C-ECF1-04B9-CB45-57B14A8C18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77" y="3780890"/>
                        <a:ext cx="2070521" cy="1962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C908BFD-125E-3FE4-1B35-5C34F8E3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702DB4-2E98-CDC1-4AFD-13493458F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35058"/>
              </p:ext>
            </p:extLst>
          </p:nvPr>
        </p:nvGraphicFramePr>
        <p:xfrm>
          <a:off x="7618341" y="971597"/>
          <a:ext cx="3873357" cy="21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9" imgW="2635385" imgH="1428823" progId="Paint.Picture">
                  <p:embed/>
                </p:oleObj>
              </mc:Choice>
              <mc:Fallback>
                <p:oleObj name="Bitmap Image" r:id="rId9" imgW="2635385" imgH="1428823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D702DB4-2E98-CDC1-4AFD-13493458F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341" y="971597"/>
                        <a:ext cx="3873357" cy="210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CA0A68-E476-8F63-0E49-E3B85D34E514}"/>
              </a:ext>
            </a:extLst>
          </p:cNvPr>
          <p:cNvSpPr txBox="1"/>
          <p:nvPr/>
        </p:nvSpPr>
        <p:spPr>
          <a:xfrm>
            <a:off x="3214798" y="1491010"/>
            <a:ext cx="396624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AOB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5386D-13A9-E5AB-0D7B-EDBEB84C6C78}"/>
              </a:ext>
            </a:extLst>
          </p:cNvPr>
          <p:cNvSpPr txBox="1"/>
          <p:nvPr/>
        </p:nvSpPr>
        <p:spPr>
          <a:xfrm>
            <a:off x="2992402" y="4557282"/>
            <a:ext cx="4625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MPN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DEAA5-CCC3-47F0-74B5-ABA58879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D077FB-3A82-5EC8-74D1-06F72C310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35137"/>
              </p:ext>
            </p:extLst>
          </p:nvPr>
        </p:nvGraphicFramePr>
        <p:xfrm>
          <a:off x="681572" y="942244"/>
          <a:ext cx="2095926" cy="197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11" imgW="1651085" imgH="1555830" progId="Paint.Picture">
                  <p:embed/>
                </p:oleObj>
              </mc:Choice>
              <mc:Fallback>
                <p:oleObj name="Bitmap Image" r:id="rId11" imgW="1651085" imgH="155583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72" y="942244"/>
                        <a:ext cx="2095926" cy="1976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96E6F9E-B576-2CE9-82C5-92AE8A2EA48E}"/>
              </a:ext>
            </a:extLst>
          </p:cNvPr>
          <p:cNvSpPr txBox="1"/>
          <p:nvPr/>
        </p:nvSpPr>
        <p:spPr>
          <a:xfrm>
            <a:off x="7446195" y="3369650"/>
            <a:ext cx="4625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CED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845" y="90868"/>
            <a:ext cx="1619839" cy="8099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FE2A70-13CA-DF98-5041-09B2FC4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24" y="1962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17013-323B-E629-2C59-434DCA7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730" y="1890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08BFD-125E-3FE4-1B35-5C34F8E3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DEAA5-CCC3-47F0-74B5-ABA58879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689F0-5676-7D72-DD59-BBC0260F7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413" y="1217971"/>
            <a:ext cx="4908425" cy="3438594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39E7963-FB1C-BF38-3066-E553C1270CA3}"/>
              </a:ext>
            </a:extLst>
          </p:cNvPr>
          <p:cNvSpPr/>
          <p:nvPr/>
        </p:nvSpPr>
        <p:spPr>
          <a:xfrm flipH="1">
            <a:off x="219028" y="1306011"/>
            <a:ext cx="2763749" cy="100172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0064EE78-144D-2DCB-D09D-0BE679D708C2}"/>
              </a:ext>
            </a:extLst>
          </p:cNvPr>
          <p:cNvSpPr/>
          <p:nvPr/>
        </p:nvSpPr>
        <p:spPr>
          <a:xfrm>
            <a:off x="4518916" y="4899632"/>
            <a:ext cx="3154167" cy="68836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E10F8E9-5D2C-2B0D-75E8-958A410347A8}"/>
              </a:ext>
            </a:extLst>
          </p:cNvPr>
          <p:cNvSpPr/>
          <p:nvPr/>
        </p:nvSpPr>
        <p:spPr>
          <a:xfrm>
            <a:off x="8252856" y="2282052"/>
            <a:ext cx="3720116" cy="955494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0DC8C-3030-81A3-F523-C90AF5A61F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0187" y="311617"/>
            <a:ext cx="8320084" cy="41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846" y="90868"/>
            <a:ext cx="1400484" cy="7002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FE2A70-13CA-DF98-5041-09B2FC4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24" y="1962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6C51B-F2C9-2BF5-F93C-AA6EDCCEC4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0"/>
          <a:stretch/>
        </p:blipFill>
        <p:spPr bwMode="auto">
          <a:xfrm>
            <a:off x="3205537" y="262478"/>
            <a:ext cx="5322013" cy="5830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6565ED-EC68-2885-13D3-AD7DB5664F50}"/>
              </a:ext>
            </a:extLst>
          </p:cNvPr>
          <p:cNvSpPr txBox="1"/>
          <p:nvPr/>
        </p:nvSpPr>
        <p:spPr>
          <a:xfrm>
            <a:off x="4374221" y="5173305"/>
            <a:ext cx="1327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A06D3-D09B-D7A9-304E-9019BDA8AEA9}"/>
              </a:ext>
            </a:extLst>
          </p:cNvPr>
          <p:cNvSpPr txBox="1"/>
          <p:nvPr/>
        </p:nvSpPr>
        <p:spPr>
          <a:xfrm>
            <a:off x="6291637" y="5198720"/>
            <a:ext cx="1327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c, d, f</a:t>
            </a:r>
          </a:p>
        </p:txBody>
      </p:sp>
    </p:spTree>
    <p:extLst>
      <p:ext uri="{BB962C8B-B14F-4D97-AF65-F5344CB8AC3E}">
        <p14:creationId xmlns:p14="http://schemas.microsoft.com/office/powerpoint/2010/main" val="40864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EBDC01-6BCF-828F-E785-23377323C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17" y="1300678"/>
            <a:ext cx="6938744" cy="34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925600" cy="708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230F33-DDE3-48D3-68EF-6D5B4FFD2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6" y="88328"/>
            <a:ext cx="1569949" cy="784975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BA7BB37-7B84-6AF0-FDE2-67DEE1F00681}"/>
              </a:ext>
            </a:extLst>
          </p:cNvPr>
          <p:cNvGrpSpPr>
            <a:grpSpLocks/>
          </p:cNvGrpSpPr>
          <p:nvPr/>
        </p:nvGrpSpPr>
        <p:grpSpPr bwMode="auto">
          <a:xfrm>
            <a:off x="1315448" y="1376737"/>
            <a:ext cx="1456822" cy="1582192"/>
            <a:chOff x="2089" y="10781"/>
            <a:chExt cx="1152" cy="1070"/>
          </a:xfrm>
        </p:grpSpPr>
        <p:cxnSp>
          <p:nvCxnSpPr>
            <p:cNvPr id="6147" name="AutoShape 3">
              <a:extLst>
                <a:ext uri="{FF2B5EF4-FFF2-40B4-BE49-F238E27FC236}">
                  <a16:creationId xmlns:a16="http://schemas.microsoft.com/office/drawing/2014/main" id="{BFEC9E19-6039-B010-67B8-CE57FE1352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5" y="10781"/>
              <a:ext cx="0" cy="10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48" name="AutoShape 4">
              <a:extLst>
                <a:ext uri="{FF2B5EF4-FFF2-40B4-BE49-F238E27FC236}">
                  <a16:creationId xmlns:a16="http://schemas.microsoft.com/office/drawing/2014/main" id="{2ED9D326-D35F-5D5B-EC3C-9FA4252175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9" y="11843"/>
              <a:ext cx="11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4F5BC3A-55B5-2B7F-BA79-FBAA31C89D5F}"/>
              </a:ext>
            </a:extLst>
          </p:cNvPr>
          <p:cNvGrpSpPr>
            <a:grpSpLocks/>
          </p:cNvGrpSpPr>
          <p:nvPr/>
        </p:nvGrpSpPr>
        <p:grpSpPr bwMode="auto">
          <a:xfrm rot="3321543">
            <a:off x="5112373" y="1734662"/>
            <a:ext cx="1428228" cy="1411363"/>
            <a:chOff x="2089" y="10781"/>
            <a:chExt cx="1152" cy="1070"/>
          </a:xfrm>
        </p:grpSpPr>
        <p:cxnSp>
          <p:nvCxnSpPr>
            <p:cNvPr id="6150" name="AutoShape 6">
              <a:extLst>
                <a:ext uri="{FF2B5EF4-FFF2-40B4-BE49-F238E27FC236}">
                  <a16:creationId xmlns:a16="http://schemas.microsoft.com/office/drawing/2014/main" id="{F9F60CA8-83C4-D132-E3D9-777CAC76B4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5" y="10781"/>
              <a:ext cx="0" cy="10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51" name="AutoShape 7">
              <a:extLst>
                <a:ext uri="{FF2B5EF4-FFF2-40B4-BE49-F238E27FC236}">
                  <a16:creationId xmlns:a16="http://schemas.microsoft.com/office/drawing/2014/main" id="{C7DFC8B6-ED12-327E-E507-6CD6EB3641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9" y="11843"/>
              <a:ext cx="11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F1478AD1-E889-205A-F49F-205A7AD92492}"/>
              </a:ext>
            </a:extLst>
          </p:cNvPr>
          <p:cNvGrpSpPr>
            <a:grpSpLocks/>
          </p:cNvGrpSpPr>
          <p:nvPr/>
        </p:nvGrpSpPr>
        <p:grpSpPr bwMode="auto">
          <a:xfrm rot="15230041">
            <a:off x="6412784" y="3773090"/>
            <a:ext cx="1483388" cy="1385117"/>
            <a:chOff x="2089" y="10781"/>
            <a:chExt cx="1152" cy="1070"/>
          </a:xfrm>
        </p:grpSpPr>
        <p:cxnSp>
          <p:nvCxnSpPr>
            <p:cNvPr id="6153" name="AutoShape 9">
              <a:extLst>
                <a:ext uri="{FF2B5EF4-FFF2-40B4-BE49-F238E27FC236}">
                  <a16:creationId xmlns:a16="http://schemas.microsoft.com/office/drawing/2014/main" id="{018E9145-5729-E184-D64A-4B73BE01E0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5" y="10781"/>
              <a:ext cx="0" cy="10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54" name="AutoShape 10">
              <a:extLst>
                <a:ext uri="{FF2B5EF4-FFF2-40B4-BE49-F238E27FC236}">
                  <a16:creationId xmlns:a16="http://schemas.microsoft.com/office/drawing/2014/main" id="{F9652B9D-AAE0-938A-82DC-354A2E1D76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9" y="11843"/>
              <a:ext cx="11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6899236C-F1F8-F495-391C-C5D4EA800B5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520955" y="1580314"/>
            <a:ext cx="1330348" cy="1514901"/>
            <a:chOff x="2089" y="10781"/>
            <a:chExt cx="1152" cy="1070"/>
          </a:xfrm>
        </p:grpSpPr>
        <p:cxnSp>
          <p:nvCxnSpPr>
            <p:cNvPr id="6156" name="AutoShape 12">
              <a:extLst>
                <a:ext uri="{FF2B5EF4-FFF2-40B4-BE49-F238E27FC236}">
                  <a16:creationId xmlns:a16="http://schemas.microsoft.com/office/drawing/2014/main" id="{733FF989-4B18-1341-A6A1-43CD6F5A54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5" y="10781"/>
              <a:ext cx="0" cy="10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57" name="AutoShape 13">
              <a:extLst>
                <a:ext uri="{FF2B5EF4-FFF2-40B4-BE49-F238E27FC236}">
                  <a16:creationId xmlns:a16="http://schemas.microsoft.com/office/drawing/2014/main" id="{2984AB0A-20CF-824A-F678-96157A784B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9" y="11843"/>
              <a:ext cx="11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BC33EFFB-9B41-C3F5-2BA5-401840DB544F}"/>
              </a:ext>
            </a:extLst>
          </p:cNvPr>
          <p:cNvGrpSpPr>
            <a:grpSpLocks/>
          </p:cNvGrpSpPr>
          <p:nvPr/>
        </p:nvGrpSpPr>
        <p:grpSpPr bwMode="auto">
          <a:xfrm rot="8344401">
            <a:off x="2682900" y="4388083"/>
            <a:ext cx="1495325" cy="1376162"/>
            <a:chOff x="2089" y="10781"/>
            <a:chExt cx="1152" cy="1070"/>
          </a:xfrm>
        </p:grpSpPr>
        <p:cxnSp>
          <p:nvCxnSpPr>
            <p:cNvPr id="6159" name="AutoShape 15">
              <a:extLst>
                <a:ext uri="{FF2B5EF4-FFF2-40B4-BE49-F238E27FC236}">
                  <a16:creationId xmlns:a16="http://schemas.microsoft.com/office/drawing/2014/main" id="{9CF71FBB-85CB-764B-1664-683B9ADAD5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5" y="10781"/>
              <a:ext cx="0" cy="10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60" name="AutoShape 16">
              <a:extLst>
                <a:ext uri="{FF2B5EF4-FFF2-40B4-BE49-F238E27FC236}">
                  <a16:creationId xmlns:a16="http://schemas.microsoft.com/office/drawing/2014/main" id="{B53557E0-1646-EC9D-34EA-8024D6A86A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9" y="11843"/>
              <a:ext cx="11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C387A9C-29D1-05C5-B7E8-F6BF8DADD79E}"/>
              </a:ext>
            </a:extLst>
          </p:cNvPr>
          <p:cNvSpPr txBox="1"/>
          <p:nvPr/>
        </p:nvSpPr>
        <p:spPr>
          <a:xfrm>
            <a:off x="5057982" y="343772"/>
            <a:ext cx="2089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 err="1">
                <a:solidFill>
                  <a:srgbClr val="F29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Times New Roman" panose="02020603050405020304" pitchFamily="18" charset="0"/>
              </a:rPr>
              <a:t>Bài</a:t>
            </a:r>
            <a:r>
              <a:rPr lang="nl-NL" sz="3200" u="sng" dirty="0">
                <a:solidFill>
                  <a:srgbClr val="F29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Times New Roman" panose="02020603050405020304" pitchFamily="18" charset="0"/>
              </a:rPr>
              <a:t> 1:</a:t>
            </a:r>
            <a:endParaRPr lang="en-US" sz="4400" u="sng" dirty="0">
              <a:solidFill>
                <a:srgbClr val="F29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925600" cy="708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230F33-DDE3-48D3-68EF-6D5B4FFD2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6" y="88328"/>
            <a:ext cx="1569949" cy="7849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C387A9C-29D1-05C5-B7E8-F6BF8DADD79E}"/>
              </a:ext>
            </a:extLst>
          </p:cNvPr>
          <p:cNvSpPr txBox="1"/>
          <p:nvPr/>
        </p:nvSpPr>
        <p:spPr>
          <a:xfrm>
            <a:off x="5057982" y="343772"/>
            <a:ext cx="2089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 err="1">
                <a:solidFill>
                  <a:srgbClr val="F29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Times New Roman" panose="02020603050405020304" pitchFamily="18" charset="0"/>
              </a:rPr>
              <a:t>Bài</a:t>
            </a:r>
            <a:r>
              <a:rPr lang="nl-NL" sz="3200" u="sng" dirty="0">
                <a:solidFill>
                  <a:srgbClr val="F29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Times New Roman" panose="02020603050405020304" pitchFamily="18" charset="0"/>
              </a:rPr>
              <a:t> 2:</a:t>
            </a:r>
            <a:endParaRPr lang="en-US" sz="4400" u="sng" dirty="0">
              <a:solidFill>
                <a:srgbClr val="F29A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A70A3-BFC9-3927-0BF0-4CBD841B4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276" y="928547"/>
            <a:ext cx="9233365" cy="54703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92AB72-A799-3FF0-C89A-A4C7C0F2E7C9}"/>
              </a:ext>
            </a:extLst>
          </p:cNvPr>
          <p:cNvSpPr/>
          <p:nvPr/>
        </p:nvSpPr>
        <p:spPr>
          <a:xfrm>
            <a:off x="4008522" y="6019116"/>
            <a:ext cx="708916" cy="67809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770879-0B54-6054-D27C-DEE0BB753A17}"/>
              </a:ext>
            </a:extLst>
          </p:cNvPr>
          <p:cNvGrpSpPr/>
          <p:nvPr/>
        </p:nvGrpSpPr>
        <p:grpSpPr>
          <a:xfrm>
            <a:off x="8041573" y="5689246"/>
            <a:ext cx="182880" cy="182880"/>
            <a:chOff x="5225150" y="1674688"/>
            <a:chExt cx="182880" cy="18288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6529D72-E9AB-915B-20FE-E3E67E37F782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92E07D-262B-6042-B7F3-265D5C1568B0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51CAD6-7538-C983-741F-9A79DDD7B68F}"/>
              </a:ext>
            </a:extLst>
          </p:cNvPr>
          <p:cNvGrpSpPr/>
          <p:nvPr/>
        </p:nvGrpSpPr>
        <p:grpSpPr>
          <a:xfrm rot="5400000">
            <a:off x="6081330" y="5689246"/>
            <a:ext cx="182880" cy="182880"/>
            <a:chOff x="5225150" y="1674688"/>
            <a:chExt cx="182880" cy="1828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10B7B54-5242-1FE9-D95F-0ACF8F23865D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0A4AC7-724C-80BB-C90A-7FD31293EF45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247970-FB18-0481-5320-6AFB41EB6DF8}"/>
              </a:ext>
            </a:extLst>
          </p:cNvPr>
          <p:cNvGrpSpPr/>
          <p:nvPr/>
        </p:nvGrpSpPr>
        <p:grpSpPr>
          <a:xfrm>
            <a:off x="4481958" y="5689246"/>
            <a:ext cx="182880" cy="182880"/>
            <a:chOff x="5225150" y="1674688"/>
            <a:chExt cx="182880" cy="18288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7627FA-7F2F-06CC-C4CC-47763C1F185E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58B626-7574-AC36-3B49-03FDC3167813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69F535-DDAB-7415-3C75-47F0355A38E6}"/>
              </a:ext>
            </a:extLst>
          </p:cNvPr>
          <p:cNvGrpSpPr/>
          <p:nvPr/>
        </p:nvGrpSpPr>
        <p:grpSpPr>
          <a:xfrm rot="16200000">
            <a:off x="4755491" y="3288660"/>
            <a:ext cx="182880" cy="182880"/>
            <a:chOff x="5225150" y="1674688"/>
            <a:chExt cx="182880" cy="18288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2BAA32-BB4E-30DC-3359-EF2FDC3FA372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8302F9-15E3-5BD6-18AA-AA0B5D8DA9BB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FBD5FF-D77E-D416-6402-85845B98A8F4}"/>
              </a:ext>
            </a:extLst>
          </p:cNvPr>
          <p:cNvGrpSpPr/>
          <p:nvPr/>
        </p:nvGrpSpPr>
        <p:grpSpPr>
          <a:xfrm rot="5400000">
            <a:off x="4145539" y="5689246"/>
            <a:ext cx="182880" cy="182880"/>
            <a:chOff x="5225150" y="1674688"/>
            <a:chExt cx="182880" cy="18288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2F7879B-F801-BDAD-71F7-29F66B64F39A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2279C96-9154-95A3-3BF1-C01DDF3D2779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53BDA3-F3F9-9C3F-5E69-586F8335CF38}"/>
              </a:ext>
            </a:extLst>
          </p:cNvPr>
          <p:cNvGrpSpPr/>
          <p:nvPr/>
        </p:nvGrpSpPr>
        <p:grpSpPr>
          <a:xfrm rot="10800000">
            <a:off x="3866347" y="3284585"/>
            <a:ext cx="182880" cy="182880"/>
            <a:chOff x="5225150" y="1674688"/>
            <a:chExt cx="182880" cy="18288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9C2749-EFB9-C82E-83DC-38FFB47F36FE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03F031-9D83-E753-8568-DA8014F36E5D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1416FF-04A1-0F36-E4D2-978A3FCC63E1}"/>
              </a:ext>
            </a:extLst>
          </p:cNvPr>
          <p:cNvGrpSpPr/>
          <p:nvPr/>
        </p:nvGrpSpPr>
        <p:grpSpPr>
          <a:xfrm rot="5400000">
            <a:off x="1500139" y="5694136"/>
            <a:ext cx="182880" cy="182880"/>
            <a:chOff x="5225150" y="1674688"/>
            <a:chExt cx="182880" cy="18288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8D8DEB-A8BC-B80F-AD24-8205175A081C}"/>
                </a:ext>
              </a:extLst>
            </p:cNvPr>
            <p:cNvCxnSpPr/>
            <p:nvPr/>
          </p:nvCxnSpPr>
          <p:spPr>
            <a:xfrm>
              <a:off x="5239820" y="1674688"/>
              <a:ext cx="0" cy="1828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46A64A-EA16-B071-1E23-85B0EC328B16}"/>
                </a:ext>
              </a:extLst>
            </p:cNvPr>
            <p:cNvCxnSpPr/>
            <p:nvPr/>
          </p:nvCxnSpPr>
          <p:spPr>
            <a:xfrm>
              <a:off x="5225150" y="1684468"/>
              <a:ext cx="1828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0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26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98746"/>
            <a:ext cx="3786856" cy="18592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id="{2143593E-F7D3-46D9-B179-F46D046BC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6172200" y="3276600"/>
            <a:ext cx="5458450" cy="3678054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557561" y="229271"/>
            <a:ext cx="10353125" cy="3802219"/>
          </a:xfrm>
          <a:prstGeom prst="cloudCallout">
            <a:avLst>
              <a:gd name="adj1" fmla="val -29976"/>
              <a:gd name="adj2" fmla="val 64122"/>
            </a:avLst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1353312" cy="103533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>
            <a:off x="2590861" y="3180555"/>
            <a:ext cx="4879787" cy="2390484"/>
            <a:chOff x="2652093" y="3040580"/>
            <a:chExt cx="3629722" cy="1692898"/>
          </a:xfrm>
        </p:grpSpPr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2652093" y="3040580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4488402" y="4425701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6B012CEC-9A12-4523-AD6E-3D326E54C38A}"/>
              </a:ext>
            </a:extLst>
          </p:cNvPr>
          <p:cNvSpPr/>
          <p:nvPr/>
        </p:nvSpPr>
        <p:spPr>
          <a:xfrm rot="20079945">
            <a:off x="2684849" y="1518481"/>
            <a:ext cx="4655234" cy="849057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2">
            <a:extLst>
              <a:ext uri="{FF2B5EF4-FFF2-40B4-BE49-F238E27FC236}">
                <a16:creationId xmlns:a16="http://schemas.microsoft.com/office/drawing/2014/main" id="{C280D43B-6C61-D5D4-0152-8470B5BC2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346" y="1262414"/>
            <a:ext cx="2789937" cy="529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EB02613B-FF74-47E7-B58E-CB3E51163930}"/>
              </a:ext>
            </a:extLst>
          </p:cNvPr>
          <p:cNvGrpSpPr/>
          <p:nvPr/>
        </p:nvGrpSpPr>
        <p:grpSpPr>
          <a:xfrm>
            <a:off x="1467085" y="-1466841"/>
            <a:ext cx="10604203" cy="4905639"/>
            <a:chOff x="2931695" y="-1612231"/>
            <a:chExt cx="7050504" cy="5366084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D1DE90A9-4183-4973-A61F-09F27808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695" y="-1612231"/>
              <a:ext cx="6858000" cy="5366084"/>
            </a:xfrm>
            <a:prstGeom prst="rect">
              <a:avLst/>
            </a:prstGeom>
          </p:spPr>
        </p:pic>
        <p:pic>
          <p:nvPicPr>
            <p:cNvPr id="6" name="图片 3">
              <a:extLst>
                <a:ext uri="{FF2B5EF4-FFF2-40B4-BE49-F238E27FC236}">
                  <a16:creationId xmlns:a16="http://schemas.microsoft.com/office/drawing/2014/main" id="{9CF48E18-7A31-4722-BEE8-A28EC59D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041" y="-348916"/>
              <a:ext cx="2346158" cy="2346158"/>
            </a:xfrm>
            <a:prstGeom prst="rect">
              <a:avLst/>
            </a:prstGeom>
          </p:spPr>
        </p:pic>
      </p:grpSp>
      <p:sp>
        <p:nvSpPr>
          <p:cNvPr id="7" name="文本框 4">
            <a:extLst>
              <a:ext uri="{FF2B5EF4-FFF2-40B4-BE49-F238E27FC236}">
                <a16:creationId xmlns:a16="http://schemas.microsoft.com/office/drawing/2014/main" id="{D585CD73-24D2-4804-95E9-D0926F55EEEF}"/>
              </a:ext>
            </a:extLst>
          </p:cNvPr>
          <p:cNvSpPr txBox="1"/>
          <p:nvPr/>
        </p:nvSpPr>
        <p:spPr>
          <a:xfrm>
            <a:off x="3992986" y="503377"/>
            <a:ext cx="5390899" cy="6156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667" b="1" dirty="0">
                <a:solidFill>
                  <a:srgbClr val="C00000"/>
                </a:solidFill>
                <a:latin typeface="+mj-lt"/>
                <a:ea typeface="方正剪纸简体" panose="03000509000000000000" pitchFamily="65" charset="-122"/>
              </a:rPr>
              <a:t>Xin cảm chào và hẹn gặp lại các em !</a:t>
            </a:r>
            <a:endParaRPr lang="zh-CN" altLang="en-US" sz="2667" b="1" dirty="0">
              <a:solidFill>
                <a:srgbClr val="C00000"/>
              </a:solidFill>
              <a:latin typeface="+mj-lt"/>
              <a:ea typeface="方正剪纸简体" panose="03000509000000000000" pitchFamily="65" charset="-122"/>
            </a:endParaRPr>
          </a:p>
        </p:txBody>
      </p:sp>
      <p:pic>
        <p:nvPicPr>
          <p:cNvPr id="8" name="Picture 5" descr="E:\大赛\18\1_0002s_0002_Layer-14.png">
            <a:extLst>
              <a:ext uri="{FF2B5EF4-FFF2-40B4-BE49-F238E27FC236}">
                <a16:creationId xmlns:a16="http://schemas.microsoft.com/office/drawing/2014/main" id="{E5BBB0F5-9B2B-4108-A5DF-80867166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31" y="1586294"/>
            <a:ext cx="32940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18">
            <a:extLst>
              <a:ext uri="{FF2B5EF4-FFF2-40B4-BE49-F238E27FC236}">
                <a16:creationId xmlns:a16="http://schemas.microsoft.com/office/drawing/2014/main" id="{D3AE89C6-F772-4B13-B89D-A89AFEBE19AA}"/>
              </a:ext>
            </a:extLst>
          </p:cNvPr>
          <p:cNvGrpSpPr/>
          <p:nvPr/>
        </p:nvGrpSpPr>
        <p:grpSpPr>
          <a:xfrm>
            <a:off x="4853355" y="1838566"/>
            <a:ext cx="7231239" cy="1353387"/>
            <a:chOff x="5287224" y="936683"/>
            <a:chExt cx="6134553" cy="1353386"/>
          </a:xfrm>
        </p:grpSpPr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393BAFDB-0B38-4BA1-A5DB-8B8417EF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224" y="936683"/>
              <a:ext cx="6134553" cy="1353386"/>
            </a:xfrm>
            <a:prstGeom prst="rect">
              <a:avLst/>
            </a:prstGeom>
          </p:spPr>
        </p:pic>
        <p:sp>
          <p:nvSpPr>
            <p:cNvPr id="11" name="文本框 20">
              <a:extLst>
                <a:ext uri="{FF2B5EF4-FFF2-40B4-BE49-F238E27FC236}">
                  <a16:creationId xmlns:a16="http://schemas.microsoft.com/office/drawing/2014/main" id="{8F01BF3F-FB3B-4F98-9ADA-C7B6527B1825}"/>
                </a:ext>
              </a:extLst>
            </p:cNvPr>
            <p:cNvSpPr txBox="1"/>
            <p:nvPr/>
          </p:nvSpPr>
          <p:spPr>
            <a:xfrm>
              <a:off x="6346929" y="1461663"/>
              <a:ext cx="4817938" cy="574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733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Xem</a:t>
              </a:r>
              <a:r>
                <a:rPr lang="en-US" altLang="zh-CN" sz="3733" b="1" dirty="0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3733" b="1" dirty="0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733" b="1" dirty="0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đã</a:t>
              </a:r>
              <a:r>
                <a:rPr lang="en-US" altLang="zh-CN" sz="3733" b="1" dirty="0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733" b="1" dirty="0" smtClean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.</a:t>
              </a:r>
              <a:endParaRPr lang="zh-CN" altLang="en-US" sz="3733" b="1" dirty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2">
            <a:extLst>
              <a:ext uri="{FF2B5EF4-FFF2-40B4-BE49-F238E27FC236}">
                <a16:creationId xmlns:a16="http://schemas.microsoft.com/office/drawing/2014/main" id="{CBE0451C-FE4E-422D-96AA-723FA3045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6" y="2650803"/>
            <a:ext cx="7052401" cy="3468817"/>
          </a:xfrm>
          <a:prstGeom prst="rect">
            <a:avLst/>
          </a:prstGeom>
        </p:spPr>
      </p:pic>
      <p:pic>
        <p:nvPicPr>
          <p:cNvPr id="21" name="图片 30">
            <a:extLst>
              <a:ext uri="{FF2B5EF4-FFF2-40B4-BE49-F238E27FC236}">
                <a16:creationId xmlns:a16="http://schemas.microsoft.com/office/drawing/2014/main" id="{3F87E298-1A98-4816-A058-4947D9064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395">
            <a:off x="-147345" y="2395343"/>
            <a:ext cx="5769521" cy="969181"/>
          </a:xfrm>
          <a:prstGeom prst="rect">
            <a:avLst/>
          </a:prstGeom>
        </p:spPr>
      </p:pic>
      <p:pic>
        <p:nvPicPr>
          <p:cNvPr id="22" name="Picture 5" descr="E:\大赛\18\1_0002s_0002_Layer-14.png">
            <a:extLst>
              <a:ext uri="{FF2B5EF4-FFF2-40B4-BE49-F238E27FC236}">
                <a16:creationId xmlns:a16="http://schemas.microsoft.com/office/drawing/2014/main" id="{1A732C80-1A8C-48C0-9CAC-3C14597D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2" y="1123273"/>
            <a:ext cx="19256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32">
            <a:extLst>
              <a:ext uri="{FF2B5EF4-FFF2-40B4-BE49-F238E27FC236}">
                <a16:creationId xmlns:a16="http://schemas.microsoft.com/office/drawing/2014/main" id="{752F569C-F000-496E-8727-908C02554176}"/>
              </a:ext>
            </a:extLst>
          </p:cNvPr>
          <p:cNvGrpSpPr/>
          <p:nvPr/>
        </p:nvGrpSpPr>
        <p:grpSpPr>
          <a:xfrm>
            <a:off x="54675" y="3369340"/>
            <a:ext cx="5113396" cy="3471333"/>
            <a:chOff x="257562" y="3073400"/>
            <a:chExt cx="5113396" cy="3471333"/>
          </a:xfrm>
        </p:grpSpPr>
        <p:pic>
          <p:nvPicPr>
            <p:cNvPr id="24" name="图片 33">
              <a:extLst>
                <a:ext uri="{FF2B5EF4-FFF2-40B4-BE49-F238E27FC236}">
                  <a16:creationId xmlns:a16="http://schemas.microsoft.com/office/drawing/2014/main" id="{1396D1D4-5465-4F5C-A418-DD1BEC98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62" y="3073400"/>
              <a:ext cx="5113396" cy="3471333"/>
            </a:xfrm>
            <a:prstGeom prst="rect">
              <a:avLst/>
            </a:prstGeom>
          </p:spPr>
        </p:pic>
        <p:sp>
          <p:nvSpPr>
            <p:cNvPr id="25" name="文本框 34">
              <a:extLst>
                <a:ext uri="{FF2B5EF4-FFF2-40B4-BE49-F238E27FC236}">
                  <a16:creationId xmlns:a16="http://schemas.microsoft.com/office/drawing/2014/main" id="{C0333B31-2D95-4C33-9A65-ACA587ABFE36}"/>
                </a:ext>
              </a:extLst>
            </p:cNvPr>
            <p:cNvSpPr txBox="1"/>
            <p:nvPr/>
          </p:nvSpPr>
          <p:spPr>
            <a:xfrm>
              <a:off x="3667717" y="3845125"/>
              <a:ext cx="13885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pc="200" dirty="0">
                  <a:solidFill>
                    <a:srgbClr val="C00000"/>
                  </a:solidFill>
                  <a:latin typeface="+mj-lt"/>
                  <a:ea typeface="方正剪纸简体" panose="03000509000000000000" pitchFamily="65" charset="-122"/>
                </a:rPr>
                <a:t>DẶN DÒ</a:t>
              </a:r>
              <a:endParaRPr lang="zh-CN" altLang="en-US" sz="3200" b="1" spc="200" dirty="0">
                <a:solidFill>
                  <a:srgbClr val="C00000"/>
                </a:solidFill>
                <a:latin typeface="+mj-lt"/>
                <a:ea typeface="方正剪纸简体" panose="03000509000000000000" pitchFamily="65" charset="-122"/>
              </a:endParaRPr>
            </a:p>
          </p:txBody>
        </p:sp>
      </p:grpSp>
      <p:sp>
        <p:nvSpPr>
          <p:cNvPr id="16" name="文本框 20">
            <a:extLst>
              <a:ext uri="{FF2B5EF4-FFF2-40B4-BE49-F238E27FC236}">
                <a16:creationId xmlns:a16="http://schemas.microsoft.com/office/drawing/2014/main" id="{8F01BF3F-FB3B-4F98-9ADA-C7B6527B1825}"/>
              </a:ext>
            </a:extLst>
          </p:cNvPr>
          <p:cNvSpPr txBox="1"/>
          <p:nvPr/>
        </p:nvSpPr>
        <p:spPr>
          <a:xfrm>
            <a:off x="6102506" y="4040952"/>
            <a:ext cx="5679250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733" b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Chuẩn</a:t>
            </a:r>
            <a:r>
              <a:rPr lang="en-US" altLang="zh-CN" sz="3733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bị</a:t>
            </a:r>
            <a:r>
              <a:rPr lang="en-US" altLang="zh-CN" sz="3733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733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sau</a:t>
            </a:r>
            <a:r>
              <a:rPr lang="en-US" altLang="zh-CN" sz="3733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3733" b="1" dirty="0">
              <a:solidFill>
                <a:srgbClr val="003300"/>
              </a:solidFill>
              <a:latin typeface="Times New Roman" panose="02020603050405020304" pitchFamily="18" charset="0"/>
              <a:ea typeface="方正剪纸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556 0.00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7 7.40741E-7 L 0.09753 7.40741E-7 " pathEditMode="relative" rAng="0" ptsTypes="AA">
                                      <p:cBhvr>
                                        <p:cTn id="17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1" y="0"/>
            <a:ext cx="10660309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2395044" y="2890777"/>
            <a:ext cx="81944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altLang="en-US" sz="6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zh-CN" altLang="en-US" sz="6000" b="1" spc="300" dirty="0"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5791156" y="146553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40778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225">
        <p:random/>
      </p:transition>
    </mc:Choice>
    <mc:Fallback xmlns="">
      <p:transition spd="slow" advClick="0" advTm="14225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3084" y="401527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6405" y="5492099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22" y="411079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57" y="559778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252618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83" y="263852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156775" y="344480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4049584" y="510316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3943649" y="1908702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0C59F-3C9E-7556-EE08-99C5ECC4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6" y="3125452"/>
            <a:ext cx="16992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5EC431-A6EB-D8E8-CFB4-4D15B2407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48041"/>
              </p:ext>
            </p:extLst>
          </p:nvPr>
        </p:nvGraphicFramePr>
        <p:xfrm>
          <a:off x="492652" y="3030599"/>
          <a:ext cx="3093248" cy="265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17" imgW="2375022" imgH="2050794" progId="Paint.Picture">
                  <p:embed/>
                </p:oleObj>
              </mc:Choice>
              <mc:Fallback>
                <p:oleObj name="Bitmap Image" r:id="rId17" imgW="2375022" imgH="205079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52" y="3030599"/>
                        <a:ext cx="3093248" cy="265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74235" y="414251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AB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7556" y="561934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8" y="572502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71751" y="265342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OB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8" y="425121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327926" y="357204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4220735" y="523041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4114800" y="203594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51" y="2756946"/>
            <a:ext cx="725543" cy="711583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69E8769-598A-AC96-83F4-F9A466FCA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43383"/>
              </p:ext>
            </p:extLst>
          </p:nvPr>
        </p:nvGraphicFramePr>
        <p:xfrm>
          <a:off x="657588" y="3171171"/>
          <a:ext cx="3244675" cy="278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17" imgW="2375022" imgH="2050794" progId="Paint.Picture">
                  <p:embed/>
                </p:oleObj>
              </mc:Choice>
              <mc:Fallback>
                <p:oleObj name="Bitmap Image" r:id="rId17" imgW="2375022" imgH="2050794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5EC431-A6EB-D8E8-CFB4-4D15B2407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88" y="3171171"/>
                        <a:ext cx="3244675" cy="278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3502" y="4060374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BM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6823" y="5537201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AB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1018" y="2571289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OB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75" y="4169078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3529" y="462137"/>
            <a:ext cx="5713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của hình tròn là: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607193" y="3489910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4500002" y="5148271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4394067" y="1953804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92" y="565397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17" y="2676802"/>
            <a:ext cx="734142" cy="707593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34CD61F-BE37-ABE8-5554-AB5C9217E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78133"/>
              </p:ext>
            </p:extLst>
          </p:nvPr>
        </p:nvGraphicFramePr>
        <p:xfrm>
          <a:off x="657588" y="3171171"/>
          <a:ext cx="3050812" cy="261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17" imgW="2375022" imgH="2050794" progId="Paint.Picture">
                  <p:embed/>
                </p:oleObj>
              </mc:Choice>
              <mc:Fallback>
                <p:oleObj name="Bitmap Image" r:id="rId17" imgW="2375022" imgH="2050794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5EC431-A6EB-D8E8-CFB4-4D15B2407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88" y="3171171"/>
                        <a:ext cx="3050812" cy="2618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2F42620-B3AB-29C2-0DFA-F6BBEB3049AB}"/>
              </a:ext>
            </a:extLst>
          </p:cNvPr>
          <p:cNvGrpSpPr/>
          <p:nvPr/>
        </p:nvGrpSpPr>
        <p:grpSpPr>
          <a:xfrm>
            <a:off x="786073" y="344184"/>
            <a:ext cx="2784153" cy="1771735"/>
            <a:chOff x="3407251" y="142433"/>
            <a:chExt cx="2784153" cy="1771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A1B20AE-A4D5-78BE-387A-672998346414}"/>
                </a:ext>
              </a:extLst>
            </p:cNvPr>
            <p:cNvGrpSpPr/>
            <p:nvPr/>
          </p:nvGrpSpPr>
          <p:grpSpPr>
            <a:xfrm rot="21388221">
              <a:off x="3407251" y="142433"/>
              <a:ext cx="2784153" cy="1771735"/>
              <a:chOff x="1143000" y="742950"/>
              <a:chExt cx="3962400" cy="2521527"/>
            </a:xfrm>
            <a:solidFill>
              <a:srgbClr val="FFCCFF"/>
            </a:solidFill>
          </p:grpSpPr>
          <p:sp>
            <p:nvSpPr>
              <p:cNvPr id="13" name="Cloud 12">
                <a:extLst>
                  <a:ext uri="{FF2B5EF4-FFF2-40B4-BE49-F238E27FC236}">
                    <a16:creationId xmlns:a16="http://schemas.microsoft.com/office/drawing/2014/main" id="{8DF6787F-5AEB-B9D3-DE67-5C9396D0BBBF}"/>
                  </a:ext>
                </a:extLst>
              </p:cNvPr>
              <p:cNvSpPr/>
              <p:nvPr/>
            </p:nvSpPr>
            <p:spPr>
              <a:xfrm>
                <a:off x="1143000" y="742950"/>
                <a:ext cx="3962400" cy="2521527"/>
              </a:xfrm>
              <a:prstGeom prst="cloud">
                <a:avLst/>
              </a:prstGeom>
              <a:grpFill/>
              <a:ln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C0F2CBB9-F40C-C682-1524-01DBC28FA6AB}"/>
                  </a:ext>
                </a:extLst>
              </p:cNvPr>
              <p:cNvSpPr/>
              <p:nvPr/>
            </p:nvSpPr>
            <p:spPr>
              <a:xfrm>
                <a:off x="1280432" y="830406"/>
                <a:ext cx="3687536" cy="2346614"/>
              </a:xfrm>
              <a:prstGeom prst="cloud">
                <a:avLst/>
              </a:prstGeom>
              <a:grpFill/>
              <a:ln w="381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333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itle 6">
              <a:extLst>
                <a:ext uri="{FF2B5EF4-FFF2-40B4-BE49-F238E27FC236}">
                  <a16:creationId xmlns:a16="http://schemas.microsoft.com/office/drawing/2014/main" id="{6010A54A-E526-2293-D520-0F872B62F8CA}"/>
                </a:ext>
              </a:extLst>
            </p:cNvPr>
            <p:cNvSpPr txBox="1">
              <a:spLocks/>
            </p:cNvSpPr>
            <p:nvPr/>
          </p:nvSpPr>
          <p:spPr>
            <a:xfrm rot="20944908">
              <a:off x="3742549" y="987459"/>
              <a:ext cx="2301631" cy="681404"/>
            </a:xfrm>
            <a:prstGeom prst="rect">
              <a:avLst/>
            </a:prstGeom>
          </p:spPr>
          <p:txBody>
            <a:bodyPr spcFirstLastPara="1" numCol="1" anchor="b">
              <a:prstTxWarp prst="textArchUp">
                <a:avLst/>
              </a:prstTxWarp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1" dirty="0" err="1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</a:t>
              </a:r>
              <a:r>
                <a:rPr lang="en-US" sz="4267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</a:t>
              </a:r>
              <a:r>
                <a:rPr lang="en-US" sz="4267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C17D69-7B2E-9988-F1FA-6D8590D1ABA7}"/>
              </a:ext>
            </a:extLst>
          </p:cNvPr>
          <p:cNvSpPr txBox="1"/>
          <p:nvPr/>
        </p:nvSpPr>
        <p:spPr>
          <a:xfrm>
            <a:off x="3486941" y="712484"/>
            <a:ext cx="6296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QUEN VỚI </a:t>
            </a:r>
          </a:p>
          <a:p>
            <a:pPr algn="ctr"/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PHẲNG, HÌNH KHỐI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BD590F-6BCA-9AC9-63BC-60593146C890}"/>
              </a:ext>
            </a:extLst>
          </p:cNvPr>
          <p:cNvGrpSpPr/>
          <p:nvPr/>
        </p:nvGrpSpPr>
        <p:grpSpPr>
          <a:xfrm>
            <a:off x="1926899" y="2326815"/>
            <a:ext cx="8321964" cy="1833817"/>
            <a:chOff x="304800" y="2038350"/>
            <a:chExt cx="8458200" cy="1473493"/>
          </a:xfrm>
        </p:grpSpPr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2433CFE7-5C57-A9AC-3BA6-501FF97A9807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DF6B1534-4550-2AB0-B5C7-92EA8718A257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017D2D-8B6E-8A92-20C3-A3E9D4074635}"/>
              </a:ext>
            </a:extLst>
          </p:cNvPr>
          <p:cNvSpPr txBox="1"/>
          <p:nvPr/>
        </p:nvSpPr>
        <p:spPr>
          <a:xfrm>
            <a:off x="2178149" y="314519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lang="en-US" sz="3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89F9DF-F43C-C238-DF9D-859FA2E36109}"/>
              </a:ext>
            </a:extLst>
          </p:cNvPr>
          <p:cNvSpPr txBox="1"/>
          <p:nvPr/>
        </p:nvSpPr>
        <p:spPr>
          <a:xfrm>
            <a:off x="5091044" y="2580876"/>
            <a:ext cx="1593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18: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49ABF5-3EDA-EEF0-6D24-68BB56B08F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325" y="748414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B6295D-B15D-8E09-8E47-9CA9AEEC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396" y="1446087"/>
            <a:ext cx="9217207" cy="39658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846" y="90867"/>
            <a:ext cx="1523774" cy="7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1" y="-9478"/>
            <a:ext cx="845023" cy="6464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CDF016-99C0-1100-BD6E-3BD51C3D1D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845" y="90867"/>
            <a:ext cx="1589017" cy="7945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FE2A70-13CA-DF98-5041-09B2FC4A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24" y="1962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2410FA-5D7E-2D8C-D17B-C97C8D10D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24829"/>
              </p:ext>
            </p:extLst>
          </p:nvPr>
        </p:nvGraphicFramePr>
        <p:xfrm>
          <a:off x="1510301" y="1368062"/>
          <a:ext cx="9439829" cy="238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7" imgW="6286823" imgH="1593651" progId="Paint.Picture">
                  <p:embed/>
                </p:oleObj>
              </mc:Choice>
              <mc:Fallback>
                <p:oleObj name="Bitmap Image" r:id="rId7" imgW="6286823" imgH="159365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301" y="1368062"/>
                        <a:ext cx="9439829" cy="2383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ED01CB-1355-E8BB-B86C-49F095C399D2}"/>
              </a:ext>
            </a:extLst>
          </p:cNvPr>
          <p:cNvSpPr txBox="1"/>
          <p:nvPr/>
        </p:nvSpPr>
        <p:spPr>
          <a:xfrm>
            <a:off x="2063188" y="4345968"/>
            <a:ext cx="8334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nl-N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3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300</Words>
  <Application>Microsoft Office PowerPoint</Application>
  <PresentationFormat>Widescreen</PresentationFormat>
  <Paragraphs>80</Paragraphs>
  <Slides>22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宋体</vt:lpstr>
      <vt:lpstr>Arial</vt:lpstr>
      <vt:lpstr>Arial Unicode MS</vt:lpstr>
      <vt:lpstr>Arial-Rounded</vt:lpstr>
      <vt:lpstr>Calibri</vt:lpstr>
      <vt:lpstr>Cooper Black</vt:lpstr>
      <vt:lpstr>黑体</vt:lpstr>
      <vt:lpstr>Times New Roman</vt:lpstr>
      <vt:lpstr>字体管家天蝎座</vt:lpstr>
      <vt:lpstr>方正剪纸简体</vt:lpstr>
      <vt:lpstr>Office 主题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463</cp:revision>
  <dcterms:created xsi:type="dcterms:W3CDTF">2016-02-25T11:28:42Z</dcterms:created>
  <dcterms:modified xsi:type="dcterms:W3CDTF">2022-07-16T03:48:49Z</dcterms:modified>
</cp:coreProperties>
</file>