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Lst>
  <p:notesMasterIdLst>
    <p:notesMasterId r:id="rId21"/>
  </p:notesMasterIdLst>
  <p:sldIdLst>
    <p:sldId id="563" r:id="rId2"/>
    <p:sldId id="558" r:id="rId3"/>
    <p:sldId id="566" r:id="rId4"/>
    <p:sldId id="565" r:id="rId5"/>
    <p:sldId id="568" r:id="rId6"/>
    <p:sldId id="624" r:id="rId7"/>
    <p:sldId id="625" r:id="rId8"/>
    <p:sldId id="626" r:id="rId9"/>
    <p:sldId id="630" r:id="rId10"/>
    <p:sldId id="627" r:id="rId11"/>
    <p:sldId id="634" r:id="rId12"/>
    <p:sldId id="606" r:id="rId13"/>
    <p:sldId id="608" r:id="rId14"/>
    <p:sldId id="609" r:id="rId15"/>
    <p:sldId id="607" r:id="rId16"/>
    <p:sldId id="610" r:id="rId17"/>
    <p:sldId id="611" r:id="rId18"/>
    <p:sldId id="635" r:id="rId19"/>
    <p:sldId id="629"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Open Sans Extrabold" panose="020B0604020202020204" charset="0"/>
      <p:bold r:id="rId28"/>
      <p:boldItalic r:id="rId29"/>
    </p:embeddedFont>
    <p:embeddedFont>
      <p:font typeface="Roboto" panose="020B0604020202020204" charset="0"/>
      <p:regular r:id="rId30"/>
      <p:bold r:id="rId31"/>
      <p:italic r:id="rId32"/>
      <p:boldItalic r:id="rId33"/>
    </p:embeddedFont>
    <p:embeddedFont>
      <p:font typeface="Tahoma" panose="020B0604030504040204" pitchFamily="34" charset="0"/>
      <p:regular r:id="rId34"/>
      <p:bold r:id="rId35"/>
    </p:embeddedFont>
    <p:embeddedFont>
      <p:font typeface="Verdana" panose="020B0604030504040204" pitchFamily="34" charset="0"/>
      <p:regular r:id="rId36"/>
      <p:bold r:id="rId37"/>
      <p:italic r:id="rId38"/>
      <p:boldItalic r:id="rId39"/>
    </p:embeddedFont>
  </p:embeddedFontLst>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63B"/>
    <a:srgbClr val="0E6FB2"/>
    <a:srgbClr val="FBAB1B"/>
    <a:srgbClr val="312552"/>
    <a:srgbClr val="1D1D1D"/>
    <a:srgbClr val="F44646"/>
    <a:srgbClr val="4E4E4E"/>
    <a:srgbClr val="FFFFFF"/>
    <a:srgbClr val="312454"/>
    <a:srgbClr val="E2D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82456" autoAdjust="0"/>
  </p:normalViewPr>
  <p:slideViewPr>
    <p:cSldViewPr>
      <p:cViewPr>
        <p:scale>
          <a:sx n="100" d="100"/>
          <a:sy n="100" d="100"/>
        </p:scale>
        <p:origin x="486"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18B-41D9-9DC8-F2E426BCA87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18B-41D9-9DC8-F2E426BCA876}"/>
              </c:ext>
            </c:extLst>
          </c:dPt>
          <c:dPt>
            <c:idx val="2"/>
            <c:bubble3D val="0"/>
            <c:spPr>
              <a:solidFill>
                <a:schemeClr val="tx2">
                  <a:lumMod val="60000"/>
                  <a:lumOff val="4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18B-41D9-9DC8-F2E426BCA876}"/>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F18B-41D9-9DC8-F2E426BCA876}"/>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F18B-41D9-9DC8-F2E426BCA876}"/>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F18B-41D9-9DC8-F2E426BCA876}"/>
              </c:ext>
            </c:extLst>
          </c:dPt>
          <c:cat>
            <c:strRef>
              <c:f>Sheet1!$A$2:$A$7</c:f>
              <c:strCache>
                <c:ptCount val="4"/>
                <c:pt idx="0">
                  <c:v>1st Qtr</c:v>
                </c:pt>
                <c:pt idx="1">
                  <c:v>2nd Qtr</c:v>
                </c:pt>
                <c:pt idx="2">
                  <c:v>3rd Qtr</c:v>
                </c:pt>
                <c:pt idx="3">
                  <c:v>4th Qtr</c:v>
                </c:pt>
              </c:strCache>
            </c:strRef>
          </c:cat>
          <c:val>
            <c:numRef>
              <c:f>Sheet1!$B$2:$B$7</c:f>
              <c:numCache>
                <c:formatCode>General</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C-F18B-41D9-9DC8-F2E426BCA87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6/9/2023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5</a:t>
            </a:fld>
            <a:endParaRPr lang="en-US"/>
          </a:p>
        </p:txBody>
      </p:sp>
    </p:spTree>
    <p:extLst>
      <p:ext uri="{BB962C8B-B14F-4D97-AF65-F5344CB8AC3E}">
        <p14:creationId xmlns:p14="http://schemas.microsoft.com/office/powerpoint/2010/main" val="2653879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7</a:t>
            </a:fld>
            <a:endParaRPr lang="en-US"/>
          </a:p>
        </p:txBody>
      </p:sp>
    </p:spTree>
    <p:extLst>
      <p:ext uri="{BB962C8B-B14F-4D97-AF65-F5344CB8AC3E}">
        <p14:creationId xmlns:p14="http://schemas.microsoft.com/office/powerpoint/2010/main" val="216391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9</a:t>
            </a:fld>
            <a:endParaRPr lang="en-US"/>
          </a:p>
        </p:txBody>
      </p:sp>
    </p:spTree>
    <p:extLst>
      <p:ext uri="{BB962C8B-B14F-4D97-AF65-F5344CB8AC3E}">
        <p14:creationId xmlns:p14="http://schemas.microsoft.com/office/powerpoint/2010/main" val="1686167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10</a:t>
            </a:fld>
            <a:endParaRPr lang="en-US"/>
          </a:p>
        </p:txBody>
      </p:sp>
    </p:spTree>
    <p:extLst>
      <p:ext uri="{BB962C8B-B14F-4D97-AF65-F5344CB8AC3E}">
        <p14:creationId xmlns:p14="http://schemas.microsoft.com/office/powerpoint/2010/main" val="153325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11</a:t>
            </a:fld>
            <a:endParaRPr lang="en-US"/>
          </a:p>
        </p:txBody>
      </p:sp>
    </p:spTree>
    <p:extLst>
      <p:ext uri="{BB962C8B-B14F-4D97-AF65-F5344CB8AC3E}">
        <p14:creationId xmlns:p14="http://schemas.microsoft.com/office/powerpoint/2010/main" val="1679429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13</a:t>
            </a:fld>
            <a:endParaRPr lang="en-US"/>
          </a:p>
        </p:txBody>
      </p:sp>
    </p:spTree>
    <p:extLst>
      <p:ext uri="{BB962C8B-B14F-4D97-AF65-F5344CB8AC3E}">
        <p14:creationId xmlns:p14="http://schemas.microsoft.com/office/powerpoint/2010/main" val="1413490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17</a:t>
            </a:fld>
            <a:endParaRPr lang="en-US"/>
          </a:p>
        </p:txBody>
      </p:sp>
    </p:spTree>
    <p:extLst>
      <p:ext uri="{BB962C8B-B14F-4D97-AF65-F5344CB8AC3E}">
        <p14:creationId xmlns:p14="http://schemas.microsoft.com/office/powerpoint/2010/main" val="2838083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6/9/2023</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8.xml"/><Relationship Id="rId3" Type="http://schemas.openxmlformats.org/officeDocument/2006/relationships/chart" Target="../charts/chart1.xml"/><Relationship Id="rId7" Type="http://schemas.openxmlformats.org/officeDocument/2006/relationships/slide" Target="slide3.xml"/><Relationship Id="rId12" Type="http://schemas.openxmlformats.org/officeDocument/2006/relationships/slide" Target="slide17.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13.xml"/><Relationship Id="rId11" Type="http://schemas.openxmlformats.org/officeDocument/2006/relationships/slide" Target="slide16.xml"/><Relationship Id="rId5" Type="http://schemas.openxmlformats.org/officeDocument/2006/relationships/slide" Target="slide2.xml"/><Relationship Id="rId10" Type="http://schemas.openxmlformats.org/officeDocument/2006/relationships/slide" Target="slide15.xml"/><Relationship Id="rId4" Type="http://schemas.openxmlformats.org/officeDocument/2006/relationships/image" Target="../media/image19.png"/><Relationship Id="rId9" Type="http://schemas.openxmlformats.org/officeDocument/2006/relationships/slide" Target="slide4.xml"/><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slide" Target="slide1.xml"/><Relationship Id="rId12" Type="http://schemas.openxmlformats.org/officeDocument/2006/relationships/image" Target="../media/image2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audio" Target="../media/audio1.wav"/><Relationship Id="rId10" Type="http://schemas.openxmlformats.org/officeDocument/2006/relationships/image" Target="../media/image23.png"/><Relationship Id="rId4" Type="http://schemas.openxmlformats.org/officeDocument/2006/relationships/notesSlide" Target="../notesSlides/notesSlide7.xml"/><Relationship Id="rId9" Type="http://schemas.openxmlformats.org/officeDocument/2006/relationships/image" Target="../media/image22.svg"/></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xml"/><Relationship Id="rId11" Type="http://schemas.openxmlformats.org/officeDocument/2006/relationships/image" Target="../media/image25.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xml"/><Relationship Id="rId11" Type="http://schemas.openxmlformats.org/officeDocument/2006/relationships/image" Target="../media/image25.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xml"/><Relationship Id="rId11" Type="http://schemas.openxmlformats.org/officeDocument/2006/relationships/image" Target="../media/image25.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slide" Target="slide1.xml"/><Relationship Id="rId12" Type="http://schemas.openxmlformats.org/officeDocument/2006/relationships/image" Target="../media/image25.svg"/><Relationship Id="rId2" Type="http://schemas.openxmlformats.org/officeDocument/2006/relationships/video" Target="../media/media2.mp4"/><Relationship Id="rId16" Type="http://schemas.openxmlformats.org/officeDocument/2006/relationships/image" Target="../media/image29.png"/><Relationship Id="rId1" Type="http://schemas.microsoft.com/office/2007/relationships/media" Target="../media/media2.mp4"/><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audio" Target="../media/audio1.wav"/><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notesSlide" Target="../notesSlides/notesSlide8.xml"/><Relationship Id="rId9" Type="http://schemas.openxmlformats.org/officeDocument/2006/relationships/image" Target="../media/image22.svg"/><Relationship Id="rId1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11" Type="http://schemas.openxmlformats.org/officeDocument/2006/relationships/image" Target="../media/image20.png"/><Relationship Id="rId5" Type="http://schemas.openxmlformats.org/officeDocument/2006/relationships/slide" Target="slide1.xml"/><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6.jfif"/><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xml"/><Relationship Id="rId9" Type="http://schemas.openxmlformats.org/officeDocument/2006/relationships/image" Target="../media/image4.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GIÁO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DỤC</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TẠO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2)</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DA89181A-3896-48AF-A72C-6F525B1EEAF0}"/>
              </a:ext>
            </a:extLst>
          </p:cNvPr>
          <p:cNvGrpSpPr/>
          <p:nvPr/>
        </p:nvGrpSpPr>
        <p:grpSpPr>
          <a:xfrm>
            <a:off x="35560" y="2136944"/>
            <a:ext cx="3474952" cy="833275"/>
            <a:chOff x="371924" y="273386"/>
            <a:chExt cx="3474952" cy="1292056"/>
          </a:xfrm>
        </p:grpSpPr>
        <p:pic>
          <p:nvPicPr>
            <p:cNvPr id="9" name="Picture 8">
              <a:extLst>
                <a:ext uri="{FF2B5EF4-FFF2-40B4-BE49-F238E27FC236}">
                  <a16:creationId xmlns:a16="http://schemas.microsoft.com/office/drawing/2014/main" id="{2EB8B3F0-1979-4217-AC93-225AE98267D6}"/>
                </a:ext>
              </a:extLst>
            </p:cNvPr>
            <p:cNvPicPr>
              <a:picLocks noChangeAspect="1"/>
            </p:cNvPicPr>
            <p:nvPr/>
          </p:nvPicPr>
          <p:blipFill>
            <a:blip r:embed="rId4"/>
            <a:stretch>
              <a:fillRect/>
            </a:stretch>
          </p:blipFill>
          <p:spPr>
            <a:xfrm>
              <a:off x="371924" y="384240"/>
              <a:ext cx="1280271" cy="1181202"/>
            </a:xfrm>
            <a:prstGeom prst="rect">
              <a:avLst/>
            </a:prstGeom>
          </p:spPr>
        </p:pic>
        <p:sp>
          <p:nvSpPr>
            <p:cNvPr id="10" name="Rectangle 9">
              <a:extLst>
                <a:ext uri="{FF2B5EF4-FFF2-40B4-BE49-F238E27FC236}">
                  <a16:creationId xmlns:a16="http://schemas.microsoft.com/office/drawing/2014/main" id="{B748DDD7-24AA-44A8-8AFA-307460B745EB}"/>
                </a:ext>
              </a:extLst>
            </p:cNvPr>
            <p:cNvSpPr/>
            <p:nvPr/>
          </p:nvSpPr>
          <p:spPr>
            <a:xfrm>
              <a:off x="1466275" y="273386"/>
              <a:ext cx="2380601" cy="642933"/>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VẬN DỤNG</a:t>
              </a:r>
              <a:endParaRPr lang="vi-VN" sz="2800" b="1" dirty="0">
                <a:solidFill>
                  <a:srgbClr val="0998D7"/>
                </a:solidFill>
                <a:latin typeface="SVN-SAF" panose="020406030505060202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14791475-015E-45C3-9C1F-61A59ECFBDC1}"/>
              </a:ext>
            </a:extLst>
          </p:cNvPr>
          <p:cNvSpPr/>
          <p:nvPr/>
        </p:nvSpPr>
        <p:spPr>
          <a:xfrm>
            <a:off x="1315829" y="2691160"/>
            <a:ext cx="9751340" cy="707886"/>
          </a:xfrm>
          <a:prstGeom prst="rect">
            <a:avLst/>
          </a:prstGeom>
        </p:spPr>
        <p:txBody>
          <a:bodyPr wrap="square">
            <a:spAutoFit/>
          </a:bodyPr>
          <a:lstStyle/>
          <a:p>
            <a:pPr algn="just" defTabSz="342900">
              <a:lnSpc>
                <a:spcPts val="2400"/>
              </a:lnSpc>
            </a:pPr>
            <a:r>
              <a:rPr lang="en-US" sz="2000" b="1" dirty="0">
                <a:latin typeface="UTM Avo" panose="02040603050506020204" pitchFamily="18" charset="0"/>
                <a:cs typeface="Times New Roman" panose="02020603050405020304" pitchFamily="18" charset="0"/>
              </a:rPr>
              <a:t>1. </a:t>
            </a:r>
            <a:r>
              <a:rPr lang="vi-VN" sz="2000" dirty="0">
                <a:latin typeface="UTM Avo" panose="02040603050506020204" pitchFamily="18" charset="0"/>
                <a:cs typeface="Times New Roman" panose="02020603050405020304" pitchFamily="18" charset="0"/>
              </a:rPr>
              <a:t>Em sẽ chọn từ khoá nào để tìm thông tin về danh lam thắng cảnh ở địa phương nơi em đang sống? Hãy thực hành tìm kiếm với từ khoá đó.</a:t>
            </a:r>
          </a:p>
        </p:txBody>
      </p:sp>
      <p:pic>
        <p:nvPicPr>
          <p:cNvPr id="13" name="Picture 12" descr="A toy figurine on a table&#10;&#10;Description automatically generated with low confidence">
            <a:extLst>
              <a:ext uri="{FF2B5EF4-FFF2-40B4-BE49-F238E27FC236}">
                <a16:creationId xmlns:a16="http://schemas.microsoft.com/office/drawing/2014/main" id="{A5FD44DF-0C8C-4BC6-A7A0-C3B5BAF041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233" b="10363"/>
          <a:stretch/>
        </p:blipFill>
        <p:spPr>
          <a:xfrm>
            <a:off x="8855576" y="4282731"/>
            <a:ext cx="2532648" cy="2276244"/>
          </a:xfrm>
          <a:prstGeom prst="rect">
            <a:avLst/>
          </a:prstGeom>
        </p:spPr>
      </p:pic>
      <p:pic>
        <p:nvPicPr>
          <p:cNvPr id="2050" name="Picture 26" descr="Em sẽ chọn từ khóa nào để tìm thông tin về danh lam thắng cảnh ở địa phương nơi em đang sống">
            <a:extLst>
              <a:ext uri="{FF2B5EF4-FFF2-40B4-BE49-F238E27FC236}">
                <a16:creationId xmlns:a16="http://schemas.microsoft.com/office/drawing/2014/main" id="{922B583A-5C2B-4A49-B8F4-B073E304D3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372754"/>
            <a:ext cx="2076450" cy="4857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5" descr="Em sẽ chọn từ khóa nào để tìm thông tin về danh lam thắng cảnh ở địa phương nơi em đang sống">
            <a:extLst>
              <a:ext uri="{FF2B5EF4-FFF2-40B4-BE49-F238E27FC236}">
                <a16:creationId xmlns:a16="http://schemas.microsoft.com/office/drawing/2014/main" id="{A7A7BF88-256F-4BC4-BE4C-DB022BC037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4147435"/>
            <a:ext cx="4610100" cy="15906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2B9D2D8C-89CB-4D09-BB81-8AC9F6C4811A}"/>
              </a:ext>
            </a:extLst>
          </p:cNvPr>
          <p:cNvSpPr>
            <a:spLocks noChangeArrowheads="1"/>
          </p:cNvSpPr>
          <p:nvPr/>
        </p:nvSpPr>
        <p:spPr bwMode="auto">
          <a:xfrm>
            <a:off x="2076450" y="350184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Từ</a:t>
            </a:r>
            <a:r>
              <a:rPr kumimoji="0" lang="en-US" altLang="en-US" sz="1300"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kh</a:t>
            </a:r>
            <a:r>
              <a:rPr kumimoji="0" lang="en-US" altLang="en-US" sz="1300" b="0" i="0" u="none" strike="noStrike" cap="none" normalizeH="0" baseline="0" dirty="0" err="1">
                <a:ln>
                  <a:noFill/>
                </a:ln>
                <a:solidFill>
                  <a:srgbClr val="333333"/>
                </a:solidFill>
                <a:effectLst/>
                <a:latin typeface="Calibri" panose="020F0502020204030204" pitchFamily="34" charset="0"/>
                <a:ea typeface="Times New Roman" panose="02020603050405020304" pitchFamily="18" charset="0"/>
                <a:cs typeface="Roboto" panose="020B0604020202020204" charset="0"/>
              </a:rPr>
              <a:t>ó</a:t>
            </a: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a</a:t>
            </a:r>
            <a:r>
              <a:rPr kumimoji="0" lang="en-US" altLang="en-US" sz="1300"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Ch</a:t>
            </a:r>
            <a:r>
              <a:rPr kumimoji="0" lang="en-US" altLang="en-US" sz="1300" b="0" i="0" u="none" strike="noStrike" cap="none" normalizeH="0" baseline="0" dirty="0" err="1">
                <a:ln>
                  <a:noFill/>
                </a:ln>
                <a:solidFill>
                  <a:srgbClr val="333333"/>
                </a:solidFill>
                <a:effectLst/>
                <a:latin typeface="Calibri" panose="020F0502020204030204" pitchFamily="34" charset="0"/>
                <a:ea typeface="Times New Roman" panose="02020603050405020304" pitchFamily="18" charset="0"/>
                <a:cs typeface="Roboto" panose="020B0604020202020204" charset="0"/>
              </a:rPr>
              <a:t>ù</a:t>
            </a: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a</a:t>
            </a:r>
            <a:r>
              <a:rPr kumimoji="0" lang="en-US" altLang="en-US" sz="1300"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Một</a:t>
            </a:r>
            <a:r>
              <a:rPr kumimoji="0" lang="en-US" altLang="en-US" sz="1300"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Cột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Bước</a:t>
            </a:r>
            <a:r>
              <a:rPr kumimoji="0" lang="en-US" altLang="en-US" sz="1300"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1: </a:t>
            </a: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Truy</a:t>
            </a:r>
            <a:r>
              <a:rPr kumimoji="0" lang="en-US" altLang="en-US" sz="1300"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cập</a:t>
            </a:r>
            <a:r>
              <a:rPr kumimoji="0" lang="en-US" altLang="en-US" sz="1300"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google.com</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5">
            <a:extLst>
              <a:ext uri="{FF2B5EF4-FFF2-40B4-BE49-F238E27FC236}">
                <a16:creationId xmlns:a16="http://schemas.microsoft.com/office/drawing/2014/main" id="{58F01271-753E-40AA-BEA0-CB41AF0223C3}"/>
              </a:ext>
            </a:extLst>
          </p:cNvPr>
          <p:cNvSpPr>
            <a:spLocks noChangeArrowheads="1"/>
          </p:cNvSpPr>
          <p:nvPr/>
        </p:nvSpPr>
        <p:spPr bwMode="auto">
          <a:xfrm>
            <a:off x="2362200" y="6248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Kết</a:t>
            </a:r>
            <a:r>
              <a:rPr kumimoji="0" lang="en-US" altLang="en-US" sz="1300"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quả</a:t>
            </a:r>
            <a:r>
              <a:rPr kumimoji="0" lang="en-US" altLang="en-US" sz="1300"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t</a:t>
            </a:r>
            <a:r>
              <a:rPr kumimoji="0" lang="en-US" altLang="en-US" sz="1300" b="0" i="0" u="none" strike="noStrike" cap="none" normalizeH="0" baseline="0" dirty="0" err="1">
                <a:ln>
                  <a:noFill/>
                </a:ln>
                <a:solidFill>
                  <a:srgbClr val="333333"/>
                </a:solidFill>
                <a:effectLst/>
                <a:latin typeface="Calibri" panose="020F0502020204030204" pitchFamily="34" charset="0"/>
                <a:ea typeface="Times New Roman" panose="02020603050405020304" pitchFamily="18" charset="0"/>
                <a:cs typeface="Roboto" panose="020B0604020202020204" charset="0"/>
              </a:rPr>
              <a:t>ì</a:t>
            </a: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m</a:t>
            </a:r>
            <a:r>
              <a:rPr kumimoji="0" lang="en-US" altLang="en-US" sz="1300"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kiếm</a:t>
            </a:r>
            <a:r>
              <a:rPr kumimoji="0" lang="en-US" altLang="en-US" sz="1300"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ph</a:t>
            </a:r>
            <a:r>
              <a:rPr kumimoji="0" lang="en-US" altLang="en-US" sz="1300" b="0" i="0" u="none" strike="noStrike" cap="none" normalizeH="0" baseline="0" dirty="0" err="1">
                <a:ln>
                  <a:noFill/>
                </a:ln>
                <a:solidFill>
                  <a:srgbClr val="333333"/>
                </a:solidFill>
                <a:effectLst/>
                <a:latin typeface="Calibri" panose="020F0502020204030204" pitchFamily="34" charset="0"/>
                <a:ea typeface="Times New Roman" panose="02020603050405020304" pitchFamily="18" charset="0"/>
                <a:cs typeface="Roboto" panose="020B0604020202020204" charset="0"/>
              </a:rPr>
              <a:t>ù</a:t>
            </a:r>
            <a:r>
              <a:rPr kumimoji="0" lang="en-US" altLang="en-US" sz="1300"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hợp</a:t>
            </a:r>
            <a:r>
              <a:rPr kumimoji="0" lang="en-US" altLang="en-US" sz="1300"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với</a:t>
            </a:r>
            <a:r>
              <a:rPr kumimoji="0" lang="en-US" altLang="en-US" sz="1300"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sz="1300"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thông</a:t>
            </a:r>
            <a:r>
              <a:rPr kumimoji="0" lang="en-US" altLang="en-US" sz="1300"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tin.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14">
            <a:extLst>
              <a:ext uri="{FF2B5EF4-FFF2-40B4-BE49-F238E27FC236}">
                <a16:creationId xmlns:a16="http://schemas.microsoft.com/office/drawing/2014/main" id="{E5863503-E49B-4746-BD46-9B28261C767B}"/>
              </a:ext>
            </a:extLst>
          </p:cNvPr>
          <p:cNvSpPr/>
          <p:nvPr/>
        </p:nvSpPr>
        <p:spPr>
          <a:xfrm>
            <a:off x="2076450" y="3813993"/>
            <a:ext cx="3406702" cy="307777"/>
          </a:xfrm>
          <a:prstGeom prst="rect">
            <a:avLst/>
          </a:prstGeom>
        </p:spPr>
        <p:txBody>
          <a:bodyPr wrap="none">
            <a:spAutoFit/>
          </a:bodyPr>
          <a:lstStyle/>
          <a:p>
            <a:pPr lvl="0" eaLnBrk="0" fontAlgn="base" hangingPunct="0">
              <a:spcBef>
                <a:spcPct val="0"/>
              </a:spcBef>
              <a:spcAft>
                <a:spcPct val="0"/>
              </a:spcAft>
            </a:pPr>
            <a:r>
              <a:rPr lang="en-US" altLang="en-US" sz="1400" dirty="0" err="1">
                <a:solidFill>
                  <a:srgbClr val="333333"/>
                </a:solidFill>
                <a:latin typeface="Roboto" panose="020B0604020202020204" charset="0"/>
                <a:ea typeface="Times New Roman" panose="02020603050405020304" pitchFamily="18" charset="0"/>
                <a:cs typeface="Roboto" panose="020B0604020202020204" charset="0"/>
              </a:rPr>
              <a:t>Bước</a:t>
            </a:r>
            <a:r>
              <a:rPr lang="en-US" altLang="en-US" sz="1400" dirty="0">
                <a:solidFill>
                  <a:srgbClr val="333333"/>
                </a:solidFill>
                <a:latin typeface="Roboto" panose="020B0604020202020204" charset="0"/>
                <a:ea typeface="Times New Roman" panose="02020603050405020304" pitchFamily="18" charset="0"/>
                <a:cs typeface="Roboto" panose="020B0604020202020204" charset="0"/>
              </a:rPr>
              <a:t> 2: </a:t>
            </a:r>
            <a:r>
              <a:rPr lang="en-US" altLang="en-US" sz="1400" dirty="0" err="1">
                <a:solidFill>
                  <a:srgbClr val="333333"/>
                </a:solidFill>
                <a:latin typeface="Roboto" panose="020B0604020202020204" charset="0"/>
                <a:ea typeface="Times New Roman" panose="02020603050405020304" pitchFamily="18" charset="0"/>
                <a:cs typeface="Roboto" panose="020B0604020202020204" charset="0"/>
              </a:rPr>
              <a:t>Gõ</a:t>
            </a:r>
            <a:r>
              <a:rPr lang="en-US" altLang="en-US" sz="1400" dirty="0">
                <a:solidFill>
                  <a:srgbClr val="333333"/>
                </a:solidFill>
                <a:latin typeface="Roboto" panose="020B0604020202020204" charset="0"/>
                <a:ea typeface="Times New Roman" panose="02020603050405020304" pitchFamily="18" charset="0"/>
                <a:cs typeface="Roboto" panose="020B0604020202020204" charset="0"/>
              </a:rPr>
              <a:t> </a:t>
            </a:r>
            <a:r>
              <a:rPr lang="en-US" altLang="en-US" sz="1400" dirty="0" err="1">
                <a:solidFill>
                  <a:srgbClr val="333333"/>
                </a:solidFill>
                <a:latin typeface="Roboto" panose="020B0604020202020204" charset="0"/>
                <a:ea typeface="Times New Roman" panose="02020603050405020304" pitchFamily="18" charset="0"/>
                <a:cs typeface="Roboto" panose="020B0604020202020204" charset="0"/>
              </a:rPr>
              <a:t>Ch</a:t>
            </a:r>
            <a:r>
              <a:rPr lang="en-US" altLang="en-US" sz="1400" dirty="0" err="1">
                <a:solidFill>
                  <a:srgbClr val="333333"/>
                </a:solidFill>
                <a:latin typeface="Calibri" panose="020F0502020204030204" pitchFamily="34" charset="0"/>
                <a:ea typeface="Times New Roman" panose="02020603050405020304" pitchFamily="18" charset="0"/>
                <a:cs typeface="Roboto" panose="020B0604020202020204" charset="0"/>
              </a:rPr>
              <a:t>ù</a:t>
            </a:r>
            <a:r>
              <a:rPr lang="en-US" altLang="en-US" sz="1400" dirty="0" err="1">
                <a:solidFill>
                  <a:srgbClr val="333333"/>
                </a:solidFill>
                <a:latin typeface="Roboto" panose="020B0604020202020204" charset="0"/>
                <a:ea typeface="Times New Roman" panose="02020603050405020304" pitchFamily="18" charset="0"/>
                <a:cs typeface="Roboto" panose="020B0604020202020204" charset="0"/>
              </a:rPr>
              <a:t>a</a:t>
            </a:r>
            <a:r>
              <a:rPr lang="en-US" altLang="en-US" sz="1400" dirty="0">
                <a:solidFill>
                  <a:srgbClr val="333333"/>
                </a:solidFill>
                <a:latin typeface="Roboto" panose="020B0604020202020204" charset="0"/>
                <a:ea typeface="Times New Roman" panose="02020603050405020304" pitchFamily="18" charset="0"/>
                <a:cs typeface="Roboto" panose="020B0604020202020204" charset="0"/>
              </a:rPr>
              <a:t> </a:t>
            </a:r>
            <a:r>
              <a:rPr lang="en-US" altLang="en-US" sz="1400" dirty="0" err="1">
                <a:solidFill>
                  <a:srgbClr val="333333"/>
                </a:solidFill>
                <a:latin typeface="Roboto" panose="020B0604020202020204" charset="0"/>
                <a:ea typeface="Times New Roman" panose="02020603050405020304" pitchFamily="18" charset="0"/>
                <a:cs typeface="Roboto" panose="020B0604020202020204" charset="0"/>
              </a:rPr>
              <a:t>Một</a:t>
            </a:r>
            <a:r>
              <a:rPr lang="en-US" altLang="en-US" sz="1400" dirty="0">
                <a:solidFill>
                  <a:srgbClr val="333333"/>
                </a:solidFill>
                <a:latin typeface="Roboto" panose="020B0604020202020204" charset="0"/>
                <a:ea typeface="Times New Roman" panose="02020603050405020304" pitchFamily="18" charset="0"/>
                <a:cs typeface="Roboto" panose="020B0604020202020204" charset="0"/>
              </a:rPr>
              <a:t> </a:t>
            </a:r>
            <a:r>
              <a:rPr lang="en-US" altLang="en-US" sz="1400" dirty="0" err="1">
                <a:solidFill>
                  <a:srgbClr val="333333"/>
                </a:solidFill>
                <a:latin typeface="Roboto" panose="020B0604020202020204" charset="0"/>
                <a:ea typeface="Times New Roman" panose="02020603050405020304" pitchFamily="18" charset="0"/>
                <a:cs typeface="Roboto" panose="020B0604020202020204" charset="0"/>
              </a:rPr>
              <a:t>Cột</a:t>
            </a:r>
            <a:r>
              <a:rPr lang="en-US" altLang="en-US" sz="1400" dirty="0">
                <a:solidFill>
                  <a:srgbClr val="333333"/>
                </a:solidFill>
                <a:latin typeface="Roboto" panose="020B0604020202020204" charset="0"/>
                <a:ea typeface="Times New Roman" panose="02020603050405020304" pitchFamily="18" charset="0"/>
                <a:cs typeface="Roboto" panose="020B0604020202020204" charset="0"/>
              </a:rPr>
              <a:t> </a:t>
            </a:r>
            <a:r>
              <a:rPr lang="en-US" altLang="en-US" sz="1400" dirty="0" err="1">
                <a:solidFill>
                  <a:srgbClr val="333333"/>
                </a:solidFill>
                <a:latin typeface="Roboto" panose="020B0604020202020204" charset="0"/>
                <a:ea typeface="Times New Roman" panose="02020603050405020304" pitchFamily="18" charset="0"/>
                <a:cs typeface="Roboto" panose="020B0604020202020204" charset="0"/>
              </a:rPr>
              <a:t>v</a:t>
            </a:r>
            <a:r>
              <a:rPr lang="en-US" altLang="en-US" sz="1400" dirty="0" err="1">
                <a:solidFill>
                  <a:srgbClr val="333333"/>
                </a:solidFill>
                <a:latin typeface="Calibri" panose="020F0502020204030204" pitchFamily="34" charset="0"/>
                <a:ea typeface="Times New Roman" panose="02020603050405020304" pitchFamily="18" charset="0"/>
                <a:cs typeface="Roboto" panose="020B0604020202020204" charset="0"/>
              </a:rPr>
              <a:t>à</a:t>
            </a:r>
            <a:r>
              <a:rPr lang="en-US" altLang="en-US" sz="1400" dirty="0" err="1">
                <a:solidFill>
                  <a:srgbClr val="333333"/>
                </a:solidFill>
                <a:latin typeface="Roboto" panose="020B0604020202020204" charset="0"/>
                <a:ea typeface="Times New Roman" panose="02020603050405020304" pitchFamily="18" charset="0"/>
                <a:cs typeface="Roboto" panose="020B0604020202020204" charset="0"/>
              </a:rPr>
              <a:t>o</a:t>
            </a:r>
            <a:r>
              <a:rPr lang="en-US" altLang="en-US" sz="1400" dirty="0">
                <a:solidFill>
                  <a:srgbClr val="333333"/>
                </a:solidFill>
                <a:latin typeface="Roboto" panose="020B0604020202020204" charset="0"/>
                <a:ea typeface="Times New Roman" panose="02020603050405020304" pitchFamily="18" charset="0"/>
                <a:cs typeface="Roboto" panose="020B0604020202020204" charset="0"/>
              </a:rPr>
              <a:t> ô </a:t>
            </a:r>
            <a:r>
              <a:rPr lang="en-US" altLang="en-US" sz="1400" dirty="0" err="1">
                <a:solidFill>
                  <a:srgbClr val="333333"/>
                </a:solidFill>
                <a:latin typeface="Roboto" panose="020B0604020202020204" charset="0"/>
                <a:ea typeface="Times New Roman" panose="02020603050405020304" pitchFamily="18" charset="0"/>
                <a:cs typeface="Roboto" panose="020B0604020202020204" charset="0"/>
              </a:rPr>
              <a:t>t</a:t>
            </a:r>
            <a:r>
              <a:rPr lang="en-US" altLang="en-US" sz="1400" dirty="0" err="1">
                <a:solidFill>
                  <a:srgbClr val="333333"/>
                </a:solidFill>
                <a:latin typeface="Calibri" panose="020F0502020204030204" pitchFamily="34" charset="0"/>
                <a:ea typeface="Times New Roman" panose="02020603050405020304" pitchFamily="18" charset="0"/>
                <a:cs typeface="Roboto" panose="020B0604020202020204" charset="0"/>
              </a:rPr>
              <a:t>ì</a:t>
            </a:r>
            <a:r>
              <a:rPr lang="en-US" altLang="en-US" sz="1400" dirty="0" err="1">
                <a:solidFill>
                  <a:srgbClr val="333333"/>
                </a:solidFill>
                <a:latin typeface="Roboto" panose="020B0604020202020204" charset="0"/>
                <a:ea typeface="Times New Roman" panose="02020603050405020304" pitchFamily="18" charset="0"/>
                <a:cs typeface="Roboto" panose="020B0604020202020204" charset="0"/>
              </a:rPr>
              <a:t>m</a:t>
            </a:r>
            <a:r>
              <a:rPr lang="en-US" altLang="en-US" sz="1400" dirty="0">
                <a:solidFill>
                  <a:srgbClr val="333333"/>
                </a:solidFill>
                <a:latin typeface="Roboto" panose="020B0604020202020204" charset="0"/>
                <a:ea typeface="Times New Roman" panose="02020603050405020304" pitchFamily="18" charset="0"/>
                <a:cs typeface="Roboto" panose="020B0604020202020204" charset="0"/>
              </a:rPr>
              <a:t> </a:t>
            </a:r>
            <a:r>
              <a:rPr lang="en-US" altLang="en-US" sz="1400" dirty="0" err="1">
                <a:solidFill>
                  <a:srgbClr val="333333"/>
                </a:solidFill>
                <a:latin typeface="Roboto" panose="020B0604020202020204" charset="0"/>
                <a:ea typeface="Times New Roman" panose="02020603050405020304" pitchFamily="18" charset="0"/>
                <a:cs typeface="Roboto" panose="020B0604020202020204" charset="0"/>
              </a:rPr>
              <a:t>kiếm</a:t>
            </a:r>
            <a:endParaRPr lang="en-US" altLang="en-US" sz="800" dirty="0"/>
          </a:p>
        </p:txBody>
      </p:sp>
    </p:spTree>
    <p:extLst>
      <p:ext uri="{BB962C8B-B14F-4D97-AF65-F5344CB8AC3E}">
        <p14:creationId xmlns:p14="http://schemas.microsoft.com/office/powerpoint/2010/main" val="320548498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1000"/>
                                        <p:tgtEl>
                                          <p:spTgt spid="2050"/>
                                        </p:tgtEl>
                                      </p:cBhvr>
                                    </p:animEffect>
                                    <p:anim calcmode="lin" valueType="num">
                                      <p:cBhvr>
                                        <p:cTn id="16" dur="1000" fill="hold"/>
                                        <p:tgtEl>
                                          <p:spTgt spid="2050"/>
                                        </p:tgtEl>
                                        <p:attrNameLst>
                                          <p:attrName>ppt_x</p:attrName>
                                        </p:attrNameLst>
                                      </p:cBhvr>
                                      <p:tavLst>
                                        <p:tav tm="0">
                                          <p:val>
                                            <p:strVal val="#ppt_x"/>
                                          </p:val>
                                        </p:tav>
                                        <p:tav tm="100000">
                                          <p:val>
                                            <p:strVal val="#ppt_x"/>
                                          </p:val>
                                        </p:tav>
                                      </p:tavLst>
                                    </p:anim>
                                    <p:anim calcmode="lin" valueType="num">
                                      <p:cBhvr>
                                        <p:cTn id="17" dur="1000" fill="hold"/>
                                        <p:tgtEl>
                                          <p:spTgt spid="205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049"/>
                                        </p:tgtEl>
                                        <p:attrNameLst>
                                          <p:attrName>style.visibility</p:attrName>
                                        </p:attrNameLst>
                                      </p:cBhvr>
                                      <p:to>
                                        <p:strVal val="visible"/>
                                      </p:to>
                                    </p:set>
                                    <p:animEffect transition="in" filter="fade">
                                      <p:cBhvr>
                                        <p:cTn id="30" dur="1000"/>
                                        <p:tgtEl>
                                          <p:spTgt spid="2049"/>
                                        </p:tgtEl>
                                      </p:cBhvr>
                                    </p:animEffect>
                                    <p:anim calcmode="lin" valueType="num">
                                      <p:cBhvr>
                                        <p:cTn id="31" dur="1000" fill="hold"/>
                                        <p:tgtEl>
                                          <p:spTgt spid="2049"/>
                                        </p:tgtEl>
                                        <p:attrNameLst>
                                          <p:attrName>ppt_x</p:attrName>
                                        </p:attrNameLst>
                                      </p:cBhvr>
                                      <p:tavLst>
                                        <p:tav tm="0">
                                          <p:val>
                                            <p:strVal val="#ppt_x"/>
                                          </p:val>
                                        </p:tav>
                                        <p:tav tm="100000">
                                          <p:val>
                                            <p:strVal val="#ppt_x"/>
                                          </p:val>
                                        </p:tav>
                                      </p:tavLst>
                                    </p:anim>
                                    <p:anim calcmode="lin" valueType="num">
                                      <p:cBhvr>
                                        <p:cTn id="32" dur="1000" fill="hold"/>
                                        <p:tgtEl>
                                          <p:spTgt spid="204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2)</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DA89181A-3896-48AF-A72C-6F525B1EEAF0}"/>
              </a:ext>
            </a:extLst>
          </p:cNvPr>
          <p:cNvGrpSpPr/>
          <p:nvPr/>
        </p:nvGrpSpPr>
        <p:grpSpPr>
          <a:xfrm>
            <a:off x="35560" y="2247798"/>
            <a:ext cx="3660871" cy="1181202"/>
            <a:chOff x="371924" y="384240"/>
            <a:chExt cx="3660871" cy="1181202"/>
          </a:xfrm>
        </p:grpSpPr>
        <p:pic>
          <p:nvPicPr>
            <p:cNvPr id="9" name="Picture 8">
              <a:extLst>
                <a:ext uri="{FF2B5EF4-FFF2-40B4-BE49-F238E27FC236}">
                  <a16:creationId xmlns:a16="http://schemas.microsoft.com/office/drawing/2014/main" id="{2EB8B3F0-1979-4217-AC93-225AE98267D6}"/>
                </a:ext>
              </a:extLst>
            </p:cNvPr>
            <p:cNvPicPr>
              <a:picLocks noChangeAspect="1"/>
            </p:cNvPicPr>
            <p:nvPr/>
          </p:nvPicPr>
          <p:blipFill>
            <a:blip r:embed="rId4"/>
            <a:stretch>
              <a:fillRect/>
            </a:stretch>
          </p:blipFill>
          <p:spPr>
            <a:xfrm>
              <a:off x="371924" y="384240"/>
              <a:ext cx="1280271" cy="1181202"/>
            </a:xfrm>
            <a:prstGeom prst="rect">
              <a:avLst/>
            </a:prstGeom>
          </p:spPr>
        </p:pic>
        <p:sp>
          <p:nvSpPr>
            <p:cNvPr id="10" name="Rectangle 9">
              <a:extLst>
                <a:ext uri="{FF2B5EF4-FFF2-40B4-BE49-F238E27FC236}">
                  <a16:creationId xmlns:a16="http://schemas.microsoft.com/office/drawing/2014/main" id="{B748DDD7-24AA-44A8-8AFA-307460B745EB}"/>
                </a:ext>
              </a:extLst>
            </p:cNvPr>
            <p:cNvSpPr/>
            <p:nvPr/>
          </p:nvSpPr>
          <p:spPr>
            <a:xfrm>
              <a:off x="1652194" y="446736"/>
              <a:ext cx="2380601" cy="642933"/>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VẬN DỤNG</a:t>
              </a:r>
              <a:endParaRPr lang="vi-VN" sz="2800" b="1" dirty="0">
                <a:solidFill>
                  <a:srgbClr val="0998D7"/>
                </a:solidFill>
                <a:latin typeface="SVN-SAF" panose="02040603050506020204" pitchFamily="18" charset="0"/>
                <a:cs typeface="Times New Roman" panose="02020603050405020304" pitchFamily="18" charset="0"/>
              </a:endParaRPr>
            </a:p>
          </p:txBody>
        </p:sp>
      </p:grpSp>
      <p:sp>
        <p:nvSpPr>
          <p:cNvPr id="12" name="Rectangle 11">
            <a:extLst>
              <a:ext uri="{FF2B5EF4-FFF2-40B4-BE49-F238E27FC236}">
                <a16:creationId xmlns:a16="http://schemas.microsoft.com/office/drawing/2014/main" id="{1BB324BE-F082-4664-8251-D872C75E5FCC}"/>
              </a:ext>
            </a:extLst>
          </p:cNvPr>
          <p:cNvSpPr/>
          <p:nvPr/>
        </p:nvSpPr>
        <p:spPr>
          <a:xfrm>
            <a:off x="1376791" y="2930015"/>
            <a:ext cx="9987355" cy="707886"/>
          </a:xfrm>
          <a:prstGeom prst="rect">
            <a:avLst/>
          </a:prstGeom>
        </p:spPr>
        <p:txBody>
          <a:bodyPr wrap="square">
            <a:spAutoFit/>
          </a:bodyPr>
          <a:lstStyle/>
          <a:p>
            <a:pPr algn="just" defTabSz="342900">
              <a:lnSpc>
                <a:spcPts val="2400"/>
              </a:lnSpc>
            </a:pPr>
            <a:r>
              <a:rPr lang="en-US" sz="2000" b="1" dirty="0">
                <a:latin typeface="UTM Avo" panose="02040603050506020204" pitchFamily="18" charset="0"/>
                <a:cs typeface="Times New Roman" panose="02020603050405020304" pitchFamily="18" charset="0"/>
              </a:rPr>
              <a:t>2.</a:t>
            </a:r>
            <a:r>
              <a:rPr lang="vi-VN" sz="2000" b="1" dirty="0">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Hãy tìm kiếm một vài thông tin về một địa điểm em mong muốn được tới thăm và chia sẻ thông tin đó với bố mẹ, thầy cô giáo hoặc bạn bè.</a:t>
            </a:r>
          </a:p>
        </p:txBody>
      </p:sp>
      <p:pic>
        <p:nvPicPr>
          <p:cNvPr id="13" name="Picture 12" descr="A toy figurine on a table&#10;&#10;Description automatically generated with low confidence">
            <a:extLst>
              <a:ext uri="{FF2B5EF4-FFF2-40B4-BE49-F238E27FC236}">
                <a16:creationId xmlns:a16="http://schemas.microsoft.com/office/drawing/2014/main" id="{A5FD44DF-0C8C-4BC6-A7A0-C3B5BAF041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233" b="10363"/>
          <a:stretch/>
        </p:blipFill>
        <p:spPr>
          <a:xfrm>
            <a:off x="9525000" y="4598893"/>
            <a:ext cx="2193514" cy="1971444"/>
          </a:xfrm>
          <a:prstGeom prst="rect">
            <a:avLst/>
          </a:prstGeom>
        </p:spPr>
      </p:pic>
      <p:sp>
        <p:nvSpPr>
          <p:cNvPr id="2" name="Rectangle 1">
            <a:extLst>
              <a:ext uri="{FF2B5EF4-FFF2-40B4-BE49-F238E27FC236}">
                <a16:creationId xmlns:a16="http://schemas.microsoft.com/office/drawing/2014/main" id="{E26FF0D8-4121-42B4-92C9-FF2A5805AF07}"/>
              </a:ext>
            </a:extLst>
          </p:cNvPr>
          <p:cNvSpPr/>
          <p:nvPr/>
        </p:nvSpPr>
        <p:spPr>
          <a:xfrm>
            <a:off x="2133600" y="3733800"/>
            <a:ext cx="6096000" cy="2654573"/>
          </a:xfrm>
          <a:prstGeom prst="rect">
            <a:avLst/>
          </a:prstGeom>
        </p:spPr>
        <p:txBody>
          <a:bodyPr>
            <a:spAutoFit/>
          </a:bodyPr>
          <a:lstStyle/>
          <a:p>
            <a:pPr algn="just">
              <a:lnSpc>
                <a:spcPct val="107000"/>
              </a:lnSpc>
              <a:spcAft>
                <a:spcPts val="800"/>
              </a:spcAft>
            </a:pP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Đôi</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nét</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về</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Mộc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Châu</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a:t>
            </a:r>
            <a:endParaRPr lang="en-US" sz="14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Mộc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Châu</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là</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một</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huyện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thuộc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miền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núi</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của</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tỉnh</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Sơn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La,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thuộc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phía</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Đông</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Nam.</a:t>
            </a:r>
            <a:endParaRPr lang="en-US" sz="14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Mộc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Châu</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là</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một</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huyện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miền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núi</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và</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chịu</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ảnh</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hưởng</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trực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tiếp</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bởi</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khí</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hậu</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gió</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mùa</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nên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đặc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trưng</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ở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đây</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đều</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phân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chia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rõ</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ràng</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4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mùa</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Mùa</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hè</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ở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đây</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có</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độ</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ẩm</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thấp</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mưa</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nhiều</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còn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về</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mùa</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Đông</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nơi</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đây</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cực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kỳ</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rét</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một</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số</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địa</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điểm</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còn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xuất</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hiện</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sương</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giá</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dày</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đặc</a:t>
            </a:r>
            <a:r>
              <a:rPr lang="en-US"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endPar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881088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EBADB9-B909-D456-854D-593C64FEF00B}"/>
              </a:ext>
            </a:extLst>
          </p:cNvPr>
          <p:cNvGrpSpPr/>
          <p:nvPr/>
        </p:nvGrpSpPr>
        <p:grpSpPr>
          <a:xfrm>
            <a:off x="1056084" y="4610876"/>
            <a:ext cx="5544457" cy="2761344"/>
            <a:chOff x="1109021" y="4688114"/>
            <a:chExt cx="5544457" cy="2761344"/>
          </a:xfrm>
        </p:grpSpPr>
        <p:sp>
          <p:nvSpPr>
            <p:cNvPr id="3" name="Trapezoid 2">
              <a:extLst>
                <a:ext uri="{FF2B5EF4-FFF2-40B4-BE49-F238E27FC236}">
                  <a16:creationId xmlns:a16="http://schemas.microsoft.com/office/drawing/2014/main" id="{ADF491B5-7856-ADD5-DFC6-8661A8FFB0F7}"/>
                </a:ext>
              </a:extLst>
            </p:cNvPr>
            <p:cNvSpPr/>
            <p:nvPr/>
          </p:nvSpPr>
          <p:spPr>
            <a:xfrm>
              <a:off x="1109021" y="4688114"/>
              <a:ext cx="5544457" cy="2169886"/>
            </a:xfrm>
            <a:prstGeom prst="trapezoid">
              <a:avLst>
                <a:gd name="adj" fmla="val 53763"/>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9ACA802-89DB-9B6F-769C-AA57249BA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503" y="5279572"/>
              <a:ext cx="3853717" cy="2169886"/>
            </a:xfrm>
            <a:prstGeom prst="rect">
              <a:avLst/>
            </a:prstGeom>
          </p:spPr>
        </p:pic>
      </p:grpSp>
      <p:grpSp>
        <p:nvGrpSpPr>
          <p:cNvPr id="9" name="Group 8">
            <a:extLst>
              <a:ext uri="{FF2B5EF4-FFF2-40B4-BE49-F238E27FC236}">
                <a16:creationId xmlns:a16="http://schemas.microsoft.com/office/drawing/2014/main" id="{FBA5D96C-56D6-023C-9354-126E197DCD03}"/>
              </a:ext>
            </a:extLst>
          </p:cNvPr>
          <p:cNvGrpSpPr/>
          <p:nvPr/>
        </p:nvGrpSpPr>
        <p:grpSpPr>
          <a:xfrm>
            <a:off x="207817" y="784087"/>
            <a:ext cx="7416771" cy="4944514"/>
            <a:chOff x="207817" y="784087"/>
            <a:chExt cx="7416771" cy="4944514"/>
          </a:xfrm>
        </p:grpSpPr>
        <p:graphicFrame>
          <p:nvGraphicFramePr>
            <p:cNvPr id="10" name="Chart 9">
              <a:extLst>
                <a:ext uri="{FF2B5EF4-FFF2-40B4-BE49-F238E27FC236}">
                  <a16:creationId xmlns:a16="http://schemas.microsoft.com/office/drawing/2014/main" id="{7B460457-ED32-AE62-8C77-E76438DCCE53}"/>
                </a:ext>
              </a:extLst>
            </p:cNvPr>
            <p:cNvGraphicFramePr/>
            <p:nvPr/>
          </p:nvGraphicFramePr>
          <p:xfrm>
            <a:off x="207817" y="784087"/>
            <a:ext cx="7416771" cy="494451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DDEC2C21-F10D-2DE7-AF0B-4A16437BE5AB}"/>
                </a:ext>
              </a:extLst>
            </p:cNvPr>
            <p:cNvSpPr txBox="1"/>
            <p:nvPr/>
          </p:nvSpPr>
          <p:spPr>
            <a:xfrm rot="1619223">
              <a:off x="4299112" y="1309765"/>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30CBBE90-87E4-6F7E-1614-644A4141BA18}"/>
                </a:ext>
              </a:extLst>
            </p:cNvPr>
            <p:cNvSpPr txBox="1"/>
            <p:nvPr/>
          </p:nvSpPr>
          <p:spPr>
            <a:xfrm rot="4961869">
              <a:off x="5128657" y="2581120"/>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B9C9D7B5-0E5C-6A76-468B-8FB8E81E5D8C}"/>
                </a:ext>
              </a:extLst>
            </p:cNvPr>
            <p:cNvSpPr txBox="1"/>
            <p:nvPr/>
          </p:nvSpPr>
          <p:spPr>
            <a:xfrm rot="8910271">
              <a:off x="4299111" y="3879225"/>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3</a:t>
              </a:r>
            </a:p>
          </p:txBody>
        </p:sp>
        <p:sp>
          <p:nvSpPr>
            <p:cNvPr id="14" name="TextBox 13">
              <a:extLst>
                <a:ext uri="{FF2B5EF4-FFF2-40B4-BE49-F238E27FC236}">
                  <a16:creationId xmlns:a16="http://schemas.microsoft.com/office/drawing/2014/main" id="{10E54EF5-7D11-F3DA-4A59-2DA1B585D2FC}"/>
                </a:ext>
              </a:extLst>
            </p:cNvPr>
            <p:cNvSpPr txBox="1"/>
            <p:nvPr/>
          </p:nvSpPr>
          <p:spPr>
            <a:xfrm rot="12305886">
              <a:off x="2937826" y="3916144"/>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4</a:t>
              </a:r>
            </a:p>
          </p:txBody>
        </p:sp>
        <p:sp>
          <p:nvSpPr>
            <p:cNvPr id="15" name="TextBox 14">
              <a:extLst>
                <a:ext uri="{FF2B5EF4-FFF2-40B4-BE49-F238E27FC236}">
                  <a16:creationId xmlns:a16="http://schemas.microsoft.com/office/drawing/2014/main" id="{A19F146E-B052-27AA-DDEF-2E713F09F42A}"/>
                </a:ext>
              </a:extLst>
            </p:cNvPr>
            <p:cNvSpPr txBox="1"/>
            <p:nvPr/>
          </p:nvSpPr>
          <p:spPr>
            <a:xfrm rot="15893575">
              <a:off x="2202807" y="2776247"/>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5</a:t>
              </a:r>
            </a:p>
          </p:txBody>
        </p:sp>
        <p:sp>
          <p:nvSpPr>
            <p:cNvPr id="16" name="TextBox 15">
              <a:extLst>
                <a:ext uri="{FF2B5EF4-FFF2-40B4-BE49-F238E27FC236}">
                  <a16:creationId xmlns:a16="http://schemas.microsoft.com/office/drawing/2014/main" id="{380D29E8-37C1-9814-B114-53FF16CFCB8B}"/>
                </a:ext>
              </a:extLst>
            </p:cNvPr>
            <p:cNvSpPr txBox="1"/>
            <p:nvPr/>
          </p:nvSpPr>
          <p:spPr>
            <a:xfrm rot="19198815">
              <a:off x="2928998" y="1574965"/>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6</a:t>
              </a:r>
            </a:p>
          </p:txBody>
        </p:sp>
      </p:grpSp>
      <p:sp>
        <p:nvSpPr>
          <p:cNvPr id="17" name="Oval 16">
            <a:extLst>
              <a:ext uri="{FF2B5EF4-FFF2-40B4-BE49-F238E27FC236}">
                <a16:creationId xmlns:a16="http://schemas.microsoft.com/office/drawing/2014/main" id="{CECA3247-AF24-12EC-B520-2930E78721C1}"/>
              </a:ext>
            </a:extLst>
          </p:cNvPr>
          <p:cNvSpPr/>
          <p:nvPr/>
        </p:nvSpPr>
        <p:spPr>
          <a:xfrm>
            <a:off x="2104511" y="4987507"/>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6B952E02-FDF2-69D2-B3A7-F6A53683171E}"/>
              </a:ext>
            </a:extLst>
          </p:cNvPr>
          <p:cNvSpPr/>
          <p:nvPr/>
        </p:nvSpPr>
        <p:spPr>
          <a:xfrm rot="1923558">
            <a:off x="2560909" y="5330031"/>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EE70E064-65E7-1214-CA5F-E9A7EE693140}"/>
              </a:ext>
            </a:extLst>
          </p:cNvPr>
          <p:cNvSpPr/>
          <p:nvPr/>
        </p:nvSpPr>
        <p:spPr>
          <a:xfrm>
            <a:off x="4360008" y="5591441"/>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D3809F83-DF3E-A96A-F5B5-ED94A6B7CC72}"/>
              </a:ext>
            </a:extLst>
          </p:cNvPr>
          <p:cNvSpPr/>
          <p:nvPr/>
        </p:nvSpPr>
        <p:spPr>
          <a:xfrm>
            <a:off x="4959289" y="5398611"/>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DA4E6F6-646D-E82D-2C8B-5F81122AD1F4}"/>
              </a:ext>
            </a:extLst>
          </p:cNvPr>
          <p:cNvSpPr/>
          <p:nvPr/>
        </p:nvSpPr>
        <p:spPr>
          <a:xfrm>
            <a:off x="5506136" y="5085295"/>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BE024ECD-A33A-0F47-B61C-A694C5E0FBA7}"/>
              </a:ext>
            </a:extLst>
          </p:cNvPr>
          <p:cNvSpPr/>
          <p:nvPr/>
        </p:nvSpPr>
        <p:spPr>
          <a:xfrm>
            <a:off x="3803298" y="5666582"/>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5E66455F-DC1B-8230-93A1-C93AD95EDC15}"/>
              </a:ext>
            </a:extLst>
          </p:cNvPr>
          <p:cNvSpPr/>
          <p:nvPr/>
        </p:nvSpPr>
        <p:spPr>
          <a:xfrm>
            <a:off x="3157283" y="5563410"/>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cô giáo">
            <a:extLst>
              <a:ext uri="{FF2B5EF4-FFF2-40B4-BE49-F238E27FC236}">
                <a16:creationId xmlns:a16="http://schemas.microsoft.com/office/drawing/2014/main" id="{A162DDBB-6006-1835-3EBB-25D3A3CE3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sp>
        <p:nvSpPr>
          <p:cNvPr id="25" name="TextBox 24">
            <a:extLst>
              <a:ext uri="{FF2B5EF4-FFF2-40B4-BE49-F238E27FC236}">
                <a16:creationId xmlns:a16="http://schemas.microsoft.com/office/drawing/2014/main" id="{83D8DB2D-C83C-4F5D-EAD0-E686DCB8D0ED}"/>
              </a:ext>
            </a:extLst>
          </p:cNvPr>
          <p:cNvSpPr txBox="1"/>
          <p:nvPr/>
        </p:nvSpPr>
        <p:spPr>
          <a:xfrm>
            <a:off x="6048242" y="364486"/>
            <a:ext cx="5036406" cy="2123658"/>
          </a:xfrm>
          <a:prstGeom prst="rect">
            <a:avLst/>
          </a:prstGeom>
          <a:noFill/>
        </p:spPr>
        <p:txBody>
          <a:bodyPr wrap="square" rtlCol="0">
            <a:spAutoFit/>
          </a:bodyPr>
          <a:lstStyle/>
          <a:p>
            <a:pPr algn="ctr"/>
            <a:r>
              <a:rPr lang="en-US" sz="6600" dirty="0" err="1">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rPr>
              <a:t>Vòng</a:t>
            </a:r>
            <a:r>
              <a:rPr lang="en-US" sz="6600" dirty="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rPr>
              <a:t> quay may </a:t>
            </a:r>
            <a:r>
              <a:rPr lang="en-US" sz="6600" dirty="0" err="1">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rPr>
              <a:t>mắn</a:t>
            </a:r>
            <a:endParaRPr lang="en-US" sz="6600" dirty="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6" name="Rectangle: Rounded Corners 25">
            <a:extLst>
              <a:ext uri="{FF2B5EF4-FFF2-40B4-BE49-F238E27FC236}">
                <a16:creationId xmlns:a16="http://schemas.microsoft.com/office/drawing/2014/main" id="{B4D39E79-3018-022B-DF31-DAE66EFAC94B}"/>
              </a:ext>
            </a:extLst>
          </p:cNvPr>
          <p:cNvSpPr/>
          <p:nvPr/>
        </p:nvSpPr>
        <p:spPr>
          <a:xfrm>
            <a:off x="6537033" y="2602492"/>
            <a:ext cx="4111869" cy="2960918"/>
          </a:xfrm>
          <a:prstGeom prst="roundRect">
            <a:avLst>
              <a:gd name="adj" fmla="val 11099"/>
            </a:avLst>
          </a:prstGeom>
          <a:solidFill>
            <a:schemeClr val="bg1"/>
          </a:solidFill>
          <a:ln>
            <a:no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1">
            <a:extLst>
              <a:ext uri="{FF2B5EF4-FFF2-40B4-BE49-F238E27FC236}">
                <a16:creationId xmlns:a16="http://schemas.microsoft.com/office/drawing/2014/main" id="{D3484A4D-5236-E565-50B9-45B029E3B983}"/>
              </a:ext>
            </a:extLst>
          </p:cNvPr>
          <p:cNvSpPr/>
          <p:nvPr/>
        </p:nvSpPr>
        <p:spPr>
          <a:xfrm>
            <a:off x="6919854"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
            <a:extLst>
              <a:ext uri="{FF2B5EF4-FFF2-40B4-BE49-F238E27FC236}">
                <a16:creationId xmlns:a16="http://schemas.microsoft.com/office/drawing/2014/main" id="{5832E9EB-F046-6F55-9A4D-C3BAE685BE80}"/>
              </a:ext>
            </a:extLst>
          </p:cNvPr>
          <p:cNvSpPr/>
          <p:nvPr/>
        </p:nvSpPr>
        <p:spPr>
          <a:xfrm>
            <a:off x="7498357"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3">
            <a:extLst>
              <a:ext uri="{FF2B5EF4-FFF2-40B4-BE49-F238E27FC236}">
                <a16:creationId xmlns:a16="http://schemas.microsoft.com/office/drawing/2014/main" id="{1280F50D-300C-EC8B-3D7B-86064B91ED7A}"/>
              </a:ext>
            </a:extLst>
          </p:cNvPr>
          <p:cNvSpPr/>
          <p:nvPr/>
        </p:nvSpPr>
        <p:spPr>
          <a:xfrm>
            <a:off x="8076860"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4">
            <a:extLst>
              <a:ext uri="{FF2B5EF4-FFF2-40B4-BE49-F238E27FC236}">
                <a16:creationId xmlns:a16="http://schemas.microsoft.com/office/drawing/2014/main" id="{1E42D93E-2A18-9107-0D3A-13785C196369}"/>
              </a:ext>
            </a:extLst>
          </p:cNvPr>
          <p:cNvSpPr/>
          <p:nvPr/>
        </p:nvSpPr>
        <p:spPr>
          <a:xfrm>
            <a:off x="8655363"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5">
            <a:extLst>
              <a:ext uri="{FF2B5EF4-FFF2-40B4-BE49-F238E27FC236}">
                <a16:creationId xmlns:a16="http://schemas.microsoft.com/office/drawing/2014/main" id="{81CCC666-1EE3-334B-6A32-103C26AE8DB7}"/>
              </a:ext>
            </a:extLst>
          </p:cNvPr>
          <p:cNvSpPr/>
          <p:nvPr/>
        </p:nvSpPr>
        <p:spPr>
          <a:xfrm>
            <a:off x="9233866"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6">
            <a:extLst>
              <a:ext uri="{FF2B5EF4-FFF2-40B4-BE49-F238E27FC236}">
                <a16:creationId xmlns:a16="http://schemas.microsoft.com/office/drawing/2014/main" id="{DCF0C181-81A3-8DE5-1E17-7E50201B4A19}"/>
              </a:ext>
            </a:extLst>
          </p:cNvPr>
          <p:cNvSpPr/>
          <p:nvPr/>
        </p:nvSpPr>
        <p:spPr>
          <a:xfrm>
            <a:off x="9812369"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Nhóm 01">
            <a:extLst>
              <a:ext uri="{FF2B5EF4-FFF2-40B4-BE49-F238E27FC236}">
                <a16:creationId xmlns:a16="http://schemas.microsoft.com/office/drawing/2014/main" id="{CC9A96CD-ECFE-5B68-6800-96F4153F4634}"/>
              </a:ext>
            </a:extLst>
          </p:cNvPr>
          <p:cNvGrpSpPr/>
          <p:nvPr/>
        </p:nvGrpSpPr>
        <p:grpSpPr>
          <a:xfrm>
            <a:off x="6814620" y="3368929"/>
            <a:ext cx="931747" cy="707955"/>
            <a:chOff x="9797143" y="3175240"/>
            <a:chExt cx="950026" cy="730422"/>
          </a:xfrm>
        </p:grpSpPr>
        <p:sp>
          <p:nvSpPr>
            <p:cNvPr id="34" name="Rectangle: Folded Corner 33">
              <a:hlinkClick r:id="rId5" action="ppaction://hlinksldjump"/>
              <a:extLst>
                <a:ext uri="{FF2B5EF4-FFF2-40B4-BE49-F238E27FC236}">
                  <a16:creationId xmlns:a16="http://schemas.microsoft.com/office/drawing/2014/main" id="{E27E80EA-FA72-0609-38EE-6F3313541446}"/>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6A41EF5-1BF3-8474-89A9-E9D01A949690}"/>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số 1">
            <a:hlinkClick r:id="rId5" action="ppaction://hlinksldjump"/>
            <a:extLst>
              <a:ext uri="{FF2B5EF4-FFF2-40B4-BE49-F238E27FC236}">
                <a16:creationId xmlns:a16="http://schemas.microsoft.com/office/drawing/2014/main" id="{C39E2840-3C6C-C087-3D62-3014ECF9B1DB}"/>
              </a:ext>
            </a:extLst>
          </p:cNvPr>
          <p:cNvSpPr txBox="1"/>
          <p:nvPr/>
        </p:nvSpPr>
        <p:spPr>
          <a:xfrm>
            <a:off x="7054553" y="3479736"/>
            <a:ext cx="700630" cy="523220"/>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hlinkClick r:id="rId6" action="ppaction://hlinksldjump"/>
              </a:rPr>
              <a:t>01</a:t>
            </a:r>
            <a:endParaRPr lang="en-US" sz="2800" b="1" dirty="0">
              <a:latin typeface="Roboto" panose="02000000000000000000" pitchFamily="2" charset="0"/>
              <a:ea typeface="Roboto" panose="02000000000000000000" pitchFamily="2" charset="0"/>
            </a:endParaRPr>
          </a:p>
        </p:txBody>
      </p:sp>
      <p:grpSp>
        <p:nvGrpSpPr>
          <p:cNvPr id="37" name="Group 36">
            <a:extLst>
              <a:ext uri="{FF2B5EF4-FFF2-40B4-BE49-F238E27FC236}">
                <a16:creationId xmlns:a16="http://schemas.microsoft.com/office/drawing/2014/main" id="{801A11E2-F19C-3992-CEAA-BBA6D72E6E71}"/>
              </a:ext>
            </a:extLst>
          </p:cNvPr>
          <p:cNvGrpSpPr/>
          <p:nvPr/>
        </p:nvGrpSpPr>
        <p:grpSpPr>
          <a:xfrm>
            <a:off x="8111985" y="3373820"/>
            <a:ext cx="931747" cy="707955"/>
            <a:chOff x="9797143" y="3175240"/>
            <a:chExt cx="950026" cy="730422"/>
          </a:xfrm>
        </p:grpSpPr>
        <p:sp>
          <p:nvSpPr>
            <p:cNvPr id="38" name="Rectangle: Folded Corner 37">
              <a:hlinkClick r:id="rId7" action="ppaction://hlinksldjump"/>
              <a:extLst>
                <a:ext uri="{FF2B5EF4-FFF2-40B4-BE49-F238E27FC236}">
                  <a16:creationId xmlns:a16="http://schemas.microsoft.com/office/drawing/2014/main" id="{ACDA5463-DAF7-7B5C-7A4F-E72D358DF6E4}"/>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E94CCCD-C90E-446A-74BE-B842BD37C68B}"/>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ố 2">
            <a:hlinkClick r:id="rId7" action="ppaction://hlinksldjump"/>
            <a:extLst>
              <a:ext uri="{FF2B5EF4-FFF2-40B4-BE49-F238E27FC236}">
                <a16:creationId xmlns:a16="http://schemas.microsoft.com/office/drawing/2014/main" id="{D3AE5E24-6DA5-92CA-7BDD-9E5608B531F7}"/>
              </a:ext>
            </a:extLst>
          </p:cNvPr>
          <p:cNvSpPr txBox="1"/>
          <p:nvPr/>
        </p:nvSpPr>
        <p:spPr>
          <a:xfrm>
            <a:off x="8347291" y="3489255"/>
            <a:ext cx="700630" cy="523220"/>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hlinkClick r:id="rId8" action="ppaction://hlinksldjump"/>
              </a:rPr>
              <a:t>02</a:t>
            </a:r>
            <a:endParaRPr lang="en-US" sz="2800" b="1" dirty="0">
              <a:latin typeface="Roboto" panose="02000000000000000000" pitchFamily="2" charset="0"/>
              <a:ea typeface="Roboto" panose="02000000000000000000" pitchFamily="2" charset="0"/>
            </a:endParaRPr>
          </a:p>
        </p:txBody>
      </p:sp>
      <p:grpSp>
        <p:nvGrpSpPr>
          <p:cNvPr id="41" name="Group 40">
            <a:extLst>
              <a:ext uri="{FF2B5EF4-FFF2-40B4-BE49-F238E27FC236}">
                <a16:creationId xmlns:a16="http://schemas.microsoft.com/office/drawing/2014/main" id="{019E00EC-4630-9935-3F3C-C10C213A6F45}"/>
              </a:ext>
            </a:extLst>
          </p:cNvPr>
          <p:cNvGrpSpPr/>
          <p:nvPr/>
        </p:nvGrpSpPr>
        <p:grpSpPr>
          <a:xfrm>
            <a:off x="9409344" y="3378705"/>
            <a:ext cx="931747" cy="707955"/>
            <a:chOff x="9797143" y="3175240"/>
            <a:chExt cx="950026" cy="730422"/>
          </a:xfrm>
        </p:grpSpPr>
        <p:sp>
          <p:nvSpPr>
            <p:cNvPr id="42" name="Rectangle: Folded Corner 41">
              <a:hlinkClick r:id="rId9" action="ppaction://hlinksldjump"/>
              <a:extLst>
                <a:ext uri="{FF2B5EF4-FFF2-40B4-BE49-F238E27FC236}">
                  <a16:creationId xmlns:a16="http://schemas.microsoft.com/office/drawing/2014/main" id="{732105F6-36DF-8AF5-7799-4E2C6650A7D6}"/>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7FCD4F1-7753-C268-CEF5-EAA75682A7B0}"/>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số 3">
            <a:hlinkClick r:id="rId9" action="ppaction://hlinksldjump"/>
            <a:extLst>
              <a:ext uri="{FF2B5EF4-FFF2-40B4-BE49-F238E27FC236}">
                <a16:creationId xmlns:a16="http://schemas.microsoft.com/office/drawing/2014/main" id="{0350E13D-CE11-5A46-D1AA-A38AB53556BC}"/>
              </a:ext>
            </a:extLst>
          </p:cNvPr>
          <p:cNvSpPr txBox="1"/>
          <p:nvPr/>
        </p:nvSpPr>
        <p:spPr>
          <a:xfrm>
            <a:off x="9605178" y="3500099"/>
            <a:ext cx="700630" cy="523220"/>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hlinkClick r:id="rId10" action="ppaction://hlinksldjump"/>
              </a:rPr>
              <a:t>03</a:t>
            </a:r>
            <a:endParaRPr lang="en-US" sz="2800" b="1" dirty="0">
              <a:latin typeface="Roboto" panose="02000000000000000000" pitchFamily="2" charset="0"/>
              <a:ea typeface="Roboto" panose="02000000000000000000" pitchFamily="2" charset="0"/>
            </a:endParaRPr>
          </a:p>
        </p:txBody>
      </p:sp>
      <p:grpSp>
        <p:nvGrpSpPr>
          <p:cNvPr id="45" name="Group 44">
            <a:extLst>
              <a:ext uri="{FF2B5EF4-FFF2-40B4-BE49-F238E27FC236}">
                <a16:creationId xmlns:a16="http://schemas.microsoft.com/office/drawing/2014/main" id="{D40CA9F5-DE16-4F51-4229-106132F71276}"/>
              </a:ext>
            </a:extLst>
          </p:cNvPr>
          <p:cNvGrpSpPr/>
          <p:nvPr/>
        </p:nvGrpSpPr>
        <p:grpSpPr>
          <a:xfrm>
            <a:off x="6844982" y="4437260"/>
            <a:ext cx="931747" cy="707955"/>
            <a:chOff x="9797143" y="3175240"/>
            <a:chExt cx="950026" cy="730422"/>
          </a:xfrm>
        </p:grpSpPr>
        <p:sp>
          <p:nvSpPr>
            <p:cNvPr id="46" name="Rectangle: Folded Corner 45">
              <a:hlinkClick r:id="" action="ppaction://noaction"/>
              <a:extLst>
                <a:ext uri="{FF2B5EF4-FFF2-40B4-BE49-F238E27FC236}">
                  <a16:creationId xmlns:a16="http://schemas.microsoft.com/office/drawing/2014/main" id="{E90F0182-2266-A065-B092-EC720C53AFCF}"/>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9D50C01-5025-4AD4-7321-968D3549488E}"/>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số 4">
            <a:hlinkClick r:id="" action="ppaction://noaction"/>
            <a:extLst>
              <a:ext uri="{FF2B5EF4-FFF2-40B4-BE49-F238E27FC236}">
                <a16:creationId xmlns:a16="http://schemas.microsoft.com/office/drawing/2014/main" id="{DE14E79C-ACF9-EE5B-29B9-F035F71F0FA6}"/>
              </a:ext>
            </a:extLst>
          </p:cNvPr>
          <p:cNvSpPr txBox="1"/>
          <p:nvPr/>
        </p:nvSpPr>
        <p:spPr>
          <a:xfrm>
            <a:off x="7033988" y="4524408"/>
            <a:ext cx="700630" cy="523220"/>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hlinkClick r:id="rId11" action="ppaction://hlinksldjump"/>
              </a:rPr>
              <a:t>04</a:t>
            </a:r>
            <a:endParaRPr lang="en-US" sz="2800" b="1" dirty="0">
              <a:latin typeface="Roboto" panose="02000000000000000000" pitchFamily="2" charset="0"/>
              <a:ea typeface="Roboto" panose="02000000000000000000" pitchFamily="2" charset="0"/>
            </a:endParaRPr>
          </a:p>
        </p:txBody>
      </p:sp>
      <p:grpSp>
        <p:nvGrpSpPr>
          <p:cNvPr id="49" name="Group 48">
            <a:extLst>
              <a:ext uri="{FF2B5EF4-FFF2-40B4-BE49-F238E27FC236}">
                <a16:creationId xmlns:a16="http://schemas.microsoft.com/office/drawing/2014/main" id="{FC18094C-0EEB-11A7-4559-5CDDFC1C2498}"/>
              </a:ext>
            </a:extLst>
          </p:cNvPr>
          <p:cNvGrpSpPr/>
          <p:nvPr/>
        </p:nvGrpSpPr>
        <p:grpSpPr>
          <a:xfrm>
            <a:off x="8100235" y="4442148"/>
            <a:ext cx="931747" cy="707955"/>
            <a:chOff x="9797143" y="3175240"/>
            <a:chExt cx="950026" cy="730422"/>
          </a:xfrm>
        </p:grpSpPr>
        <p:sp>
          <p:nvSpPr>
            <p:cNvPr id="50" name="Rectangle: Folded Corner 49">
              <a:hlinkClick r:id="" action="ppaction://noaction"/>
              <a:extLst>
                <a:ext uri="{FF2B5EF4-FFF2-40B4-BE49-F238E27FC236}">
                  <a16:creationId xmlns:a16="http://schemas.microsoft.com/office/drawing/2014/main" id="{083F77B3-DA05-4393-3805-88647C38899F}"/>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66587C2-7E16-34EC-CD9F-FB43C2333EA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số 5">
            <a:hlinkClick r:id="" action="ppaction://noaction"/>
            <a:extLst>
              <a:ext uri="{FF2B5EF4-FFF2-40B4-BE49-F238E27FC236}">
                <a16:creationId xmlns:a16="http://schemas.microsoft.com/office/drawing/2014/main" id="{90DFBB01-DB73-C984-CCDD-59F8A39887C2}"/>
              </a:ext>
            </a:extLst>
          </p:cNvPr>
          <p:cNvSpPr txBox="1"/>
          <p:nvPr/>
        </p:nvSpPr>
        <p:spPr>
          <a:xfrm>
            <a:off x="8331352" y="4565994"/>
            <a:ext cx="700630" cy="523220"/>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hlinkClick r:id="rId12" action="ppaction://hlinksldjump"/>
              </a:rPr>
              <a:t>05</a:t>
            </a:r>
            <a:endParaRPr lang="en-US" sz="2800" b="1" dirty="0">
              <a:latin typeface="Roboto" panose="02000000000000000000" pitchFamily="2" charset="0"/>
              <a:ea typeface="Roboto" panose="02000000000000000000" pitchFamily="2" charset="0"/>
            </a:endParaRPr>
          </a:p>
        </p:txBody>
      </p:sp>
      <p:grpSp>
        <p:nvGrpSpPr>
          <p:cNvPr id="53" name="Group 52">
            <a:extLst>
              <a:ext uri="{FF2B5EF4-FFF2-40B4-BE49-F238E27FC236}">
                <a16:creationId xmlns:a16="http://schemas.microsoft.com/office/drawing/2014/main" id="{2F4132A7-6B3C-D0DA-9F64-299BCD85A1C0}"/>
              </a:ext>
            </a:extLst>
          </p:cNvPr>
          <p:cNvGrpSpPr/>
          <p:nvPr/>
        </p:nvGrpSpPr>
        <p:grpSpPr>
          <a:xfrm>
            <a:off x="9397597" y="4447036"/>
            <a:ext cx="931747" cy="707955"/>
            <a:chOff x="9797143" y="3175240"/>
            <a:chExt cx="950026" cy="730422"/>
          </a:xfrm>
        </p:grpSpPr>
        <p:sp>
          <p:nvSpPr>
            <p:cNvPr id="54" name="Rectangle: Folded Corner 53">
              <a:hlinkClick r:id="" action="ppaction://noaction"/>
              <a:extLst>
                <a:ext uri="{FF2B5EF4-FFF2-40B4-BE49-F238E27FC236}">
                  <a16:creationId xmlns:a16="http://schemas.microsoft.com/office/drawing/2014/main" id="{0C5790B3-977F-2CAE-8109-5E37E2624552}"/>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BE3E74A-718A-0966-51F2-06C641C92EEF}"/>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số 6">
            <a:hlinkClick r:id="" action="ppaction://noaction"/>
            <a:extLst>
              <a:ext uri="{FF2B5EF4-FFF2-40B4-BE49-F238E27FC236}">
                <a16:creationId xmlns:a16="http://schemas.microsoft.com/office/drawing/2014/main" id="{947C6D08-2AA8-9FF8-792B-2687E63938CB}"/>
              </a:ext>
            </a:extLst>
          </p:cNvPr>
          <p:cNvSpPr txBox="1"/>
          <p:nvPr/>
        </p:nvSpPr>
        <p:spPr>
          <a:xfrm>
            <a:off x="9616306" y="4558594"/>
            <a:ext cx="700630" cy="523220"/>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hlinkClick r:id="rId13" action="ppaction://hlinksldjump"/>
              </a:rPr>
              <a:t>06</a:t>
            </a:r>
            <a:endParaRPr lang="en-US" sz="2800" b="1" dirty="0">
              <a:latin typeface="Roboto" panose="02000000000000000000" pitchFamily="2" charset="0"/>
              <a:ea typeface="Roboto" panose="02000000000000000000" pitchFamily="2" charset="0"/>
            </a:endParaRPr>
          </a:p>
        </p:txBody>
      </p:sp>
      <p:sp>
        <p:nvSpPr>
          <p:cNvPr id="57" name="QUAY">
            <a:extLst>
              <a:ext uri="{FF2B5EF4-FFF2-40B4-BE49-F238E27FC236}">
                <a16:creationId xmlns:a16="http://schemas.microsoft.com/office/drawing/2014/main" id="{ECED3CCC-13E1-A597-DE6D-ACF69AC5A71D}"/>
              </a:ext>
            </a:extLst>
          </p:cNvPr>
          <p:cNvSpPr/>
          <p:nvPr/>
        </p:nvSpPr>
        <p:spPr>
          <a:xfrm>
            <a:off x="0" y="2991827"/>
            <a:ext cx="1534120" cy="64225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ea typeface="Roboto" panose="02000000000000000000" pitchFamily="2" charset="0"/>
                <a:cs typeface="Tahoma" panose="020B0604030504040204" pitchFamily="34" charset="0"/>
              </a:rPr>
              <a:t>QUAY</a:t>
            </a:r>
          </a:p>
        </p:txBody>
      </p:sp>
      <p:pic>
        <p:nvPicPr>
          <p:cNvPr id="58" name="Picture 2" descr="Thực Vật, Hoa, Nhà Máy, Tăng">
            <a:extLst>
              <a:ext uri="{FF2B5EF4-FFF2-40B4-BE49-F238E27FC236}">
                <a16:creationId xmlns:a16="http://schemas.microsoft.com/office/drawing/2014/main" id="{2D3B11A6-3DEA-1353-D0F7-20D4785F7E6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81860" y="6082352"/>
            <a:ext cx="2158582" cy="2718214"/>
          </a:xfrm>
          <a:prstGeom prst="rect">
            <a:avLst/>
          </a:prstGeom>
          <a:noFill/>
          <a:extLst>
            <a:ext uri="{909E8E84-426E-40DD-AFC4-6F175D3DCCD1}">
              <a14:hiddenFill xmlns:a14="http://schemas.microsoft.com/office/drawing/2010/main">
                <a:solidFill>
                  <a:srgbClr val="FFFFFF"/>
                </a:solidFill>
              </a14:hiddenFill>
            </a:ext>
          </a:extLst>
        </p:spPr>
      </p:pic>
      <p:sp>
        <p:nvSpPr>
          <p:cNvPr id="59" name="Oval 58">
            <a:extLst>
              <a:ext uri="{FF2B5EF4-FFF2-40B4-BE49-F238E27FC236}">
                <a16:creationId xmlns:a16="http://schemas.microsoft.com/office/drawing/2014/main" id="{BB5C95BB-73BC-2A96-8CC8-ABF980548E59}"/>
              </a:ext>
            </a:extLst>
          </p:cNvPr>
          <p:cNvSpPr/>
          <p:nvPr/>
        </p:nvSpPr>
        <p:spPr>
          <a:xfrm>
            <a:off x="3649856" y="3021986"/>
            <a:ext cx="491368" cy="491368"/>
          </a:xfrm>
          <a:prstGeom prst="ellipse">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97727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17"/>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18"/>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19"/>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20"/>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21"/>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1000" fill="hold"/>
                                        <p:tgtEl>
                                          <p:spTgt spid="2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23"/>
                                        </p:tgtEl>
                                        <p:attrNameLst>
                                          <p:attrName>style.visibility</p:attrName>
                                        </p:attrNameLst>
                                      </p:cBhvr>
                                      <p:tavLst>
                                        <p:tav tm="0">
                                          <p:val>
                                            <p:strVal val="hidden"/>
                                          </p:val>
                                        </p:tav>
                                        <p:tav tm="50000">
                                          <p:val>
                                            <p:strVal val="visible"/>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anim calcmode="lin" valueType="num">
                                      <p:cBhvr>
                                        <p:cTn id="47" dur="1000" fill="hold"/>
                                        <p:tgtEl>
                                          <p:spTgt spid="31"/>
                                        </p:tgtEl>
                                        <p:attrNameLst>
                                          <p:attrName>ppt_x</p:attrName>
                                        </p:attrNameLst>
                                      </p:cBhvr>
                                      <p:tavLst>
                                        <p:tav tm="0">
                                          <p:val>
                                            <p:strVal val="#ppt_x"/>
                                          </p:val>
                                        </p:tav>
                                        <p:tav tm="100000">
                                          <p:val>
                                            <p:strVal val="#ppt_x"/>
                                          </p:val>
                                        </p:tav>
                                      </p:tavLst>
                                    </p:anim>
                                    <p:anim calcmode="lin" valueType="num">
                                      <p:cBhvr>
                                        <p:cTn id="48" dur="1000" fill="hold"/>
                                        <p:tgtEl>
                                          <p:spTgt spid="3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1000"/>
                                        <p:tgtEl>
                                          <p:spTgt spid="32"/>
                                        </p:tgtEl>
                                      </p:cBhvr>
                                    </p:animEffect>
                                    <p:anim calcmode="lin" valueType="num">
                                      <p:cBhvr>
                                        <p:cTn id="52" dur="1000" fill="hold"/>
                                        <p:tgtEl>
                                          <p:spTgt spid="32"/>
                                        </p:tgtEl>
                                        <p:attrNameLst>
                                          <p:attrName>ppt_x</p:attrName>
                                        </p:attrNameLst>
                                      </p:cBhvr>
                                      <p:tavLst>
                                        <p:tav tm="0">
                                          <p:val>
                                            <p:strVal val="#ppt_x"/>
                                          </p:val>
                                        </p:tav>
                                        <p:tav tm="100000">
                                          <p:val>
                                            <p:strVal val="#ppt_x"/>
                                          </p:val>
                                        </p:tav>
                                      </p:tavLst>
                                    </p:anim>
                                    <p:anim calcmode="lin" valueType="num">
                                      <p:cBhvr>
                                        <p:cTn id="53" dur="1000" fill="hold"/>
                                        <p:tgtEl>
                                          <p:spTgt spid="3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anim calcmode="lin" valueType="num">
                                      <p:cBhvr>
                                        <p:cTn id="57" dur="1000" fill="hold"/>
                                        <p:tgtEl>
                                          <p:spTgt spid="33"/>
                                        </p:tgtEl>
                                        <p:attrNameLst>
                                          <p:attrName>ppt_x</p:attrName>
                                        </p:attrNameLst>
                                      </p:cBhvr>
                                      <p:tavLst>
                                        <p:tav tm="0">
                                          <p:val>
                                            <p:strVal val="#ppt_x"/>
                                          </p:val>
                                        </p:tav>
                                        <p:tav tm="100000">
                                          <p:val>
                                            <p:strVal val="#ppt_x"/>
                                          </p:val>
                                        </p:tav>
                                      </p:tavLst>
                                    </p:anim>
                                    <p:anim calcmode="lin" valueType="num">
                                      <p:cBhvr>
                                        <p:cTn id="58" dur="1000" fill="hold"/>
                                        <p:tgtEl>
                                          <p:spTgt spid="3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1000"/>
                                        <p:tgtEl>
                                          <p:spTgt spid="36"/>
                                        </p:tgtEl>
                                      </p:cBhvr>
                                    </p:animEffect>
                                    <p:anim calcmode="lin" valueType="num">
                                      <p:cBhvr>
                                        <p:cTn id="62" dur="1000" fill="hold"/>
                                        <p:tgtEl>
                                          <p:spTgt spid="36"/>
                                        </p:tgtEl>
                                        <p:attrNameLst>
                                          <p:attrName>ppt_x</p:attrName>
                                        </p:attrNameLst>
                                      </p:cBhvr>
                                      <p:tavLst>
                                        <p:tav tm="0">
                                          <p:val>
                                            <p:strVal val="#ppt_x"/>
                                          </p:val>
                                        </p:tav>
                                        <p:tav tm="100000">
                                          <p:val>
                                            <p:strVal val="#ppt_x"/>
                                          </p:val>
                                        </p:tav>
                                      </p:tavLst>
                                    </p:anim>
                                    <p:anim calcmode="lin" valueType="num">
                                      <p:cBhvr>
                                        <p:cTn id="63" dur="1000" fill="hold"/>
                                        <p:tgtEl>
                                          <p:spTgt spid="36"/>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anim calcmode="lin" valueType="num">
                                      <p:cBhvr>
                                        <p:cTn id="67" dur="1000" fill="hold"/>
                                        <p:tgtEl>
                                          <p:spTgt spid="37"/>
                                        </p:tgtEl>
                                        <p:attrNameLst>
                                          <p:attrName>ppt_x</p:attrName>
                                        </p:attrNameLst>
                                      </p:cBhvr>
                                      <p:tavLst>
                                        <p:tav tm="0">
                                          <p:val>
                                            <p:strVal val="#ppt_x"/>
                                          </p:val>
                                        </p:tav>
                                        <p:tav tm="100000">
                                          <p:val>
                                            <p:strVal val="#ppt_x"/>
                                          </p:val>
                                        </p:tav>
                                      </p:tavLst>
                                    </p:anim>
                                    <p:anim calcmode="lin" valueType="num">
                                      <p:cBhvr>
                                        <p:cTn id="68" dur="1000" fill="hold"/>
                                        <p:tgtEl>
                                          <p:spTgt spid="3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anim calcmode="lin" valueType="num">
                                      <p:cBhvr>
                                        <p:cTn id="72" dur="1000" fill="hold"/>
                                        <p:tgtEl>
                                          <p:spTgt spid="40"/>
                                        </p:tgtEl>
                                        <p:attrNameLst>
                                          <p:attrName>ppt_x</p:attrName>
                                        </p:attrNameLst>
                                      </p:cBhvr>
                                      <p:tavLst>
                                        <p:tav tm="0">
                                          <p:val>
                                            <p:strVal val="#ppt_x"/>
                                          </p:val>
                                        </p:tav>
                                        <p:tav tm="100000">
                                          <p:val>
                                            <p:strVal val="#ppt_x"/>
                                          </p:val>
                                        </p:tav>
                                      </p:tavLst>
                                    </p:anim>
                                    <p:anim calcmode="lin" valueType="num">
                                      <p:cBhvr>
                                        <p:cTn id="73" dur="1000" fill="hold"/>
                                        <p:tgtEl>
                                          <p:spTgt spid="40"/>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1000"/>
                                        <p:tgtEl>
                                          <p:spTgt spid="41"/>
                                        </p:tgtEl>
                                      </p:cBhvr>
                                    </p:animEffect>
                                    <p:anim calcmode="lin" valueType="num">
                                      <p:cBhvr>
                                        <p:cTn id="77" dur="1000" fill="hold"/>
                                        <p:tgtEl>
                                          <p:spTgt spid="41"/>
                                        </p:tgtEl>
                                        <p:attrNameLst>
                                          <p:attrName>ppt_x</p:attrName>
                                        </p:attrNameLst>
                                      </p:cBhvr>
                                      <p:tavLst>
                                        <p:tav tm="0">
                                          <p:val>
                                            <p:strVal val="#ppt_x"/>
                                          </p:val>
                                        </p:tav>
                                        <p:tav tm="100000">
                                          <p:val>
                                            <p:strVal val="#ppt_x"/>
                                          </p:val>
                                        </p:tav>
                                      </p:tavLst>
                                    </p:anim>
                                    <p:anim calcmode="lin" valueType="num">
                                      <p:cBhvr>
                                        <p:cTn id="78" dur="1000" fill="hold"/>
                                        <p:tgtEl>
                                          <p:spTgt spid="41"/>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1000"/>
                                        <p:tgtEl>
                                          <p:spTgt spid="44"/>
                                        </p:tgtEl>
                                      </p:cBhvr>
                                    </p:animEffect>
                                    <p:anim calcmode="lin" valueType="num">
                                      <p:cBhvr>
                                        <p:cTn id="82" dur="1000" fill="hold"/>
                                        <p:tgtEl>
                                          <p:spTgt spid="44"/>
                                        </p:tgtEl>
                                        <p:attrNameLst>
                                          <p:attrName>ppt_x</p:attrName>
                                        </p:attrNameLst>
                                      </p:cBhvr>
                                      <p:tavLst>
                                        <p:tav tm="0">
                                          <p:val>
                                            <p:strVal val="#ppt_x"/>
                                          </p:val>
                                        </p:tav>
                                        <p:tav tm="100000">
                                          <p:val>
                                            <p:strVal val="#ppt_x"/>
                                          </p:val>
                                        </p:tav>
                                      </p:tavLst>
                                    </p:anim>
                                    <p:anim calcmode="lin" valueType="num">
                                      <p:cBhvr>
                                        <p:cTn id="83" dur="1000" fill="hold"/>
                                        <p:tgtEl>
                                          <p:spTgt spid="44"/>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1000"/>
                                        <p:tgtEl>
                                          <p:spTgt spid="48"/>
                                        </p:tgtEl>
                                      </p:cBhvr>
                                    </p:animEffect>
                                    <p:anim calcmode="lin" valueType="num">
                                      <p:cBhvr>
                                        <p:cTn id="92" dur="1000" fill="hold"/>
                                        <p:tgtEl>
                                          <p:spTgt spid="48"/>
                                        </p:tgtEl>
                                        <p:attrNameLst>
                                          <p:attrName>ppt_x</p:attrName>
                                        </p:attrNameLst>
                                      </p:cBhvr>
                                      <p:tavLst>
                                        <p:tav tm="0">
                                          <p:val>
                                            <p:strVal val="#ppt_x"/>
                                          </p:val>
                                        </p:tav>
                                        <p:tav tm="100000">
                                          <p:val>
                                            <p:strVal val="#ppt_x"/>
                                          </p:val>
                                        </p:tav>
                                      </p:tavLst>
                                    </p:anim>
                                    <p:anim calcmode="lin" valueType="num">
                                      <p:cBhvr>
                                        <p:cTn id="93" dur="1000" fill="hold"/>
                                        <p:tgtEl>
                                          <p:spTgt spid="48"/>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fade">
                                      <p:cBhvr>
                                        <p:cTn id="96" dur="1000"/>
                                        <p:tgtEl>
                                          <p:spTgt spid="49"/>
                                        </p:tgtEl>
                                      </p:cBhvr>
                                    </p:animEffect>
                                    <p:anim calcmode="lin" valueType="num">
                                      <p:cBhvr>
                                        <p:cTn id="97" dur="1000" fill="hold"/>
                                        <p:tgtEl>
                                          <p:spTgt spid="49"/>
                                        </p:tgtEl>
                                        <p:attrNameLst>
                                          <p:attrName>ppt_x</p:attrName>
                                        </p:attrNameLst>
                                      </p:cBhvr>
                                      <p:tavLst>
                                        <p:tav tm="0">
                                          <p:val>
                                            <p:strVal val="#ppt_x"/>
                                          </p:val>
                                        </p:tav>
                                        <p:tav tm="100000">
                                          <p:val>
                                            <p:strVal val="#ppt_x"/>
                                          </p:val>
                                        </p:tav>
                                      </p:tavLst>
                                    </p:anim>
                                    <p:anim calcmode="lin" valueType="num">
                                      <p:cBhvr>
                                        <p:cTn id="98" dur="1000" fill="hold"/>
                                        <p:tgtEl>
                                          <p:spTgt spid="49"/>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52"/>
                                        </p:tgtEl>
                                        <p:attrNameLst>
                                          <p:attrName>style.visibility</p:attrName>
                                        </p:attrNameLst>
                                      </p:cBhvr>
                                      <p:to>
                                        <p:strVal val="visible"/>
                                      </p:to>
                                    </p:set>
                                    <p:animEffect transition="in" filter="fade">
                                      <p:cBhvr>
                                        <p:cTn id="101" dur="1000"/>
                                        <p:tgtEl>
                                          <p:spTgt spid="52"/>
                                        </p:tgtEl>
                                      </p:cBhvr>
                                    </p:animEffect>
                                    <p:anim calcmode="lin" valueType="num">
                                      <p:cBhvr>
                                        <p:cTn id="102" dur="1000" fill="hold"/>
                                        <p:tgtEl>
                                          <p:spTgt spid="52"/>
                                        </p:tgtEl>
                                        <p:attrNameLst>
                                          <p:attrName>ppt_x</p:attrName>
                                        </p:attrNameLst>
                                      </p:cBhvr>
                                      <p:tavLst>
                                        <p:tav tm="0">
                                          <p:val>
                                            <p:strVal val="#ppt_x"/>
                                          </p:val>
                                        </p:tav>
                                        <p:tav tm="100000">
                                          <p:val>
                                            <p:strVal val="#ppt_x"/>
                                          </p:val>
                                        </p:tav>
                                      </p:tavLst>
                                    </p:anim>
                                    <p:anim calcmode="lin" valueType="num">
                                      <p:cBhvr>
                                        <p:cTn id="103" dur="1000" fill="hold"/>
                                        <p:tgtEl>
                                          <p:spTgt spid="52"/>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53"/>
                                        </p:tgtEl>
                                        <p:attrNameLst>
                                          <p:attrName>style.visibility</p:attrName>
                                        </p:attrNameLst>
                                      </p:cBhvr>
                                      <p:to>
                                        <p:strVal val="visible"/>
                                      </p:to>
                                    </p:set>
                                    <p:animEffect transition="in" filter="fade">
                                      <p:cBhvr>
                                        <p:cTn id="106" dur="1000"/>
                                        <p:tgtEl>
                                          <p:spTgt spid="53"/>
                                        </p:tgtEl>
                                      </p:cBhvr>
                                    </p:animEffect>
                                    <p:anim calcmode="lin" valueType="num">
                                      <p:cBhvr>
                                        <p:cTn id="107" dur="1000" fill="hold"/>
                                        <p:tgtEl>
                                          <p:spTgt spid="53"/>
                                        </p:tgtEl>
                                        <p:attrNameLst>
                                          <p:attrName>ppt_x</p:attrName>
                                        </p:attrNameLst>
                                      </p:cBhvr>
                                      <p:tavLst>
                                        <p:tav tm="0">
                                          <p:val>
                                            <p:strVal val="#ppt_x"/>
                                          </p:val>
                                        </p:tav>
                                        <p:tav tm="100000">
                                          <p:val>
                                            <p:strVal val="#ppt_x"/>
                                          </p:val>
                                        </p:tav>
                                      </p:tavLst>
                                    </p:anim>
                                    <p:anim calcmode="lin" valueType="num">
                                      <p:cBhvr>
                                        <p:cTn id="108" dur="1000" fill="hold"/>
                                        <p:tgtEl>
                                          <p:spTgt spid="5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animEffect transition="in" filter="fade">
                                      <p:cBhvr>
                                        <p:cTn id="111" dur="1000"/>
                                        <p:tgtEl>
                                          <p:spTgt spid="56"/>
                                        </p:tgtEl>
                                      </p:cBhvr>
                                    </p:animEffect>
                                    <p:anim calcmode="lin" valueType="num">
                                      <p:cBhvr>
                                        <p:cTn id="112" dur="1000" fill="hold"/>
                                        <p:tgtEl>
                                          <p:spTgt spid="56"/>
                                        </p:tgtEl>
                                        <p:attrNameLst>
                                          <p:attrName>ppt_x</p:attrName>
                                        </p:attrNameLst>
                                      </p:cBhvr>
                                      <p:tavLst>
                                        <p:tav tm="0">
                                          <p:val>
                                            <p:strVal val="#ppt_x"/>
                                          </p:val>
                                        </p:tav>
                                        <p:tav tm="100000">
                                          <p:val>
                                            <p:strVal val="#ppt_x"/>
                                          </p:val>
                                        </p:tav>
                                      </p:tavLst>
                                    </p:anim>
                                    <p:anim calcmode="lin" valueType="num">
                                      <p:cBhvr>
                                        <p:cTn id="1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4" restart="whenNotActive" fill="hold" evtFilter="cancelBubble" nodeType="interactiveSeq">
                <p:stCondLst>
                  <p:cond evt="onClick" delay="0">
                    <p:tgtEl>
                      <p:spTgt spid="57"/>
                    </p:tgtEl>
                  </p:cond>
                </p:stCondLst>
                <p:endSync evt="end" delay="0">
                  <p:rtn val="all"/>
                </p:endSync>
                <p:childTnLst>
                  <p:par>
                    <p:cTn id="115" fill="hold">
                      <p:stCondLst>
                        <p:cond delay="0"/>
                      </p:stCondLst>
                      <p:childTnLst>
                        <p:par>
                          <p:cTn id="116" fill="hold">
                            <p:stCondLst>
                              <p:cond delay="0"/>
                            </p:stCondLst>
                            <p:childTnLst>
                              <p:par>
                                <p:cTn id="117" presetID="8" presetClass="emph" presetSubtype="0" repeatCount="indefinite" fill="hold" nodeType="clickEffect">
                                  <p:stCondLst>
                                    <p:cond delay="0"/>
                                  </p:stCondLst>
                                  <p:childTnLst>
                                    <p:animRot by="21600000">
                                      <p:cBhvr>
                                        <p:cTn id="118" dur="250" fill="hold"/>
                                        <p:tgtEl>
                                          <p:spTgt spid="9"/>
                                        </p:tgtEl>
                                        <p:attrNameLst>
                                          <p:attrName>r</p:attrName>
                                        </p:attrNameLst>
                                      </p:cBhvr>
                                    </p:animRo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123" restart="whenNotActive" fill="hold" evtFilter="cancelBubble" nodeType="interactiveSeq">
                <p:stCondLst>
                  <p:cond evt="onClick" delay="0">
                    <p:tgtEl>
                      <p:spTgt spid="36"/>
                    </p:tgtEl>
                  </p:cond>
                </p:stCondLst>
                <p:endSync evt="end" delay="0">
                  <p:rtn val="all"/>
                </p:endSync>
                <p:childTnLst>
                  <p:par>
                    <p:cTn id="124" fill="hold">
                      <p:stCondLst>
                        <p:cond delay="0"/>
                      </p:stCondLst>
                      <p:childTnLst>
                        <p:par>
                          <p:cTn id="125" fill="hold">
                            <p:stCondLst>
                              <p:cond delay="0"/>
                            </p:stCondLst>
                            <p:childTnLst>
                              <p:par>
                                <p:cTn id="126" presetID="22" presetClass="exit" presetSubtype="4" fill="hold" nodeType="clickEffect">
                                  <p:stCondLst>
                                    <p:cond delay="0"/>
                                  </p:stCondLst>
                                  <p:childTnLst>
                                    <p:animEffect transition="out" filter="wipe(down)">
                                      <p:cBhvr>
                                        <p:cTn id="127" dur="500"/>
                                        <p:tgtEl>
                                          <p:spTgt spid="33"/>
                                        </p:tgtEl>
                                      </p:cBhvr>
                                    </p:animEffect>
                                    <p:set>
                                      <p:cBhvr>
                                        <p:cTn id="128" dur="1" fill="hold">
                                          <p:stCondLst>
                                            <p:cond delay="499"/>
                                          </p:stCondLst>
                                        </p:cTn>
                                        <p:tgtEl>
                                          <p:spTgt spid="33"/>
                                        </p:tgtEl>
                                        <p:attrNameLst>
                                          <p:attrName>style.visibility</p:attrName>
                                        </p:attrNameLst>
                                      </p:cBhvr>
                                      <p:to>
                                        <p:strVal val="hidden"/>
                                      </p:to>
                                    </p:set>
                                  </p:childTnLst>
                                </p:cTn>
                              </p:par>
                              <p:par>
                                <p:cTn id="129" presetID="22" presetClass="exit" presetSubtype="4" fill="hold" grpId="1" nodeType="withEffect">
                                  <p:stCondLst>
                                    <p:cond delay="0"/>
                                  </p:stCondLst>
                                  <p:childTnLst>
                                    <p:animEffect transition="out" filter="wipe(down)">
                                      <p:cBhvr>
                                        <p:cTn id="130" dur="500"/>
                                        <p:tgtEl>
                                          <p:spTgt spid="36"/>
                                        </p:tgtEl>
                                      </p:cBhvr>
                                    </p:animEffect>
                                    <p:set>
                                      <p:cBhvr>
                                        <p:cTn id="13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32" restart="whenNotActive" fill="hold" evtFilter="cancelBubble" nodeType="interactiveSeq">
                <p:stCondLst>
                  <p:cond evt="onClick" delay="0">
                    <p:tgtEl>
                      <p:spTgt spid="40"/>
                    </p:tgtEl>
                  </p:cond>
                </p:stCondLst>
                <p:endSync evt="end" delay="0">
                  <p:rtn val="all"/>
                </p:endSync>
                <p:childTnLst>
                  <p:par>
                    <p:cTn id="133" fill="hold">
                      <p:stCondLst>
                        <p:cond delay="0"/>
                      </p:stCondLst>
                      <p:childTnLst>
                        <p:par>
                          <p:cTn id="134" fill="hold">
                            <p:stCondLst>
                              <p:cond delay="0"/>
                            </p:stCondLst>
                            <p:childTnLst>
                              <p:par>
                                <p:cTn id="135" presetID="22" presetClass="exit" presetSubtype="4" fill="hold" nodeType="clickEffect">
                                  <p:stCondLst>
                                    <p:cond delay="0"/>
                                  </p:stCondLst>
                                  <p:childTnLst>
                                    <p:animEffect transition="out" filter="wipe(down)">
                                      <p:cBhvr>
                                        <p:cTn id="136" dur="500"/>
                                        <p:tgtEl>
                                          <p:spTgt spid="37"/>
                                        </p:tgtEl>
                                      </p:cBhvr>
                                    </p:animEffect>
                                    <p:set>
                                      <p:cBhvr>
                                        <p:cTn id="137" dur="1" fill="hold">
                                          <p:stCondLst>
                                            <p:cond delay="499"/>
                                          </p:stCondLst>
                                        </p:cTn>
                                        <p:tgtEl>
                                          <p:spTgt spid="37"/>
                                        </p:tgtEl>
                                        <p:attrNameLst>
                                          <p:attrName>style.visibility</p:attrName>
                                        </p:attrNameLst>
                                      </p:cBhvr>
                                      <p:to>
                                        <p:strVal val="hidden"/>
                                      </p:to>
                                    </p:set>
                                  </p:childTnLst>
                                </p:cTn>
                              </p:par>
                              <p:par>
                                <p:cTn id="138" presetID="22" presetClass="exit" presetSubtype="4" fill="hold" grpId="1" nodeType="withEffect">
                                  <p:stCondLst>
                                    <p:cond delay="0"/>
                                  </p:stCondLst>
                                  <p:childTnLst>
                                    <p:animEffect transition="out" filter="wipe(down)">
                                      <p:cBhvr>
                                        <p:cTn id="139" dur="500"/>
                                        <p:tgtEl>
                                          <p:spTgt spid="40"/>
                                        </p:tgtEl>
                                      </p:cBhvr>
                                    </p:animEffect>
                                    <p:set>
                                      <p:cBhvr>
                                        <p:cTn id="14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1" restart="whenNotActive" fill="hold" evtFilter="cancelBubble" nodeType="interactiveSeq">
                <p:stCondLst>
                  <p:cond evt="onClick" delay="0">
                    <p:tgtEl>
                      <p:spTgt spid="44"/>
                    </p:tgtEl>
                  </p:cond>
                </p:stCondLst>
                <p:endSync evt="end" delay="0">
                  <p:rtn val="all"/>
                </p:endSync>
                <p:childTnLst>
                  <p:par>
                    <p:cTn id="142" fill="hold">
                      <p:stCondLst>
                        <p:cond delay="0"/>
                      </p:stCondLst>
                      <p:childTnLst>
                        <p:par>
                          <p:cTn id="143" fill="hold">
                            <p:stCondLst>
                              <p:cond delay="0"/>
                            </p:stCondLst>
                            <p:childTnLst>
                              <p:par>
                                <p:cTn id="144" presetID="22" presetClass="exit" presetSubtype="4" fill="hold" nodeType="clickEffect">
                                  <p:stCondLst>
                                    <p:cond delay="0"/>
                                  </p:stCondLst>
                                  <p:childTnLst>
                                    <p:animEffect transition="out" filter="wipe(down)">
                                      <p:cBhvr>
                                        <p:cTn id="145" dur="500"/>
                                        <p:tgtEl>
                                          <p:spTgt spid="41"/>
                                        </p:tgtEl>
                                      </p:cBhvr>
                                    </p:animEffect>
                                    <p:set>
                                      <p:cBhvr>
                                        <p:cTn id="146" dur="1" fill="hold">
                                          <p:stCondLst>
                                            <p:cond delay="499"/>
                                          </p:stCondLst>
                                        </p:cTn>
                                        <p:tgtEl>
                                          <p:spTgt spid="41"/>
                                        </p:tgtEl>
                                        <p:attrNameLst>
                                          <p:attrName>style.visibility</p:attrName>
                                        </p:attrNameLst>
                                      </p:cBhvr>
                                      <p:to>
                                        <p:strVal val="hidden"/>
                                      </p:to>
                                    </p:set>
                                  </p:childTnLst>
                                </p:cTn>
                              </p:par>
                              <p:par>
                                <p:cTn id="147" presetID="22" presetClass="exit" presetSubtype="4" fill="hold" grpId="1" nodeType="withEffect">
                                  <p:stCondLst>
                                    <p:cond delay="0"/>
                                  </p:stCondLst>
                                  <p:childTnLst>
                                    <p:animEffect transition="out" filter="wipe(down)">
                                      <p:cBhvr>
                                        <p:cTn id="148" dur="500"/>
                                        <p:tgtEl>
                                          <p:spTgt spid="44"/>
                                        </p:tgtEl>
                                      </p:cBhvr>
                                    </p:animEffect>
                                    <p:set>
                                      <p:cBhvr>
                                        <p:cTn id="14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0" restart="whenNotActive" fill="hold" evtFilter="cancelBubble" nodeType="interactiveSeq">
                <p:stCondLst>
                  <p:cond evt="onClick" delay="0">
                    <p:tgtEl>
                      <p:spTgt spid="56"/>
                    </p:tgtEl>
                  </p:cond>
                </p:stCondLst>
                <p:endSync evt="end" delay="0">
                  <p:rtn val="all"/>
                </p:endSync>
                <p:childTnLst>
                  <p:par>
                    <p:cTn id="151" fill="hold">
                      <p:stCondLst>
                        <p:cond delay="0"/>
                      </p:stCondLst>
                      <p:childTnLst>
                        <p:par>
                          <p:cTn id="152" fill="hold">
                            <p:stCondLst>
                              <p:cond delay="0"/>
                            </p:stCondLst>
                            <p:childTnLst>
                              <p:par>
                                <p:cTn id="153" presetID="22" presetClass="exit" presetSubtype="4" fill="hold" nodeType="clickEffect">
                                  <p:stCondLst>
                                    <p:cond delay="0"/>
                                  </p:stCondLst>
                                  <p:childTnLst>
                                    <p:animEffect transition="out" filter="wipe(down)">
                                      <p:cBhvr>
                                        <p:cTn id="154" dur="500"/>
                                        <p:tgtEl>
                                          <p:spTgt spid="53"/>
                                        </p:tgtEl>
                                      </p:cBhvr>
                                    </p:animEffect>
                                    <p:set>
                                      <p:cBhvr>
                                        <p:cTn id="155" dur="1" fill="hold">
                                          <p:stCondLst>
                                            <p:cond delay="499"/>
                                          </p:stCondLst>
                                        </p:cTn>
                                        <p:tgtEl>
                                          <p:spTgt spid="53"/>
                                        </p:tgtEl>
                                        <p:attrNameLst>
                                          <p:attrName>style.visibility</p:attrName>
                                        </p:attrNameLst>
                                      </p:cBhvr>
                                      <p:to>
                                        <p:strVal val="hidden"/>
                                      </p:to>
                                    </p:set>
                                  </p:childTnLst>
                                </p:cTn>
                              </p:par>
                              <p:par>
                                <p:cTn id="156" presetID="22" presetClass="exit" presetSubtype="4" fill="hold" grpId="1" nodeType="withEffect">
                                  <p:stCondLst>
                                    <p:cond delay="0"/>
                                  </p:stCondLst>
                                  <p:childTnLst>
                                    <p:animEffect transition="out" filter="wipe(down)">
                                      <p:cBhvr>
                                        <p:cTn id="157" dur="500"/>
                                        <p:tgtEl>
                                          <p:spTgt spid="56"/>
                                        </p:tgtEl>
                                      </p:cBhvr>
                                    </p:animEffect>
                                    <p:set>
                                      <p:cBhvr>
                                        <p:cTn id="158"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59" restart="whenNotActive" fill="hold" evtFilter="cancelBubble" nodeType="interactiveSeq">
                <p:stCondLst>
                  <p:cond evt="onClick" delay="0">
                    <p:tgtEl>
                      <p:spTgt spid="52"/>
                    </p:tgtEl>
                  </p:cond>
                </p:stCondLst>
                <p:endSync evt="end" delay="0">
                  <p:rtn val="all"/>
                </p:endSync>
                <p:childTnLst>
                  <p:par>
                    <p:cTn id="160" fill="hold">
                      <p:stCondLst>
                        <p:cond delay="0"/>
                      </p:stCondLst>
                      <p:childTnLst>
                        <p:par>
                          <p:cTn id="161" fill="hold">
                            <p:stCondLst>
                              <p:cond delay="0"/>
                            </p:stCondLst>
                            <p:childTnLst>
                              <p:par>
                                <p:cTn id="162" presetID="22" presetClass="exit" presetSubtype="4" fill="hold" nodeType="withEffect">
                                  <p:stCondLst>
                                    <p:cond delay="0"/>
                                  </p:stCondLst>
                                  <p:childTnLst>
                                    <p:animEffect transition="out" filter="wipe(down)">
                                      <p:cBhvr>
                                        <p:cTn id="163" dur="500"/>
                                        <p:tgtEl>
                                          <p:spTgt spid="49"/>
                                        </p:tgtEl>
                                      </p:cBhvr>
                                    </p:animEffect>
                                    <p:set>
                                      <p:cBhvr>
                                        <p:cTn id="164" dur="1" fill="hold">
                                          <p:stCondLst>
                                            <p:cond delay="499"/>
                                          </p:stCondLst>
                                        </p:cTn>
                                        <p:tgtEl>
                                          <p:spTgt spid="49"/>
                                        </p:tgtEl>
                                        <p:attrNameLst>
                                          <p:attrName>style.visibility</p:attrName>
                                        </p:attrNameLst>
                                      </p:cBhvr>
                                      <p:to>
                                        <p:strVal val="hidden"/>
                                      </p:to>
                                    </p:set>
                                  </p:childTnLst>
                                </p:cTn>
                              </p:par>
                              <p:par>
                                <p:cTn id="165" presetID="22" presetClass="exit" presetSubtype="4" fill="hold" grpId="1" nodeType="withEffect">
                                  <p:stCondLst>
                                    <p:cond delay="0"/>
                                  </p:stCondLst>
                                  <p:childTnLst>
                                    <p:animEffect transition="out" filter="wipe(down)">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8" restart="whenNotActive" fill="hold" evtFilter="cancelBubble" nodeType="interactiveSeq">
                <p:stCondLst>
                  <p:cond evt="onClick" delay="0">
                    <p:tgtEl>
                      <p:spTgt spid="48"/>
                    </p:tgtEl>
                  </p:cond>
                </p:stCondLst>
                <p:endSync evt="end" delay="0">
                  <p:rtn val="all"/>
                </p:endSync>
                <p:childTnLst>
                  <p:par>
                    <p:cTn id="169" fill="hold">
                      <p:stCondLst>
                        <p:cond delay="0"/>
                      </p:stCondLst>
                      <p:childTnLst>
                        <p:par>
                          <p:cTn id="170" fill="hold">
                            <p:stCondLst>
                              <p:cond delay="0"/>
                            </p:stCondLst>
                            <p:childTnLst>
                              <p:par>
                                <p:cTn id="171" presetID="22" presetClass="exit" presetSubtype="4" fill="hold" nodeType="clickEffect">
                                  <p:stCondLst>
                                    <p:cond delay="0"/>
                                  </p:stCondLst>
                                  <p:childTnLst>
                                    <p:animEffect transition="out" filter="wipe(down)">
                                      <p:cBhvr>
                                        <p:cTn id="172" dur="500"/>
                                        <p:tgtEl>
                                          <p:spTgt spid="45"/>
                                        </p:tgtEl>
                                      </p:cBhvr>
                                    </p:animEffect>
                                    <p:set>
                                      <p:cBhvr>
                                        <p:cTn id="173" dur="1" fill="hold">
                                          <p:stCondLst>
                                            <p:cond delay="499"/>
                                          </p:stCondLst>
                                        </p:cTn>
                                        <p:tgtEl>
                                          <p:spTgt spid="45"/>
                                        </p:tgtEl>
                                        <p:attrNameLst>
                                          <p:attrName>style.visibility</p:attrName>
                                        </p:attrNameLst>
                                      </p:cBhvr>
                                      <p:to>
                                        <p:strVal val="hidden"/>
                                      </p:to>
                                    </p:set>
                                  </p:childTnLst>
                                </p:cTn>
                              </p:par>
                              <p:par>
                                <p:cTn id="174" presetID="22" presetClass="exit" presetSubtype="4" fill="hold" grpId="1" nodeType="withEffect">
                                  <p:stCondLst>
                                    <p:cond delay="0"/>
                                  </p:stCondLst>
                                  <p:childTnLst>
                                    <p:animEffect transition="out" filter="wipe(down)">
                                      <p:cBhvr>
                                        <p:cTn id="175" dur="500"/>
                                        <p:tgtEl>
                                          <p:spTgt spid="48"/>
                                        </p:tgtEl>
                                      </p:cBhvr>
                                    </p:animEffect>
                                    <p:set>
                                      <p:cBhvr>
                                        <p:cTn id="17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77" restart="whenNotActive" fill="hold" evtFilter="cancelBubble" nodeType="interactiveSeq">
                <p:stCondLst>
                  <p:cond evt="onClick" delay="0">
                    <p:tgtEl>
                      <p:spTgt spid="24"/>
                    </p:tgtEl>
                  </p:cond>
                </p:stCondLst>
                <p:endSync evt="end" delay="0">
                  <p:rtn val="all"/>
                </p:endSync>
                <p:childTnLst>
                  <p:par>
                    <p:cTn id="178" fill="hold">
                      <p:stCondLst>
                        <p:cond delay="0"/>
                      </p:stCondLst>
                      <p:childTnLst>
                        <p:par>
                          <p:cTn id="179" fill="hold">
                            <p:stCondLst>
                              <p:cond delay="0"/>
                            </p:stCondLst>
                            <p:childTnLst>
                              <p:par>
                                <p:cTn id="180" presetID="45" presetClass="entr" presetSubtype="0" repeatCount="indefinite" fill="hold" nodeType="clickEffect">
                                  <p:stCondLst>
                                    <p:cond delay="0"/>
                                  </p:stCondLst>
                                  <p:childTnLst>
                                    <p:set>
                                      <p:cBhvr>
                                        <p:cTn id="181" dur="1" fill="hold">
                                          <p:stCondLst>
                                            <p:cond delay="0"/>
                                          </p:stCondLst>
                                        </p:cTn>
                                        <p:tgtEl>
                                          <p:spTgt spid="58"/>
                                        </p:tgtEl>
                                        <p:attrNameLst>
                                          <p:attrName>style.visibility</p:attrName>
                                        </p:attrNameLst>
                                      </p:cBhvr>
                                      <p:to>
                                        <p:strVal val="visible"/>
                                      </p:to>
                                    </p:set>
                                    <p:animEffect transition="in" filter="fade">
                                      <p:cBhvr>
                                        <p:cTn id="182" dur="2000"/>
                                        <p:tgtEl>
                                          <p:spTgt spid="58"/>
                                        </p:tgtEl>
                                      </p:cBhvr>
                                    </p:animEffect>
                                    <p:anim calcmode="lin" valueType="num">
                                      <p:cBhvr>
                                        <p:cTn id="183" dur="2000" fill="hold"/>
                                        <p:tgtEl>
                                          <p:spTgt spid="58"/>
                                        </p:tgtEl>
                                        <p:attrNameLst>
                                          <p:attrName>ppt_w</p:attrName>
                                        </p:attrNameLst>
                                      </p:cBhvr>
                                      <p:tavLst>
                                        <p:tav tm="0" fmla="#ppt_w*sin(2.5*pi*$)">
                                          <p:val>
                                            <p:fltVal val="0"/>
                                          </p:val>
                                        </p:tav>
                                        <p:tav tm="100000">
                                          <p:val>
                                            <p:fltVal val="1"/>
                                          </p:val>
                                        </p:tav>
                                      </p:tavLst>
                                    </p:anim>
                                    <p:anim calcmode="lin" valueType="num">
                                      <p:cBhvr>
                                        <p:cTn id="184" dur="20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4"/>
                  </p:tgtEl>
                </p:cond>
              </p:nextCondLst>
            </p:seq>
          </p:childTnLst>
        </p:cTn>
      </p:par>
    </p:tnLst>
    <p:bldLst>
      <p:bldP spid="17" grpId="0" animBg="1"/>
      <p:bldP spid="18" grpId="0" animBg="1"/>
      <p:bldP spid="19" grpId="0" animBg="1"/>
      <p:bldP spid="20" grpId="0" animBg="1"/>
      <p:bldP spid="21" grpId="0" animBg="1"/>
      <p:bldP spid="22" grpId="0" animBg="1"/>
      <p:bldP spid="23" grpId="0" animBg="1"/>
      <p:bldP spid="26" grpId="0" animBg="1"/>
      <p:bldP spid="27" grpId="0" animBg="1"/>
      <p:bldP spid="28" grpId="0" animBg="1"/>
      <p:bldP spid="29" grpId="0" animBg="1"/>
      <p:bldP spid="30" grpId="0" animBg="1"/>
      <p:bldP spid="31" grpId="0" animBg="1"/>
      <p:bldP spid="32" grpId="0" animBg="1"/>
      <p:bldP spid="36" grpId="0"/>
      <p:bldP spid="36" grpId="1"/>
      <p:bldP spid="40" grpId="0"/>
      <p:bldP spid="40" grpId="1"/>
      <p:bldP spid="44" grpId="0"/>
      <p:bldP spid="44" grpId="1"/>
      <p:bldP spid="48" grpId="0"/>
      <p:bldP spid="48" grpId="1"/>
      <p:bldP spid="52" grpId="0"/>
      <p:bldP spid="52" grpId="1"/>
      <p:bldP spid="56" grpId="0"/>
      <p:bldP spid="5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283AD24-5D84-80AB-F81F-D15F3D7D92CE}"/>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a16="http://schemas.microsoft.com/office/drawing/2014/main" id="{77B55A76-7CD9-285B-E3A8-166BFD426400}"/>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66926F12-71DC-5D35-CCD4-9424F189B24A}"/>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02552FF-55FF-6438-9145-489BA1EEF1B9}"/>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6B31F4D-6353-50BA-E56A-A85B04505B75}"/>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01</a:t>
              </a:r>
            </a:p>
          </p:txBody>
        </p:sp>
      </p:grpSp>
      <p:grpSp>
        <p:nvGrpSpPr>
          <p:cNvPr id="11" name="Group 10">
            <a:extLst>
              <a:ext uri="{FF2B5EF4-FFF2-40B4-BE49-F238E27FC236}">
                <a16:creationId xmlns:a16="http://schemas.microsoft.com/office/drawing/2014/main" id="{06033BA1-9C55-5DF9-65AF-5C21A8AB17E9}"/>
              </a:ext>
            </a:extLst>
          </p:cNvPr>
          <p:cNvGrpSpPr/>
          <p:nvPr/>
        </p:nvGrpSpPr>
        <p:grpSpPr>
          <a:xfrm>
            <a:off x="1342650" y="1514590"/>
            <a:ext cx="9506700" cy="3928267"/>
            <a:chOff x="7489506" y="3541206"/>
            <a:chExt cx="789704" cy="782211"/>
          </a:xfrm>
        </p:grpSpPr>
        <p:grpSp>
          <p:nvGrpSpPr>
            <p:cNvPr id="12" name="Group 11">
              <a:extLst>
                <a:ext uri="{FF2B5EF4-FFF2-40B4-BE49-F238E27FC236}">
                  <a16:creationId xmlns:a16="http://schemas.microsoft.com/office/drawing/2014/main" id="{9F6B8EBC-556B-2F00-2270-05EEFB8DBA8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1CFB1663-3C98-A565-A386-11E55F74A4AD}"/>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F450061-0420-CAA7-2A2B-E6D04E79DEB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CCAF0FC4-536D-6979-E71D-28066030572C}"/>
                </a:ext>
              </a:extLst>
            </p:cNvPr>
            <p:cNvSpPr txBox="1"/>
            <p:nvPr/>
          </p:nvSpPr>
          <p:spPr>
            <a:xfrm>
              <a:off x="7548184" y="3706709"/>
              <a:ext cx="714375" cy="214500"/>
            </a:xfrm>
            <a:prstGeom prst="rect">
              <a:avLst/>
            </a:prstGeom>
            <a:solidFill>
              <a:srgbClr val="75DAD4"/>
            </a:solidFill>
          </p:spPr>
          <p:txBody>
            <a:bodyPr wrap="square" rtlCol="0">
              <a:spAutoFit/>
            </a:bodyPr>
            <a:lstStyle/>
            <a:p>
              <a:r>
                <a:rPr lang="en-US" sz="2800" b="1" dirty="0" err="1">
                  <a:latin typeface="Roboto" panose="02000000000000000000" pitchFamily="2" charset="0"/>
                  <a:ea typeface="Roboto" panose="02000000000000000000" pitchFamily="2" charset="0"/>
                </a:rPr>
                <a:t>Câu</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hỏi</a:t>
              </a:r>
              <a:r>
                <a:rPr lang="en-US" sz="2800" b="1" dirty="0">
                  <a:latin typeface="Roboto" panose="02000000000000000000" pitchFamily="2" charset="0"/>
                  <a:ea typeface="Roboto" panose="02000000000000000000" pitchFamily="2" charset="0"/>
                </a:rPr>
                <a:t>: </a:t>
              </a:r>
              <a:r>
                <a:rPr lang="vi-VN" dirty="0"/>
                <a:t>Các bạn chọn từ khóa cho chủ đề về vai trò của không khí đối với con người. Mỗi bạn lựa chọn từ khóa tìm kiếm khác nhau, theo em bạn nào sau đây chọn từ khóa phù hợp nhất?</a:t>
              </a:r>
              <a:endParaRPr lang="en-US" sz="2800" b="1"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9C20E3AB-D048-E351-9C71-19A8B5A6C638}"/>
                </a:ext>
              </a:extLst>
            </p:cNvPr>
            <p:cNvSpPr txBox="1"/>
            <p:nvPr/>
          </p:nvSpPr>
          <p:spPr>
            <a:xfrm>
              <a:off x="7587903" y="3963936"/>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latin typeface="Roboto" panose="02000000000000000000" pitchFamily="2" charset="0"/>
                  <a:ea typeface="Roboto" panose="02000000000000000000" pitchFamily="2" charset="0"/>
                </a:rPr>
                <a:t>A.</a:t>
              </a:r>
              <a:r>
                <a:rPr lang="vi-VN" sz="2800" b="1" dirty="0">
                  <a:latin typeface="Roboto" panose="02000000000000000000" pitchFamily="2" charset="0"/>
                  <a:ea typeface="Roboto" panose="02000000000000000000" pitchFamily="2" charset="0"/>
                </a:rPr>
                <a:t> </a:t>
              </a:r>
              <a:r>
                <a:rPr lang="en-US" dirty="0">
                  <a:latin typeface="Arial" panose="020B0604020202020204" pitchFamily="34" charset="0"/>
                  <a:cs typeface="Arial" panose="020B0604020202020204" pitchFamily="34" charset="0"/>
                </a:rPr>
                <a:t>Khoa: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khí</a:t>
              </a:r>
              <a:r>
                <a:rPr lang="en-US" dirty="0">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BB27A4F0-200C-91BF-06AD-E8F23E1A654A}"/>
                </a:ext>
              </a:extLst>
            </p:cNvPr>
            <p:cNvSpPr txBox="1"/>
            <p:nvPr/>
          </p:nvSpPr>
          <p:spPr>
            <a:xfrm>
              <a:off x="7941769" y="3948443"/>
              <a:ext cx="264349" cy="159343"/>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latin typeface="Roboto" panose="02000000000000000000" pitchFamily="2" charset="0"/>
                  <a:ea typeface="Roboto" panose="02000000000000000000" pitchFamily="2" charset="0"/>
                </a:rPr>
                <a:t>B.</a:t>
              </a:r>
              <a:r>
                <a:rPr lang="en-US" sz="2800" b="1" dirty="0">
                  <a:latin typeface="Roboto" panose="02000000000000000000" pitchFamily="2" charset="0"/>
                  <a:ea typeface="Roboto" panose="02000000000000000000" pitchFamily="2" charset="0"/>
                </a:rPr>
                <a:t> </a:t>
              </a:r>
              <a:r>
                <a:rPr lang="vi-VN" dirty="0">
                  <a:latin typeface="Arial" panose="020B0604020202020204" pitchFamily="34" charset="0"/>
                  <a:cs typeface="Arial" panose="020B0604020202020204" pitchFamily="34" charset="0"/>
                </a:rPr>
                <a:t>An: Không khí và con người.</a:t>
              </a: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0F1FC7F-70E5-6F9B-CB08-AE9D50DD0604}"/>
                </a:ext>
              </a:extLst>
            </p:cNvPr>
            <p:cNvSpPr txBox="1"/>
            <p:nvPr/>
          </p:nvSpPr>
          <p:spPr>
            <a:xfrm>
              <a:off x="7584032" y="4139497"/>
              <a:ext cx="264349" cy="159343"/>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latin typeface="Roboto" panose="02000000000000000000" pitchFamily="2" charset="0"/>
                  <a:ea typeface="Roboto" panose="02000000000000000000" pitchFamily="2" charset="0"/>
                </a:rPr>
                <a:t>C.</a:t>
              </a:r>
              <a:r>
                <a:rPr lang="en-US" sz="2800" b="1" dirty="0">
                  <a:latin typeface="Roboto" panose="02000000000000000000" pitchFamily="2" charset="0"/>
                  <a:ea typeface="Roboto" panose="02000000000000000000" pitchFamily="2" charset="0"/>
                </a:rPr>
                <a:t> </a:t>
              </a:r>
              <a:r>
                <a:rPr lang="vi-VN" dirty="0"/>
                <a:t>Minh: Vai trò c</a:t>
              </a:r>
              <a:r>
                <a:rPr lang="en-US" dirty="0">
                  <a:latin typeface="Arial" panose="020B0604020202020204" pitchFamily="34" charset="0"/>
                  <a:cs typeface="Arial" panose="020B0604020202020204" pitchFamily="34" charset="0"/>
                </a:rPr>
                <a:t>ủ</a:t>
              </a:r>
              <a:r>
                <a:rPr lang="vi-VN" dirty="0"/>
                <a:t>a không khí đối với con người.</a:t>
              </a:r>
              <a:endParaRPr lang="en-US" sz="2800" b="1" dirty="0">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BE9932AE-399F-ACB9-3A72-12634498629F}"/>
                </a:ext>
              </a:extLst>
            </p:cNvPr>
            <p:cNvSpPr txBox="1"/>
            <p:nvPr/>
          </p:nvSpPr>
          <p:spPr>
            <a:xfrm>
              <a:off x="7946977" y="4153453"/>
              <a:ext cx="264349" cy="159343"/>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latin typeface="Roboto" panose="02000000000000000000" pitchFamily="2" charset="0"/>
                  <a:ea typeface="Roboto" panose="02000000000000000000" pitchFamily="2" charset="0"/>
                </a:rPr>
                <a:t>D.</a:t>
              </a:r>
              <a:r>
                <a:rPr lang="vi-VN" sz="2800" b="1" dirty="0">
                  <a:latin typeface="Roboto" panose="02000000000000000000" pitchFamily="2" charset="0"/>
                  <a:ea typeface="Roboto" panose="02000000000000000000" pitchFamily="2" charset="0"/>
                </a:rPr>
                <a:t> </a:t>
              </a:r>
              <a:r>
                <a:rPr lang="vi-VN" dirty="0">
                  <a:latin typeface="Arial" panose="020B0604020202020204" pitchFamily="34" charset="0"/>
                  <a:cs typeface="Arial" panose="020B0604020202020204" pitchFamily="34" charset="0"/>
                </a:rPr>
                <a:t>Hoa: Con người cần không khí không?</a:t>
              </a:r>
              <a:endParaRPr lang="en-US" dirty="0">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3CEFC14D-6777-9D0E-A640-BBB2EF28F5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Nhà 1" descr="Home">
            <a:hlinkClick r:id="rId7" action="ppaction://hlinksldjump"/>
            <a:extLst>
              <a:ext uri="{FF2B5EF4-FFF2-40B4-BE49-F238E27FC236}">
                <a16:creationId xmlns:a16="http://schemas.microsoft.com/office/drawing/2014/main" id="{3E677FD0-1F03-3473-1F9A-89BCA2EC25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02CD4CCD-5BEC-69AD-9B39-F984DE7E3207}"/>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a16="http://schemas.microsoft.com/office/drawing/2014/main" id="{3593D8E9-AC5B-C4D3-FEC8-83EEBA46961E}"/>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C</a:t>
              </a:r>
            </a:p>
          </p:txBody>
        </p:sp>
        <p:sp>
          <p:nvSpPr>
            <p:cNvPr id="24" name="Rectangle 23">
              <a:extLst>
                <a:ext uri="{FF2B5EF4-FFF2-40B4-BE49-F238E27FC236}">
                  <a16:creationId xmlns:a16="http://schemas.microsoft.com/office/drawing/2014/main" id="{5A41FAB4-2C58-AB25-999D-F1029DBC0847}"/>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6FF41CA2-2BA6-D678-7411-A690B12F16E7}"/>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766AE103-80DB-9630-5E1C-67EEE784408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73E08FED-6053-6E23-6E84-D6B44BCAA9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8942606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558AAA-846D-AAF6-39F9-9C9B32878720}"/>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a16="http://schemas.microsoft.com/office/drawing/2014/main" id="{8C8A80A8-EC5A-2846-5F8D-549BC5A74FE0}"/>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B9B854CA-CB1B-B5DB-7C3D-DF46A04572B2}"/>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3A5A54A-93FB-D808-2CB8-6B0626A58975}"/>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162EBA5-29A8-778F-3F6E-B87596939ECA}"/>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02</a:t>
              </a:r>
            </a:p>
          </p:txBody>
        </p:sp>
      </p:grpSp>
      <p:grpSp>
        <p:nvGrpSpPr>
          <p:cNvPr id="11" name="Group 10">
            <a:extLst>
              <a:ext uri="{FF2B5EF4-FFF2-40B4-BE49-F238E27FC236}">
                <a16:creationId xmlns:a16="http://schemas.microsoft.com/office/drawing/2014/main" id="{756040E0-EE06-5009-67EC-3204E7B7D3DC}"/>
              </a:ext>
            </a:extLst>
          </p:cNvPr>
          <p:cNvGrpSpPr/>
          <p:nvPr/>
        </p:nvGrpSpPr>
        <p:grpSpPr>
          <a:xfrm>
            <a:off x="886292" y="1675953"/>
            <a:ext cx="9506700" cy="3928267"/>
            <a:chOff x="7489506" y="3541206"/>
            <a:chExt cx="789704" cy="782211"/>
          </a:xfrm>
        </p:grpSpPr>
        <p:grpSp>
          <p:nvGrpSpPr>
            <p:cNvPr id="12" name="Group 11">
              <a:extLst>
                <a:ext uri="{FF2B5EF4-FFF2-40B4-BE49-F238E27FC236}">
                  <a16:creationId xmlns:a16="http://schemas.microsoft.com/office/drawing/2014/main" id="{D971F57A-DDC8-7B31-C833-5C0EAD480A37}"/>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A3C554C6-B9AA-1655-C351-D30401F74328}"/>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1A85B22-BBA4-5488-1228-410EB6FC1423}"/>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CE636FAE-FFFB-5577-398A-7971D3E4AB6C}"/>
                </a:ext>
              </a:extLst>
            </p:cNvPr>
            <p:cNvSpPr txBox="1"/>
            <p:nvPr/>
          </p:nvSpPr>
          <p:spPr>
            <a:xfrm>
              <a:off x="7548184" y="3695393"/>
              <a:ext cx="714375" cy="159343"/>
            </a:xfrm>
            <a:prstGeom prst="rect">
              <a:avLst/>
            </a:prstGeom>
            <a:solidFill>
              <a:srgbClr val="75DAD4"/>
            </a:solidFill>
          </p:spPr>
          <p:txBody>
            <a:bodyPr wrap="square" rtlCol="0">
              <a:spAutoFit/>
            </a:bodyPr>
            <a:lstStyle/>
            <a:p>
              <a:r>
                <a:rPr lang="en-US" sz="2800" b="1" dirty="0" err="1">
                  <a:latin typeface="Roboto" panose="02000000000000000000" pitchFamily="2" charset="0"/>
                  <a:ea typeface="Roboto" panose="02000000000000000000" pitchFamily="2" charset="0"/>
                </a:rPr>
                <a:t>Câu</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hỏi</a:t>
              </a:r>
              <a:r>
                <a:rPr lang="en-US" sz="2800" b="1" dirty="0">
                  <a:latin typeface="Roboto" panose="02000000000000000000" pitchFamily="2" charset="0"/>
                  <a:ea typeface="Roboto" panose="02000000000000000000" pitchFamily="2" charset="0"/>
                </a:rPr>
                <a:t>: </a:t>
              </a:r>
              <a:r>
                <a:rPr lang="vi-VN" dirty="0"/>
                <a:t>Thông tin nào dưới đây không có sẵn trên máy tính nhưng em có thể tìm thấy trên Internet?</a:t>
              </a:r>
              <a:endParaRPr lang="en-US" sz="2800" b="1"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4CFC79A9-86F1-1D90-F706-B607BCBC8666}"/>
                </a:ext>
              </a:extLst>
            </p:cNvPr>
            <p:cNvSpPr txBox="1"/>
            <p:nvPr/>
          </p:nvSpPr>
          <p:spPr>
            <a:xfrm>
              <a:off x="7587903" y="3963936"/>
              <a:ext cx="264349" cy="245142"/>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latin typeface="Roboto" panose="02000000000000000000" pitchFamily="2" charset="0"/>
                  <a:ea typeface="Roboto" panose="02000000000000000000" pitchFamily="2" charset="0"/>
                </a:rPr>
                <a:t>A.</a:t>
              </a:r>
              <a:r>
                <a:rPr lang="vi-VN" sz="2800" b="1" dirty="0">
                  <a:latin typeface="Roboto" panose="02000000000000000000" pitchFamily="2" charset="0"/>
                  <a:ea typeface="Roboto" panose="02000000000000000000" pitchFamily="2" charset="0"/>
                </a:rPr>
                <a:t> </a:t>
              </a:r>
              <a:r>
                <a:rPr lang="nn-NO" dirty="0">
                  <a:latin typeface="Arial" panose="020B0604020202020204" pitchFamily="34" charset="0"/>
                  <a:cs typeface="Arial" panose="020B0604020202020204" pitchFamily="34" charset="0"/>
                </a:rPr>
                <a:t>Thông tin về ca sĩ mà em thích</a:t>
              </a:r>
            </a:p>
            <a:p>
              <a:endParaRPr lang="en-US" sz="2800" b="1" dirty="0">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42A94535-E093-151F-9EC5-08DE8EBBB3D9}"/>
                </a:ext>
              </a:extLst>
            </p:cNvPr>
            <p:cNvSpPr txBox="1"/>
            <p:nvPr/>
          </p:nvSpPr>
          <p:spPr>
            <a:xfrm>
              <a:off x="7946977" y="3963936"/>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latin typeface="Roboto" panose="02000000000000000000" pitchFamily="2" charset="0"/>
                  <a:ea typeface="Roboto" panose="02000000000000000000" pitchFamily="2" charset="0"/>
                </a:rPr>
                <a:t>B.</a:t>
              </a:r>
              <a:r>
                <a:rPr lang="en-US" sz="2800" b="1" dirty="0">
                  <a:latin typeface="Roboto" panose="02000000000000000000" pitchFamily="2" charset="0"/>
                  <a:ea typeface="Roboto" panose="02000000000000000000" pitchFamily="2"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tin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tiết</a:t>
              </a: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7D21231-BB2A-5CF4-7C16-04D4A18B5B29}"/>
                </a:ext>
              </a:extLst>
            </p:cNvPr>
            <p:cNvSpPr txBox="1"/>
            <p:nvPr/>
          </p:nvSpPr>
          <p:spPr>
            <a:xfrm>
              <a:off x="7582100" y="4169318"/>
              <a:ext cx="264349" cy="147086"/>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latin typeface="Roboto" panose="02000000000000000000" pitchFamily="2" charset="0"/>
                  <a:ea typeface="Roboto" panose="02000000000000000000" pitchFamily="2" charset="0"/>
                </a:rPr>
                <a:t>C.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tin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yêu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thích</a:t>
              </a: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01E6D62-B8E9-77AE-4F99-3A967ECB07C6}"/>
                </a:ext>
              </a:extLst>
            </p:cNvPr>
            <p:cNvSpPr txBox="1"/>
            <p:nvPr/>
          </p:nvSpPr>
          <p:spPr>
            <a:xfrm>
              <a:off x="7946977" y="4153453"/>
              <a:ext cx="285450" cy="9192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latin typeface="Roboto" panose="02000000000000000000" pitchFamily="2" charset="0"/>
                  <a:ea typeface="Roboto" panose="02000000000000000000" pitchFamily="2" charset="0"/>
                </a:rPr>
                <a:t>D. </a:t>
              </a:r>
              <a:r>
                <a:rPr lang="en-US" dirty="0" err="1">
                  <a:latin typeface="Arial" panose="020B0604020202020204" pitchFamily="34" charset="0"/>
                  <a:cs typeface="Arial" panose="020B0604020202020204" pitchFamily="34" charset="0"/>
                </a:rPr>
                <a:t>Cả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đáp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đúng</a:t>
              </a:r>
              <a:endParaRPr lang="en-US" dirty="0">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22771702-9475-0307-B035-63E9415979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Nhà 2" descr="Home">
            <a:hlinkClick r:id="rId6" action="ppaction://hlinksldjump"/>
            <a:extLst>
              <a:ext uri="{FF2B5EF4-FFF2-40B4-BE49-F238E27FC236}">
                <a16:creationId xmlns:a16="http://schemas.microsoft.com/office/drawing/2014/main" id="{3FAE0D87-7D2B-9389-D025-698526AF47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F252C0EA-5B9D-5849-16E1-5D64760200E7}"/>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a16="http://schemas.microsoft.com/office/drawing/2014/main" id="{8788C182-0DCF-5DE2-944C-FD08C6B528B1}"/>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D</a:t>
              </a:r>
            </a:p>
          </p:txBody>
        </p:sp>
        <p:sp>
          <p:nvSpPr>
            <p:cNvPr id="24" name="Rectangle 23">
              <a:extLst>
                <a:ext uri="{FF2B5EF4-FFF2-40B4-BE49-F238E27FC236}">
                  <a16:creationId xmlns:a16="http://schemas.microsoft.com/office/drawing/2014/main" id="{BE4AD082-7E16-3C05-D5F8-030873578006}"/>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E8E8D194-78C9-5AD6-9B87-410BD3A77614}"/>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04EFFE6F-A373-351C-99AA-FA449548FF7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53E8808B-60FE-FA88-AD67-640363781D5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16122843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ADB027-55A3-E6A4-7EC9-3B4EDD846C3D}"/>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a16="http://schemas.microsoft.com/office/drawing/2014/main" id="{E6498E0E-3256-4B37-B05F-2E80936C73E5}"/>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27FD81D0-E6E8-0706-7FB2-FF19E44FAB37}"/>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27BEC2-54A7-7EFB-46CA-E7DE892AF0F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DBF8BB8-00F3-7C9F-82D6-9F7B42D7D117}"/>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03</a:t>
              </a:r>
            </a:p>
          </p:txBody>
        </p:sp>
      </p:grpSp>
      <p:grpSp>
        <p:nvGrpSpPr>
          <p:cNvPr id="11" name="Group 10">
            <a:extLst>
              <a:ext uri="{FF2B5EF4-FFF2-40B4-BE49-F238E27FC236}">
                <a16:creationId xmlns:a16="http://schemas.microsoft.com/office/drawing/2014/main" id="{B34487AE-16F6-9F2B-D8DD-6D32352D70F7}"/>
              </a:ext>
            </a:extLst>
          </p:cNvPr>
          <p:cNvGrpSpPr/>
          <p:nvPr/>
        </p:nvGrpSpPr>
        <p:grpSpPr>
          <a:xfrm>
            <a:off x="1342650" y="1514590"/>
            <a:ext cx="9506700" cy="3928267"/>
            <a:chOff x="7489506" y="3541206"/>
            <a:chExt cx="789704" cy="782211"/>
          </a:xfrm>
        </p:grpSpPr>
        <p:grpSp>
          <p:nvGrpSpPr>
            <p:cNvPr id="12" name="Group 11">
              <a:extLst>
                <a:ext uri="{FF2B5EF4-FFF2-40B4-BE49-F238E27FC236}">
                  <a16:creationId xmlns:a16="http://schemas.microsoft.com/office/drawing/2014/main" id="{3799A3EC-5C11-88F9-FFE3-DEE54257AF9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BA12F96E-A96C-AF33-F460-53CF9B360F4A}"/>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ECD596-605C-C149-03F7-A3698822006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203B8250-E8CC-77FE-C893-51A6EFC9ADB0}"/>
                </a:ext>
              </a:extLst>
            </p:cNvPr>
            <p:cNvSpPr txBox="1"/>
            <p:nvPr/>
          </p:nvSpPr>
          <p:spPr>
            <a:xfrm>
              <a:off x="7548184" y="3695393"/>
              <a:ext cx="714375" cy="104185"/>
            </a:xfrm>
            <a:prstGeom prst="rect">
              <a:avLst/>
            </a:prstGeom>
            <a:solidFill>
              <a:srgbClr val="75DAD4"/>
            </a:solidFill>
          </p:spPr>
          <p:txBody>
            <a:bodyPr wrap="square" rtlCol="0">
              <a:spAutoFit/>
            </a:bodyPr>
            <a:lstStyle/>
            <a:p>
              <a:r>
                <a:rPr lang="en-US" sz="2800" b="1" dirty="0" err="1">
                  <a:latin typeface="Roboto" panose="02000000000000000000" pitchFamily="2" charset="0"/>
                  <a:ea typeface="Roboto" panose="02000000000000000000" pitchFamily="2" charset="0"/>
                </a:rPr>
                <a:t>Câu</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hỏi</a:t>
              </a:r>
              <a:r>
                <a:rPr lang="en-US" sz="2800" b="1" dirty="0">
                  <a:latin typeface="Roboto" panose="02000000000000000000" pitchFamily="2" charset="0"/>
                  <a:ea typeface="Roboto" panose="02000000000000000000" pitchFamily="2" charset="0"/>
                </a:rPr>
                <a:t>: </a:t>
              </a:r>
              <a:r>
                <a:rPr lang="en-US" dirty="0" err="1"/>
                <a:t>Trên</a:t>
              </a:r>
              <a:r>
                <a:rPr lang="en-US" dirty="0"/>
                <a:t> </a:t>
              </a:r>
              <a:r>
                <a:rPr lang="en-US" dirty="0" err="1"/>
                <a:t>trang</a:t>
              </a:r>
              <a:r>
                <a:rPr lang="en-US" dirty="0"/>
                <a:t> web </a:t>
              </a:r>
              <a:r>
                <a:rPr lang="en-US" dirty="0" err="1"/>
                <a:t>có</a:t>
              </a:r>
              <a:r>
                <a:rPr lang="en-US" dirty="0"/>
                <a:t> </a:t>
              </a:r>
              <a:r>
                <a:rPr lang="en-US" dirty="0" err="1"/>
                <a:t>các</a:t>
              </a:r>
              <a:r>
                <a:rPr lang="en-US" dirty="0"/>
                <a:t> </a:t>
              </a:r>
              <a:r>
                <a:rPr lang="en-US" dirty="0" err="1"/>
                <a:t>loại</a:t>
              </a:r>
              <a:r>
                <a:rPr lang="en-US" dirty="0"/>
                <a:t> </a:t>
              </a:r>
              <a:r>
                <a:rPr lang="en-US" dirty="0" err="1"/>
                <a:t>thông</a:t>
              </a:r>
              <a:r>
                <a:rPr lang="en-US" dirty="0"/>
                <a:t> tin </a:t>
              </a:r>
              <a:r>
                <a:rPr lang="en-US" dirty="0" err="1"/>
                <a:t>nào</a:t>
              </a:r>
              <a:r>
                <a:rPr lang="en-US" dirty="0"/>
                <a:t>?</a:t>
              </a:r>
              <a:endParaRPr lang="en-US" sz="2800" b="1"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4D2F1ED1-7A74-2BCD-1BA6-3B15E72CCD67}"/>
                </a:ext>
              </a:extLst>
            </p:cNvPr>
            <p:cNvSpPr txBox="1"/>
            <p:nvPr/>
          </p:nvSpPr>
          <p:spPr>
            <a:xfrm>
              <a:off x="7587903" y="3878373"/>
              <a:ext cx="264349" cy="159343"/>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A. </a:t>
              </a:r>
              <a:r>
                <a:rPr lang="en-US" dirty="0" err="1"/>
                <a:t>Chỉ</a:t>
              </a:r>
              <a:r>
                <a:rPr lang="en-US" dirty="0"/>
                <a:t> </a:t>
              </a:r>
              <a:r>
                <a:rPr lang="en-US" dirty="0" err="1"/>
                <a:t>có</a:t>
              </a:r>
              <a:r>
                <a:rPr lang="en-US" dirty="0"/>
                <a:t> </a:t>
              </a:r>
              <a:r>
                <a:rPr lang="en-US" dirty="0" err="1"/>
                <a:t>thông</a:t>
              </a:r>
              <a:r>
                <a:rPr lang="en-US" dirty="0"/>
                <a:t> tin </a:t>
              </a:r>
              <a:r>
                <a:rPr lang="en-US" dirty="0" err="1"/>
                <a:t>là</a:t>
              </a:r>
              <a:r>
                <a:rPr lang="en-US" dirty="0"/>
                <a:t> </a:t>
              </a:r>
              <a:r>
                <a:rPr lang="en-US" dirty="0" err="1"/>
                <a:t>văn</a:t>
              </a:r>
              <a:r>
                <a:rPr lang="en-US" dirty="0"/>
                <a:t> </a:t>
              </a:r>
              <a:r>
                <a:rPr lang="en-US" dirty="0" err="1"/>
                <a:t>bản</a:t>
              </a:r>
              <a:r>
                <a:rPr lang="en-US" dirty="0"/>
                <a:t> </a:t>
              </a:r>
              <a:r>
                <a:rPr lang="en-US" dirty="0" err="1"/>
                <a:t>và</a:t>
              </a:r>
              <a:r>
                <a:rPr lang="en-US" dirty="0"/>
                <a:t> </a:t>
              </a:r>
              <a:r>
                <a:rPr lang="en-US" dirty="0" err="1"/>
                <a:t>hình</a:t>
              </a:r>
              <a:r>
                <a:rPr lang="en-US" dirty="0"/>
                <a:t> </a:t>
              </a:r>
              <a:r>
                <a:rPr lang="en-US" dirty="0" err="1"/>
                <a:t>ảnh</a:t>
              </a:r>
              <a:endParaRPr lang="en-US" sz="2800" b="1" dirty="0">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1518D7B5-4746-9B98-CB96-EA90D5ED9D2B}"/>
                </a:ext>
              </a:extLst>
            </p:cNvPr>
            <p:cNvSpPr txBox="1"/>
            <p:nvPr/>
          </p:nvSpPr>
          <p:spPr>
            <a:xfrm>
              <a:off x="7902972" y="3878136"/>
              <a:ext cx="308354" cy="159343"/>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B. </a:t>
              </a:r>
              <a:r>
                <a:rPr lang="en-US" dirty="0" err="1"/>
                <a:t>Có</a:t>
              </a:r>
              <a:r>
                <a:rPr lang="en-US" dirty="0"/>
                <a:t> </a:t>
              </a:r>
              <a:r>
                <a:rPr lang="en-US" dirty="0" err="1"/>
                <a:t>các</a:t>
              </a:r>
              <a:r>
                <a:rPr lang="en-US" dirty="0"/>
                <a:t> </a:t>
              </a:r>
              <a:r>
                <a:rPr lang="en-US" dirty="0" err="1"/>
                <a:t>thông</a:t>
              </a:r>
              <a:r>
                <a:rPr lang="en-US" dirty="0"/>
                <a:t> tin </a:t>
              </a:r>
              <a:r>
                <a:rPr lang="en-US" dirty="0" err="1"/>
                <a:t>là</a:t>
              </a:r>
              <a:r>
                <a:rPr lang="en-US" dirty="0"/>
                <a:t> </a:t>
              </a:r>
              <a:r>
                <a:rPr lang="en-US" dirty="0" err="1"/>
                <a:t>văn</a:t>
              </a:r>
              <a:r>
                <a:rPr lang="en-US" dirty="0"/>
                <a:t> </a:t>
              </a:r>
              <a:r>
                <a:rPr lang="en-US" dirty="0" err="1"/>
                <a:t>bản</a:t>
              </a:r>
              <a:r>
                <a:rPr lang="en-US" dirty="0"/>
                <a:t>, </a:t>
              </a:r>
              <a:r>
                <a:rPr lang="en-US" dirty="0" err="1"/>
                <a:t>hình</a:t>
              </a:r>
              <a:r>
                <a:rPr lang="en-US" dirty="0"/>
                <a:t> </a:t>
              </a:r>
              <a:r>
                <a:rPr lang="en-US" dirty="0" err="1"/>
                <a:t>ảnh</a:t>
              </a:r>
              <a:r>
                <a:rPr lang="en-US" dirty="0"/>
                <a:t>, </a:t>
              </a:r>
              <a:r>
                <a:rPr lang="en-US" dirty="0" err="1"/>
                <a:t>âm</a:t>
              </a:r>
              <a:r>
                <a:rPr lang="en-US" dirty="0"/>
                <a:t> </a:t>
              </a:r>
              <a:r>
                <a:rPr lang="en-US" dirty="0" err="1"/>
                <a:t>thanh</a:t>
              </a:r>
              <a:r>
                <a:rPr lang="en-US" dirty="0"/>
                <a:t>, video </a:t>
              </a:r>
              <a:r>
                <a:rPr lang="en-US" dirty="0" err="1"/>
                <a:t>và</a:t>
              </a:r>
              <a:r>
                <a:rPr lang="en-US" dirty="0"/>
                <a:t> </a:t>
              </a:r>
              <a:r>
                <a:rPr lang="en-US" dirty="0" err="1"/>
                <a:t>siêu</a:t>
              </a:r>
              <a:r>
                <a:rPr lang="en-US" dirty="0"/>
                <a:t> </a:t>
              </a:r>
              <a:r>
                <a:rPr lang="en-US" dirty="0" err="1"/>
                <a:t>liên</a:t>
              </a:r>
              <a:r>
                <a:rPr lang="en-US" dirty="0"/>
                <a:t> </a:t>
              </a:r>
              <a:r>
                <a:rPr lang="en-US" dirty="0" err="1"/>
                <a:t>kết</a:t>
              </a:r>
              <a:endParaRPr lang="en-US" sz="2800" b="1" dirty="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E75F8643-1F35-5529-8158-F14DCFA8871C}"/>
                </a:ext>
              </a:extLst>
            </p:cNvPr>
            <p:cNvSpPr txBox="1"/>
            <p:nvPr/>
          </p:nvSpPr>
          <p:spPr>
            <a:xfrm>
              <a:off x="7586564" y="4094641"/>
              <a:ext cx="264349" cy="159343"/>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C.</a:t>
              </a:r>
              <a:r>
                <a:rPr lang="en-US" dirty="0"/>
                <a:t> </a:t>
              </a:r>
              <a:r>
                <a:rPr lang="en-US" dirty="0" err="1"/>
                <a:t>Chỉ</a:t>
              </a:r>
              <a:r>
                <a:rPr lang="en-US" dirty="0"/>
                <a:t> </a:t>
              </a:r>
              <a:r>
                <a:rPr lang="en-US" dirty="0" err="1"/>
                <a:t>có</a:t>
              </a:r>
              <a:r>
                <a:rPr lang="en-US" dirty="0"/>
                <a:t> </a:t>
              </a:r>
              <a:r>
                <a:rPr lang="en-US" dirty="0" err="1"/>
                <a:t>thông</a:t>
              </a:r>
              <a:r>
                <a:rPr lang="en-US" dirty="0"/>
                <a:t> tin </a:t>
              </a:r>
              <a:r>
                <a:rPr lang="en-US" dirty="0" err="1"/>
                <a:t>là</a:t>
              </a:r>
              <a:r>
                <a:rPr lang="en-US" dirty="0"/>
                <a:t> </a:t>
              </a:r>
              <a:r>
                <a:rPr lang="en-US" dirty="0" err="1"/>
                <a:t>hình</a:t>
              </a:r>
              <a:r>
                <a:rPr lang="en-US" dirty="0"/>
                <a:t> </a:t>
              </a:r>
              <a:r>
                <a:rPr lang="en-US" dirty="0" err="1"/>
                <a:t>ảnh</a:t>
              </a:r>
              <a:r>
                <a:rPr lang="en-US" dirty="0"/>
                <a:t> </a:t>
              </a:r>
              <a:r>
                <a:rPr lang="en-US" dirty="0" err="1"/>
                <a:t>và</a:t>
              </a:r>
              <a:r>
                <a:rPr lang="en-US" dirty="0"/>
                <a:t> </a:t>
              </a:r>
              <a:r>
                <a:rPr lang="en-US" dirty="0" err="1"/>
                <a:t>âm</a:t>
              </a:r>
              <a:r>
                <a:rPr lang="en-US" dirty="0"/>
                <a:t> </a:t>
              </a:r>
              <a:r>
                <a:rPr lang="en-US" dirty="0" err="1"/>
                <a:t>thanh</a:t>
              </a:r>
              <a:endParaRPr lang="en-US" sz="2800" b="1" dirty="0">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4384CD88-A9EB-C059-5E83-7D5226001A93}"/>
                </a:ext>
              </a:extLst>
            </p:cNvPr>
            <p:cNvSpPr txBox="1"/>
            <p:nvPr/>
          </p:nvSpPr>
          <p:spPr>
            <a:xfrm>
              <a:off x="7905372" y="4116037"/>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D.</a:t>
              </a:r>
              <a:r>
                <a:rPr lang="vi-VN" sz="2800" b="1" dirty="0">
                  <a:latin typeface="Roboto" panose="02000000000000000000" pitchFamily="2" charset="0"/>
                  <a:ea typeface="Roboto" panose="02000000000000000000" pitchFamily="2" charset="0"/>
                </a:rPr>
                <a:t> </a:t>
              </a:r>
              <a:r>
                <a:rPr lang="en-US" dirty="0" err="1"/>
                <a:t>Chỉ</a:t>
              </a:r>
              <a:r>
                <a:rPr lang="en-US" dirty="0"/>
                <a:t> </a:t>
              </a:r>
              <a:r>
                <a:rPr lang="en-US" dirty="0" err="1"/>
                <a:t>có</a:t>
              </a:r>
              <a:r>
                <a:rPr lang="en-US" dirty="0"/>
                <a:t> </a:t>
              </a:r>
              <a:r>
                <a:rPr lang="en-US" dirty="0" err="1"/>
                <a:t>thông</a:t>
              </a:r>
              <a:r>
                <a:rPr lang="en-US" dirty="0"/>
                <a:t> tin </a:t>
              </a:r>
              <a:r>
                <a:rPr lang="en-US" dirty="0" err="1"/>
                <a:t>là</a:t>
              </a:r>
              <a:r>
                <a:rPr lang="en-US" dirty="0"/>
                <a:t> video</a:t>
              </a:r>
              <a:endParaRPr lang="en-US" sz="2800" b="1" dirty="0">
                <a:latin typeface="Roboto" panose="02000000000000000000" pitchFamily="2" charset="0"/>
                <a:ea typeface="Roboto" panose="02000000000000000000" pitchFamily="2" charset="0"/>
              </a:endParaRPr>
            </a:p>
          </p:txBody>
        </p:sp>
      </p:grpSp>
      <p:pic>
        <p:nvPicPr>
          <p:cNvPr id="20" name="Picture 19">
            <a:extLst>
              <a:ext uri="{FF2B5EF4-FFF2-40B4-BE49-F238E27FC236}">
                <a16:creationId xmlns:a16="http://schemas.microsoft.com/office/drawing/2014/main" id="{492B08B2-2EFB-6EB3-D901-FBE0A48525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Graphic 20" descr="Home">
            <a:hlinkClick r:id="rId6" action="ppaction://hlinksldjump"/>
            <a:extLst>
              <a:ext uri="{FF2B5EF4-FFF2-40B4-BE49-F238E27FC236}">
                <a16:creationId xmlns:a16="http://schemas.microsoft.com/office/drawing/2014/main" id="{DFE4CEEB-3F18-31C3-D131-D113B66473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75ADE317-4022-7B93-71E4-C85C872DB29D}"/>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a16="http://schemas.microsoft.com/office/drawing/2014/main" id="{303D3FE5-00CB-4846-6A6C-DA31268142DF}"/>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B</a:t>
              </a:r>
            </a:p>
          </p:txBody>
        </p:sp>
        <p:sp>
          <p:nvSpPr>
            <p:cNvPr id="24" name="Rectangle 23">
              <a:extLst>
                <a:ext uri="{FF2B5EF4-FFF2-40B4-BE49-F238E27FC236}">
                  <a16:creationId xmlns:a16="http://schemas.microsoft.com/office/drawing/2014/main" id="{6A50DB7C-C4DB-FFF8-57DD-1DA5ACB1BFB0}"/>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208BB81-D8D3-1EED-1035-A330E4120A44}"/>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19DF733F-ADDB-DD9A-B495-EE1CCE49911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C8091C30-27A8-A42B-C7C9-CA0646D1BA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63902305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ADB027-55A3-E6A4-7EC9-3B4EDD846C3D}"/>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a16="http://schemas.microsoft.com/office/drawing/2014/main" id="{E6498E0E-3256-4B37-B05F-2E80936C73E5}"/>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27FD81D0-E6E8-0706-7FB2-FF19E44FAB37}"/>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27BEC2-54A7-7EFB-46CA-E7DE892AF0F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DBF8BB8-00F3-7C9F-82D6-9F7B42D7D117}"/>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04</a:t>
              </a:r>
            </a:p>
          </p:txBody>
        </p:sp>
      </p:grpSp>
      <p:grpSp>
        <p:nvGrpSpPr>
          <p:cNvPr id="11" name="Group 10">
            <a:extLst>
              <a:ext uri="{FF2B5EF4-FFF2-40B4-BE49-F238E27FC236}">
                <a16:creationId xmlns:a16="http://schemas.microsoft.com/office/drawing/2014/main" id="{B34487AE-16F6-9F2B-D8DD-6D32352D70F7}"/>
              </a:ext>
            </a:extLst>
          </p:cNvPr>
          <p:cNvGrpSpPr/>
          <p:nvPr/>
        </p:nvGrpSpPr>
        <p:grpSpPr>
          <a:xfrm>
            <a:off x="1342650" y="1514590"/>
            <a:ext cx="9506700" cy="3928267"/>
            <a:chOff x="7489506" y="3541206"/>
            <a:chExt cx="789704" cy="782211"/>
          </a:xfrm>
        </p:grpSpPr>
        <p:grpSp>
          <p:nvGrpSpPr>
            <p:cNvPr id="12" name="Group 11">
              <a:extLst>
                <a:ext uri="{FF2B5EF4-FFF2-40B4-BE49-F238E27FC236}">
                  <a16:creationId xmlns:a16="http://schemas.microsoft.com/office/drawing/2014/main" id="{3799A3EC-5C11-88F9-FFE3-DEE54257AF9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BA12F96E-A96C-AF33-F460-53CF9B360F4A}"/>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ECD596-605C-C149-03F7-A3698822006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203B8250-E8CC-77FE-C893-51A6EFC9ADB0}"/>
                </a:ext>
              </a:extLst>
            </p:cNvPr>
            <p:cNvSpPr txBox="1"/>
            <p:nvPr/>
          </p:nvSpPr>
          <p:spPr>
            <a:xfrm>
              <a:off x="7548184" y="3695393"/>
              <a:ext cx="714375" cy="104185"/>
            </a:xfrm>
            <a:prstGeom prst="rect">
              <a:avLst/>
            </a:prstGeom>
            <a:solidFill>
              <a:srgbClr val="75DAD4"/>
            </a:solidFill>
          </p:spPr>
          <p:txBody>
            <a:bodyPr wrap="square" rtlCol="0">
              <a:spAutoFit/>
            </a:bodyPr>
            <a:lstStyle/>
            <a:p>
              <a:r>
                <a:rPr lang="en-US" sz="2800" b="1" dirty="0" err="1">
                  <a:latin typeface="Roboto" panose="02000000000000000000" pitchFamily="2" charset="0"/>
                  <a:ea typeface="Roboto" panose="02000000000000000000" pitchFamily="2" charset="0"/>
                </a:rPr>
                <a:t>Câu</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hỏi</a:t>
              </a:r>
              <a:r>
                <a:rPr lang="en-US" sz="2800" b="1" dirty="0">
                  <a:latin typeface="Roboto" panose="02000000000000000000" pitchFamily="2" charset="0"/>
                  <a:ea typeface="Roboto" panose="02000000000000000000" pitchFamily="2" charset="0"/>
                </a:rPr>
                <a:t>: </a:t>
              </a:r>
              <a:r>
                <a:rPr lang="vi-VN" dirty="0"/>
                <a:t>Tại sao em cần sự đồng hành của người lớn khi truy cập Internet?</a:t>
              </a:r>
              <a:endParaRPr lang="en-US" sz="2800" b="1"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4D2F1ED1-7A74-2BCD-1BA6-3B15E72CCD67}"/>
                </a:ext>
              </a:extLst>
            </p:cNvPr>
            <p:cNvSpPr txBox="1"/>
            <p:nvPr/>
          </p:nvSpPr>
          <p:spPr>
            <a:xfrm>
              <a:off x="7571637" y="3839823"/>
              <a:ext cx="300061" cy="159343"/>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A. </a:t>
              </a:r>
              <a:r>
                <a:rPr lang="vi-VN" dirty="0"/>
                <a:t>Người lớn có kinh nghiệm về việc truy cập Internet</a:t>
              </a:r>
              <a:endParaRPr lang="en-US" sz="2800" b="1" dirty="0">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1518D7B5-4746-9B98-CB96-EA90D5ED9D2B}"/>
                </a:ext>
              </a:extLst>
            </p:cNvPr>
            <p:cNvSpPr txBox="1"/>
            <p:nvPr/>
          </p:nvSpPr>
          <p:spPr>
            <a:xfrm>
              <a:off x="7913036" y="3841018"/>
              <a:ext cx="264349" cy="159343"/>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B. </a:t>
              </a:r>
              <a:r>
                <a:rPr lang="vi-VN" dirty="0"/>
                <a:t>Người lớn giúp em biết cách quản lí thời gian</a:t>
              </a:r>
              <a:endParaRPr lang="en-US" sz="2800" b="1" dirty="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E75F8643-1F35-5529-8158-F14DCFA8871C}"/>
                </a:ext>
              </a:extLst>
            </p:cNvPr>
            <p:cNvSpPr txBox="1"/>
            <p:nvPr/>
          </p:nvSpPr>
          <p:spPr>
            <a:xfrm>
              <a:off x="7571637" y="4093425"/>
              <a:ext cx="264349" cy="159343"/>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C. </a:t>
              </a:r>
              <a:r>
                <a:rPr lang="en-US" dirty="0" err="1">
                  <a:latin typeface="Arial" panose="020B0604020202020204" pitchFamily="34" charset="0"/>
                  <a:cs typeface="Arial" panose="020B0604020202020204" pitchFamily="34" charset="0"/>
                </a:rPr>
                <a:t>Cả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đáp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đúng</a:t>
              </a:r>
              <a:r>
                <a:rPr lang="vi-VN" dirty="0"/>
                <a:t> </a:t>
              </a:r>
            </a:p>
          </p:txBody>
        </p:sp>
        <p:sp>
          <p:nvSpPr>
            <p:cNvPr id="17" name="TextBox 16">
              <a:extLst>
                <a:ext uri="{FF2B5EF4-FFF2-40B4-BE49-F238E27FC236}">
                  <a16:creationId xmlns:a16="http://schemas.microsoft.com/office/drawing/2014/main" id="{4384CD88-A9EB-C059-5E83-7D5226001A93}"/>
                </a:ext>
              </a:extLst>
            </p:cNvPr>
            <p:cNvSpPr txBox="1"/>
            <p:nvPr/>
          </p:nvSpPr>
          <p:spPr>
            <a:xfrm>
              <a:off x="7913036" y="4085014"/>
              <a:ext cx="264349" cy="214500"/>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D.</a:t>
              </a:r>
              <a:r>
                <a:rPr lang="vi-VN" sz="2800" b="1" dirty="0">
                  <a:latin typeface="Roboto" panose="02000000000000000000" pitchFamily="2" charset="0"/>
                  <a:ea typeface="Roboto" panose="02000000000000000000" pitchFamily="2" charset="0"/>
                </a:rPr>
                <a:t> </a:t>
              </a:r>
              <a:r>
                <a:rPr lang="vi-VN" dirty="0"/>
                <a:t>Người lớn giúp em tránh khỏi những thông tin xấu trên Internet.</a:t>
              </a:r>
              <a:endParaRPr lang="en-US" dirty="0"/>
            </a:p>
          </p:txBody>
        </p:sp>
      </p:grpSp>
      <p:pic>
        <p:nvPicPr>
          <p:cNvPr id="20" name="Picture 19">
            <a:extLst>
              <a:ext uri="{FF2B5EF4-FFF2-40B4-BE49-F238E27FC236}">
                <a16:creationId xmlns:a16="http://schemas.microsoft.com/office/drawing/2014/main" id="{492B08B2-2EFB-6EB3-D901-FBE0A48525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Graphic 20" descr="Home">
            <a:hlinkClick r:id="rId6" action="ppaction://hlinksldjump"/>
            <a:extLst>
              <a:ext uri="{FF2B5EF4-FFF2-40B4-BE49-F238E27FC236}">
                <a16:creationId xmlns:a16="http://schemas.microsoft.com/office/drawing/2014/main" id="{DFE4CEEB-3F18-31C3-D131-D113B66473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75ADE317-4022-7B93-71E4-C85C872DB29D}"/>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a16="http://schemas.microsoft.com/office/drawing/2014/main" id="{303D3FE5-00CB-4846-6A6C-DA31268142DF}"/>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C</a:t>
              </a:r>
            </a:p>
          </p:txBody>
        </p:sp>
        <p:sp>
          <p:nvSpPr>
            <p:cNvPr id="24" name="Rectangle 23">
              <a:extLst>
                <a:ext uri="{FF2B5EF4-FFF2-40B4-BE49-F238E27FC236}">
                  <a16:creationId xmlns:a16="http://schemas.microsoft.com/office/drawing/2014/main" id="{6A50DB7C-C4DB-FFF8-57DD-1DA5ACB1BFB0}"/>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208BB81-D8D3-1EED-1035-A330E4120A44}"/>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19DF733F-ADDB-DD9A-B495-EE1CCE49911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C8091C30-27A8-A42B-C7C9-CA0646D1BA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31444228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ADB027-55A3-E6A4-7EC9-3B4EDD846C3D}"/>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a16="http://schemas.microsoft.com/office/drawing/2014/main" id="{E6498E0E-3256-4B37-B05F-2E80936C73E5}"/>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27FD81D0-E6E8-0706-7FB2-FF19E44FAB37}"/>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27BEC2-54A7-7EFB-46CA-E7DE892AF0F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DBF8BB8-00F3-7C9F-82D6-9F7B42D7D117}"/>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05</a:t>
              </a:r>
            </a:p>
          </p:txBody>
        </p:sp>
      </p:grpSp>
      <p:grpSp>
        <p:nvGrpSpPr>
          <p:cNvPr id="11" name="Group 10">
            <a:extLst>
              <a:ext uri="{FF2B5EF4-FFF2-40B4-BE49-F238E27FC236}">
                <a16:creationId xmlns:a16="http://schemas.microsoft.com/office/drawing/2014/main" id="{B34487AE-16F6-9F2B-D8DD-6D32352D70F7}"/>
              </a:ext>
            </a:extLst>
          </p:cNvPr>
          <p:cNvGrpSpPr/>
          <p:nvPr/>
        </p:nvGrpSpPr>
        <p:grpSpPr>
          <a:xfrm>
            <a:off x="1342650" y="1514590"/>
            <a:ext cx="9506700" cy="3928267"/>
            <a:chOff x="7489506" y="3541206"/>
            <a:chExt cx="789704" cy="782211"/>
          </a:xfrm>
        </p:grpSpPr>
        <p:grpSp>
          <p:nvGrpSpPr>
            <p:cNvPr id="12" name="Group 11">
              <a:extLst>
                <a:ext uri="{FF2B5EF4-FFF2-40B4-BE49-F238E27FC236}">
                  <a16:creationId xmlns:a16="http://schemas.microsoft.com/office/drawing/2014/main" id="{3799A3EC-5C11-88F9-FFE3-DEE54257AF9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BA12F96E-A96C-AF33-F460-53CF9B360F4A}"/>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ECD596-605C-C149-03F7-A3698822006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203B8250-E8CC-77FE-C893-51A6EFC9ADB0}"/>
                </a:ext>
              </a:extLst>
            </p:cNvPr>
            <p:cNvSpPr txBox="1"/>
            <p:nvPr/>
          </p:nvSpPr>
          <p:spPr>
            <a:xfrm>
              <a:off x="7548184" y="3695393"/>
              <a:ext cx="714375" cy="159343"/>
            </a:xfrm>
            <a:prstGeom prst="rect">
              <a:avLst/>
            </a:prstGeom>
            <a:solidFill>
              <a:srgbClr val="75DAD4"/>
            </a:solidFill>
          </p:spPr>
          <p:txBody>
            <a:bodyPr wrap="square" rtlCol="0">
              <a:spAutoFit/>
            </a:bodyPr>
            <a:lstStyle/>
            <a:p>
              <a:r>
                <a:rPr lang="en-US" sz="2800" b="1" dirty="0" err="1">
                  <a:latin typeface="Roboto" panose="02000000000000000000" pitchFamily="2" charset="0"/>
                  <a:ea typeface="Roboto" panose="02000000000000000000" pitchFamily="2" charset="0"/>
                </a:rPr>
                <a:t>Câu</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hỏi</a:t>
              </a:r>
              <a:r>
                <a:rPr lang="en-US" sz="2800" b="1" dirty="0">
                  <a:latin typeface="Roboto" panose="02000000000000000000" pitchFamily="2" charset="0"/>
                  <a:ea typeface="Roboto" panose="02000000000000000000" pitchFamily="2" charset="0"/>
                </a:rPr>
                <a:t>: </a:t>
              </a:r>
              <a:r>
                <a:rPr lang="vi-VN" dirty="0"/>
                <a:t>Sau đây là hình ảnh khi đưa con trỏ chuột đến một vị trí trên trang web. Em hãy cho biết mục nào chứa siêu liên kết?</a:t>
              </a:r>
              <a:endParaRPr lang="en-US" sz="2800" b="1"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4D2F1ED1-7A74-2BCD-1BA6-3B15E72CCD67}"/>
                </a:ext>
              </a:extLst>
            </p:cNvPr>
            <p:cNvSpPr txBox="1"/>
            <p:nvPr/>
          </p:nvSpPr>
          <p:spPr>
            <a:xfrm>
              <a:off x="7587903" y="3963936"/>
              <a:ext cx="185294"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A. </a:t>
              </a:r>
            </a:p>
          </p:txBody>
        </p:sp>
        <p:sp>
          <p:nvSpPr>
            <p:cNvPr id="15" name="TextBox 14">
              <a:extLst>
                <a:ext uri="{FF2B5EF4-FFF2-40B4-BE49-F238E27FC236}">
                  <a16:creationId xmlns:a16="http://schemas.microsoft.com/office/drawing/2014/main" id="{1518D7B5-4746-9B98-CB96-EA90D5ED9D2B}"/>
                </a:ext>
              </a:extLst>
            </p:cNvPr>
            <p:cNvSpPr txBox="1"/>
            <p:nvPr/>
          </p:nvSpPr>
          <p:spPr>
            <a:xfrm>
              <a:off x="7946977" y="3963936"/>
              <a:ext cx="196903"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B. </a:t>
              </a:r>
            </a:p>
          </p:txBody>
        </p:sp>
        <p:sp>
          <p:nvSpPr>
            <p:cNvPr id="16" name="TextBox 15">
              <a:extLst>
                <a:ext uri="{FF2B5EF4-FFF2-40B4-BE49-F238E27FC236}">
                  <a16:creationId xmlns:a16="http://schemas.microsoft.com/office/drawing/2014/main" id="{E75F8643-1F35-5529-8158-F14DCFA8871C}"/>
                </a:ext>
              </a:extLst>
            </p:cNvPr>
            <p:cNvSpPr txBox="1"/>
            <p:nvPr/>
          </p:nvSpPr>
          <p:spPr>
            <a:xfrm>
              <a:off x="7587903" y="4153453"/>
              <a:ext cx="185294"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C. </a:t>
              </a:r>
            </a:p>
          </p:txBody>
        </p:sp>
        <p:sp>
          <p:nvSpPr>
            <p:cNvPr id="17" name="TextBox 16">
              <a:extLst>
                <a:ext uri="{FF2B5EF4-FFF2-40B4-BE49-F238E27FC236}">
                  <a16:creationId xmlns:a16="http://schemas.microsoft.com/office/drawing/2014/main" id="{4384CD88-A9EB-C059-5E83-7D5226001A93}"/>
                </a:ext>
              </a:extLst>
            </p:cNvPr>
            <p:cNvSpPr txBox="1"/>
            <p:nvPr/>
          </p:nvSpPr>
          <p:spPr>
            <a:xfrm>
              <a:off x="7946977" y="4153453"/>
              <a:ext cx="196903"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D.</a:t>
              </a:r>
              <a:r>
                <a:rPr lang="vi-VN" sz="2800" b="1" dirty="0">
                  <a:latin typeface="Roboto" panose="02000000000000000000" pitchFamily="2" charset="0"/>
                  <a:ea typeface="Roboto" panose="02000000000000000000" pitchFamily="2" charset="0"/>
                </a:rPr>
                <a:t> </a:t>
              </a:r>
              <a:endParaRPr lang="en-US" sz="2800" b="1" dirty="0">
                <a:latin typeface="Roboto" panose="02000000000000000000" pitchFamily="2" charset="0"/>
                <a:ea typeface="Roboto" panose="02000000000000000000" pitchFamily="2" charset="0"/>
              </a:endParaRPr>
            </a:p>
          </p:txBody>
        </p:sp>
      </p:grpSp>
      <p:pic>
        <p:nvPicPr>
          <p:cNvPr id="20" name="Picture 19">
            <a:extLst>
              <a:ext uri="{FF2B5EF4-FFF2-40B4-BE49-F238E27FC236}">
                <a16:creationId xmlns:a16="http://schemas.microsoft.com/office/drawing/2014/main" id="{492B08B2-2EFB-6EB3-D901-FBE0A48525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Graphic 20" descr="Home">
            <a:hlinkClick r:id="rId7" action="ppaction://hlinksldjump"/>
            <a:extLst>
              <a:ext uri="{FF2B5EF4-FFF2-40B4-BE49-F238E27FC236}">
                <a16:creationId xmlns:a16="http://schemas.microsoft.com/office/drawing/2014/main" id="{DFE4CEEB-3F18-31C3-D131-D113B66473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75ADE317-4022-7B93-71E4-C85C872DB29D}"/>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a16="http://schemas.microsoft.com/office/drawing/2014/main" id="{303D3FE5-00CB-4846-6A6C-DA31268142DF}"/>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A</a:t>
              </a:r>
            </a:p>
          </p:txBody>
        </p:sp>
        <p:sp>
          <p:nvSpPr>
            <p:cNvPr id="24" name="Rectangle 23">
              <a:extLst>
                <a:ext uri="{FF2B5EF4-FFF2-40B4-BE49-F238E27FC236}">
                  <a16:creationId xmlns:a16="http://schemas.microsoft.com/office/drawing/2014/main" id="{6A50DB7C-C4DB-FFF8-57DD-1DA5ACB1BFB0}"/>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208BB81-D8D3-1EED-1035-A330E4120A44}"/>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19DF733F-ADDB-DD9A-B495-EE1CCE49911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C8091C30-27A8-A42B-C7C9-CA0646D1BAE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02396" y="224918"/>
              <a:ext cx="747339" cy="747339"/>
            </a:xfrm>
            <a:prstGeom prst="rect">
              <a:avLst/>
            </a:prstGeom>
          </p:spPr>
        </p:pic>
      </p:grpSp>
      <p:pic>
        <p:nvPicPr>
          <p:cNvPr id="3074" name="Picture 2" descr="Sau đây là hình ảnh khi đưa con trỏ chuột đến một vị trí trên trang web">
            <a:extLst>
              <a:ext uri="{FF2B5EF4-FFF2-40B4-BE49-F238E27FC236}">
                <a16:creationId xmlns:a16="http://schemas.microsoft.com/office/drawing/2014/main" id="{CE5A5C47-3894-447B-A910-B18C50695F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56340" y="3675628"/>
            <a:ext cx="762000" cy="4857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au đây là hình ảnh khi đưa con trỏ chuột đến một vị trí trên trang web">
            <a:extLst>
              <a:ext uri="{FF2B5EF4-FFF2-40B4-BE49-F238E27FC236}">
                <a16:creationId xmlns:a16="http://schemas.microsoft.com/office/drawing/2014/main" id="{C6919B06-D27D-4C14-8585-430D904731B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13883" y="4617543"/>
            <a:ext cx="804457" cy="4667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au đây là hình ảnh khi đưa con trỏ chuột đến một vị trí trên trang web">
            <a:extLst>
              <a:ext uri="{FF2B5EF4-FFF2-40B4-BE49-F238E27FC236}">
                <a16:creationId xmlns:a16="http://schemas.microsoft.com/office/drawing/2014/main" id="{08A4E3BB-3B0D-4300-92C9-329445BF37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64726" y="3668628"/>
            <a:ext cx="7620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FF260E9-108D-4257-9902-0BE06F1418CD}"/>
              </a:ext>
            </a:extLst>
          </p:cNvPr>
          <p:cNvPicPr>
            <a:picLocks noChangeAspect="1"/>
          </p:cNvPicPr>
          <p:nvPr/>
        </p:nvPicPr>
        <p:blipFill>
          <a:blip r:embed="rId16"/>
          <a:stretch>
            <a:fillRect/>
          </a:stretch>
        </p:blipFill>
        <p:spPr>
          <a:xfrm>
            <a:off x="7744406" y="4605227"/>
            <a:ext cx="892779" cy="507288"/>
          </a:xfrm>
          <a:prstGeom prst="rect">
            <a:avLst/>
          </a:prstGeom>
        </p:spPr>
      </p:pic>
    </p:spTree>
    <p:extLst>
      <p:ext uri="{BB962C8B-B14F-4D97-AF65-F5344CB8AC3E}">
        <p14:creationId xmlns:p14="http://schemas.microsoft.com/office/powerpoint/2010/main" val="124824956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2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ADB027-55A3-E6A4-7EC9-3B4EDD846C3D}"/>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a16="http://schemas.microsoft.com/office/drawing/2014/main" id="{E6498E0E-3256-4B37-B05F-2E80936C73E5}"/>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27FD81D0-E6E8-0706-7FB2-FF19E44FAB37}"/>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27BEC2-54A7-7EFB-46CA-E7DE892AF0F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DBF8BB8-00F3-7C9F-82D6-9F7B42D7D117}"/>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06</a:t>
              </a:r>
            </a:p>
          </p:txBody>
        </p:sp>
      </p:grpSp>
      <p:grpSp>
        <p:nvGrpSpPr>
          <p:cNvPr id="11" name="Group 10">
            <a:extLst>
              <a:ext uri="{FF2B5EF4-FFF2-40B4-BE49-F238E27FC236}">
                <a16:creationId xmlns:a16="http://schemas.microsoft.com/office/drawing/2014/main" id="{B34487AE-16F6-9F2B-D8DD-6D32352D70F7}"/>
              </a:ext>
            </a:extLst>
          </p:cNvPr>
          <p:cNvGrpSpPr/>
          <p:nvPr/>
        </p:nvGrpSpPr>
        <p:grpSpPr>
          <a:xfrm>
            <a:off x="1342650" y="1514590"/>
            <a:ext cx="9506700" cy="3928267"/>
            <a:chOff x="7489506" y="3541206"/>
            <a:chExt cx="789704" cy="782211"/>
          </a:xfrm>
        </p:grpSpPr>
        <p:grpSp>
          <p:nvGrpSpPr>
            <p:cNvPr id="12" name="Group 11">
              <a:extLst>
                <a:ext uri="{FF2B5EF4-FFF2-40B4-BE49-F238E27FC236}">
                  <a16:creationId xmlns:a16="http://schemas.microsoft.com/office/drawing/2014/main" id="{3799A3EC-5C11-88F9-FFE3-DEE54257AF9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BA12F96E-A96C-AF33-F460-53CF9B360F4A}"/>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ECD596-605C-C149-03F7-A3698822006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203B8250-E8CC-77FE-C893-51A6EFC9ADB0}"/>
                </a:ext>
              </a:extLst>
            </p:cNvPr>
            <p:cNvSpPr txBox="1"/>
            <p:nvPr/>
          </p:nvSpPr>
          <p:spPr>
            <a:xfrm>
              <a:off x="7537132" y="3695757"/>
              <a:ext cx="714375" cy="104185"/>
            </a:xfrm>
            <a:prstGeom prst="rect">
              <a:avLst/>
            </a:prstGeom>
            <a:solidFill>
              <a:srgbClr val="75DAD4"/>
            </a:solidFill>
          </p:spPr>
          <p:txBody>
            <a:bodyPr wrap="square" rtlCol="0">
              <a:spAutoFit/>
            </a:bodyPr>
            <a:lstStyle/>
            <a:p>
              <a:pPr algn="ctr"/>
              <a:r>
                <a:rPr lang="en-US" sz="2800" b="1" dirty="0" err="1">
                  <a:latin typeface="Roboto" panose="02000000000000000000" pitchFamily="2" charset="0"/>
                  <a:ea typeface="Roboto" panose="02000000000000000000" pitchFamily="2" charset="0"/>
                </a:rPr>
                <a:t>Chúc</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mừng</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bạn</a:t>
              </a:r>
              <a:r>
                <a:rPr lang="en-US" sz="2800" b="1" dirty="0">
                  <a:latin typeface="Roboto" panose="02000000000000000000" pitchFamily="2" charset="0"/>
                  <a:ea typeface="Roboto" panose="02000000000000000000" pitchFamily="2" charset="0"/>
                </a:rPr>
                <a:t>!</a:t>
              </a:r>
            </a:p>
          </p:txBody>
        </p:sp>
      </p:grpSp>
      <p:pic>
        <p:nvPicPr>
          <p:cNvPr id="20" name="Picture 19">
            <a:extLst>
              <a:ext uri="{FF2B5EF4-FFF2-40B4-BE49-F238E27FC236}">
                <a16:creationId xmlns:a16="http://schemas.microsoft.com/office/drawing/2014/main" id="{492B08B2-2EFB-6EB3-D901-FBE0A4852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Graphic 20" descr="Home">
            <a:hlinkClick r:id="rId5" action="ppaction://hlinksldjump"/>
            <a:extLst>
              <a:ext uri="{FF2B5EF4-FFF2-40B4-BE49-F238E27FC236}">
                <a16:creationId xmlns:a16="http://schemas.microsoft.com/office/drawing/2014/main" id="{DFE4CEEB-3F18-31C3-D131-D113B66473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743" y="5943600"/>
            <a:ext cx="914400" cy="914400"/>
          </a:xfrm>
          <a:prstGeom prst="rect">
            <a:avLst/>
          </a:prstGeom>
        </p:spPr>
      </p:pic>
      <p:grpSp>
        <p:nvGrpSpPr>
          <p:cNvPr id="25" name="Group 24">
            <a:extLst>
              <a:ext uri="{FF2B5EF4-FFF2-40B4-BE49-F238E27FC236}">
                <a16:creationId xmlns:a16="http://schemas.microsoft.com/office/drawing/2014/main" id="{1208BB81-D8D3-1EED-1035-A330E4120A44}"/>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19DF733F-ADDB-DD9A-B495-EE1CCE49911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C8091C30-27A8-A42B-C7C9-CA0646D1BA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02396" y="224918"/>
              <a:ext cx="747339" cy="747339"/>
            </a:xfrm>
            <a:prstGeom prst="rect">
              <a:avLst/>
            </a:prstGeom>
          </p:spPr>
        </p:pic>
      </p:grpSp>
      <p:pic>
        <p:nvPicPr>
          <p:cNvPr id="28" name="Picture 2" descr="Thực Vật, Hoa, Nhà Máy, Tăng">
            <a:extLst>
              <a:ext uri="{FF2B5EF4-FFF2-40B4-BE49-F238E27FC236}">
                <a16:creationId xmlns:a16="http://schemas.microsoft.com/office/drawing/2014/main" id="{6BECB0BD-1F89-434A-AEBD-F5C4971219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32267" y="2813964"/>
            <a:ext cx="2158582" cy="271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64736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repeatCount="indefinite"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anim calcmode="lin" valueType="num">
                                      <p:cBhvr>
                                        <p:cTn id="8" dur="2000" fill="hold"/>
                                        <p:tgtEl>
                                          <p:spTgt spid="28"/>
                                        </p:tgtEl>
                                        <p:attrNameLst>
                                          <p:attrName>ppt_w</p:attrName>
                                        </p:attrNameLst>
                                      </p:cBhvr>
                                      <p:tavLst>
                                        <p:tav tm="0" fmla="#ppt_w*sin(2.5*pi*$)">
                                          <p:val>
                                            <p:fltVal val="0"/>
                                          </p:val>
                                        </p:tav>
                                        <p:tav tm="100000">
                                          <p:val>
                                            <p:fltVal val="1"/>
                                          </p:val>
                                        </p:tav>
                                      </p:tavLst>
                                    </p:anim>
                                    <p:anim calcmode="lin" valueType="num">
                                      <p:cBhvr>
                                        <p:cTn id="9" dur="2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6429-C8E2-4161-A43E-500BBFE3BC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B8D940-D58A-469F-BF51-DF3128A4E1E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6390353-9D3F-4771-86A4-BEC2D4B9D60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6639793"/>
      </p:ext>
    </p:extLst>
  </p:cSld>
  <p:clrMapOvr>
    <a:masterClrMapping/>
  </p:clrMapOvr>
  <p:transition advClick="0">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C0A4"/>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 </a:t>
            </a: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2023</a:t>
            </a:r>
            <a:endPar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ĐỀ</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MÁY</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TÍNH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990600" y="4191000"/>
            <a:ext cx="1181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a:solidFill>
                  <a:srgbClr val="FF0000"/>
                </a:solidFill>
                <a:latin typeface="Times New Roman" panose="02020603050405020304" pitchFamily="18" charset="0"/>
                <a:cs typeface="Times New Roman" panose="02020603050405020304" pitchFamily="18" charset="0"/>
              </a:rPr>
              <a:t>4</a:t>
            </a:r>
            <a:r>
              <a:rPr lang="vi-VN"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00B050"/>
                </a:solidFill>
                <a:latin typeface="Times New Roman" panose="02020603050405020304" pitchFamily="18" charset="0"/>
                <a:cs typeface="Times New Roman" panose="02020603050405020304" pitchFamily="18" charset="0"/>
              </a:rPr>
              <a:t>Tìm</a:t>
            </a:r>
            <a:r>
              <a:rPr lang="en-US" altLang="vi-VN" sz="4000" b="1" dirty="0">
                <a:solidFill>
                  <a:srgbClr val="00B050"/>
                </a:solidFill>
                <a:latin typeface="Times New Roman" panose="02020603050405020304" pitchFamily="18" charset="0"/>
                <a:cs typeface="Times New Roman" panose="02020603050405020304" pitchFamily="18" charset="0"/>
              </a:rPr>
              <a:t> </a:t>
            </a:r>
            <a:r>
              <a:rPr lang="en-US" altLang="vi-VN" sz="4000" b="1" dirty="0" err="1">
                <a:solidFill>
                  <a:srgbClr val="00B050"/>
                </a:solidFill>
                <a:latin typeface="Times New Roman" panose="02020603050405020304" pitchFamily="18" charset="0"/>
                <a:cs typeface="Times New Roman" panose="02020603050405020304" pitchFamily="18" charset="0"/>
              </a:rPr>
              <a:t>kiếm</a:t>
            </a:r>
            <a:r>
              <a:rPr lang="en-US" altLang="vi-VN" sz="4000" b="1" dirty="0">
                <a:solidFill>
                  <a:srgbClr val="00B050"/>
                </a:solidFill>
                <a:latin typeface="Times New Roman" panose="02020603050405020304" pitchFamily="18" charset="0"/>
                <a:cs typeface="Times New Roman" panose="02020603050405020304" pitchFamily="18" charset="0"/>
              </a:rPr>
              <a:t> </a:t>
            </a:r>
            <a:r>
              <a:rPr lang="en-US" altLang="vi-VN" sz="4000" b="1" dirty="0" err="1">
                <a:solidFill>
                  <a:srgbClr val="00B050"/>
                </a:solidFill>
                <a:latin typeface="Times New Roman" panose="02020603050405020304" pitchFamily="18" charset="0"/>
                <a:cs typeface="Times New Roman" panose="02020603050405020304" pitchFamily="18" charset="0"/>
              </a:rPr>
              <a:t>thông</a:t>
            </a:r>
            <a:r>
              <a:rPr lang="en-US" altLang="vi-VN" sz="4000" b="1" dirty="0">
                <a:solidFill>
                  <a:srgbClr val="00B050"/>
                </a:solidFill>
                <a:latin typeface="Times New Roman" panose="02020603050405020304" pitchFamily="18" charset="0"/>
                <a:cs typeface="Times New Roman" panose="02020603050405020304" pitchFamily="18" charset="0"/>
              </a:rPr>
              <a:t> tin </a:t>
            </a:r>
            <a:r>
              <a:rPr lang="en-US" altLang="vi-VN" sz="4000" b="1" dirty="0" err="1">
                <a:solidFill>
                  <a:srgbClr val="00B050"/>
                </a:solidFill>
                <a:latin typeface="Times New Roman" panose="02020603050405020304" pitchFamily="18" charset="0"/>
                <a:cs typeface="Times New Roman" panose="02020603050405020304" pitchFamily="18" charset="0"/>
              </a:rPr>
              <a:t>trên</a:t>
            </a:r>
            <a:r>
              <a:rPr lang="en-US" altLang="vi-VN" sz="4000" b="1" dirty="0">
                <a:solidFill>
                  <a:srgbClr val="00B050"/>
                </a:solidFill>
                <a:latin typeface="Times New Roman" panose="02020603050405020304" pitchFamily="18" charset="0"/>
                <a:cs typeface="Times New Roman" panose="02020603050405020304" pitchFamily="18" charset="0"/>
              </a:rPr>
              <a:t> Internet </a:t>
            </a:r>
            <a:r>
              <a:rPr lang="en-US" altLang="en-US" sz="4000" b="1" dirty="0">
                <a:solidFill>
                  <a:srgbClr val="00B050"/>
                </a:solidFill>
                <a:latin typeface="Times New Roman" panose="02020603050405020304" pitchFamily="18" charset="0"/>
                <a:cs typeface="Times New Roman" panose="02020603050405020304" pitchFamily="18" charset="0"/>
              </a:rPr>
              <a:t>(</a:t>
            </a:r>
            <a:r>
              <a:rPr lang="en-US" altLang="en-US" sz="4000" b="1" dirty="0" err="1">
                <a:solidFill>
                  <a:srgbClr val="00B050"/>
                </a:solidFill>
                <a:latin typeface="Times New Roman" panose="02020603050405020304" pitchFamily="18" charset="0"/>
                <a:cs typeface="Times New Roman" panose="02020603050405020304" pitchFamily="18" charset="0"/>
              </a:rPr>
              <a:t>tiết</a:t>
            </a:r>
            <a:r>
              <a:rPr lang="en-US" altLang="en-US" sz="4000" b="1" dirty="0">
                <a:solidFill>
                  <a:srgbClr val="00B050"/>
                </a:solidFill>
                <a:latin typeface="Times New Roman" panose="02020603050405020304" pitchFamily="18" charset="0"/>
                <a:cs typeface="Times New Roman" panose="02020603050405020304" pitchFamily="18" charset="0"/>
              </a:rPr>
              <a:t> 2)</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38739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a:solidFill>
                  <a:srgbClr val="00B050"/>
                </a:solidFill>
                <a:latin typeface="Times New Roman" panose="02020603050405020304" pitchFamily="18" charset="0"/>
                <a:cs typeface="Times New Roman" panose="02020603050405020304" pitchFamily="18" charset="0"/>
              </a:rPr>
              <a:t>4</a:t>
            </a:r>
            <a:r>
              <a:rPr lang="vi-VN"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vi-VN" sz="3200" b="1" dirty="0" err="1">
                <a:solidFill>
                  <a:srgbClr val="00B050"/>
                </a:solidFill>
                <a:latin typeface="Times New Roman" panose="02020603050405020304" pitchFamily="18" charset="0"/>
                <a:cs typeface="Times New Roman" panose="02020603050405020304" pitchFamily="18" charset="0"/>
              </a:rPr>
              <a:t>Tìm</a:t>
            </a:r>
            <a:r>
              <a:rPr lang="en-US" altLang="vi-VN" sz="3200" b="1" dirty="0">
                <a:solidFill>
                  <a:srgbClr val="00B050"/>
                </a:solidFill>
                <a:latin typeface="Times New Roman" panose="02020603050405020304" pitchFamily="18" charset="0"/>
                <a:cs typeface="Times New Roman" panose="02020603050405020304" pitchFamily="18" charset="0"/>
              </a:rPr>
              <a:t> </a:t>
            </a:r>
            <a:r>
              <a:rPr lang="en-US" altLang="vi-VN" sz="3200" b="1" dirty="0" err="1">
                <a:solidFill>
                  <a:srgbClr val="00B050"/>
                </a:solidFill>
                <a:latin typeface="Times New Roman" panose="02020603050405020304" pitchFamily="18" charset="0"/>
                <a:cs typeface="Times New Roman" panose="02020603050405020304" pitchFamily="18" charset="0"/>
              </a:rPr>
              <a:t>kiếm</a:t>
            </a:r>
            <a:r>
              <a:rPr lang="en-US" altLang="vi-VN" sz="3200" b="1" dirty="0">
                <a:solidFill>
                  <a:srgbClr val="00B050"/>
                </a:solidFill>
                <a:latin typeface="Times New Roman" panose="02020603050405020304" pitchFamily="18" charset="0"/>
                <a:cs typeface="Times New Roman" panose="02020603050405020304" pitchFamily="18" charset="0"/>
              </a:rPr>
              <a:t> </a:t>
            </a:r>
            <a:r>
              <a:rPr lang="en-US" altLang="vi-VN" sz="3200" b="1" dirty="0" err="1">
                <a:solidFill>
                  <a:srgbClr val="00B050"/>
                </a:solidFill>
                <a:latin typeface="Times New Roman" panose="02020603050405020304" pitchFamily="18" charset="0"/>
                <a:cs typeface="Times New Roman" panose="02020603050405020304" pitchFamily="18" charset="0"/>
              </a:rPr>
              <a:t>thông</a:t>
            </a:r>
            <a:r>
              <a:rPr lang="en-US" altLang="vi-VN" sz="3200" b="1" dirty="0">
                <a:solidFill>
                  <a:srgbClr val="00B050"/>
                </a:solidFill>
                <a:latin typeface="Times New Roman" panose="02020603050405020304" pitchFamily="18" charset="0"/>
                <a:cs typeface="Times New Roman" panose="02020603050405020304" pitchFamily="18" charset="0"/>
              </a:rPr>
              <a:t> tin </a:t>
            </a:r>
            <a:r>
              <a:rPr lang="en-US" altLang="vi-VN" sz="3200" b="1" dirty="0" err="1">
                <a:solidFill>
                  <a:srgbClr val="00B050"/>
                </a:solidFill>
                <a:latin typeface="Times New Roman" panose="02020603050405020304" pitchFamily="18" charset="0"/>
                <a:cs typeface="Times New Roman" panose="02020603050405020304" pitchFamily="18" charset="0"/>
              </a:rPr>
              <a:t>trên</a:t>
            </a:r>
            <a:r>
              <a:rPr lang="en-US" altLang="vi-VN" sz="3200" b="1" dirty="0">
                <a:solidFill>
                  <a:srgbClr val="00B050"/>
                </a:solidFill>
                <a:latin typeface="Times New Roman" panose="02020603050405020304" pitchFamily="18" charset="0"/>
                <a:cs typeface="Times New Roman" panose="02020603050405020304" pitchFamily="18" charset="0"/>
              </a:rPr>
              <a:t> Internet </a:t>
            </a:r>
            <a:r>
              <a:rPr lang="en-US"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err="1">
                <a:solidFill>
                  <a:srgbClr val="00B050"/>
                </a:solidFill>
                <a:latin typeface="Times New Roman" panose="02020603050405020304" pitchFamily="18" charset="0"/>
                <a:cs typeface="Times New Roman" panose="02020603050405020304" pitchFamily="18" charset="0"/>
              </a:rPr>
              <a:t>tiết</a:t>
            </a:r>
            <a:r>
              <a:rPr lang="en-US" altLang="en-US" sz="3200" b="1" dirty="0">
                <a:solidFill>
                  <a:srgbClr val="00B050"/>
                </a:solidFill>
                <a:latin typeface="Times New Roman" panose="02020603050405020304" pitchFamily="18" charset="0"/>
                <a:cs typeface="Times New Roman" panose="02020603050405020304" pitchFamily="18" charset="0"/>
              </a:rPr>
              <a:t> 2)</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819400" y="2641425"/>
            <a:ext cx="8774693" cy="908626"/>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2594346" y="4818617"/>
            <a:ext cx="8999747" cy="972583"/>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2" name="Rectangle 1">
            <a:extLst>
              <a:ext uri="{FF2B5EF4-FFF2-40B4-BE49-F238E27FC236}">
                <a16:creationId xmlns:a16="http://schemas.microsoft.com/office/drawing/2014/main" id="{F4E61386-A64D-44E9-8E5A-A3A9A9B96BA4}"/>
              </a:ext>
            </a:extLst>
          </p:cNvPr>
          <p:cNvSpPr/>
          <p:nvPr/>
        </p:nvSpPr>
        <p:spPr>
          <a:xfrm>
            <a:off x="3938684" y="2868897"/>
            <a:ext cx="6881715" cy="769441"/>
          </a:xfrm>
          <a:prstGeom prst="rect">
            <a:avLst/>
          </a:prstGeom>
        </p:spPr>
        <p:txBody>
          <a:bodyPr wrap="square">
            <a:spAutoFit/>
          </a:bodyPr>
          <a:lstStyle/>
          <a:p>
            <a:r>
              <a:rPr lang="vi-VN" sz="2200" dirty="0">
                <a:solidFill>
                  <a:srgbClr val="403F41"/>
                </a:solidFill>
                <a:latin typeface="MyriadPro-Regular"/>
              </a:rPr>
              <a:t>Xác định được chủ đề (từ khoá) của thông tin cần tìm.</a:t>
            </a:r>
            <a:r>
              <a:rPr lang="vi-VN" sz="2200" dirty="0"/>
              <a:t> </a:t>
            </a:r>
            <a:br>
              <a:rPr lang="vi-VN" sz="2200" dirty="0"/>
            </a:br>
            <a:endParaRPr lang="en-US" sz="2200" dirty="0"/>
          </a:p>
        </p:txBody>
      </p:sp>
      <p:grpSp>
        <p:nvGrpSpPr>
          <p:cNvPr id="20" name="Group 19">
            <a:extLst>
              <a:ext uri="{FF2B5EF4-FFF2-40B4-BE49-F238E27FC236}">
                <a16:creationId xmlns:a16="http://schemas.microsoft.com/office/drawing/2014/main" id="{81A47690-D932-454C-95C2-AEDA7CC75DB6}"/>
              </a:ext>
            </a:extLst>
          </p:cNvPr>
          <p:cNvGrpSpPr/>
          <p:nvPr/>
        </p:nvGrpSpPr>
        <p:grpSpPr>
          <a:xfrm>
            <a:off x="2614224" y="3682245"/>
            <a:ext cx="8999747" cy="923659"/>
            <a:chOff x="3021825" y="2309513"/>
            <a:chExt cx="7755655" cy="716493"/>
          </a:xfrm>
        </p:grpSpPr>
        <p:sp>
          <p:nvSpPr>
            <p:cNvPr id="21" name="Oval 20">
              <a:extLst>
                <a:ext uri="{FF2B5EF4-FFF2-40B4-BE49-F238E27FC236}">
                  <a16:creationId xmlns:a16="http://schemas.microsoft.com/office/drawing/2014/main" id="{2EE6342E-4695-445F-9F8E-112BD303BDD4}"/>
                </a:ext>
              </a:extLst>
            </p:cNvPr>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 name="Chevron 64">
              <a:extLst>
                <a:ext uri="{FF2B5EF4-FFF2-40B4-BE49-F238E27FC236}">
                  <a16:creationId xmlns:a16="http://schemas.microsoft.com/office/drawing/2014/main" id="{32364E41-D017-4955-BBAA-B0027399D3DD}"/>
                </a:ext>
              </a:extLst>
            </p:cNvPr>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utoShape 47">
              <a:extLst>
                <a:ext uri="{FF2B5EF4-FFF2-40B4-BE49-F238E27FC236}">
                  <a16:creationId xmlns:a16="http://schemas.microsoft.com/office/drawing/2014/main" id="{C691996A-7F02-413F-BB4E-4ECD2820CCB4}"/>
                </a:ext>
              </a:extLst>
            </p:cNvPr>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71778144-7116-470A-8552-CF5FD9A8735E}"/>
              </a:ext>
            </a:extLst>
          </p:cNvPr>
          <p:cNvSpPr/>
          <p:nvPr/>
        </p:nvSpPr>
        <p:spPr>
          <a:xfrm>
            <a:off x="3913753" y="3882311"/>
            <a:ext cx="6881715" cy="769441"/>
          </a:xfrm>
          <a:prstGeom prst="rect">
            <a:avLst/>
          </a:prstGeom>
        </p:spPr>
        <p:txBody>
          <a:bodyPr wrap="square">
            <a:spAutoFit/>
          </a:bodyPr>
          <a:lstStyle/>
          <a:p>
            <a:r>
              <a:rPr lang="en-US" sz="2200" dirty="0" err="1">
                <a:solidFill>
                  <a:srgbClr val="403F41"/>
                </a:solidFill>
                <a:latin typeface="MyriadPro-Regular"/>
              </a:rPr>
              <a:t>Biết</a:t>
            </a:r>
            <a:r>
              <a:rPr lang="en-US" sz="2200" dirty="0">
                <a:solidFill>
                  <a:srgbClr val="403F41"/>
                </a:solidFill>
                <a:latin typeface="MyriadPro-Regular"/>
              </a:rPr>
              <a:t> </a:t>
            </a:r>
            <a:r>
              <a:rPr lang="en-US" sz="2200" dirty="0" err="1">
                <a:solidFill>
                  <a:srgbClr val="403F41"/>
                </a:solidFill>
                <a:latin typeface="MyriadPro-Regular"/>
              </a:rPr>
              <a:t>cách</a:t>
            </a:r>
            <a:r>
              <a:rPr lang="en-US" sz="2200" dirty="0">
                <a:solidFill>
                  <a:srgbClr val="403F41"/>
                </a:solidFill>
                <a:latin typeface="MyriadPro-Regular"/>
              </a:rPr>
              <a:t> </a:t>
            </a:r>
            <a:r>
              <a:rPr lang="en-US" sz="2200" dirty="0" err="1">
                <a:solidFill>
                  <a:srgbClr val="403F41"/>
                </a:solidFill>
                <a:latin typeface="MyriadPro-Regular"/>
              </a:rPr>
              <a:t>dùng</a:t>
            </a:r>
            <a:r>
              <a:rPr lang="en-US" sz="2200" dirty="0">
                <a:solidFill>
                  <a:srgbClr val="403F41"/>
                </a:solidFill>
                <a:latin typeface="MyriadPro-Regular"/>
              </a:rPr>
              <a:t> </a:t>
            </a:r>
            <a:r>
              <a:rPr lang="en-US" sz="2200" dirty="0" err="1">
                <a:solidFill>
                  <a:srgbClr val="403F41"/>
                </a:solidFill>
                <a:latin typeface="MyriadPro-Regular"/>
              </a:rPr>
              <a:t>máy</a:t>
            </a:r>
            <a:r>
              <a:rPr lang="en-US" sz="2200" dirty="0">
                <a:solidFill>
                  <a:srgbClr val="403F41"/>
                </a:solidFill>
                <a:latin typeface="MyriadPro-Regular"/>
              </a:rPr>
              <a:t> </a:t>
            </a:r>
            <a:r>
              <a:rPr lang="en-US" sz="2200" dirty="0" err="1">
                <a:solidFill>
                  <a:srgbClr val="403F41"/>
                </a:solidFill>
                <a:latin typeface="MyriadPro-Regular"/>
              </a:rPr>
              <a:t>tìm</a:t>
            </a:r>
            <a:r>
              <a:rPr lang="en-US" sz="2200" dirty="0">
                <a:solidFill>
                  <a:srgbClr val="403F41"/>
                </a:solidFill>
                <a:latin typeface="MyriadPro-Regular"/>
              </a:rPr>
              <a:t> </a:t>
            </a:r>
            <a:r>
              <a:rPr lang="en-US" sz="2200" dirty="0" err="1">
                <a:solidFill>
                  <a:srgbClr val="403F41"/>
                </a:solidFill>
                <a:latin typeface="MyriadPro-Regular"/>
              </a:rPr>
              <a:t>kiếm</a:t>
            </a:r>
            <a:r>
              <a:rPr lang="en-US" sz="2200" dirty="0">
                <a:solidFill>
                  <a:srgbClr val="403F41"/>
                </a:solidFill>
                <a:latin typeface="MyriadPro-Regular"/>
              </a:rPr>
              <a:t> </a:t>
            </a:r>
            <a:r>
              <a:rPr lang="en-US" sz="2200" dirty="0" err="1">
                <a:solidFill>
                  <a:srgbClr val="403F41"/>
                </a:solidFill>
                <a:latin typeface="MyriadPro-Regular"/>
              </a:rPr>
              <a:t>để</a:t>
            </a:r>
            <a:r>
              <a:rPr lang="en-US" sz="2200" dirty="0">
                <a:solidFill>
                  <a:srgbClr val="403F41"/>
                </a:solidFill>
                <a:latin typeface="MyriadPro-Regular"/>
              </a:rPr>
              <a:t> </a:t>
            </a:r>
            <a:r>
              <a:rPr lang="en-US" sz="2200" dirty="0" err="1">
                <a:solidFill>
                  <a:srgbClr val="403F41"/>
                </a:solidFill>
                <a:latin typeface="MyriadPro-Regular"/>
              </a:rPr>
              <a:t>tìm</a:t>
            </a:r>
            <a:r>
              <a:rPr lang="en-US" sz="2200" dirty="0">
                <a:solidFill>
                  <a:srgbClr val="403F41"/>
                </a:solidFill>
                <a:latin typeface="MyriadPro-Regular"/>
              </a:rPr>
              <a:t> </a:t>
            </a:r>
            <a:r>
              <a:rPr lang="en-US" sz="2200" dirty="0" err="1">
                <a:solidFill>
                  <a:srgbClr val="403F41"/>
                </a:solidFill>
                <a:latin typeface="MyriadPro-Regular"/>
              </a:rPr>
              <a:t>thông</a:t>
            </a:r>
            <a:r>
              <a:rPr lang="en-US" sz="2200" dirty="0">
                <a:solidFill>
                  <a:srgbClr val="403F41"/>
                </a:solidFill>
                <a:latin typeface="MyriadPro-Regular"/>
              </a:rPr>
              <a:t> tin </a:t>
            </a:r>
            <a:r>
              <a:rPr lang="en-US" sz="2200" dirty="0" err="1">
                <a:solidFill>
                  <a:srgbClr val="403F41"/>
                </a:solidFill>
                <a:latin typeface="MyriadPro-Regular"/>
              </a:rPr>
              <a:t>theo</a:t>
            </a:r>
            <a:r>
              <a:rPr lang="en-US" sz="2200" dirty="0">
                <a:solidFill>
                  <a:srgbClr val="403F41"/>
                </a:solidFill>
                <a:latin typeface="MyriadPro-Regular"/>
              </a:rPr>
              <a:t> </a:t>
            </a:r>
            <a:r>
              <a:rPr lang="en-US" sz="2200" dirty="0" err="1">
                <a:solidFill>
                  <a:srgbClr val="403F41"/>
                </a:solidFill>
                <a:latin typeface="MyriadPro-Regular"/>
              </a:rPr>
              <a:t>từ</a:t>
            </a:r>
            <a:r>
              <a:rPr lang="en-US" sz="2200" dirty="0">
                <a:solidFill>
                  <a:srgbClr val="403F41"/>
                </a:solidFill>
                <a:latin typeface="MyriadPro-Regular"/>
              </a:rPr>
              <a:t> </a:t>
            </a:r>
            <a:r>
              <a:rPr lang="en-US" sz="2200" dirty="0" err="1">
                <a:solidFill>
                  <a:srgbClr val="403F41"/>
                </a:solidFill>
                <a:latin typeface="MyriadPro-Regular"/>
              </a:rPr>
              <a:t>khoá</a:t>
            </a:r>
            <a:r>
              <a:rPr lang="en-US" sz="2200" dirty="0"/>
              <a:t> </a:t>
            </a:r>
            <a:br>
              <a:rPr lang="en-US" sz="2200" dirty="0"/>
            </a:br>
            <a:endParaRPr lang="en-US" sz="2200" dirty="0"/>
          </a:p>
        </p:txBody>
      </p:sp>
      <p:sp>
        <p:nvSpPr>
          <p:cNvPr id="4" name="Rectangle 3">
            <a:extLst>
              <a:ext uri="{FF2B5EF4-FFF2-40B4-BE49-F238E27FC236}">
                <a16:creationId xmlns:a16="http://schemas.microsoft.com/office/drawing/2014/main" id="{1FA96383-3055-442F-9925-8A735F9AAEA1}"/>
              </a:ext>
            </a:extLst>
          </p:cNvPr>
          <p:cNvSpPr/>
          <p:nvPr/>
        </p:nvSpPr>
        <p:spPr>
          <a:xfrm>
            <a:off x="3892032" y="5060134"/>
            <a:ext cx="7863715" cy="769441"/>
          </a:xfrm>
          <a:prstGeom prst="rect">
            <a:avLst/>
          </a:prstGeom>
        </p:spPr>
        <p:txBody>
          <a:bodyPr wrap="square">
            <a:spAutoFit/>
          </a:bodyPr>
          <a:lstStyle/>
          <a:p>
            <a:r>
              <a:rPr lang="vi-VN" sz="2200" dirty="0">
                <a:solidFill>
                  <a:srgbClr val="403F41"/>
                </a:solidFill>
                <a:latin typeface="MyriadPro-Regular"/>
              </a:rPr>
              <a:t>Thực hiện được việc tìm kiếm thông tin trên Internet theo yêu cầu</a:t>
            </a:r>
            <a:r>
              <a:rPr lang="vi-VN" sz="2200" dirty="0"/>
              <a:t> </a:t>
            </a:r>
            <a:br>
              <a:rPr lang="vi-VN" sz="2200" dirty="0"/>
            </a:br>
            <a:endParaRPr lang="en-US" sz="2200" dirty="0"/>
          </a:p>
        </p:txBody>
      </p:sp>
      <p:sp>
        <p:nvSpPr>
          <p:cNvPr id="5" name="Rectangle 4">
            <a:extLst>
              <a:ext uri="{FF2B5EF4-FFF2-40B4-BE49-F238E27FC236}">
                <a16:creationId xmlns:a16="http://schemas.microsoft.com/office/drawing/2014/main" id="{A4444EC7-FBE2-4642-A4B9-9A8EA3462616}"/>
              </a:ext>
            </a:extLst>
          </p:cNvPr>
          <p:cNvSpPr/>
          <p:nvPr/>
        </p:nvSpPr>
        <p:spPr>
          <a:xfrm>
            <a:off x="4949598" y="2149372"/>
            <a:ext cx="6096000" cy="830997"/>
          </a:xfrm>
          <a:prstGeom prst="rect">
            <a:avLst/>
          </a:prstGeom>
        </p:spPr>
        <p:txBody>
          <a:bodyPr>
            <a:spAutoFit/>
          </a:bodyPr>
          <a:lstStyle/>
          <a:p>
            <a:r>
              <a:rPr lang="en-US" sz="2400" b="1" dirty="0">
                <a:solidFill>
                  <a:srgbClr val="FF0000"/>
                </a:solidFill>
                <a:latin typeface="MyriadPro-Semibold"/>
              </a:rPr>
              <a:t>Sau </a:t>
            </a:r>
            <a:r>
              <a:rPr lang="en-US" sz="2400" b="1" dirty="0" err="1">
                <a:solidFill>
                  <a:srgbClr val="FF0000"/>
                </a:solidFill>
                <a:latin typeface="MyriadPro-Semibold"/>
              </a:rPr>
              <a:t>bài</a:t>
            </a:r>
            <a:r>
              <a:rPr lang="en-US" sz="2400" b="1" dirty="0">
                <a:solidFill>
                  <a:srgbClr val="FF0000"/>
                </a:solidFill>
                <a:latin typeface="MyriadPro-Semibold"/>
              </a:rPr>
              <a:t> </a:t>
            </a:r>
            <a:r>
              <a:rPr lang="en-US" sz="2400" b="1" dirty="0" err="1">
                <a:solidFill>
                  <a:srgbClr val="FF0000"/>
                </a:solidFill>
                <a:latin typeface="MyriadPro-Semibold"/>
              </a:rPr>
              <a:t>này</a:t>
            </a:r>
            <a:r>
              <a:rPr lang="en-US" sz="2400" b="1" dirty="0">
                <a:solidFill>
                  <a:srgbClr val="FF0000"/>
                </a:solidFill>
                <a:latin typeface="MyriadPro-Semibold"/>
              </a:rPr>
              <a:t> </a:t>
            </a:r>
            <a:r>
              <a:rPr lang="en-US" sz="2400" b="1" dirty="0" err="1">
                <a:solidFill>
                  <a:srgbClr val="FF0000"/>
                </a:solidFill>
                <a:latin typeface="MyriadPro-Semibold"/>
              </a:rPr>
              <a:t>em</a:t>
            </a:r>
            <a:r>
              <a:rPr lang="en-US" sz="2400" b="1" dirty="0">
                <a:solidFill>
                  <a:srgbClr val="FF0000"/>
                </a:solidFill>
                <a:latin typeface="MyriadPro-Semibold"/>
              </a:rPr>
              <a:t> </a:t>
            </a:r>
            <a:r>
              <a:rPr lang="en-US" sz="2400" b="1" dirty="0" err="1">
                <a:solidFill>
                  <a:srgbClr val="FF0000"/>
                </a:solidFill>
                <a:latin typeface="MyriadPro-Semibold"/>
              </a:rPr>
              <a:t>sẽ</a:t>
            </a:r>
            <a:r>
              <a:rPr lang="en-US" sz="2400" b="1" dirty="0">
                <a:solidFill>
                  <a:srgbClr val="FF0000"/>
                </a:solidFill>
                <a:latin typeface="MyriadPro-Semibold"/>
              </a:rPr>
              <a:t>:</a:t>
            </a:r>
            <a:r>
              <a:rPr lang="en-US" sz="2400" b="1" dirty="0">
                <a:solidFill>
                  <a:srgbClr val="FF0000"/>
                </a:solidFill>
              </a:rPr>
              <a:t> </a:t>
            </a:r>
            <a:br>
              <a:rPr lang="en-US" sz="2400" b="1" dirty="0">
                <a:solidFill>
                  <a:srgbClr val="FF0000"/>
                </a:solidFill>
              </a:rPr>
            </a:br>
            <a:endParaRPr lang="en-US" sz="2400" b="1" dirty="0">
              <a:solidFill>
                <a:srgbClr val="FF0000"/>
              </a:solidFill>
            </a:endParaRPr>
          </a:p>
        </p:txBody>
      </p:sp>
    </p:spTree>
    <p:extLst>
      <p:ext uri="{BB962C8B-B14F-4D97-AF65-F5344CB8AC3E}">
        <p14:creationId xmlns:p14="http://schemas.microsoft.com/office/powerpoint/2010/main" val="3178291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1000"/>
                                        <p:tgtEl>
                                          <p:spTgt spid="62"/>
                                        </p:tgtEl>
                                      </p:cBhvr>
                                    </p:animEffect>
                                    <p:anim calcmode="lin" valueType="num">
                                      <p:cBhvr>
                                        <p:cTn id="19" dur="1000" fill="hold"/>
                                        <p:tgtEl>
                                          <p:spTgt spid="62"/>
                                        </p:tgtEl>
                                        <p:attrNameLst>
                                          <p:attrName>ppt_x</p:attrName>
                                        </p:attrNameLst>
                                      </p:cBhvr>
                                      <p:tavLst>
                                        <p:tav tm="0">
                                          <p:val>
                                            <p:strVal val="#ppt_x"/>
                                          </p:val>
                                        </p:tav>
                                        <p:tav tm="100000">
                                          <p:val>
                                            <p:strVal val="#ppt_x"/>
                                          </p:val>
                                        </p:tav>
                                      </p:tavLst>
                                    </p:anim>
                                    <p:anim calcmode="lin" valueType="num">
                                      <p:cBhvr>
                                        <p:cTn id="20" dur="1000" fill="hold"/>
                                        <p:tgtEl>
                                          <p:spTgt spid="6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in)">
                                      <p:cBhvr>
                                        <p:cTn id="38" dur="2000"/>
                                        <p:tgtEl>
                                          <p:spTgt spid="63"/>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ircle(in)">
                                      <p:cBhvr>
                                        <p:cTn id="4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2)</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7C57DE2-A842-4668-AF4D-6BF32B2D8AF6}"/>
              </a:ext>
            </a:extLst>
          </p:cNvPr>
          <p:cNvSpPr/>
          <p:nvPr/>
        </p:nvSpPr>
        <p:spPr>
          <a:xfrm>
            <a:off x="55880" y="2100639"/>
            <a:ext cx="8211146" cy="684803"/>
          </a:xfrm>
          <a:prstGeom prst="rect">
            <a:avLst/>
          </a:prstGeom>
        </p:spPr>
        <p:txBody>
          <a:bodyPr wrap="square">
            <a:spAutoFit/>
          </a:bodyPr>
          <a:lstStyle/>
          <a:p>
            <a:pPr defTabSz="342900">
              <a:lnSpc>
                <a:spcPct val="150000"/>
              </a:lnSpc>
            </a:pPr>
            <a:r>
              <a:rPr lang="en-US" sz="2800" b="1" dirty="0">
                <a:solidFill>
                  <a:srgbClr val="F03C69"/>
                </a:solidFill>
                <a:latin typeface="SVN-SAF" panose="02040603050506020204" pitchFamily="18" charset="0"/>
                <a:cs typeface="Times New Roman" panose="02020603050405020304" pitchFamily="18" charset="0"/>
              </a:rPr>
              <a:t>2. THỰC HÀNH TÌM THÔNG TIN TRÊN INTERNET</a:t>
            </a:r>
            <a:endParaRPr lang="vi-VN" sz="2800" b="1" dirty="0">
              <a:solidFill>
                <a:srgbClr val="F03C69"/>
              </a:solidFill>
              <a:cs typeface="Times New Roman" panose="02020603050405020304" pitchFamily="18" charset="0"/>
            </a:endParaRPr>
          </a:p>
        </p:txBody>
      </p:sp>
      <p:grpSp>
        <p:nvGrpSpPr>
          <p:cNvPr id="9" name="Group 8">
            <a:extLst>
              <a:ext uri="{FF2B5EF4-FFF2-40B4-BE49-F238E27FC236}">
                <a16:creationId xmlns:a16="http://schemas.microsoft.com/office/drawing/2014/main" id="{878FFE48-4C93-4768-A6D7-67C1BB6398BC}"/>
              </a:ext>
            </a:extLst>
          </p:cNvPr>
          <p:cNvGrpSpPr/>
          <p:nvPr/>
        </p:nvGrpSpPr>
        <p:grpSpPr>
          <a:xfrm>
            <a:off x="177379" y="2493919"/>
            <a:ext cx="10471256" cy="1055545"/>
            <a:chOff x="644111" y="1002361"/>
            <a:chExt cx="10471256" cy="1055545"/>
          </a:xfrm>
        </p:grpSpPr>
        <p:sp>
          <p:nvSpPr>
            <p:cNvPr id="10" name="Rectangle 9">
              <a:extLst>
                <a:ext uri="{FF2B5EF4-FFF2-40B4-BE49-F238E27FC236}">
                  <a16:creationId xmlns:a16="http://schemas.microsoft.com/office/drawing/2014/main" id="{635A59B8-1EBB-4934-B02A-1882D9CA2E06}"/>
                </a:ext>
              </a:extLst>
            </p:cNvPr>
            <p:cNvSpPr/>
            <p:nvPr/>
          </p:nvSpPr>
          <p:spPr>
            <a:xfrm>
              <a:off x="644111" y="1002361"/>
              <a:ext cx="10471256" cy="1055545"/>
            </a:xfrm>
            <a:prstGeom prst="rect">
              <a:avLst/>
            </a:prstGeom>
          </p:spPr>
          <p:txBody>
            <a:bodyPr wrap="square">
              <a:spAutoFit/>
            </a:bodyPr>
            <a:lstStyle/>
            <a:p>
              <a:pPr algn="just" defTabSz="342900">
                <a:lnSpc>
                  <a:spcPct val="150000"/>
                </a:lnSpc>
              </a:pPr>
              <a:r>
                <a:rPr lang="en-US" sz="2200" dirty="0" err="1">
                  <a:solidFill>
                    <a:schemeClr val="accent4">
                      <a:lumMod val="75000"/>
                    </a:schemeClr>
                  </a:solidFill>
                  <a:latin typeface="UTM Avo" panose="02040603050506020204" pitchFamily="18" charset="0"/>
                  <a:cs typeface="Times New Roman" panose="02020603050405020304" pitchFamily="18" charset="0"/>
                </a:rPr>
                <a:t>Nhiệm</a:t>
              </a:r>
              <a:r>
                <a:rPr lang="en-US" sz="2200" dirty="0">
                  <a:solidFill>
                    <a:schemeClr val="accent4">
                      <a:lumMod val="75000"/>
                    </a:schemeClr>
                  </a:solidFill>
                  <a:latin typeface="UTM Avo" panose="02040603050506020204" pitchFamily="18" charset="0"/>
                  <a:cs typeface="Times New Roman" panose="02020603050405020304" pitchFamily="18" charset="0"/>
                </a:rPr>
                <a:t> </a:t>
              </a:r>
              <a:r>
                <a:rPr lang="en-US" sz="2200" dirty="0" err="1">
                  <a:solidFill>
                    <a:schemeClr val="accent4">
                      <a:lumMod val="75000"/>
                    </a:schemeClr>
                  </a:solidFill>
                  <a:latin typeface="UTM Avo" panose="02040603050506020204" pitchFamily="18" charset="0"/>
                  <a:cs typeface="Times New Roman" panose="02020603050405020304" pitchFamily="18" charset="0"/>
                </a:rPr>
                <a:t>vụ</a:t>
              </a:r>
              <a:r>
                <a:rPr lang="en-US" sz="2200" dirty="0">
                  <a:solidFill>
                    <a:schemeClr val="accent4">
                      <a:lumMod val="75000"/>
                    </a:schemeClr>
                  </a:solidFill>
                  <a:latin typeface="UTM Avo" panose="02040603050506020204" pitchFamily="18" charset="0"/>
                  <a:cs typeface="Times New Roman" panose="02020603050405020304" pitchFamily="18" charset="0"/>
                </a:rPr>
                <a:t> </a:t>
              </a:r>
              <a:r>
                <a:rPr lang="vi-VN" sz="2200" dirty="0">
                  <a:solidFill>
                    <a:schemeClr val="accent4">
                      <a:lumMod val="75000"/>
                    </a:schemeClr>
                  </a:solidFill>
                  <a:latin typeface="UTM Avo" panose="02040603050506020204" pitchFamily="18" charset="0"/>
                  <a:cs typeface="Times New Roman" panose="02020603050405020304" pitchFamily="18" charset="0"/>
                </a:rPr>
                <a:t>: </a:t>
              </a:r>
              <a:r>
                <a:rPr lang="vi-VN" sz="2200" dirty="0">
                  <a:latin typeface="UTM Avo" panose="02040603050506020204" pitchFamily="18" charset="0"/>
                  <a:cs typeface="Times New Roman" panose="02020603050405020304" pitchFamily="18" charset="0"/>
                </a:rPr>
                <a:t>Sử dụng máy tìm kiếm để tìm kiếm các thông tin về Hồ Gươm. </a:t>
              </a:r>
              <a:endParaRPr lang="en-US" sz="2200" dirty="0">
                <a:latin typeface="UTM Avo" panose="02040603050506020204" pitchFamily="18" charset="0"/>
                <a:cs typeface="Times New Roman" panose="02020603050405020304" pitchFamily="18" charset="0"/>
              </a:endParaRPr>
            </a:p>
            <a:p>
              <a:pPr algn="just" defTabSz="342900">
                <a:lnSpc>
                  <a:spcPct val="150000"/>
                </a:lnSpc>
              </a:pPr>
              <a:r>
                <a:rPr lang="vi-VN" sz="2200" dirty="0">
                  <a:solidFill>
                    <a:schemeClr val="accent4">
                      <a:lumMod val="75000"/>
                    </a:schemeClr>
                  </a:solidFill>
                  <a:latin typeface="UTM Avo" panose="02040603050506020204" pitchFamily="18" charset="0"/>
                  <a:cs typeface="Times New Roman" panose="02020603050405020304" pitchFamily="18" charset="0"/>
                </a:rPr>
                <a:t>Hướng dẫn: </a:t>
              </a:r>
              <a:r>
                <a:rPr lang="vi-VN" sz="2200" dirty="0">
                  <a:latin typeface="UTM Avo" panose="02040603050506020204" pitchFamily="18" charset="0"/>
                  <a:cs typeface="Times New Roman" panose="02020603050405020304" pitchFamily="18" charset="0"/>
                </a:rPr>
                <a:t>(</a:t>
              </a:r>
              <a:r>
                <a:rPr lang="vi-VN" sz="2200" i="1" dirty="0">
                  <a:latin typeface="UTM Avo" panose="02040603050506020204" pitchFamily="18" charset="0"/>
                  <a:cs typeface="Times New Roman" panose="02020603050405020304" pitchFamily="18" charset="0"/>
                </a:rPr>
                <a:t>Những hướng dẫn sau đây sử dụng máy tìm kiếm Google để minh hoạ</a:t>
              </a:r>
              <a:r>
                <a:rPr lang="vi-VN" sz="2200" dirty="0">
                  <a:latin typeface="UTM Avo" panose="02040603050506020204" pitchFamily="18" charset="0"/>
                  <a:cs typeface="Times New Roman" panose="02020603050405020304" pitchFamily="18" charset="0"/>
                </a:rPr>
                <a:t>) </a:t>
              </a:r>
            </a:p>
          </p:txBody>
        </p:sp>
        <p:sp>
          <p:nvSpPr>
            <p:cNvPr id="11" name="Rectangle 10">
              <a:extLst>
                <a:ext uri="{FF2B5EF4-FFF2-40B4-BE49-F238E27FC236}">
                  <a16:creationId xmlns:a16="http://schemas.microsoft.com/office/drawing/2014/main" id="{DCFE992D-E361-458C-B68E-6730C16D7245}"/>
                </a:ext>
              </a:extLst>
            </p:cNvPr>
            <p:cNvSpPr/>
            <p:nvPr/>
          </p:nvSpPr>
          <p:spPr>
            <a:xfrm>
              <a:off x="2792351" y="1002361"/>
              <a:ext cx="363894" cy="671851"/>
            </a:xfrm>
            <a:prstGeom prst="rect">
              <a:avLst/>
            </a:prstGeom>
          </p:spPr>
          <p:txBody>
            <a:bodyPr wrap="square">
              <a:spAutoFit/>
            </a:bodyPr>
            <a:lstStyle/>
            <a:p>
              <a:pPr algn="ctr" defTabSz="342900">
                <a:lnSpc>
                  <a:spcPct val="150000"/>
                </a:lnSpc>
              </a:pPr>
              <a:endParaRPr lang="vi-VN" sz="2800" b="1">
                <a:solidFill>
                  <a:schemeClr val="bg1"/>
                </a:solidFill>
                <a:latin typeface="UTM Avo" panose="02040603050506020204" pitchFamily="18" charset="0"/>
                <a:cs typeface="Times New Roman" panose="02020603050405020304" pitchFamily="18" charset="0"/>
              </a:endParaRPr>
            </a:p>
          </p:txBody>
        </p:sp>
      </p:grpSp>
      <p:sp>
        <p:nvSpPr>
          <p:cNvPr id="12" name="Rectangle 11">
            <a:extLst>
              <a:ext uri="{FF2B5EF4-FFF2-40B4-BE49-F238E27FC236}">
                <a16:creationId xmlns:a16="http://schemas.microsoft.com/office/drawing/2014/main" id="{C211D0FD-FD11-4FCF-89DE-E273FA52DC1E}"/>
              </a:ext>
            </a:extLst>
          </p:cNvPr>
          <p:cNvSpPr/>
          <p:nvPr/>
        </p:nvSpPr>
        <p:spPr>
          <a:xfrm>
            <a:off x="804920" y="3285193"/>
            <a:ext cx="7791314" cy="547714"/>
          </a:xfrm>
          <a:prstGeom prst="rect">
            <a:avLst/>
          </a:prstGeom>
        </p:spPr>
        <p:txBody>
          <a:bodyPr wrap="square">
            <a:spAutoFit/>
          </a:bodyPr>
          <a:lstStyle/>
          <a:p>
            <a:pPr algn="just" defTabSz="342900">
              <a:lnSpc>
                <a:spcPct val="150000"/>
              </a:lnSpc>
            </a:pPr>
            <a:r>
              <a:rPr lang="vi-VN" sz="2200" dirty="0">
                <a:solidFill>
                  <a:schemeClr val="accent4">
                    <a:lumMod val="75000"/>
                  </a:schemeClr>
                </a:solidFill>
                <a:latin typeface="UTM Avo" panose="02040603050506020204" pitchFamily="18" charset="0"/>
                <a:cs typeface="Times New Roman" panose="02020603050405020304" pitchFamily="18" charset="0"/>
              </a:rPr>
              <a:t>Bước 1: </a:t>
            </a:r>
            <a:r>
              <a:rPr lang="vi-VN" sz="2200" dirty="0">
                <a:latin typeface="UTM Avo" panose="02040603050506020204" pitchFamily="18" charset="0"/>
                <a:cs typeface="Times New Roman" panose="02020603050405020304" pitchFamily="18" charset="0"/>
              </a:rPr>
              <a:t>Xác định từ khoá là </a:t>
            </a:r>
            <a:r>
              <a:rPr lang="vi-VN" sz="2200" dirty="0">
                <a:solidFill>
                  <a:schemeClr val="accent4">
                    <a:lumMod val="75000"/>
                  </a:schemeClr>
                </a:solidFill>
                <a:latin typeface="UTM Avo" panose="02040603050506020204" pitchFamily="18" charset="0"/>
                <a:cs typeface="Times New Roman" panose="02020603050405020304" pitchFamily="18" charset="0"/>
              </a:rPr>
              <a:t>Hồ Gươm</a:t>
            </a:r>
            <a:r>
              <a:rPr lang="vi-VN" sz="2200" dirty="0">
                <a:latin typeface="UTM Avo" panose="020406030505060202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8B0AC577-A44F-4189-8379-C434234080A7}"/>
              </a:ext>
            </a:extLst>
          </p:cNvPr>
          <p:cNvSpPr/>
          <p:nvPr/>
        </p:nvSpPr>
        <p:spPr>
          <a:xfrm>
            <a:off x="804920" y="3793024"/>
            <a:ext cx="8658698" cy="547714"/>
          </a:xfrm>
          <a:prstGeom prst="rect">
            <a:avLst/>
          </a:prstGeom>
        </p:spPr>
        <p:txBody>
          <a:bodyPr wrap="square">
            <a:spAutoFit/>
          </a:bodyPr>
          <a:lstStyle/>
          <a:p>
            <a:pPr algn="just" defTabSz="342900">
              <a:lnSpc>
                <a:spcPct val="150000"/>
              </a:lnSpc>
            </a:pPr>
            <a:r>
              <a:rPr lang="vi-VN" sz="2200">
                <a:solidFill>
                  <a:schemeClr val="accent4">
                    <a:lumMod val="75000"/>
                  </a:schemeClr>
                </a:solidFill>
                <a:latin typeface="UTM Avo" panose="02040603050506020204" pitchFamily="18" charset="0"/>
                <a:cs typeface="Times New Roman" panose="02020603050405020304" pitchFamily="18" charset="0"/>
              </a:rPr>
              <a:t>Bước 2:</a:t>
            </a:r>
            <a:r>
              <a:rPr lang="en-US" sz="2200">
                <a:solidFill>
                  <a:schemeClr val="accent4">
                    <a:lumMod val="75000"/>
                  </a:schemeClr>
                </a:solidFill>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Mở trình duyệt web và gõ địa chỉ máy tìm kiếm vào thanh địa chỉ:</a:t>
            </a:r>
          </a:p>
        </p:txBody>
      </p:sp>
      <p:pic>
        <p:nvPicPr>
          <p:cNvPr id="14" name="Picture 13" descr="Graphical user interface, text, application, chat or text message&#10;&#10;Description automatically generated">
            <a:extLst>
              <a:ext uri="{FF2B5EF4-FFF2-40B4-BE49-F238E27FC236}">
                <a16:creationId xmlns:a16="http://schemas.microsoft.com/office/drawing/2014/main" id="{360EC3FB-063C-48A6-BEA0-2829399D2A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379" y="4267199"/>
            <a:ext cx="9957221" cy="2409877"/>
          </a:xfrm>
          <a:prstGeom prst="rect">
            <a:avLst/>
          </a:prstGeom>
        </p:spPr>
      </p:pic>
    </p:spTree>
    <p:extLst>
      <p:ext uri="{BB962C8B-B14F-4D97-AF65-F5344CB8AC3E}">
        <p14:creationId xmlns:p14="http://schemas.microsoft.com/office/powerpoint/2010/main" val="290057759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strips(downLeft)">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2)</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61F1CB7-54A5-4C61-8EA4-F91FA566FBCC}"/>
              </a:ext>
            </a:extLst>
          </p:cNvPr>
          <p:cNvSpPr/>
          <p:nvPr/>
        </p:nvSpPr>
        <p:spPr>
          <a:xfrm>
            <a:off x="230984" y="2169892"/>
            <a:ext cx="4316361" cy="2071208"/>
          </a:xfrm>
          <a:prstGeom prst="rect">
            <a:avLst/>
          </a:prstGeom>
        </p:spPr>
        <p:txBody>
          <a:bodyPr wrap="square">
            <a:spAutoFit/>
          </a:bodyPr>
          <a:lstStyle/>
          <a:p>
            <a:pPr algn="just" defTabSz="342900">
              <a:lnSpc>
                <a:spcPct val="150000"/>
              </a:lnSpc>
            </a:pPr>
            <a:r>
              <a:rPr lang="vi-VN" sz="2200" dirty="0">
                <a:solidFill>
                  <a:schemeClr val="accent4">
                    <a:lumMod val="75000"/>
                  </a:schemeClr>
                </a:solidFill>
                <a:latin typeface="UTM Avo" panose="02040603050506020204" pitchFamily="18" charset="0"/>
                <a:cs typeface="Times New Roman" panose="02020603050405020304" pitchFamily="18" charset="0"/>
              </a:rPr>
              <a:t>Bước 4: </a:t>
            </a:r>
            <a:r>
              <a:rPr lang="vi-VN" sz="2200" dirty="0">
                <a:latin typeface="UTM Avo" panose="02040603050506020204" pitchFamily="18" charset="0"/>
                <a:cs typeface="Times New Roman" panose="02020603050405020304" pitchFamily="18" charset="0"/>
              </a:rPr>
              <a:t>Kết quả tìm kiếm là danh sách  các  trang web  có  chứa  từ khoá  tìm  kiếm. Em hãy quan sát trang  thông  tin kết quả.</a:t>
            </a:r>
            <a:endParaRPr lang="en-US" sz="2200" dirty="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196B936-D6BE-456D-8E01-FA3749B96C55}"/>
              </a:ext>
            </a:extLst>
          </p:cNvPr>
          <p:cNvSpPr/>
          <p:nvPr/>
        </p:nvSpPr>
        <p:spPr>
          <a:xfrm>
            <a:off x="195380" y="4339784"/>
            <a:ext cx="4148020" cy="1563377"/>
          </a:xfrm>
          <a:prstGeom prst="rect">
            <a:avLst/>
          </a:prstGeom>
        </p:spPr>
        <p:txBody>
          <a:bodyPr wrap="square">
            <a:spAutoFit/>
          </a:bodyPr>
          <a:lstStyle/>
          <a:p>
            <a:pPr algn="just" defTabSz="342900">
              <a:lnSpc>
                <a:spcPct val="150000"/>
              </a:lnSpc>
            </a:pPr>
            <a:r>
              <a:rPr lang="vi-VN" sz="2200" dirty="0">
                <a:solidFill>
                  <a:schemeClr val="accent4">
                    <a:lumMod val="75000"/>
                  </a:schemeClr>
                </a:solidFill>
                <a:latin typeface="UTM Avo" panose="02040603050506020204" pitchFamily="18" charset="0"/>
                <a:cs typeface="Times New Roman" panose="02020603050405020304" pitchFamily="18" charset="0"/>
              </a:rPr>
              <a:t>Bước 5: </a:t>
            </a:r>
            <a:r>
              <a:rPr lang="vi-VN" sz="2200" dirty="0">
                <a:latin typeface="UTM Avo" panose="02040603050506020204" pitchFamily="18" charset="0"/>
                <a:cs typeface="Times New Roman" panose="02020603050405020304" pitchFamily="18" charset="0"/>
              </a:rPr>
              <a:t>Nháy chuột vào một siêu liên kết để mở trang web  và xem thông tin chi tiết về </a:t>
            </a:r>
            <a:r>
              <a:rPr lang="vi-VN" sz="2200" dirty="0">
                <a:solidFill>
                  <a:schemeClr val="accent4">
                    <a:lumMod val="75000"/>
                  </a:schemeClr>
                </a:solidFill>
                <a:latin typeface="UTM Avo" panose="02040603050506020204" pitchFamily="18" charset="0"/>
                <a:cs typeface="Times New Roman" panose="02020603050405020304" pitchFamily="18" charset="0"/>
              </a:rPr>
              <a:t>Hồ Gươm</a:t>
            </a:r>
            <a:r>
              <a:rPr lang="vi-VN" sz="2200" dirty="0">
                <a:latin typeface="UTM Avo" panose="02040603050506020204" pitchFamily="18" charset="0"/>
                <a:cs typeface="Times New Roman" panose="02020603050405020304" pitchFamily="18" charset="0"/>
              </a:rPr>
              <a:t>. </a:t>
            </a:r>
            <a:endParaRPr lang="en-US" sz="2200" dirty="0">
              <a:latin typeface="UTM Avo" panose="02040603050506020204" pitchFamily="18" charset="0"/>
              <a:cs typeface="Times New Roman" panose="02020603050405020304" pitchFamily="18" charset="0"/>
            </a:endParaRPr>
          </a:p>
        </p:txBody>
      </p:sp>
      <p:pic>
        <p:nvPicPr>
          <p:cNvPr id="10" name="Picture 9" descr="Graphical user interface, text, application, email&#10;&#10;Description automatically generated">
            <a:extLst>
              <a:ext uri="{FF2B5EF4-FFF2-40B4-BE49-F238E27FC236}">
                <a16:creationId xmlns:a16="http://schemas.microsoft.com/office/drawing/2014/main" id="{9801CC99-8DBC-4275-B9F0-FBAB73D86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7672" y="2202413"/>
            <a:ext cx="5279327" cy="2196763"/>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11A7A325-8C59-4224-95FA-B1F3648CA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3728" y="4339784"/>
            <a:ext cx="5864272" cy="2337294"/>
          </a:xfrm>
          <a:prstGeom prst="rect">
            <a:avLst/>
          </a:prstGeom>
        </p:spPr>
      </p:pic>
    </p:spTree>
    <p:extLst>
      <p:ext uri="{BB962C8B-B14F-4D97-AF65-F5344CB8AC3E}">
        <p14:creationId xmlns:p14="http://schemas.microsoft.com/office/powerpoint/2010/main" val="418178680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2)</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E02CFF18-0C5C-4A5C-8341-FE3874176DCA}"/>
              </a:ext>
            </a:extLst>
          </p:cNvPr>
          <p:cNvGrpSpPr/>
          <p:nvPr/>
        </p:nvGrpSpPr>
        <p:grpSpPr>
          <a:xfrm>
            <a:off x="228600" y="2215561"/>
            <a:ext cx="3761537" cy="1014929"/>
            <a:chOff x="371924" y="467376"/>
            <a:chExt cx="3761537" cy="1014929"/>
          </a:xfrm>
        </p:grpSpPr>
        <p:pic>
          <p:nvPicPr>
            <p:cNvPr id="9" name="Picture 8">
              <a:extLst>
                <a:ext uri="{FF2B5EF4-FFF2-40B4-BE49-F238E27FC236}">
                  <a16:creationId xmlns:a16="http://schemas.microsoft.com/office/drawing/2014/main" id="{4B2D228A-AD5E-436E-ABFE-88559A00CB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0" name="Rectangle 9">
              <a:extLst>
                <a:ext uri="{FF2B5EF4-FFF2-40B4-BE49-F238E27FC236}">
                  <a16:creationId xmlns:a16="http://schemas.microsoft.com/office/drawing/2014/main" id="{BB5C7C3F-CE33-4430-8468-79000E5FED49}"/>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7EB6ACA8-7CCD-4ABB-A8DB-203A6585A9CA}"/>
              </a:ext>
            </a:extLst>
          </p:cNvPr>
          <p:cNvSpPr/>
          <p:nvPr/>
        </p:nvSpPr>
        <p:spPr>
          <a:xfrm>
            <a:off x="1508871" y="2983283"/>
            <a:ext cx="9751340" cy="967957"/>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Các bạn chọn từ khoá cho chủ đề về vai trò của không khí đối với con người. Mỗi bạn lựa chọn từ khoá tìm kiếm khác nhau, theo em bạn nào sau đây chọn từ khoá phù hợp nhất?</a:t>
            </a:r>
          </a:p>
        </p:txBody>
      </p:sp>
      <p:sp>
        <p:nvSpPr>
          <p:cNvPr id="12" name="Rectangle 11">
            <a:extLst>
              <a:ext uri="{FF2B5EF4-FFF2-40B4-BE49-F238E27FC236}">
                <a16:creationId xmlns:a16="http://schemas.microsoft.com/office/drawing/2014/main" id="{CDF69285-F8FC-479C-82CA-DF2A136153EA}"/>
              </a:ext>
            </a:extLst>
          </p:cNvPr>
          <p:cNvSpPr/>
          <p:nvPr/>
        </p:nvSpPr>
        <p:spPr>
          <a:xfrm>
            <a:off x="1891432" y="3830403"/>
            <a:ext cx="8505049" cy="506292"/>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Khoa: Không</a:t>
            </a:r>
            <a:r>
              <a:rPr lang="en-US" sz="2000">
                <a:latin typeface="UTM Avo" panose="02040603050506020204" pitchFamily="18" charset="0"/>
                <a:cs typeface="Times New Roman" panose="02020603050405020304" pitchFamily="18" charset="0"/>
              </a:rPr>
              <a:t> khí</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1708E7FA-A6E1-418E-9497-38D9D390FF39}"/>
              </a:ext>
            </a:extLst>
          </p:cNvPr>
          <p:cNvSpPr/>
          <p:nvPr/>
        </p:nvSpPr>
        <p:spPr>
          <a:xfrm>
            <a:off x="1886509" y="4235072"/>
            <a:ext cx="7310526" cy="506292"/>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An: Không khí và con người.</a:t>
            </a:r>
          </a:p>
        </p:txBody>
      </p:sp>
      <p:sp>
        <p:nvSpPr>
          <p:cNvPr id="14" name="Rectangle 13">
            <a:extLst>
              <a:ext uri="{FF2B5EF4-FFF2-40B4-BE49-F238E27FC236}">
                <a16:creationId xmlns:a16="http://schemas.microsoft.com/office/drawing/2014/main" id="{36461C47-D7F4-4322-A2A4-A4EC28F5E32B}"/>
              </a:ext>
            </a:extLst>
          </p:cNvPr>
          <p:cNvSpPr/>
          <p:nvPr/>
        </p:nvSpPr>
        <p:spPr>
          <a:xfrm>
            <a:off x="1886509" y="4639740"/>
            <a:ext cx="9619242" cy="506292"/>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Minh: Vai trò của không khí đối với con người.</a:t>
            </a:r>
          </a:p>
        </p:txBody>
      </p:sp>
      <p:sp>
        <p:nvSpPr>
          <p:cNvPr id="15" name="Oval 14">
            <a:extLst>
              <a:ext uri="{FF2B5EF4-FFF2-40B4-BE49-F238E27FC236}">
                <a16:creationId xmlns:a16="http://schemas.microsoft.com/office/drawing/2014/main" id="{AEB52683-7072-4419-8938-6AB43E00A4B5}"/>
              </a:ext>
            </a:extLst>
          </p:cNvPr>
          <p:cNvSpPr/>
          <p:nvPr/>
        </p:nvSpPr>
        <p:spPr>
          <a:xfrm>
            <a:off x="1752600" y="4702475"/>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a:extLst>
              <a:ext uri="{FF2B5EF4-FFF2-40B4-BE49-F238E27FC236}">
                <a16:creationId xmlns:a16="http://schemas.microsoft.com/office/drawing/2014/main" id="{02C88629-B6F9-43ED-A02F-AF7AAE4EBE80}"/>
              </a:ext>
            </a:extLst>
          </p:cNvPr>
          <p:cNvSpPr/>
          <p:nvPr/>
        </p:nvSpPr>
        <p:spPr>
          <a:xfrm>
            <a:off x="1886509" y="5093563"/>
            <a:ext cx="9619242" cy="506292"/>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D. </a:t>
            </a:r>
            <a:r>
              <a:rPr lang="vi-VN" sz="2000">
                <a:latin typeface="UTM Avo" panose="02040603050506020204" pitchFamily="18" charset="0"/>
                <a:cs typeface="Times New Roman" panose="02020603050405020304" pitchFamily="18" charset="0"/>
              </a:rPr>
              <a:t>Hoa: Con người cần không khí không?</a:t>
            </a:r>
          </a:p>
        </p:txBody>
      </p:sp>
    </p:spTree>
    <p:extLst>
      <p:ext uri="{BB962C8B-B14F-4D97-AF65-F5344CB8AC3E}">
        <p14:creationId xmlns:p14="http://schemas.microsoft.com/office/powerpoint/2010/main" val="1801525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1000"/>
                                        <p:tgtEl>
                                          <p:spTgt spid="14">
                                            <p:txEl>
                                              <p:pRg st="0" end="0"/>
                                            </p:txEl>
                                          </p:spTgt>
                                        </p:tgtEl>
                                      </p:cBhvr>
                                    </p:animEffect>
                                    <p:anim calcmode="lin" valueType="num">
                                      <p:cBhvr>
                                        <p:cTn id="2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1000"/>
                                        <p:tgtEl>
                                          <p:spTgt spid="16">
                                            <p:txEl>
                                              <p:pRg st="0" end="0"/>
                                            </p:txEl>
                                          </p:spTgt>
                                        </p:tgtEl>
                                      </p:cBhvr>
                                    </p:animEffect>
                                    <p:anim calcmode="lin" valueType="num">
                                      <p:cBhvr>
                                        <p:cTn id="2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2)</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C52C61B-289D-4165-835F-888AE5146CF8}"/>
              </a:ext>
            </a:extLst>
          </p:cNvPr>
          <p:cNvSpPr/>
          <p:nvPr/>
        </p:nvSpPr>
        <p:spPr>
          <a:xfrm>
            <a:off x="1600200" y="3450276"/>
            <a:ext cx="9863530" cy="967957"/>
          </a:xfrm>
          <a:prstGeom prst="rect">
            <a:avLst/>
          </a:prstGeom>
        </p:spPr>
        <p:txBody>
          <a:bodyPr wrap="square">
            <a:spAutoFit/>
          </a:bodyPr>
          <a:lstStyle/>
          <a:p>
            <a:pPr defTabSz="342900">
              <a:lnSpc>
                <a:spcPct val="150000"/>
              </a:lnSpc>
            </a:pPr>
            <a:r>
              <a:rPr lang="en-US" sz="2000" b="1" dirty="0">
                <a:latin typeface="UTM Avo" panose="02040603050506020204" pitchFamily="18" charset="0"/>
                <a:cs typeface="Times New Roman" panose="02020603050405020304" pitchFamily="18" charset="0"/>
              </a:rPr>
              <a:t>2. </a:t>
            </a:r>
            <a:r>
              <a:rPr lang="vi-VN" sz="2000" dirty="0">
                <a:latin typeface="UTM Avo" panose="02040603050506020204" pitchFamily="18" charset="0"/>
                <a:cs typeface="Times New Roman" panose="02020603050405020304" pitchFamily="18" charset="0"/>
              </a:rPr>
              <a:t>Thực hành tìm kiếm thông tin theo chủ đề tìm hiểu về Văn Miếu - Quốc Tử Giám theo các yêu cầu sau:</a:t>
            </a:r>
          </a:p>
        </p:txBody>
      </p:sp>
      <p:sp>
        <p:nvSpPr>
          <p:cNvPr id="9" name="Rectangle 8">
            <a:extLst>
              <a:ext uri="{FF2B5EF4-FFF2-40B4-BE49-F238E27FC236}">
                <a16:creationId xmlns:a16="http://schemas.microsoft.com/office/drawing/2014/main" id="{55093B95-9DB2-428B-B772-EB5C72289377}"/>
              </a:ext>
            </a:extLst>
          </p:cNvPr>
          <p:cNvSpPr/>
          <p:nvPr/>
        </p:nvSpPr>
        <p:spPr>
          <a:xfrm>
            <a:off x="2023126" y="4388928"/>
            <a:ext cx="2523118" cy="506292"/>
          </a:xfrm>
          <a:prstGeom prst="rect">
            <a:avLst/>
          </a:prstGeom>
        </p:spPr>
        <p:txBody>
          <a:bodyPr wrap="square">
            <a:spAutoFit/>
          </a:bodyPr>
          <a:lstStyle/>
          <a:p>
            <a:pPr defTabSz="342900">
              <a:lnSpc>
                <a:spcPct val="150000"/>
              </a:lnSpc>
            </a:pPr>
            <a:r>
              <a:rPr lang="en-US" sz="2000">
                <a:latin typeface="UTM Avo" panose="02040603050506020204" pitchFamily="18" charset="0"/>
                <a:cs typeface="Times New Roman" panose="02020603050405020304" pitchFamily="18" charset="0"/>
              </a:rPr>
              <a:t>1) Xác định từ khoá.</a:t>
            </a:r>
            <a:endParaRPr lang="vi-VN" sz="20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5AEAA80-76B5-4CE2-BF2B-8F621613F8F8}"/>
              </a:ext>
            </a:extLst>
          </p:cNvPr>
          <p:cNvSpPr/>
          <p:nvPr/>
        </p:nvSpPr>
        <p:spPr>
          <a:xfrm>
            <a:off x="2023125" y="5375224"/>
            <a:ext cx="5266677" cy="506292"/>
          </a:xfrm>
          <a:prstGeom prst="rect">
            <a:avLst/>
          </a:prstGeom>
        </p:spPr>
        <p:txBody>
          <a:bodyPr wrap="square">
            <a:spAutoFit/>
          </a:bodyPr>
          <a:lstStyle/>
          <a:p>
            <a:pPr defTabSz="342900">
              <a:lnSpc>
                <a:spcPct val="150000"/>
              </a:lnSpc>
            </a:pPr>
            <a:r>
              <a:rPr lang="vi-VN" sz="2000">
                <a:latin typeface="UTM Avo" panose="02040603050506020204" pitchFamily="18" charset="0"/>
                <a:cs typeface="Times New Roman" panose="02020603050405020304" pitchFamily="18" charset="0"/>
              </a:rPr>
              <a:t>3) Nhận xét về kết quả nhận được.</a:t>
            </a:r>
          </a:p>
        </p:txBody>
      </p:sp>
      <p:sp>
        <p:nvSpPr>
          <p:cNvPr id="11" name="Rectangle 10">
            <a:extLst>
              <a:ext uri="{FF2B5EF4-FFF2-40B4-BE49-F238E27FC236}">
                <a16:creationId xmlns:a16="http://schemas.microsoft.com/office/drawing/2014/main" id="{1DB6F9EF-3077-48A6-9C1F-E76775CB145D}"/>
              </a:ext>
            </a:extLst>
          </p:cNvPr>
          <p:cNvSpPr/>
          <p:nvPr/>
        </p:nvSpPr>
        <p:spPr>
          <a:xfrm>
            <a:off x="2023126" y="4882076"/>
            <a:ext cx="6195826" cy="506292"/>
          </a:xfrm>
          <a:prstGeom prst="rect">
            <a:avLst/>
          </a:prstGeom>
        </p:spPr>
        <p:txBody>
          <a:bodyPr wrap="square">
            <a:spAutoFit/>
          </a:bodyPr>
          <a:lstStyle/>
          <a:p>
            <a:pPr defTabSz="342900">
              <a:lnSpc>
                <a:spcPct val="150000"/>
              </a:lnSpc>
            </a:pPr>
            <a:r>
              <a:rPr lang="en-US" sz="2000">
                <a:latin typeface="UTM Avo" panose="02040603050506020204" pitchFamily="18" charset="0"/>
                <a:cs typeface="Times New Roman" panose="02020603050405020304" pitchFamily="18" charset="0"/>
              </a:rPr>
              <a:t>2) Truy cập vào máy tìm kiếm và tìm kiếm thông tin.</a:t>
            </a:r>
            <a:endParaRPr lang="vi-VN" sz="2000">
              <a:latin typeface="UTM Avo" panose="020406030505060202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2D6B7DCA-D9CC-4F61-92D9-FE8028C3053B}"/>
              </a:ext>
            </a:extLst>
          </p:cNvPr>
          <p:cNvGrpSpPr/>
          <p:nvPr/>
        </p:nvGrpSpPr>
        <p:grpSpPr>
          <a:xfrm>
            <a:off x="142356" y="2310252"/>
            <a:ext cx="3761537" cy="1014929"/>
            <a:chOff x="371924" y="467376"/>
            <a:chExt cx="3761537" cy="1014929"/>
          </a:xfrm>
        </p:grpSpPr>
        <p:pic>
          <p:nvPicPr>
            <p:cNvPr id="14" name="Picture 13">
              <a:extLst>
                <a:ext uri="{FF2B5EF4-FFF2-40B4-BE49-F238E27FC236}">
                  <a16:creationId xmlns:a16="http://schemas.microsoft.com/office/drawing/2014/main" id="{1E64DC82-21BD-42F2-BEBA-7CB64D3652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5" name="Rectangle 14">
              <a:extLst>
                <a:ext uri="{FF2B5EF4-FFF2-40B4-BE49-F238E27FC236}">
                  <a16:creationId xmlns:a16="http://schemas.microsoft.com/office/drawing/2014/main" id="{DD32E1D9-7BFD-4B19-8629-AA7ECC5ADA3B}"/>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46872362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4</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Tìm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kiếm</a:t>
            </a:r>
            <a:r>
              <a:rPr lang="en-US" altLang="vi-VN" sz="3600" b="1" dirty="0">
                <a:solidFill>
                  <a:srgbClr val="00B050"/>
                </a:solidFill>
                <a:latin typeface="Times New Roman" panose="02020603050405020304" pitchFamily="18" charset="0"/>
                <a:cs typeface="Times New Roman" panose="02020603050405020304" pitchFamily="18" charset="0"/>
              </a:rPr>
              <a:t> </a:t>
            </a:r>
            <a:r>
              <a:rPr lang="en-US" altLang="vi-VN" sz="3600" b="1" dirty="0" err="1">
                <a:solidFill>
                  <a:srgbClr val="00B050"/>
                </a:solidFill>
                <a:latin typeface="Times New Roman" panose="02020603050405020304" pitchFamily="18" charset="0"/>
                <a:cs typeface="Times New Roman" panose="02020603050405020304" pitchFamily="18" charset="0"/>
              </a:rPr>
              <a:t>thông</a:t>
            </a:r>
            <a:r>
              <a:rPr lang="en-US" altLang="vi-VN" sz="3600" b="1" dirty="0">
                <a:solidFill>
                  <a:srgbClr val="00B050"/>
                </a:solidFill>
                <a:latin typeface="Times New Roman" panose="02020603050405020304" pitchFamily="18" charset="0"/>
                <a:cs typeface="Times New Roman" panose="02020603050405020304" pitchFamily="18" charset="0"/>
              </a:rPr>
              <a:t> tin </a:t>
            </a:r>
            <a:r>
              <a:rPr lang="en-US" altLang="vi-VN" sz="3600" b="1" dirty="0" err="1">
                <a:solidFill>
                  <a:srgbClr val="00B050"/>
                </a:solidFill>
                <a:latin typeface="Times New Roman" panose="02020603050405020304" pitchFamily="18" charset="0"/>
                <a:cs typeface="Times New Roman" panose="02020603050405020304" pitchFamily="18" charset="0"/>
              </a:rPr>
              <a:t>trên</a:t>
            </a:r>
            <a:r>
              <a:rPr lang="en-US" altLang="vi-VN" sz="3600" b="1" dirty="0">
                <a:solidFill>
                  <a:srgbClr val="00B050"/>
                </a:solidFill>
                <a:latin typeface="Times New Roman" panose="02020603050405020304" pitchFamily="18" charset="0"/>
                <a:cs typeface="Times New Roman" panose="02020603050405020304" pitchFamily="18" charset="0"/>
              </a:rPr>
              <a:t> Internet </a:t>
            </a:r>
            <a:r>
              <a:rPr lang="en-US"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2)</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2D6B7DCA-D9CC-4F61-92D9-FE8028C3053B}"/>
              </a:ext>
            </a:extLst>
          </p:cNvPr>
          <p:cNvGrpSpPr/>
          <p:nvPr/>
        </p:nvGrpSpPr>
        <p:grpSpPr>
          <a:xfrm>
            <a:off x="142356" y="2310252"/>
            <a:ext cx="3761537" cy="1014929"/>
            <a:chOff x="371924" y="467376"/>
            <a:chExt cx="3761537" cy="1014929"/>
          </a:xfrm>
        </p:grpSpPr>
        <p:pic>
          <p:nvPicPr>
            <p:cNvPr id="14" name="Picture 13">
              <a:extLst>
                <a:ext uri="{FF2B5EF4-FFF2-40B4-BE49-F238E27FC236}">
                  <a16:creationId xmlns:a16="http://schemas.microsoft.com/office/drawing/2014/main" id="{1E64DC82-21BD-42F2-BEBA-7CB64D3652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5" name="Rectangle 14">
              <a:extLst>
                <a:ext uri="{FF2B5EF4-FFF2-40B4-BE49-F238E27FC236}">
                  <a16:creationId xmlns:a16="http://schemas.microsoft.com/office/drawing/2014/main" id="{DD32E1D9-7BFD-4B19-8629-AA7ECC5ADA3B}"/>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2" name="Rectangle 2">
            <a:extLst>
              <a:ext uri="{FF2B5EF4-FFF2-40B4-BE49-F238E27FC236}">
                <a16:creationId xmlns:a16="http://schemas.microsoft.com/office/drawing/2014/main" id="{2E6DF854-781F-44B2-9C80-1F0DCB8002F8}"/>
              </a:ext>
            </a:extLst>
          </p:cNvPr>
          <p:cNvSpPr>
            <a:spLocks noChangeArrowheads="1"/>
          </p:cNvSpPr>
          <p:nvPr/>
        </p:nvSpPr>
        <p:spPr bwMode="auto">
          <a:xfrm>
            <a:off x="2476500" y="2998309"/>
            <a:ext cx="549701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tab pos="457200" algn="l"/>
              </a:tabLst>
            </a:pP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1)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X</a:t>
            </a:r>
            <a:r>
              <a:rPr kumimoji="0" lang="en-US" altLang="en-US" b="0" i="0" u="none" strike="noStrike" cap="none" normalizeH="0" baseline="0" dirty="0" err="1">
                <a:ln>
                  <a:noFill/>
                </a:ln>
                <a:solidFill>
                  <a:srgbClr val="333333"/>
                </a:solidFill>
                <a:effectLst/>
                <a:latin typeface="Calibri" panose="020F0502020204030204" pitchFamily="34" charset="0"/>
                <a:ea typeface="Times New Roman" panose="02020603050405020304" pitchFamily="18" charset="0"/>
                <a:cs typeface="Roboto" panose="020B0604020202020204" charset="0"/>
              </a:rPr>
              <a:t>á</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c</a:t>
            </a: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định</a:t>
            </a: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từ</a:t>
            </a: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kh</a:t>
            </a:r>
            <a:r>
              <a:rPr kumimoji="0" lang="en-US" altLang="en-US" b="0" i="0" u="none" strike="noStrike" cap="none" normalizeH="0" baseline="0" dirty="0" err="1">
                <a:ln>
                  <a:noFill/>
                </a:ln>
                <a:solidFill>
                  <a:srgbClr val="333333"/>
                </a:solidFill>
                <a:effectLst/>
                <a:latin typeface="Calibri" panose="020F0502020204030204" pitchFamily="34" charset="0"/>
                <a:ea typeface="Times New Roman" panose="02020603050405020304" pitchFamily="18" charset="0"/>
                <a:cs typeface="Roboto" panose="020B0604020202020204" charset="0"/>
              </a:rPr>
              <a:t>ó</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a</a:t>
            </a: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Văn</a:t>
            </a: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Miếu</a:t>
            </a: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Quốc</a:t>
            </a: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Tử</a:t>
            </a: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Gi</a:t>
            </a:r>
            <a:r>
              <a:rPr kumimoji="0" lang="en-US" altLang="en-US" b="0" i="0" u="none" strike="noStrike" cap="none" normalizeH="0" baseline="0" dirty="0" err="1">
                <a:ln>
                  <a:noFill/>
                </a:ln>
                <a:solidFill>
                  <a:srgbClr val="333333"/>
                </a:solidFill>
                <a:effectLst/>
                <a:latin typeface="Calibri" panose="020F0502020204030204" pitchFamily="34" charset="0"/>
                <a:ea typeface="Times New Roman" panose="02020603050405020304" pitchFamily="18" charset="0"/>
                <a:cs typeface="Roboto" panose="020B0604020202020204" charset="0"/>
              </a:rPr>
              <a:t>á</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m</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tab pos="457200" algn="l"/>
              </a:tabLst>
            </a:pP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2)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Truy</a:t>
            </a: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cập</a:t>
            </a: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v</a:t>
            </a:r>
            <a:r>
              <a:rPr kumimoji="0" lang="en-US" altLang="en-US" b="0" i="0" u="none" strike="noStrike" cap="none" normalizeH="0" baseline="0" dirty="0" err="1">
                <a:ln>
                  <a:noFill/>
                </a:ln>
                <a:solidFill>
                  <a:srgbClr val="333333"/>
                </a:solidFill>
                <a:effectLst/>
                <a:latin typeface="Calibri" panose="020F0502020204030204" pitchFamily="34" charset="0"/>
                <a:ea typeface="Times New Roman" panose="02020603050405020304" pitchFamily="18" charset="0"/>
                <a:cs typeface="Roboto" panose="020B0604020202020204" charset="0"/>
              </a:rPr>
              <a:t>à</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o</a:t>
            </a: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m</a:t>
            </a:r>
            <a:r>
              <a:rPr kumimoji="0" lang="en-US" altLang="en-US" b="0" i="0" u="none" strike="noStrike" cap="none" normalizeH="0" baseline="0" dirty="0" err="1">
                <a:ln>
                  <a:noFill/>
                </a:ln>
                <a:solidFill>
                  <a:srgbClr val="333333"/>
                </a:solidFill>
                <a:effectLst/>
                <a:latin typeface="Calibri" panose="020F0502020204030204" pitchFamily="34" charset="0"/>
                <a:ea typeface="Times New Roman" panose="02020603050405020304" pitchFamily="18" charset="0"/>
                <a:cs typeface="Roboto" panose="020B0604020202020204" charset="0"/>
              </a:rPr>
              <a:t>á</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y</a:t>
            </a: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t</a:t>
            </a:r>
            <a:r>
              <a:rPr kumimoji="0" lang="en-US" altLang="en-US" b="0" i="0" u="none" strike="noStrike" cap="none" normalizeH="0" baseline="0" dirty="0" err="1">
                <a:ln>
                  <a:noFill/>
                </a:ln>
                <a:solidFill>
                  <a:srgbClr val="333333"/>
                </a:solidFill>
                <a:effectLst/>
                <a:latin typeface="Calibri" panose="020F0502020204030204" pitchFamily="34" charset="0"/>
                <a:ea typeface="Times New Roman" panose="02020603050405020304" pitchFamily="18" charset="0"/>
                <a:cs typeface="Roboto" panose="020B0604020202020204" charset="0"/>
              </a:rPr>
              <a:t>ì</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m</a:t>
            </a: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kiếm</a:t>
            </a: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v</a:t>
            </a:r>
            <a:r>
              <a:rPr kumimoji="0" lang="en-US" altLang="en-US" b="0" i="0" u="none" strike="noStrike" cap="none" normalizeH="0" baseline="0" dirty="0" err="1">
                <a:ln>
                  <a:noFill/>
                </a:ln>
                <a:solidFill>
                  <a:srgbClr val="333333"/>
                </a:solidFill>
                <a:effectLst/>
                <a:latin typeface="Calibri" panose="020F0502020204030204" pitchFamily="34" charset="0"/>
                <a:ea typeface="Times New Roman" panose="02020603050405020304" pitchFamily="18" charset="0"/>
                <a:cs typeface="Roboto" panose="020B0604020202020204" charset="0"/>
              </a:rPr>
              <a:t>à</a:t>
            </a: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t</a:t>
            </a:r>
            <a:r>
              <a:rPr kumimoji="0" lang="en-US" altLang="en-US" b="0" i="0" u="none" strike="noStrike" cap="none" normalizeH="0" baseline="0" dirty="0" err="1">
                <a:ln>
                  <a:noFill/>
                </a:ln>
                <a:solidFill>
                  <a:srgbClr val="333333"/>
                </a:solidFill>
                <a:effectLst/>
                <a:latin typeface="Calibri" panose="020F0502020204030204" pitchFamily="34" charset="0"/>
                <a:ea typeface="Times New Roman" panose="02020603050405020304" pitchFamily="18" charset="0"/>
                <a:cs typeface="Roboto" panose="020B0604020202020204" charset="0"/>
              </a:rPr>
              <a:t>ì</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m</a:t>
            </a: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kiếm</a:t>
            </a: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a:t>
            </a:r>
            <a:r>
              <a:rPr kumimoji="0" lang="en-US" altLang="en-US" b="0" i="0" u="none" strike="noStrike" cap="none" normalizeH="0" baseline="0" dirty="0" err="1">
                <a:ln>
                  <a:noFill/>
                </a:ln>
                <a:solidFill>
                  <a:srgbClr val="333333"/>
                </a:solidFill>
                <a:effectLst/>
                <a:latin typeface="Roboto" panose="020B0604020202020204" charset="0"/>
                <a:ea typeface="Times New Roman" panose="02020603050405020304" pitchFamily="18" charset="0"/>
                <a:cs typeface="Roboto" panose="020B0604020202020204" charset="0"/>
              </a:rPr>
              <a:t>thông</a:t>
            </a:r>
            <a:r>
              <a:rPr kumimoji="0" lang="en-US" altLang="en-US" b="0" i="0" u="none" strike="noStrike" cap="none" normalizeH="0" baseline="0" dirty="0">
                <a:ln>
                  <a:noFill/>
                </a:ln>
                <a:solidFill>
                  <a:srgbClr val="333333"/>
                </a:solidFill>
                <a:effectLst/>
                <a:latin typeface="Roboto" panose="020B0604020202020204" charset="0"/>
                <a:ea typeface="Times New Roman" panose="02020603050405020304" pitchFamily="18" charset="0"/>
                <a:cs typeface="Roboto" panose="020B0604020202020204" charset="0"/>
              </a:rPr>
              <a:t> tin.</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pic>
        <p:nvPicPr>
          <p:cNvPr id="1025" name="Picture 24" descr="Thực hành tìm kiếm thông tin theo chủ đề tìm hiểu về Văn Miếu - Quốc Tử Giám theo các yêu cầu sau">
            <a:extLst>
              <a:ext uri="{FF2B5EF4-FFF2-40B4-BE49-F238E27FC236}">
                <a16:creationId xmlns:a16="http://schemas.microsoft.com/office/drawing/2014/main" id="{7C62BB38-E570-4CCF-8927-CBFA37641E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4020" y="3626002"/>
            <a:ext cx="5346700" cy="22756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8D30D0E8-A2C0-485E-8730-7283C642EC82}"/>
              </a:ext>
            </a:extLst>
          </p:cNvPr>
          <p:cNvSpPr>
            <a:spLocks noChangeArrowheads="1"/>
          </p:cNvSpPr>
          <p:nvPr/>
        </p:nvSpPr>
        <p:spPr bwMode="auto">
          <a:xfrm>
            <a:off x="2600558" y="6123536"/>
            <a:ext cx="36199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lgn="just"/>
            <a:r>
              <a:rPr lang="en-US" altLang="en-US" dirty="0">
                <a:solidFill>
                  <a:srgbClr val="333333"/>
                </a:solidFill>
                <a:latin typeface="Roboto" panose="020B0604020202020204" charset="0"/>
                <a:ea typeface="Times New Roman" panose="02020603050405020304" pitchFamily="18" charset="0"/>
                <a:cs typeface="Roboto" panose="020B0604020202020204" charset="0"/>
              </a:rPr>
              <a:t>3) </a:t>
            </a:r>
            <a:r>
              <a:rPr lang="en-US" altLang="en-US" dirty="0" err="1">
                <a:solidFill>
                  <a:srgbClr val="333333"/>
                </a:solidFill>
                <a:latin typeface="Roboto" panose="020B0604020202020204" charset="0"/>
                <a:ea typeface="Times New Roman" panose="02020603050405020304" pitchFamily="18" charset="0"/>
                <a:cs typeface="Roboto" panose="020B0604020202020204" charset="0"/>
              </a:rPr>
              <a:t>Kết</a:t>
            </a:r>
            <a:r>
              <a:rPr lang="en-US" altLang="en-US" dirty="0">
                <a:solidFill>
                  <a:srgbClr val="333333"/>
                </a:solidFill>
                <a:latin typeface="Roboto" panose="020B0604020202020204" charset="0"/>
                <a:ea typeface="Times New Roman" panose="02020603050405020304" pitchFamily="18" charset="0"/>
                <a:cs typeface="Roboto" panose="020B0604020202020204" charset="0"/>
              </a:rPr>
              <a:t> </a:t>
            </a:r>
            <a:r>
              <a:rPr lang="en-US" altLang="en-US" dirty="0" err="1">
                <a:solidFill>
                  <a:srgbClr val="333333"/>
                </a:solidFill>
                <a:latin typeface="Roboto" panose="020B0604020202020204" charset="0"/>
                <a:ea typeface="Times New Roman" panose="02020603050405020304" pitchFamily="18" charset="0"/>
                <a:cs typeface="Roboto" panose="020B0604020202020204" charset="0"/>
              </a:rPr>
              <a:t>quả</a:t>
            </a:r>
            <a:r>
              <a:rPr lang="en-US" altLang="en-US" dirty="0">
                <a:solidFill>
                  <a:srgbClr val="333333"/>
                </a:solidFill>
                <a:latin typeface="Roboto" panose="020B0604020202020204" charset="0"/>
                <a:ea typeface="Times New Roman" panose="02020603050405020304" pitchFamily="18" charset="0"/>
                <a:cs typeface="Roboto" panose="020B0604020202020204" charset="0"/>
              </a:rPr>
              <a:t> </a:t>
            </a:r>
            <a:r>
              <a:rPr lang="en-US" altLang="en-US" dirty="0" err="1">
                <a:solidFill>
                  <a:srgbClr val="333333"/>
                </a:solidFill>
                <a:latin typeface="Roboto" panose="020B0604020202020204" charset="0"/>
                <a:ea typeface="Times New Roman" panose="02020603050405020304" pitchFamily="18" charset="0"/>
                <a:cs typeface="Roboto" panose="020B0604020202020204" charset="0"/>
              </a:rPr>
              <a:t>cho</a:t>
            </a:r>
            <a:r>
              <a:rPr lang="en-US" altLang="en-US" dirty="0">
                <a:solidFill>
                  <a:srgbClr val="333333"/>
                </a:solidFill>
                <a:latin typeface="Roboto" panose="020B0604020202020204" charset="0"/>
                <a:ea typeface="Times New Roman" panose="02020603050405020304" pitchFamily="18" charset="0"/>
                <a:cs typeface="Roboto" panose="020B0604020202020204" charset="0"/>
              </a:rPr>
              <a:t> ra </a:t>
            </a:r>
            <a:r>
              <a:rPr lang="en-US" altLang="en-US" dirty="0" err="1">
                <a:solidFill>
                  <a:srgbClr val="333333"/>
                </a:solidFill>
                <a:latin typeface="Roboto" panose="020B0604020202020204" charset="0"/>
                <a:ea typeface="Times New Roman" panose="02020603050405020304" pitchFamily="18" charset="0"/>
                <a:cs typeface="Roboto" panose="020B0604020202020204" charset="0"/>
              </a:rPr>
              <a:t>đ</a:t>
            </a:r>
            <a:r>
              <a:rPr lang="en-US" altLang="en-US" dirty="0" err="1">
                <a:solidFill>
                  <a:srgbClr val="333333"/>
                </a:solidFill>
                <a:latin typeface="Calibri" panose="020F0502020204030204" pitchFamily="34" charset="0"/>
                <a:ea typeface="Times New Roman" panose="02020603050405020304" pitchFamily="18" charset="0"/>
                <a:cs typeface="Roboto" panose="020B0604020202020204" charset="0"/>
              </a:rPr>
              <a:t>á</a:t>
            </a:r>
            <a:r>
              <a:rPr lang="en-US" altLang="en-US" dirty="0" err="1">
                <a:solidFill>
                  <a:srgbClr val="333333"/>
                </a:solidFill>
                <a:latin typeface="Roboto" panose="020B0604020202020204" charset="0"/>
                <a:ea typeface="Times New Roman" panose="02020603050405020304" pitchFamily="18" charset="0"/>
                <a:cs typeface="Roboto" panose="020B0604020202020204" charset="0"/>
              </a:rPr>
              <a:t>p</a:t>
            </a:r>
            <a:r>
              <a:rPr lang="en-US" altLang="en-US" dirty="0">
                <a:solidFill>
                  <a:srgbClr val="333333"/>
                </a:solidFill>
                <a:latin typeface="Roboto" panose="020B0604020202020204" charset="0"/>
                <a:ea typeface="Times New Roman" panose="02020603050405020304" pitchFamily="18" charset="0"/>
                <a:cs typeface="Roboto" panose="020B0604020202020204" charset="0"/>
              </a:rPr>
              <a:t> </a:t>
            </a:r>
            <a:r>
              <a:rPr lang="en-US" altLang="en-US" dirty="0" err="1">
                <a:solidFill>
                  <a:srgbClr val="333333"/>
                </a:solidFill>
                <a:latin typeface="Calibri" panose="020F0502020204030204" pitchFamily="34" charset="0"/>
                <a:ea typeface="Times New Roman" panose="02020603050405020304" pitchFamily="18" charset="0"/>
                <a:cs typeface="Roboto" panose="020B0604020202020204" charset="0"/>
              </a:rPr>
              <a:t>á</a:t>
            </a:r>
            <a:r>
              <a:rPr lang="en-US" altLang="en-US" dirty="0" err="1">
                <a:solidFill>
                  <a:srgbClr val="333333"/>
                </a:solidFill>
                <a:latin typeface="Roboto" panose="020B0604020202020204" charset="0"/>
                <a:ea typeface="Times New Roman" panose="02020603050405020304" pitchFamily="18" charset="0"/>
                <a:cs typeface="Roboto" panose="020B0604020202020204" charset="0"/>
              </a:rPr>
              <a:t>n</a:t>
            </a:r>
            <a:r>
              <a:rPr lang="en-US" altLang="en-US" dirty="0">
                <a:solidFill>
                  <a:srgbClr val="333333"/>
                </a:solidFill>
                <a:latin typeface="Roboto" panose="020B0604020202020204" charset="0"/>
                <a:ea typeface="Times New Roman" panose="02020603050405020304" pitchFamily="18" charset="0"/>
                <a:cs typeface="Roboto" panose="020B0604020202020204" charset="0"/>
              </a:rPr>
              <a:t> </a:t>
            </a:r>
            <a:r>
              <a:rPr lang="en-US" altLang="en-US" dirty="0" err="1">
                <a:solidFill>
                  <a:srgbClr val="333333"/>
                </a:solidFill>
                <a:latin typeface="Roboto" panose="020B0604020202020204" charset="0"/>
                <a:ea typeface="Times New Roman" panose="02020603050405020304" pitchFamily="18" charset="0"/>
                <a:cs typeface="Roboto" panose="020B0604020202020204" charset="0"/>
              </a:rPr>
              <a:t>cần</a:t>
            </a:r>
            <a:r>
              <a:rPr lang="en-US" altLang="en-US" dirty="0">
                <a:solidFill>
                  <a:srgbClr val="333333"/>
                </a:solidFill>
                <a:latin typeface="Roboto" panose="020B0604020202020204" charset="0"/>
                <a:ea typeface="Times New Roman" panose="02020603050405020304" pitchFamily="18" charset="0"/>
                <a:cs typeface="Roboto" panose="020B0604020202020204" charset="0"/>
              </a:rPr>
              <a:t> </a:t>
            </a:r>
            <a:r>
              <a:rPr lang="en-US" altLang="en-US" dirty="0" err="1">
                <a:solidFill>
                  <a:srgbClr val="333333"/>
                </a:solidFill>
                <a:latin typeface="Roboto" panose="020B0604020202020204" charset="0"/>
                <a:ea typeface="Times New Roman" panose="02020603050405020304" pitchFamily="18" charset="0"/>
                <a:cs typeface="Roboto" panose="020B0604020202020204" charset="0"/>
              </a:rPr>
              <a:t>t</a:t>
            </a:r>
            <a:r>
              <a:rPr lang="en-US" altLang="en-US" dirty="0" err="1">
                <a:solidFill>
                  <a:srgbClr val="333333"/>
                </a:solidFill>
                <a:latin typeface="Calibri" panose="020F0502020204030204" pitchFamily="34" charset="0"/>
                <a:ea typeface="Times New Roman" panose="02020603050405020304" pitchFamily="18" charset="0"/>
                <a:cs typeface="Roboto" panose="020B0604020202020204" charset="0"/>
              </a:rPr>
              <a:t>ì</a:t>
            </a:r>
            <a:r>
              <a:rPr lang="en-US" altLang="en-US" dirty="0" err="1">
                <a:solidFill>
                  <a:srgbClr val="333333"/>
                </a:solidFill>
                <a:latin typeface="Roboto" panose="020B0604020202020204" charset="0"/>
                <a:ea typeface="Times New Roman" panose="02020603050405020304" pitchFamily="18" charset="0"/>
                <a:cs typeface="Roboto" panose="020B0604020202020204" charset="0"/>
              </a:rPr>
              <a:t>m</a:t>
            </a:r>
            <a:r>
              <a:rPr lang="en-US" altLang="en-US" dirty="0">
                <a:solidFill>
                  <a:srgbClr val="333333"/>
                </a:solidFill>
                <a:latin typeface="Roboto" panose="020B0604020202020204" charset="0"/>
                <a:ea typeface="Times New Roman" panose="02020603050405020304" pitchFamily="18" charset="0"/>
                <a:cs typeface="Roboto" panose="020B0604020202020204" charset="0"/>
              </a:rPr>
              <a:t>.</a:t>
            </a:r>
            <a:endParaRPr lang="en-US" altLang="en-US" sz="2400" dirty="0"/>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91701821"/>
      </p:ext>
    </p:extLst>
  </p:cSld>
  <p:clrMapOvr>
    <a:masterClrMapping/>
  </p:clrMapOvr>
  <p:transition advClick="0">
    <p:fade/>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12100</TotalTime>
  <Words>1156</Words>
  <Application>Microsoft Office PowerPoint</Application>
  <PresentationFormat>Widescreen</PresentationFormat>
  <Paragraphs>132</Paragraphs>
  <Slides>19</Slides>
  <Notes>8</Notes>
  <HiddenSlides>0</HiddenSlides>
  <MMClips>7</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#9Slide02 Noi dung rat dai</vt:lpstr>
      <vt:lpstr>Calibri Light</vt:lpstr>
      <vt:lpstr>Roboto</vt:lpstr>
      <vt:lpstr>Open Sans Extrabold</vt:lpstr>
      <vt:lpstr>SVN-SAF</vt:lpstr>
      <vt:lpstr>Times New Roman</vt:lpstr>
      <vt:lpstr>Arial</vt:lpstr>
      <vt:lpstr>UTM Avo</vt:lpstr>
      <vt:lpstr>MyriadPro-Regular</vt:lpstr>
      <vt:lpstr>Verdana</vt:lpstr>
      <vt:lpstr>Tahoma</vt:lpstr>
      <vt:lpstr>MyriadPro-Semibold</vt:lpstr>
      <vt:lpstr>Calibri</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Administrator</cp:lastModifiedBy>
  <cp:revision>1274</cp:revision>
  <dcterms:created xsi:type="dcterms:W3CDTF">2021-09-19T04:33:01Z</dcterms:created>
  <dcterms:modified xsi:type="dcterms:W3CDTF">2023-06-10T01:52:19Z</dcterms:modified>
  <cp:category>9Slide.vn</cp:category>
</cp:coreProperties>
</file>