
<file path=[Content_Types].xml><?xml version="1.0" encoding="utf-8"?>
<Types xmlns="http://schemas.openxmlformats.org/package/2006/content-types">
  <Default Extension="png" ContentType="image/png"/>
  <Default Extension="jfif" ContentType="image/jpeg"/>
  <Default Extension="svg" ContentType="image/svg+xml"/>
  <Default Extension="mp3" ContentType="audio/mpe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16"/>
  </p:notesMasterIdLst>
  <p:sldIdLst>
    <p:sldId id="563" r:id="rId2"/>
    <p:sldId id="558" r:id="rId3"/>
    <p:sldId id="566" r:id="rId4"/>
    <p:sldId id="565" r:id="rId5"/>
    <p:sldId id="568" r:id="rId6"/>
    <p:sldId id="616" r:id="rId7"/>
    <p:sldId id="617" r:id="rId8"/>
    <p:sldId id="618" r:id="rId9"/>
    <p:sldId id="606" r:id="rId10"/>
    <p:sldId id="608" r:id="rId11"/>
    <p:sldId id="615" r:id="rId12"/>
    <p:sldId id="612" r:id="rId13"/>
    <p:sldId id="613" r:id="rId14"/>
    <p:sldId id="623" r:id="rId15"/>
  </p:sldIdLst>
  <p:sldSz cx="12192000" cy="6858000"/>
  <p:notesSz cx="6858000" cy="9144000"/>
  <p:embeddedFontLst>
    <p:embeddedFont>
      <p:font typeface="微软雅黑" panose="020B0503020204020204" pitchFamily="34" charset="-122"/>
      <p:regular r:id="rId17"/>
      <p:bold r:id="rId18"/>
    </p:embeddedFont>
    <p:embeddedFont>
      <p:font typeface="#9Slide03 SFU Helvetica Condens" panose="020B0604020202020204" charset="0"/>
      <p:regular r:id="rId19"/>
    </p:embeddedFont>
    <p:embeddedFont>
      <p:font typeface="#9Slide03 SVNFjalla One" panose="0200050604000002000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Roboto" panose="020B0604020202020204"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2456" autoAdjust="0"/>
  </p:normalViewPr>
  <p:slideViewPr>
    <p:cSldViewPr>
      <p:cViewPr varScale="1">
        <p:scale>
          <a:sx n="94" d="100"/>
          <a:sy n="94" d="100"/>
        </p:scale>
        <p:origin x="72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tableStyles" Target="tableStyles.xml"/><Relationship Id="rId21" Type="http://schemas.openxmlformats.org/officeDocument/2006/relationships/font" Target="fonts/font5.fntdata"/><Relationship Id="rId34"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6/10/2023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329244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261264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1286727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10</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11</a:t>
            </a:fld>
            <a:endParaRPr lang="en-US"/>
          </a:p>
        </p:txBody>
      </p:sp>
    </p:spTree>
    <p:extLst>
      <p:ext uri="{BB962C8B-B14F-4D97-AF65-F5344CB8AC3E}">
        <p14:creationId xmlns:p14="http://schemas.microsoft.com/office/powerpoint/2010/main" val="282905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6/10/2023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46.png"/><Relationship Id="rId17" Type="http://schemas.openxmlformats.org/officeDocument/2006/relationships/image" Target="../media/image53.png"/><Relationship Id="rId2" Type="http://schemas.openxmlformats.org/officeDocument/2006/relationships/notesSlide" Target="../notesSlides/notesSlide5.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5.png"/><Relationship Id="rId3" Type="http://schemas.openxmlformats.org/officeDocument/2006/relationships/audio" Target="../media/audio3.wav"/><Relationship Id="rId7" Type="http://schemas.openxmlformats.org/officeDocument/2006/relationships/image" Target="../media/image30.png"/><Relationship Id="rId12" Type="http://schemas.openxmlformats.org/officeDocument/2006/relationships/image" Target="../media/image46.png"/><Relationship Id="rId17" Type="http://schemas.openxmlformats.org/officeDocument/2006/relationships/image" Target="../media/image53.png"/><Relationship Id="rId2" Type="http://schemas.openxmlformats.org/officeDocument/2006/relationships/notesSlide" Target="../notesSlides/notesSlide6.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1.png"/><Relationship Id="rId5" Type="http://schemas.openxmlformats.org/officeDocument/2006/relationships/audio" Target="../media/audio1.wav"/><Relationship Id="rId1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48.png"/><Relationship Id="rId12" Type="http://schemas.openxmlformats.org/officeDocument/2006/relationships/image" Target="../media/image45.png"/><Relationship Id="rId2" Type="http://schemas.openxmlformats.org/officeDocument/2006/relationships/audio" Target="../media/audio3.wav"/><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6.png"/><Relationship Id="rId5" Type="http://schemas.openxmlformats.org/officeDocument/2006/relationships/audio" Target="../media/audio5.wav"/><Relationship Id="rId15" Type="http://schemas.openxmlformats.org/officeDocument/2006/relationships/image" Target="../media/image52.png"/><Relationship Id="rId10" Type="http://schemas.openxmlformats.org/officeDocument/2006/relationships/image" Target="../media/image51.png"/><Relationship Id="rId4" Type="http://schemas.openxmlformats.org/officeDocument/2006/relationships/audio" Target="../media/audio1.wav"/><Relationship Id="rId9" Type="http://schemas.openxmlformats.org/officeDocument/2006/relationships/image" Target="../media/image50.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microsoft.com/office/2007/relationships/media" Target="../media/media4.mp3"/><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30.png"/><Relationship Id="rId11" Type="http://schemas.openxmlformats.org/officeDocument/2006/relationships/image" Target="../media/image58.png"/><Relationship Id="rId5" Type="http://schemas.openxmlformats.org/officeDocument/2006/relationships/slideLayout" Target="../slideLayouts/slideLayout2.xml"/><Relationship Id="rId15" Type="http://schemas.openxmlformats.org/officeDocument/2006/relationships/image" Target="../media/image47.png"/><Relationship Id="rId10" Type="http://schemas.openxmlformats.org/officeDocument/2006/relationships/image" Target="../media/image57.png"/><Relationship Id="rId4" Type="http://schemas.openxmlformats.org/officeDocument/2006/relationships/audio" Target="../media/media4.mp3"/><Relationship Id="rId9" Type="http://schemas.openxmlformats.org/officeDocument/2006/relationships/image" Target="../media/image56.png"/><Relationship Id="rId14" Type="http://schemas.openxmlformats.org/officeDocument/2006/relationships/image" Target="../media/image61.png"/></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jpe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slideLayout" Target="../slideLayouts/slideLayout2.xml"/><Relationship Id="rId21" Type="http://schemas.openxmlformats.org/officeDocument/2006/relationships/slide" Target="slide2.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microsoft.com/office/2007/relationships/media" Target="../media/media2.mp3"/><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audio" Target="NULL" TargetMode="Externa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6">
            <a:extLst>
              <a:ext uri="{FF2B5EF4-FFF2-40B4-BE49-F238E27FC236}">
                <a16:creationId xmlns:a16="http://schemas.microsoft.com/office/drawing/2014/main" id="{B473D1AC-9390-43F1-82ED-889BE678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57" name="图片 115">
            <a:extLst>
              <a:ext uri="{FF2B5EF4-FFF2-40B4-BE49-F238E27FC236}">
                <a16:creationId xmlns:a16="http://schemas.microsoft.com/office/drawing/2014/main" id="{315291B9-40D8-1205-1041-B40EDF7AA0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58" name="图片 116">
            <a:extLst>
              <a:ext uri="{FF2B5EF4-FFF2-40B4-BE49-F238E27FC236}">
                <a16:creationId xmlns:a16="http://schemas.microsoft.com/office/drawing/2014/main" id="{F19CDD90-73AE-7CF7-E246-138729C788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9" name="Picture 58" descr="A close up of a logo&#10;&#10;Description automatically generated">
            <a:extLst>
              <a:ext uri="{FF2B5EF4-FFF2-40B4-BE49-F238E27FC236}">
                <a16:creationId xmlns:a16="http://schemas.microsoft.com/office/drawing/2014/main" id="{84625DEC-C910-9AAB-89A8-748A0B2F40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80" y="-1118166"/>
            <a:ext cx="9377026" cy="8705850"/>
          </a:xfrm>
          <a:prstGeom prst="rect">
            <a:avLst/>
          </a:prstGeom>
        </p:spPr>
      </p:pic>
      <p:pic>
        <p:nvPicPr>
          <p:cNvPr id="60" name="Picture 59" descr="A close up of a flower&#10;&#10;Description automatically generated">
            <a:extLst>
              <a:ext uri="{FF2B5EF4-FFF2-40B4-BE49-F238E27FC236}">
                <a16:creationId xmlns:a16="http://schemas.microsoft.com/office/drawing/2014/main" id="{AECEE83E-40F8-FCB1-8065-A3BB5C0B16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61" name="文本框 19">
            <a:extLst>
              <a:ext uri="{FF2B5EF4-FFF2-40B4-BE49-F238E27FC236}">
                <a16:creationId xmlns:a16="http://schemas.microsoft.com/office/drawing/2014/main" id="{11131AE5-4AD2-1AC6-669C-1054B80F339B}"/>
              </a:ext>
            </a:extLst>
          </p:cNvPr>
          <p:cNvSpPr txBox="1"/>
          <p:nvPr/>
        </p:nvSpPr>
        <p:spPr>
          <a:xfrm>
            <a:off x="1752600" y="-73989"/>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62" name="A">
            <a:extLst>
              <a:ext uri="{FF2B5EF4-FFF2-40B4-BE49-F238E27FC236}">
                <a16:creationId xmlns:a16="http://schemas.microsoft.com/office/drawing/2014/main" id="{2F611E68-DB90-FFEA-9677-3554353A09D0}"/>
              </a:ext>
            </a:extLst>
          </p:cNvPr>
          <p:cNvGrpSpPr/>
          <p:nvPr/>
        </p:nvGrpSpPr>
        <p:grpSpPr>
          <a:xfrm>
            <a:off x="-789989" y="6545089"/>
            <a:ext cx="2649940" cy="2670774"/>
            <a:chOff x="6219191" y="6603470"/>
            <a:chExt cx="2670774" cy="2670774"/>
          </a:xfrm>
        </p:grpSpPr>
        <p:pic>
          <p:nvPicPr>
            <p:cNvPr id="63" name="Picture 62" descr="A picture containing drawing&#10;&#10;Description automatically generated">
              <a:extLst>
                <a:ext uri="{FF2B5EF4-FFF2-40B4-BE49-F238E27FC236}">
                  <a16:creationId xmlns:a16="http://schemas.microsoft.com/office/drawing/2014/main" id="{260F6FE4-6EA1-AE2C-AE9B-396971F8E1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64" name="Rectangle 63">
              <a:extLst>
                <a:ext uri="{FF2B5EF4-FFF2-40B4-BE49-F238E27FC236}">
                  <a16:creationId xmlns:a16="http://schemas.microsoft.com/office/drawing/2014/main" id="{2E47762D-62A6-FD85-0F1D-EDDF254D8CC2}"/>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65" name="B">
            <a:extLst>
              <a:ext uri="{FF2B5EF4-FFF2-40B4-BE49-F238E27FC236}">
                <a16:creationId xmlns:a16="http://schemas.microsoft.com/office/drawing/2014/main" id="{245BE60C-43AD-3144-DBAB-E71591D5F770}"/>
              </a:ext>
            </a:extLst>
          </p:cNvPr>
          <p:cNvGrpSpPr/>
          <p:nvPr/>
        </p:nvGrpSpPr>
        <p:grpSpPr>
          <a:xfrm>
            <a:off x="1580899" y="6819288"/>
            <a:ext cx="2382455" cy="2734249"/>
            <a:chOff x="8068371" y="5639611"/>
            <a:chExt cx="2724012" cy="2724012"/>
          </a:xfrm>
        </p:grpSpPr>
        <p:pic>
          <p:nvPicPr>
            <p:cNvPr id="66" name="Picture 65" descr="A picture containing light&#10;&#10;Description automatically generated">
              <a:extLst>
                <a:ext uri="{FF2B5EF4-FFF2-40B4-BE49-F238E27FC236}">
                  <a16:creationId xmlns:a16="http://schemas.microsoft.com/office/drawing/2014/main" id="{908E0235-48F9-89F3-EC67-60AB47C037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67" name="Rectangle 66">
              <a:extLst>
                <a:ext uri="{FF2B5EF4-FFF2-40B4-BE49-F238E27FC236}">
                  <a16:creationId xmlns:a16="http://schemas.microsoft.com/office/drawing/2014/main" id="{18FF919B-BD40-60C4-A585-6F98D1293724}"/>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68" name="C">
            <a:extLst>
              <a:ext uri="{FF2B5EF4-FFF2-40B4-BE49-F238E27FC236}">
                <a16:creationId xmlns:a16="http://schemas.microsoft.com/office/drawing/2014/main" id="{B3384652-3A24-283D-66BD-B9ADAA0EB54C}"/>
              </a:ext>
            </a:extLst>
          </p:cNvPr>
          <p:cNvGrpSpPr/>
          <p:nvPr/>
        </p:nvGrpSpPr>
        <p:grpSpPr>
          <a:xfrm>
            <a:off x="3539864" y="6772333"/>
            <a:ext cx="2349168" cy="2658776"/>
            <a:chOff x="9664213" y="6394808"/>
            <a:chExt cx="2658776" cy="2658776"/>
          </a:xfrm>
        </p:grpSpPr>
        <p:pic>
          <p:nvPicPr>
            <p:cNvPr id="69" name="Picture 68" descr="A picture containing drawing, light&#10;&#10;Description automatically generated">
              <a:extLst>
                <a:ext uri="{FF2B5EF4-FFF2-40B4-BE49-F238E27FC236}">
                  <a16:creationId xmlns:a16="http://schemas.microsoft.com/office/drawing/2014/main" id="{E94A51BA-5261-62CF-B650-45B9AE57B81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70" name="Rectangle 69">
              <a:extLst>
                <a:ext uri="{FF2B5EF4-FFF2-40B4-BE49-F238E27FC236}">
                  <a16:creationId xmlns:a16="http://schemas.microsoft.com/office/drawing/2014/main" id="{09C75B29-55A4-3E5C-1D45-3E6979E92385}"/>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71" name="D">
            <a:extLst>
              <a:ext uri="{FF2B5EF4-FFF2-40B4-BE49-F238E27FC236}">
                <a16:creationId xmlns:a16="http://schemas.microsoft.com/office/drawing/2014/main" id="{DEB42396-C1D2-76AF-83F4-9F05BC70CBF9}"/>
              </a:ext>
            </a:extLst>
          </p:cNvPr>
          <p:cNvGrpSpPr/>
          <p:nvPr/>
        </p:nvGrpSpPr>
        <p:grpSpPr>
          <a:xfrm rot="20697415">
            <a:off x="5650617" y="6396390"/>
            <a:ext cx="2254614" cy="1947478"/>
            <a:chOff x="9659337" y="4088425"/>
            <a:chExt cx="2392647" cy="1947478"/>
          </a:xfrm>
        </p:grpSpPr>
        <p:pic>
          <p:nvPicPr>
            <p:cNvPr id="72" name="Picture 71" descr="A close up of a logo&#10;&#10;Description automatically generated">
              <a:extLst>
                <a:ext uri="{FF2B5EF4-FFF2-40B4-BE49-F238E27FC236}">
                  <a16:creationId xmlns:a16="http://schemas.microsoft.com/office/drawing/2014/main" id="{F5F61961-8183-3327-8D00-EFC315ED6600}"/>
                </a:ext>
              </a:extLst>
            </p:cNvPr>
            <p:cNvPicPr>
              <a:picLocks noChangeAspect="1"/>
            </p:cNvPicPr>
            <p:nvPr/>
          </p:nvPicPr>
          <p:blipFill rotWithShape="1">
            <a:blip r:embed="rId15">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73" name="Rectangle 72">
              <a:extLst>
                <a:ext uri="{FF2B5EF4-FFF2-40B4-BE49-F238E27FC236}">
                  <a16:creationId xmlns:a16="http://schemas.microsoft.com/office/drawing/2014/main" id="{4B174AEF-58B4-5B13-35B4-06843BFF0F5D}"/>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74" name="Rectangle 73">
            <a:extLst>
              <a:ext uri="{FF2B5EF4-FFF2-40B4-BE49-F238E27FC236}">
                <a16:creationId xmlns:a16="http://schemas.microsoft.com/office/drawing/2014/main" id="{9B0634CB-C9E7-1373-61F8-9D4B904182F1}"/>
              </a:ext>
            </a:extLst>
          </p:cNvPr>
          <p:cNvSpPr/>
          <p:nvPr/>
        </p:nvSpPr>
        <p:spPr>
          <a:xfrm>
            <a:off x="732317" y="1684162"/>
            <a:ext cx="7898414" cy="1077218"/>
          </a:xfrm>
          <a:prstGeom prst="rect">
            <a:avLst/>
          </a:prstGeom>
          <a:noFill/>
        </p:spPr>
        <p:txBody>
          <a:bodyPr wrap="square" lIns="91440" tIns="45720" rIns="91440" bIns="45720">
            <a:spAutoFit/>
          </a:bodyPr>
          <a:lstStyle/>
          <a:p>
            <a:pPr algn="ctr"/>
            <a:r>
              <a:rPr lang="vi-VN" sz="2800" dirty="0"/>
              <a:t> </a:t>
            </a:r>
            <a:r>
              <a:rPr lang="vi-VN" sz="3200" b="1" dirty="0">
                <a:solidFill>
                  <a:srgbClr val="FF0000"/>
                </a:solidFill>
              </a:rPr>
              <a:t>Em không thể thực hiện công việc nào sau đây trên Internet? </a:t>
            </a:r>
            <a:endPar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5" name="Rectangle 74">
            <a:extLst>
              <a:ext uri="{FF2B5EF4-FFF2-40B4-BE49-F238E27FC236}">
                <a16:creationId xmlns:a16="http://schemas.microsoft.com/office/drawing/2014/main" id="{8E1F7FE7-C65B-AB6C-02C4-55F353DBF07D}"/>
              </a:ext>
            </a:extLst>
          </p:cNvPr>
          <p:cNvSpPr/>
          <p:nvPr/>
        </p:nvSpPr>
        <p:spPr>
          <a:xfrm>
            <a:off x="732317" y="3166218"/>
            <a:ext cx="3787263" cy="584775"/>
          </a:xfrm>
          <a:prstGeom prst="rect">
            <a:avLst/>
          </a:prstGeom>
          <a:noFill/>
        </p:spPr>
        <p:txBody>
          <a:bodyPr wrap="square" lIns="91440" tIns="45720" rIns="91440" bIns="45720">
            <a:spAutoFit/>
          </a:bodyPr>
          <a:lstStyle/>
          <a:p>
            <a:pPr algn="ctr"/>
            <a:r>
              <a:rPr lang="en-US" sz="3200" b="1" cap="none" spc="0" dirty="0">
                <a:ln w="0"/>
                <a:solidFill>
                  <a:srgbClr val="002060"/>
                </a:solidFill>
                <a:latin typeface="DPT Hotel Oriental" panose="02000500000000000000" pitchFamily="2" charset="0"/>
              </a:rPr>
              <a:t>A. </a:t>
            </a:r>
            <a:r>
              <a:rPr lang="en-US" sz="3200" cap="none" spc="0" dirty="0" err="1">
                <a:ln w="0"/>
                <a:latin typeface="DPT Hotel Oriental" panose="02000500000000000000" pitchFamily="2" charset="0"/>
              </a:rPr>
              <a:t>Quét</a:t>
            </a:r>
            <a:r>
              <a:rPr lang="en-US" sz="3200" cap="none" spc="0" dirty="0">
                <a:ln w="0"/>
                <a:latin typeface="DPT Hotel Oriental" panose="02000500000000000000" pitchFamily="2" charset="0"/>
              </a:rPr>
              <a:t> </a:t>
            </a:r>
            <a:r>
              <a:rPr lang="en-US" sz="3200" cap="none" spc="0" dirty="0" err="1">
                <a:ln w="0"/>
                <a:latin typeface="DPT Hotel Oriental" panose="02000500000000000000" pitchFamily="2" charset="0"/>
              </a:rPr>
              <a:t>nhà</a:t>
            </a:r>
            <a:r>
              <a:rPr lang="en-US" sz="3200" cap="none" spc="0" dirty="0">
                <a:ln w="0"/>
                <a:latin typeface="DPT Hotel Oriental" panose="02000500000000000000" pitchFamily="2" charset="0"/>
              </a:rPr>
              <a:t> </a:t>
            </a:r>
            <a:r>
              <a:rPr lang="en-US" sz="3200" cap="none" spc="0" dirty="0" err="1">
                <a:ln w="0"/>
                <a:latin typeface="DPT Hotel Oriental" panose="02000500000000000000" pitchFamily="2" charset="0"/>
              </a:rPr>
              <a:t>giúp</a:t>
            </a:r>
            <a:r>
              <a:rPr lang="en-US" sz="3200" cap="none" spc="0" dirty="0">
                <a:ln w="0"/>
                <a:latin typeface="DPT Hotel Oriental" panose="02000500000000000000" pitchFamily="2" charset="0"/>
              </a:rPr>
              <a:t> </a:t>
            </a:r>
            <a:r>
              <a:rPr lang="en-US" sz="3200" cap="none" spc="0" dirty="0" err="1">
                <a:ln w="0"/>
                <a:latin typeface="DPT Hotel Oriental" panose="02000500000000000000" pitchFamily="2" charset="0"/>
              </a:rPr>
              <a:t>mẹ</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76" name="Rectangle 75">
            <a:extLst>
              <a:ext uri="{FF2B5EF4-FFF2-40B4-BE49-F238E27FC236}">
                <a16:creationId xmlns:a16="http://schemas.microsoft.com/office/drawing/2014/main" id="{13F783B6-0B79-4D95-9E71-31AC5302F811}"/>
              </a:ext>
            </a:extLst>
          </p:cNvPr>
          <p:cNvSpPr/>
          <p:nvPr/>
        </p:nvSpPr>
        <p:spPr>
          <a:xfrm>
            <a:off x="4447734" y="3234759"/>
            <a:ext cx="4084676" cy="584775"/>
          </a:xfrm>
          <a:prstGeom prst="rect">
            <a:avLst/>
          </a:prstGeom>
          <a:noFill/>
        </p:spPr>
        <p:txBody>
          <a:bodyPr wrap="square" lIns="91440" tIns="45720" rIns="91440" bIns="45720">
            <a:spAutoFit/>
          </a:bodyPr>
          <a:lstStyle/>
          <a:p>
            <a:pPr algn="ctr"/>
            <a:r>
              <a:rPr lang="en-US" sz="3200" b="1" cap="none" spc="0" dirty="0">
                <a:ln w="0"/>
                <a:solidFill>
                  <a:srgbClr val="002060"/>
                </a:solidFill>
                <a:latin typeface="DPT Hotel Oriental" panose="02000500000000000000" pitchFamily="2" charset="0"/>
              </a:rPr>
              <a:t>B. </a:t>
            </a:r>
            <a:r>
              <a:rPr lang="en-US" sz="3200" dirty="0" err="1">
                <a:ln w="0"/>
                <a:latin typeface="DPT Hotel Oriental" panose="02000500000000000000" pitchFamily="2" charset="0"/>
              </a:rPr>
              <a:t>Xem</a:t>
            </a:r>
            <a:r>
              <a:rPr lang="en-US" sz="3200" dirty="0">
                <a:ln w="0"/>
                <a:latin typeface="DPT Hotel Oriental" panose="02000500000000000000" pitchFamily="2" charset="0"/>
              </a:rPr>
              <a:t> </a:t>
            </a:r>
            <a:r>
              <a:rPr lang="en-US" sz="3200" dirty="0" err="1">
                <a:ln w="0"/>
                <a:latin typeface="DPT Hotel Oriental" panose="02000500000000000000" pitchFamily="2" charset="0"/>
              </a:rPr>
              <a:t>phim</a:t>
            </a:r>
            <a:r>
              <a:rPr lang="en-US" sz="3200" dirty="0">
                <a:ln w="0"/>
                <a:latin typeface="DPT Hotel Oriental" panose="02000500000000000000" pitchFamily="2" charset="0"/>
              </a:rPr>
              <a:t> </a:t>
            </a:r>
            <a:r>
              <a:rPr lang="en-US" sz="3200" dirty="0" err="1">
                <a:ln w="0"/>
                <a:latin typeface="DPT Hotel Oriental" panose="02000500000000000000" pitchFamily="2" charset="0"/>
              </a:rPr>
              <a:t>hoạt</a:t>
            </a:r>
            <a:r>
              <a:rPr lang="en-US" sz="3200" dirty="0">
                <a:ln w="0"/>
                <a:latin typeface="DPT Hotel Oriental" panose="02000500000000000000" pitchFamily="2" charset="0"/>
              </a:rPr>
              <a:t> </a:t>
            </a:r>
            <a:r>
              <a:rPr lang="en-US" sz="3200" dirty="0" err="1">
                <a:ln w="0"/>
                <a:latin typeface="DPT Hotel Oriental" panose="02000500000000000000" pitchFamily="2" charset="0"/>
              </a:rPr>
              <a:t>hình</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77" name="Rectangle 76">
            <a:extLst>
              <a:ext uri="{FF2B5EF4-FFF2-40B4-BE49-F238E27FC236}">
                <a16:creationId xmlns:a16="http://schemas.microsoft.com/office/drawing/2014/main" id="{BF8B992D-ADD8-B5C2-C250-2BB7543B4564}"/>
              </a:ext>
            </a:extLst>
          </p:cNvPr>
          <p:cNvSpPr/>
          <p:nvPr/>
        </p:nvSpPr>
        <p:spPr>
          <a:xfrm>
            <a:off x="710753" y="4201685"/>
            <a:ext cx="3620552" cy="584775"/>
          </a:xfrm>
          <a:prstGeom prst="rect">
            <a:avLst/>
          </a:prstGeom>
          <a:noFill/>
        </p:spPr>
        <p:txBody>
          <a:bodyPr wrap="square" lIns="91440" tIns="45720" rIns="91440" bIns="45720">
            <a:spAutoFit/>
          </a:bodyPr>
          <a:lstStyle/>
          <a:p>
            <a:r>
              <a:rPr lang="en-US" sz="3200" b="1" dirty="0">
                <a:ln w="0"/>
                <a:solidFill>
                  <a:srgbClr val="002060"/>
                </a:solidFill>
                <a:latin typeface="DPT Hotel Oriental" panose="02000500000000000000" pitchFamily="2" charset="0"/>
              </a:rPr>
              <a:t>C. </a:t>
            </a:r>
            <a:r>
              <a:rPr lang="en-US" sz="3200" dirty="0" err="1">
                <a:ln w="0"/>
                <a:solidFill>
                  <a:srgbClr val="002060"/>
                </a:solidFill>
                <a:latin typeface="DPT Hotel Oriental" panose="02000500000000000000" pitchFamily="2" charset="0"/>
              </a:rPr>
              <a:t>Chơi</a:t>
            </a:r>
            <a:r>
              <a:rPr lang="en-US" sz="3200" dirty="0">
                <a:ln w="0"/>
                <a:solidFill>
                  <a:srgbClr val="002060"/>
                </a:solidFill>
                <a:latin typeface="DPT Hotel Oriental" panose="02000500000000000000" pitchFamily="2" charset="0"/>
              </a:rPr>
              <a:t> </a:t>
            </a:r>
            <a:r>
              <a:rPr lang="en-US" sz="3200" dirty="0" err="1">
                <a:ln w="0"/>
                <a:solidFill>
                  <a:srgbClr val="002060"/>
                </a:solidFill>
                <a:latin typeface="DPT Hotel Oriental" panose="02000500000000000000" pitchFamily="2" charset="0"/>
              </a:rPr>
              <a:t>trò</a:t>
            </a:r>
            <a:r>
              <a:rPr lang="en-US" sz="3200" dirty="0">
                <a:ln w="0"/>
                <a:solidFill>
                  <a:srgbClr val="002060"/>
                </a:solidFill>
                <a:latin typeface="DPT Hotel Oriental" panose="02000500000000000000" pitchFamily="2" charset="0"/>
              </a:rPr>
              <a:t> </a:t>
            </a:r>
            <a:r>
              <a:rPr lang="en-US" sz="3200" dirty="0" err="1">
                <a:ln w="0"/>
                <a:solidFill>
                  <a:srgbClr val="002060"/>
                </a:solidFill>
                <a:latin typeface="DPT Hotel Oriental" panose="02000500000000000000" pitchFamily="2" charset="0"/>
              </a:rPr>
              <a:t>chơi</a:t>
            </a:r>
            <a:endParaRPr lang="en-US" sz="3200" dirty="0">
              <a:ln w="0"/>
              <a:solidFill>
                <a:srgbClr val="002060"/>
              </a:solidFill>
              <a:latin typeface="DPT Hotel Oriental" panose="02000500000000000000" pitchFamily="2" charset="0"/>
            </a:endParaRPr>
          </a:p>
        </p:txBody>
      </p:sp>
      <p:sp>
        <p:nvSpPr>
          <p:cNvPr id="78" name="Rectangle 77">
            <a:extLst>
              <a:ext uri="{FF2B5EF4-FFF2-40B4-BE49-F238E27FC236}">
                <a16:creationId xmlns:a16="http://schemas.microsoft.com/office/drawing/2014/main" id="{B276EA59-551E-297A-AD80-1DC748BF5B42}"/>
              </a:ext>
            </a:extLst>
          </p:cNvPr>
          <p:cNvSpPr/>
          <p:nvPr/>
        </p:nvSpPr>
        <p:spPr>
          <a:xfrm>
            <a:off x="4577859" y="4108177"/>
            <a:ext cx="3922345" cy="584775"/>
          </a:xfrm>
          <a:prstGeom prst="rect">
            <a:avLst/>
          </a:prstGeom>
          <a:noFill/>
        </p:spPr>
        <p:txBody>
          <a:bodyPr wrap="square" lIns="91440" tIns="45720" rIns="91440" bIns="45720">
            <a:spAutoFit/>
          </a:bodyPr>
          <a:lstStyle/>
          <a:p>
            <a:r>
              <a:rPr lang="en-US" sz="3200" b="1" cap="none" spc="0" dirty="0">
                <a:ln w="0"/>
                <a:solidFill>
                  <a:srgbClr val="002060"/>
                </a:solidFill>
                <a:latin typeface="DPT Hotel Oriental" panose="02000500000000000000" pitchFamily="2" charset="0"/>
              </a:rPr>
              <a:t>D. </a:t>
            </a:r>
            <a:r>
              <a:rPr lang="en-US" sz="3200" dirty="0" err="1">
                <a:ln w="0"/>
                <a:latin typeface="DPT Hotel Oriental" panose="02000500000000000000" pitchFamily="2" charset="0"/>
              </a:rPr>
              <a:t>Học</a:t>
            </a:r>
            <a:r>
              <a:rPr lang="en-US" sz="3200" dirty="0">
                <a:ln w="0"/>
                <a:latin typeface="DPT Hotel Oriental" panose="02000500000000000000" pitchFamily="2" charset="0"/>
              </a:rPr>
              <a:t> </a:t>
            </a:r>
            <a:r>
              <a:rPr lang="en-US" sz="3200" dirty="0" err="1">
                <a:ln w="0"/>
                <a:latin typeface="DPT Hotel Oriental" panose="02000500000000000000" pitchFamily="2" charset="0"/>
              </a:rPr>
              <a:t>Tiếng</a:t>
            </a:r>
            <a:r>
              <a:rPr lang="en-US" sz="3200" dirty="0">
                <a:ln w="0"/>
                <a:latin typeface="DPT Hotel Oriental" panose="02000500000000000000" pitchFamily="2" charset="0"/>
              </a:rPr>
              <a:t> Anh</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79" name="Picture 78" descr="A close up of a logo&#10;&#10;Description automatically generated">
            <a:extLst>
              <a:ext uri="{FF2B5EF4-FFF2-40B4-BE49-F238E27FC236}">
                <a16:creationId xmlns:a16="http://schemas.microsoft.com/office/drawing/2014/main" id="{026C377B-6C8C-FBD7-33CF-84BF3CEFD3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80" name="Picture 79" descr="A picture containing sitting, tree&#10;&#10;Description automatically generated">
            <a:hlinkClick r:id="" action="ppaction://hlinkshowjump?jump=nextslide"/>
            <a:extLst>
              <a:ext uri="{FF2B5EF4-FFF2-40B4-BE49-F238E27FC236}">
                <a16:creationId xmlns:a16="http://schemas.microsoft.com/office/drawing/2014/main" id="{AFCF5564-FB61-5AE4-6308-77A97B623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81" name="Rectangle: Rounded Corners 80">
            <a:extLst>
              <a:ext uri="{FF2B5EF4-FFF2-40B4-BE49-F238E27FC236}">
                <a16:creationId xmlns:a16="http://schemas.microsoft.com/office/drawing/2014/main" id="{8102F302-90B5-484F-D9CC-38B7A3F3C342}"/>
              </a:ext>
            </a:extLst>
          </p:cNvPr>
          <p:cNvSpPr/>
          <p:nvPr/>
        </p:nvSpPr>
        <p:spPr>
          <a:xfrm>
            <a:off x="8274081" y="4870904"/>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5">
            <a:extLst>
              <a:ext uri="{FF2B5EF4-FFF2-40B4-BE49-F238E27FC236}">
                <a16:creationId xmlns:a16="http://schemas.microsoft.com/office/drawing/2014/main" id="{94021F85-7F2E-D2C8-82C2-4315A8D88D4B}"/>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83" name="5">
            <a:extLst>
              <a:ext uri="{FF2B5EF4-FFF2-40B4-BE49-F238E27FC236}">
                <a16:creationId xmlns:a16="http://schemas.microsoft.com/office/drawing/2014/main" id="{1D2F769D-15E1-94E6-1902-53F505D721F4}"/>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84" name="5">
            <a:extLst>
              <a:ext uri="{FF2B5EF4-FFF2-40B4-BE49-F238E27FC236}">
                <a16:creationId xmlns:a16="http://schemas.microsoft.com/office/drawing/2014/main" id="{F1ED7498-C555-E6BC-AA49-89556097B23B}"/>
              </a:ext>
            </a:extLst>
          </p:cNvPr>
          <p:cNvSpPr/>
          <p:nvPr/>
        </p:nvSpPr>
        <p:spPr>
          <a:xfrm>
            <a:off x="8395082"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85" name="5">
            <a:extLst>
              <a:ext uri="{FF2B5EF4-FFF2-40B4-BE49-F238E27FC236}">
                <a16:creationId xmlns:a16="http://schemas.microsoft.com/office/drawing/2014/main" id="{E20AA31B-4A8E-AEE4-8AA6-7520E1CD57A1}"/>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86" name="5">
            <a:extLst>
              <a:ext uri="{FF2B5EF4-FFF2-40B4-BE49-F238E27FC236}">
                <a16:creationId xmlns:a16="http://schemas.microsoft.com/office/drawing/2014/main" id="{62ED8EE1-5688-4C01-FB44-08326B25408F}"/>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87" name="5">
            <a:extLst>
              <a:ext uri="{FF2B5EF4-FFF2-40B4-BE49-F238E27FC236}">
                <a16:creationId xmlns:a16="http://schemas.microsoft.com/office/drawing/2014/main" id="{FD4FF7EA-8C95-9B30-63DB-2C41B2BD63CB}"/>
              </a:ext>
            </a:extLst>
          </p:cNvPr>
          <p:cNvSpPr/>
          <p:nvPr/>
        </p:nvSpPr>
        <p:spPr>
          <a:xfrm>
            <a:off x="8395083" y="4990453"/>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88" name="start">
            <a:extLst>
              <a:ext uri="{FF2B5EF4-FFF2-40B4-BE49-F238E27FC236}">
                <a16:creationId xmlns:a16="http://schemas.microsoft.com/office/drawing/2014/main" id="{992076FF-E66A-735D-CBB3-5B157A468F21}"/>
              </a:ext>
            </a:extLst>
          </p:cNvPr>
          <p:cNvSpPr/>
          <p:nvPr/>
        </p:nvSpPr>
        <p:spPr>
          <a:xfrm>
            <a:off x="8395083" y="6309746"/>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0-#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subTnLst>
                                    <p:audio>
                                      <p:cMediaNode vol="13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75"/>
                                        </p:tgtEl>
                                        <p:attrNameLst>
                                          <p:attrName>style.visibility</p:attrName>
                                        </p:attrNameLst>
                                      </p:cBhvr>
                                      <p:to>
                                        <p:strVal val="visible"/>
                                      </p:to>
                                    </p:set>
                                    <p:anim calcmode="lin" valueType="num">
                                      <p:cBhvr>
                                        <p:cTn id="11" dur="1000" fill="hold"/>
                                        <p:tgtEl>
                                          <p:spTgt spid="75"/>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75"/>
                                        </p:tgtEl>
                                        <p:attrNameLst>
                                          <p:attrName>ppt_y</p:attrName>
                                        </p:attrNameLst>
                                      </p:cBhvr>
                                      <p:tavLst>
                                        <p:tav tm="0">
                                          <p:val>
                                            <p:strVal val="#ppt_y"/>
                                          </p:val>
                                        </p:tav>
                                        <p:tav tm="100000">
                                          <p:val>
                                            <p:strVal val="#ppt_y"/>
                                          </p:val>
                                        </p:tav>
                                      </p:tavLst>
                                    </p:anim>
                                    <p:anim calcmode="lin" valueType="num">
                                      <p:cBhvr>
                                        <p:cTn id="13" dur="1000" fill="hold"/>
                                        <p:tgtEl>
                                          <p:spTgt spid="75"/>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7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75"/>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76"/>
                                        </p:tgtEl>
                                        <p:attrNameLst>
                                          <p:attrName>style.visibility</p:attrName>
                                        </p:attrNameLst>
                                      </p:cBhvr>
                                      <p:to>
                                        <p:strVal val="visible"/>
                                      </p:to>
                                    </p:set>
                                    <p:anim calcmode="lin" valueType="num">
                                      <p:cBhvr>
                                        <p:cTn id="18" dur="1000" fill="hold"/>
                                        <p:tgtEl>
                                          <p:spTgt spid="76"/>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76"/>
                                        </p:tgtEl>
                                        <p:attrNameLst>
                                          <p:attrName>ppt_y</p:attrName>
                                        </p:attrNameLst>
                                      </p:cBhvr>
                                      <p:tavLst>
                                        <p:tav tm="0">
                                          <p:val>
                                            <p:strVal val="#ppt_y"/>
                                          </p:val>
                                        </p:tav>
                                        <p:tav tm="100000">
                                          <p:val>
                                            <p:strVal val="#ppt_y"/>
                                          </p:val>
                                        </p:tav>
                                      </p:tavLst>
                                    </p:anim>
                                    <p:anim calcmode="lin" valueType="num">
                                      <p:cBhvr>
                                        <p:cTn id="20" dur="1000" fill="hold"/>
                                        <p:tgtEl>
                                          <p:spTgt spid="76"/>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7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76"/>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77"/>
                                        </p:tgtEl>
                                        <p:attrNameLst>
                                          <p:attrName>style.visibility</p:attrName>
                                        </p:attrNameLst>
                                      </p:cBhvr>
                                      <p:to>
                                        <p:strVal val="visible"/>
                                      </p:to>
                                    </p:set>
                                    <p:anim calcmode="lin" valueType="num">
                                      <p:cBhvr>
                                        <p:cTn id="25" dur="10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77"/>
                                        </p:tgtEl>
                                        <p:attrNameLst>
                                          <p:attrName>ppt_y</p:attrName>
                                        </p:attrNameLst>
                                      </p:cBhvr>
                                      <p:tavLst>
                                        <p:tav tm="0">
                                          <p:val>
                                            <p:strVal val="#ppt_y"/>
                                          </p:val>
                                        </p:tav>
                                        <p:tav tm="100000">
                                          <p:val>
                                            <p:strVal val="#ppt_y"/>
                                          </p:val>
                                        </p:tav>
                                      </p:tavLst>
                                    </p:anim>
                                    <p:anim calcmode="lin" valueType="num">
                                      <p:cBhvr>
                                        <p:cTn id="27" dur="10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77"/>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78"/>
                                        </p:tgtEl>
                                        <p:attrNameLst>
                                          <p:attrName>style.visibility</p:attrName>
                                        </p:attrNameLst>
                                      </p:cBhvr>
                                      <p:to>
                                        <p:strVal val="visible"/>
                                      </p:to>
                                    </p:set>
                                    <p:anim calcmode="lin" valueType="num">
                                      <p:cBhvr>
                                        <p:cTn id="32" dur="1000" fill="hold"/>
                                        <p:tgtEl>
                                          <p:spTgt spid="78"/>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78"/>
                                        </p:tgtEl>
                                        <p:attrNameLst>
                                          <p:attrName>ppt_y</p:attrName>
                                        </p:attrNameLst>
                                      </p:cBhvr>
                                      <p:tavLst>
                                        <p:tav tm="0">
                                          <p:val>
                                            <p:strVal val="#ppt_y"/>
                                          </p:val>
                                        </p:tav>
                                        <p:tav tm="100000">
                                          <p:val>
                                            <p:strVal val="#ppt_y"/>
                                          </p:val>
                                        </p:tav>
                                      </p:tavLst>
                                    </p:anim>
                                    <p:anim calcmode="lin" valueType="num">
                                      <p:cBhvr>
                                        <p:cTn id="34" dur="1000" fill="hold"/>
                                        <p:tgtEl>
                                          <p:spTgt spid="78"/>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7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78"/>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65"/>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68"/>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71"/>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62"/>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5"/>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65"/>
                                        </p:tgtEl>
                                        <p:attrNameLst>
                                          <p:attrName>ppt_w</p:attrName>
                                        </p:attrNameLst>
                                      </p:cBhvr>
                                      <p:tavLst>
                                        <p:tav tm="0">
                                          <p:val>
                                            <p:strVal val="ppt_w"/>
                                          </p:val>
                                        </p:tav>
                                        <p:tav tm="100000">
                                          <p:val>
                                            <p:fltVal val="0"/>
                                          </p:val>
                                        </p:tav>
                                      </p:tavLst>
                                    </p:anim>
                                    <p:anim calcmode="lin" valueType="num">
                                      <p:cBhvr>
                                        <p:cTn id="50" dur="500"/>
                                        <p:tgtEl>
                                          <p:spTgt spid="65"/>
                                        </p:tgtEl>
                                        <p:attrNameLst>
                                          <p:attrName>ppt_h</p:attrName>
                                        </p:attrNameLst>
                                      </p:cBhvr>
                                      <p:tavLst>
                                        <p:tav tm="0">
                                          <p:val>
                                            <p:strVal val="ppt_h"/>
                                          </p:val>
                                        </p:tav>
                                        <p:tav tm="100000">
                                          <p:val>
                                            <p:fltVal val="0"/>
                                          </p:val>
                                        </p:tav>
                                      </p:tavLst>
                                    </p:anim>
                                    <p:set>
                                      <p:cBhvr>
                                        <p:cTn id="51" dur="1" fill="hold">
                                          <p:stCondLst>
                                            <p:cond delay="499"/>
                                          </p:stCondLst>
                                        </p:cTn>
                                        <p:tgtEl>
                                          <p:spTgt spid="6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5"/>
                  </p:tgtEl>
                </p:cond>
              </p:nextCondLst>
            </p:seq>
            <p:seq concurrent="1" nextAc="seek">
              <p:cTn id="52" restart="whenNotActive" fill="hold" evtFilter="cancelBubble" nodeType="interactiveSeq">
                <p:stCondLst>
                  <p:cond evt="onClick" delay="0">
                    <p:tgtEl>
                      <p:spTgt spid="6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68"/>
                                        </p:tgtEl>
                                        <p:attrNameLst>
                                          <p:attrName>ppt_w</p:attrName>
                                        </p:attrNameLst>
                                      </p:cBhvr>
                                      <p:tavLst>
                                        <p:tav tm="0">
                                          <p:val>
                                            <p:strVal val="ppt_w"/>
                                          </p:val>
                                        </p:tav>
                                        <p:tav tm="100000">
                                          <p:val>
                                            <p:fltVal val="0"/>
                                          </p:val>
                                        </p:tav>
                                      </p:tavLst>
                                    </p:anim>
                                    <p:anim calcmode="lin" valueType="num">
                                      <p:cBhvr>
                                        <p:cTn id="57" dur="500"/>
                                        <p:tgtEl>
                                          <p:spTgt spid="68"/>
                                        </p:tgtEl>
                                        <p:attrNameLst>
                                          <p:attrName>ppt_h</p:attrName>
                                        </p:attrNameLst>
                                      </p:cBhvr>
                                      <p:tavLst>
                                        <p:tav tm="0">
                                          <p:val>
                                            <p:strVal val="ppt_h"/>
                                          </p:val>
                                        </p:tav>
                                        <p:tav tm="100000">
                                          <p:val>
                                            <p:fltVal val="0"/>
                                          </p:val>
                                        </p:tav>
                                      </p:tavLst>
                                    </p:anim>
                                    <p:set>
                                      <p:cBhvr>
                                        <p:cTn id="58" dur="1" fill="hold">
                                          <p:stCondLst>
                                            <p:cond delay="499"/>
                                          </p:stCondLst>
                                        </p:cTn>
                                        <p:tgtEl>
                                          <p:spTgt spid="6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68"/>
                  </p:tgtEl>
                </p:cond>
              </p:nextCondLst>
            </p:seq>
            <p:seq concurrent="1" nextAc="seek">
              <p:cTn id="59" restart="whenNotActive" fill="hold" evtFilter="cancelBubble" nodeType="interactiveSeq">
                <p:stCondLst>
                  <p:cond evt="onClick" delay="0">
                    <p:tgtEl>
                      <p:spTgt spid="7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71"/>
                                        </p:tgtEl>
                                        <p:attrNameLst>
                                          <p:attrName>ppt_w</p:attrName>
                                        </p:attrNameLst>
                                      </p:cBhvr>
                                      <p:tavLst>
                                        <p:tav tm="0">
                                          <p:val>
                                            <p:strVal val="ppt_w"/>
                                          </p:val>
                                        </p:tav>
                                        <p:tav tm="100000">
                                          <p:val>
                                            <p:fltVal val="0"/>
                                          </p:val>
                                        </p:tav>
                                      </p:tavLst>
                                    </p:anim>
                                    <p:anim calcmode="lin" valueType="num">
                                      <p:cBhvr>
                                        <p:cTn id="64" dur="500"/>
                                        <p:tgtEl>
                                          <p:spTgt spid="71"/>
                                        </p:tgtEl>
                                        <p:attrNameLst>
                                          <p:attrName>ppt_h</p:attrName>
                                        </p:attrNameLst>
                                      </p:cBhvr>
                                      <p:tavLst>
                                        <p:tav tm="0">
                                          <p:val>
                                            <p:strVal val="ppt_h"/>
                                          </p:val>
                                        </p:tav>
                                        <p:tav tm="100000">
                                          <p:val>
                                            <p:fltVal val="0"/>
                                          </p:val>
                                        </p:tav>
                                      </p:tavLst>
                                    </p:anim>
                                    <p:set>
                                      <p:cBhvr>
                                        <p:cTn id="65"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71"/>
                  </p:tgtEl>
                </p:cond>
              </p:nextCondLst>
            </p:seq>
            <p:seq concurrent="1" nextAc="seek">
              <p:cTn id="66" restart="whenNotActive" fill="hold" evtFilter="cancelBubble" nodeType="interactiveSeq">
                <p:stCondLst>
                  <p:cond evt="onClick" delay="0">
                    <p:tgtEl>
                      <p:spTgt spid="62"/>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2.08333E-7 -0.25 L -2.08333E-7 -0.24953 C 0.00365 -0.25509 0.0069 -0.2618 0.01094 -0.2662 C 0.0138 -0.26967 0.01745 -0.26944 0.02031 -0.27314 C 0.02552 -0.27963 0.03034 -0.28796 0.03594 -0.29305 C 0.03958 -0.29652 0.04336 -0.29884 0.04688 -0.30324 C 0.05065 -0.30787 0.05404 -0.31458 0.05781 -0.31967 C 0.06471 -0.32939 0.07396 -0.33564 0.07813 -0.35324 C 0.08021 -0.3618 0.08268 -0.37037 0.08438 -0.37986 C 0.08633 -0.39143 0.08776 -0.40393 0.08906 -0.41643 C 0.08984 -0.42384 0.08997 -0.43194 0.09063 -0.43981 C 0.09102 -0.44652 0.09167 -0.45301 0.09219 -0.45972 C 0.09167 -0.47199 0.0918 -0.48426 0.09063 -0.49606 C 0.0901 -0.50023 0.08828 -0.50277 0.0875 -0.50625 C 0.08672 -0.50949 0.08659 -0.51319 0.08594 -0.51643 C 0.08464 -0.52129 0.08008 -0.53657 0.07813 -0.54282 C 0.07656 -0.54745 0.07487 -0.55162 0.07344 -0.55601 C 0.07227 -0.55926 0.07148 -0.56296 0.07031 -0.5662 C 0.06654 -0.57592 0.0655 -0.57638 0.06094 -0.58287 C 0.0599 -0.58611 0.05898 -0.58981 0.05781 -0.59305 C 0.053 -0.60393 0.04831 -0.61018 0.04531 -0.62291 C 0.04401 -0.62824 0.04336 -0.63402 0.04219 -0.63935 C 0.04023 -0.64768 0.03789 -0.65486 0.03594 -0.6625 C 0.03359 -0.67176 0.03112 -0.68287 0.02969 -0.69259 C 0.02891 -0.69699 0.02865 -0.70162 0.02813 -0.70625 C 0.0276 -0.70949 0.02695 -0.7125 0.02656 -0.71597 C 0.02539 -0.72361 0.02448 -0.73171 0.02344 -0.73912 C 0.02292 -0.74814 0.02161 -0.75694 0.02188 -0.7662 C 0.02214 -0.78078 0.02474 -0.80162 0.02813 -0.81574 C 0.02943 -0.82152 0.03099 -0.82708 0.03281 -0.8324 C 0.03568 -0.84166 0.03802 -0.85277 0.04219 -0.85902 C 0.04427 -0.8625 0.04648 -0.86527 0.04844 -0.86898 C 0.05026 -0.87314 0.05117 -0.8787 0.05313 -0.8824 C 0.05846 -0.89328 0.06432 -0.90301 0.07031 -0.91273 C 0.0724 -0.91597 0.07435 -0.91967 0.07656 -0.92245 C 0.0832 -0.93171 0.08971 -0.94143 0.09688 -0.94907 C 0.1 -0.95231 0.10313 -0.95555 0.10625 -0.95926 C 0.1099 -0.96342 0.11328 -0.96898 0.11719 -0.97222 C 0.12057 -0.97569 0.12448 -0.97638 0.12813 -0.97893 C 0.13177 -0.98194 0.13529 -0.98611 0.13906 -0.98958 C 0.15495 -1.00231 0.15482 -0.99282 0.17344 -1.03217 C 0.17604 -1.03819 0.17839 -1.04398 0.18125 -1.0493 C 0.18372 -1.05393 0.18659 -1.05717 0.18906 -1.0625 C 0.19466 -1.07453 0.20104 -1.09745 0.20313 -1.11226 C 0.20417 -1.12013 0.20508 -1.12801 0.20625 -1.13541 C 0.2082 -1.14907 0.2125 -1.17523 0.2125 -1.175 C 0.21146 -1.19768 0.21107 -1.2199 0.20938 -1.24189 C 0.20872 -1.24861 0.203 -1.25763 0.20156 -1.26203 C 0.17891 -1.32407 0.21107 -1.2449 0.1875 -1.2949 C 0.17943 -1.31226 0.19063 -1.31388 0.17031 -1.32847 C 0.16875 -1.32963 0.16706 -1.33009 0.16563 -1.33194 C 0.15911 -1.33958 0.15573 -1.34629 0.15 -1.35509 C 0.14844 -1.35717 0.14688 -1.35972 0.14531 -1.3618 C 0.14271 -1.36412 0.13984 -1.36527 0.1375 -1.36828 C 0.13516 -1.37083 0.13333 -1.375 0.13125 -1.37847 C 0.12695 -1.38472 0.12513 -1.38541 0.12188 -1.39513 C 0.11888 -1.40347 0.11628 -1.41527 0.11406 -1.425 C 0.11198 -1.44583 0.1125 -1.43588 0.1125 -1.45509 " pathEditMode="relative" rAng="0" ptsTypes="AAAAAAAAAAAAAAAAAAAAAAAAAAAAAAAAAAAAAAAAAAAAAAAAAAAAAAAAAA">
                                      <p:cBhvr>
                                        <p:cTn id="70" dur="1250" fill="hold"/>
                                        <p:tgtEl>
                                          <p:spTgt spid="62"/>
                                        </p:tgtEl>
                                        <p:attrNameLst>
                                          <p:attrName>ppt_x</p:attrName>
                                          <p:attrName>ppt_y</p:attrName>
                                        </p:attrNameLst>
                                      </p:cBhvr>
                                      <p:rCtr x="10625" y="-60231"/>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1000" fill="hold"/>
                                        <p:tgtEl>
                                          <p:spTgt spid="75"/>
                                        </p:tgtEl>
                                        <p:attrNameLst>
                                          <p:attrName>fillcolor</p:attrName>
                                        </p:attrNameLst>
                                      </p:cBhvr>
                                      <p:to>
                                        <a:schemeClr val="accent2"/>
                                      </p:to>
                                    </p:animClr>
                                    <p:set>
                                      <p:cBhvr>
                                        <p:cTn id="74" dur="1000" fill="hold"/>
                                        <p:tgtEl>
                                          <p:spTgt spid="75"/>
                                        </p:tgtEl>
                                        <p:attrNameLst>
                                          <p:attrName>fill.type</p:attrName>
                                        </p:attrNameLst>
                                      </p:cBhvr>
                                      <p:to>
                                        <p:strVal val="solid"/>
                                      </p:to>
                                    </p:set>
                                    <p:set>
                                      <p:cBhvr>
                                        <p:cTn id="75" dur="1000" fill="hold"/>
                                        <p:tgtEl>
                                          <p:spTgt spid="75"/>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76" restart="whenNotActive" fill="hold" evtFilter="cancelBubble" nodeType="interactiveSeq">
                <p:stCondLst>
                  <p:cond evt="onClick" delay="0">
                    <p:tgtEl>
                      <p:spTgt spid="88"/>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87"/>
                                        </p:tgtEl>
                                        <p:attrNameLst>
                                          <p:attrName>style.visibility</p:attrName>
                                        </p:attrNameLst>
                                      </p:cBhvr>
                                      <p:to>
                                        <p:strVal val="visible"/>
                                      </p:to>
                                    </p:set>
                                    <p:anim calcmode="lin" valueType="num">
                                      <p:cBhvr>
                                        <p:cTn id="81" dur="500" fill="hold"/>
                                        <p:tgtEl>
                                          <p:spTgt spid="87"/>
                                        </p:tgtEl>
                                        <p:attrNameLst>
                                          <p:attrName>ppt_w</p:attrName>
                                        </p:attrNameLst>
                                      </p:cBhvr>
                                      <p:tavLst>
                                        <p:tav tm="0">
                                          <p:val>
                                            <p:fltVal val="0"/>
                                          </p:val>
                                        </p:tav>
                                        <p:tav tm="100000">
                                          <p:val>
                                            <p:strVal val="#ppt_w"/>
                                          </p:val>
                                        </p:tav>
                                      </p:tavLst>
                                    </p:anim>
                                    <p:anim calcmode="lin" valueType="num">
                                      <p:cBhvr>
                                        <p:cTn id="82" dur="500" fill="hold"/>
                                        <p:tgtEl>
                                          <p:spTgt spid="8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87"/>
                                        </p:tgtEl>
                                        <p:attrNameLst>
                                          <p:attrName>ppt_w</p:attrName>
                                        </p:attrNameLst>
                                      </p:cBhvr>
                                      <p:tavLst>
                                        <p:tav tm="0">
                                          <p:val>
                                            <p:strVal val="ppt_w"/>
                                          </p:val>
                                        </p:tav>
                                        <p:tav tm="100000">
                                          <p:val>
                                            <p:fltVal val="0"/>
                                          </p:val>
                                        </p:tav>
                                      </p:tavLst>
                                    </p:anim>
                                    <p:anim calcmode="lin" valueType="num">
                                      <p:cBhvr>
                                        <p:cTn id="86" dur="500"/>
                                        <p:tgtEl>
                                          <p:spTgt spid="87"/>
                                        </p:tgtEl>
                                        <p:attrNameLst>
                                          <p:attrName>ppt_h</p:attrName>
                                        </p:attrNameLst>
                                      </p:cBhvr>
                                      <p:tavLst>
                                        <p:tav tm="0">
                                          <p:val>
                                            <p:strVal val="ppt_h"/>
                                          </p:val>
                                        </p:tav>
                                        <p:tav tm="100000">
                                          <p:val>
                                            <p:fltVal val="0"/>
                                          </p:val>
                                        </p:tav>
                                      </p:tavLst>
                                    </p:anim>
                                    <p:animEffect transition="out" filter="fade">
                                      <p:cBhvr>
                                        <p:cTn id="87" dur="500"/>
                                        <p:tgtEl>
                                          <p:spTgt spid="87"/>
                                        </p:tgtEl>
                                      </p:cBhvr>
                                    </p:animEffect>
                                    <p:set>
                                      <p:cBhvr>
                                        <p:cTn id="88" dur="1" fill="hold">
                                          <p:stCondLst>
                                            <p:cond delay="499"/>
                                          </p:stCondLst>
                                        </p:cTn>
                                        <p:tgtEl>
                                          <p:spTgt spid="87"/>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86"/>
                                        </p:tgtEl>
                                        <p:attrNameLst>
                                          <p:attrName>style.visibility</p:attrName>
                                        </p:attrNameLst>
                                      </p:cBhvr>
                                      <p:to>
                                        <p:strVal val="visible"/>
                                      </p:to>
                                    </p:set>
                                    <p:anim calcmode="lin" valueType="num">
                                      <p:cBhvr>
                                        <p:cTn id="92" dur="500" fill="hold"/>
                                        <p:tgtEl>
                                          <p:spTgt spid="86"/>
                                        </p:tgtEl>
                                        <p:attrNameLst>
                                          <p:attrName>ppt_w</p:attrName>
                                        </p:attrNameLst>
                                      </p:cBhvr>
                                      <p:tavLst>
                                        <p:tav tm="0">
                                          <p:val>
                                            <p:fltVal val="0"/>
                                          </p:val>
                                        </p:tav>
                                        <p:tav tm="100000">
                                          <p:val>
                                            <p:strVal val="#ppt_w"/>
                                          </p:val>
                                        </p:tav>
                                      </p:tavLst>
                                    </p:anim>
                                    <p:anim calcmode="lin" valueType="num">
                                      <p:cBhvr>
                                        <p:cTn id="93" dur="500" fill="hold"/>
                                        <p:tgtEl>
                                          <p:spTgt spid="86"/>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86"/>
                                        </p:tgtEl>
                                        <p:attrNameLst>
                                          <p:attrName>ppt_w</p:attrName>
                                        </p:attrNameLst>
                                      </p:cBhvr>
                                      <p:tavLst>
                                        <p:tav tm="0">
                                          <p:val>
                                            <p:strVal val="ppt_w"/>
                                          </p:val>
                                        </p:tav>
                                        <p:tav tm="100000">
                                          <p:val>
                                            <p:fltVal val="0"/>
                                          </p:val>
                                        </p:tav>
                                      </p:tavLst>
                                    </p:anim>
                                    <p:anim calcmode="lin" valueType="num">
                                      <p:cBhvr>
                                        <p:cTn id="97" dur="500"/>
                                        <p:tgtEl>
                                          <p:spTgt spid="86"/>
                                        </p:tgtEl>
                                        <p:attrNameLst>
                                          <p:attrName>ppt_h</p:attrName>
                                        </p:attrNameLst>
                                      </p:cBhvr>
                                      <p:tavLst>
                                        <p:tav tm="0">
                                          <p:val>
                                            <p:strVal val="ppt_h"/>
                                          </p:val>
                                        </p:tav>
                                        <p:tav tm="100000">
                                          <p:val>
                                            <p:fltVal val="0"/>
                                          </p:val>
                                        </p:tav>
                                      </p:tavLst>
                                    </p:anim>
                                    <p:animEffect transition="out" filter="fade">
                                      <p:cBhvr>
                                        <p:cTn id="98" dur="500"/>
                                        <p:tgtEl>
                                          <p:spTgt spid="86"/>
                                        </p:tgtEl>
                                      </p:cBhvr>
                                    </p:animEffect>
                                    <p:set>
                                      <p:cBhvr>
                                        <p:cTn id="99" dur="1" fill="hold">
                                          <p:stCondLst>
                                            <p:cond delay="499"/>
                                          </p:stCondLst>
                                        </p:cTn>
                                        <p:tgtEl>
                                          <p:spTgt spid="86"/>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p:cTn id="103" dur="500" fill="hold"/>
                                        <p:tgtEl>
                                          <p:spTgt spid="85"/>
                                        </p:tgtEl>
                                        <p:attrNameLst>
                                          <p:attrName>ppt_w</p:attrName>
                                        </p:attrNameLst>
                                      </p:cBhvr>
                                      <p:tavLst>
                                        <p:tav tm="0">
                                          <p:val>
                                            <p:fltVal val="0"/>
                                          </p:val>
                                        </p:tav>
                                        <p:tav tm="100000">
                                          <p:val>
                                            <p:strVal val="#ppt_w"/>
                                          </p:val>
                                        </p:tav>
                                      </p:tavLst>
                                    </p:anim>
                                    <p:anim calcmode="lin" valueType="num">
                                      <p:cBhvr>
                                        <p:cTn id="104" dur="500" fill="hold"/>
                                        <p:tgtEl>
                                          <p:spTgt spid="8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85"/>
                                        </p:tgtEl>
                                        <p:attrNameLst>
                                          <p:attrName>ppt_w</p:attrName>
                                        </p:attrNameLst>
                                      </p:cBhvr>
                                      <p:tavLst>
                                        <p:tav tm="0">
                                          <p:val>
                                            <p:strVal val="ppt_w"/>
                                          </p:val>
                                        </p:tav>
                                        <p:tav tm="100000">
                                          <p:val>
                                            <p:fltVal val="0"/>
                                          </p:val>
                                        </p:tav>
                                      </p:tavLst>
                                    </p:anim>
                                    <p:anim calcmode="lin" valueType="num">
                                      <p:cBhvr>
                                        <p:cTn id="108" dur="500"/>
                                        <p:tgtEl>
                                          <p:spTgt spid="85"/>
                                        </p:tgtEl>
                                        <p:attrNameLst>
                                          <p:attrName>ppt_h</p:attrName>
                                        </p:attrNameLst>
                                      </p:cBhvr>
                                      <p:tavLst>
                                        <p:tav tm="0">
                                          <p:val>
                                            <p:strVal val="ppt_h"/>
                                          </p:val>
                                        </p:tav>
                                        <p:tav tm="100000">
                                          <p:val>
                                            <p:fltVal val="0"/>
                                          </p:val>
                                        </p:tav>
                                      </p:tavLst>
                                    </p:anim>
                                    <p:animEffect transition="out" filter="fade">
                                      <p:cBhvr>
                                        <p:cTn id="109" dur="500"/>
                                        <p:tgtEl>
                                          <p:spTgt spid="85"/>
                                        </p:tgtEl>
                                      </p:cBhvr>
                                    </p:animEffect>
                                    <p:set>
                                      <p:cBhvr>
                                        <p:cTn id="110" dur="1" fill="hold">
                                          <p:stCondLst>
                                            <p:cond delay="499"/>
                                          </p:stCondLst>
                                        </p:cTn>
                                        <p:tgtEl>
                                          <p:spTgt spid="85"/>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84"/>
                                        </p:tgtEl>
                                        <p:attrNameLst>
                                          <p:attrName>style.visibility</p:attrName>
                                        </p:attrNameLst>
                                      </p:cBhvr>
                                      <p:to>
                                        <p:strVal val="visible"/>
                                      </p:to>
                                    </p:set>
                                    <p:anim calcmode="lin" valueType="num">
                                      <p:cBhvr>
                                        <p:cTn id="114" dur="500" fill="hold"/>
                                        <p:tgtEl>
                                          <p:spTgt spid="84"/>
                                        </p:tgtEl>
                                        <p:attrNameLst>
                                          <p:attrName>ppt_w</p:attrName>
                                        </p:attrNameLst>
                                      </p:cBhvr>
                                      <p:tavLst>
                                        <p:tav tm="0">
                                          <p:val>
                                            <p:fltVal val="0"/>
                                          </p:val>
                                        </p:tav>
                                        <p:tav tm="100000">
                                          <p:val>
                                            <p:strVal val="#ppt_w"/>
                                          </p:val>
                                        </p:tav>
                                      </p:tavLst>
                                    </p:anim>
                                    <p:anim calcmode="lin" valueType="num">
                                      <p:cBhvr>
                                        <p:cTn id="115" dur="500" fill="hold"/>
                                        <p:tgtEl>
                                          <p:spTgt spid="84"/>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84"/>
                                        </p:tgtEl>
                                        <p:attrNameLst>
                                          <p:attrName>ppt_w</p:attrName>
                                        </p:attrNameLst>
                                      </p:cBhvr>
                                      <p:tavLst>
                                        <p:tav tm="0">
                                          <p:val>
                                            <p:strVal val="ppt_w"/>
                                          </p:val>
                                        </p:tav>
                                        <p:tav tm="100000">
                                          <p:val>
                                            <p:fltVal val="0"/>
                                          </p:val>
                                        </p:tav>
                                      </p:tavLst>
                                    </p:anim>
                                    <p:anim calcmode="lin" valueType="num">
                                      <p:cBhvr>
                                        <p:cTn id="119" dur="500"/>
                                        <p:tgtEl>
                                          <p:spTgt spid="84"/>
                                        </p:tgtEl>
                                        <p:attrNameLst>
                                          <p:attrName>ppt_h</p:attrName>
                                        </p:attrNameLst>
                                      </p:cBhvr>
                                      <p:tavLst>
                                        <p:tav tm="0">
                                          <p:val>
                                            <p:strVal val="ppt_h"/>
                                          </p:val>
                                        </p:tav>
                                        <p:tav tm="100000">
                                          <p:val>
                                            <p:fltVal val="0"/>
                                          </p:val>
                                        </p:tav>
                                      </p:tavLst>
                                    </p:anim>
                                    <p:animEffect transition="out" filter="fade">
                                      <p:cBhvr>
                                        <p:cTn id="120" dur="500"/>
                                        <p:tgtEl>
                                          <p:spTgt spid="84"/>
                                        </p:tgtEl>
                                      </p:cBhvr>
                                    </p:animEffect>
                                    <p:set>
                                      <p:cBhvr>
                                        <p:cTn id="121" dur="1" fill="hold">
                                          <p:stCondLst>
                                            <p:cond delay="499"/>
                                          </p:stCondLst>
                                        </p:cTn>
                                        <p:tgtEl>
                                          <p:spTgt spid="84"/>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83"/>
                                        </p:tgtEl>
                                        <p:attrNameLst>
                                          <p:attrName>style.visibility</p:attrName>
                                        </p:attrNameLst>
                                      </p:cBhvr>
                                      <p:to>
                                        <p:strVal val="visible"/>
                                      </p:to>
                                    </p:set>
                                    <p:anim calcmode="lin" valueType="num">
                                      <p:cBhvr>
                                        <p:cTn id="125" dur="500" fill="hold"/>
                                        <p:tgtEl>
                                          <p:spTgt spid="83"/>
                                        </p:tgtEl>
                                        <p:attrNameLst>
                                          <p:attrName>ppt_w</p:attrName>
                                        </p:attrNameLst>
                                      </p:cBhvr>
                                      <p:tavLst>
                                        <p:tav tm="0">
                                          <p:val>
                                            <p:fltVal val="0"/>
                                          </p:val>
                                        </p:tav>
                                        <p:tav tm="100000">
                                          <p:val>
                                            <p:strVal val="#ppt_w"/>
                                          </p:val>
                                        </p:tav>
                                      </p:tavLst>
                                    </p:anim>
                                    <p:anim calcmode="lin" valueType="num">
                                      <p:cBhvr>
                                        <p:cTn id="126" dur="500" fill="hold"/>
                                        <p:tgtEl>
                                          <p:spTgt spid="83"/>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83"/>
                                        </p:tgtEl>
                                        <p:attrNameLst>
                                          <p:attrName>ppt_w</p:attrName>
                                        </p:attrNameLst>
                                      </p:cBhvr>
                                      <p:tavLst>
                                        <p:tav tm="0">
                                          <p:val>
                                            <p:strVal val="ppt_w"/>
                                          </p:val>
                                        </p:tav>
                                        <p:tav tm="100000">
                                          <p:val>
                                            <p:fltVal val="0"/>
                                          </p:val>
                                        </p:tav>
                                      </p:tavLst>
                                    </p:anim>
                                    <p:anim calcmode="lin" valueType="num">
                                      <p:cBhvr>
                                        <p:cTn id="130" dur="500"/>
                                        <p:tgtEl>
                                          <p:spTgt spid="83"/>
                                        </p:tgtEl>
                                        <p:attrNameLst>
                                          <p:attrName>ppt_h</p:attrName>
                                        </p:attrNameLst>
                                      </p:cBhvr>
                                      <p:tavLst>
                                        <p:tav tm="0">
                                          <p:val>
                                            <p:strVal val="ppt_h"/>
                                          </p:val>
                                        </p:tav>
                                        <p:tav tm="100000">
                                          <p:val>
                                            <p:fltVal val="0"/>
                                          </p:val>
                                        </p:tav>
                                      </p:tavLst>
                                    </p:anim>
                                    <p:animEffect transition="out" filter="fade">
                                      <p:cBhvr>
                                        <p:cTn id="131" dur="500"/>
                                        <p:tgtEl>
                                          <p:spTgt spid="83"/>
                                        </p:tgtEl>
                                      </p:cBhvr>
                                    </p:animEffect>
                                    <p:set>
                                      <p:cBhvr>
                                        <p:cTn id="132" dur="1" fill="hold">
                                          <p:stCondLst>
                                            <p:cond delay="499"/>
                                          </p:stCondLst>
                                        </p:cTn>
                                        <p:tgtEl>
                                          <p:spTgt spid="83"/>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82"/>
                                        </p:tgtEl>
                                        <p:attrNameLst>
                                          <p:attrName>style.visibility</p:attrName>
                                        </p:attrNameLst>
                                      </p:cBhvr>
                                      <p:to>
                                        <p:strVal val="visible"/>
                                      </p:to>
                                    </p:set>
                                    <p:anim calcmode="lin" valueType="num">
                                      <p:cBhvr>
                                        <p:cTn id="136" dur="500" fill="hold"/>
                                        <p:tgtEl>
                                          <p:spTgt spid="82"/>
                                        </p:tgtEl>
                                        <p:attrNameLst>
                                          <p:attrName>ppt_w</p:attrName>
                                        </p:attrNameLst>
                                      </p:cBhvr>
                                      <p:tavLst>
                                        <p:tav tm="0">
                                          <p:val>
                                            <p:fltVal val="0"/>
                                          </p:val>
                                        </p:tav>
                                        <p:tav tm="100000">
                                          <p:val>
                                            <p:strVal val="#ppt_w"/>
                                          </p:val>
                                        </p:tav>
                                      </p:tavLst>
                                    </p:anim>
                                    <p:anim calcmode="lin" valueType="num">
                                      <p:cBhvr>
                                        <p:cTn id="137" dur="500" fill="hold"/>
                                        <p:tgtEl>
                                          <p:spTgt spid="82"/>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82"/>
                                        </p:tgtEl>
                                        <p:attrNameLst>
                                          <p:attrName>ppt_w</p:attrName>
                                        </p:attrNameLst>
                                      </p:cBhvr>
                                      <p:tavLst>
                                        <p:tav tm="0">
                                          <p:val>
                                            <p:strVal val="ppt_w"/>
                                          </p:val>
                                        </p:tav>
                                        <p:tav tm="100000">
                                          <p:val>
                                            <p:fltVal val="0"/>
                                          </p:val>
                                        </p:tav>
                                      </p:tavLst>
                                    </p:anim>
                                    <p:anim calcmode="lin" valueType="num">
                                      <p:cBhvr>
                                        <p:cTn id="141" dur="500"/>
                                        <p:tgtEl>
                                          <p:spTgt spid="82"/>
                                        </p:tgtEl>
                                        <p:attrNameLst>
                                          <p:attrName>ppt_h</p:attrName>
                                        </p:attrNameLst>
                                      </p:cBhvr>
                                      <p:tavLst>
                                        <p:tav tm="0">
                                          <p:val>
                                            <p:strVal val="ppt_h"/>
                                          </p:val>
                                        </p:tav>
                                        <p:tav tm="100000">
                                          <p:val>
                                            <p:fltVal val="0"/>
                                          </p:val>
                                        </p:tav>
                                      </p:tavLst>
                                    </p:anim>
                                    <p:animEffect transition="out" filter="fade">
                                      <p:cBhvr>
                                        <p:cTn id="142" dur="500"/>
                                        <p:tgtEl>
                                          <p:spTgt spid="82"/>
                                        </p:tgtEl>
                                      </p:cBhvr>
                                    </p:animEffect>
                                    <p:set>
                                      <p:cBhvr>
                                        <p:cTn id="143"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74" grpId="0"/>
      <p:bldP spid="75" grpId="0"/>
      <p:bldP spid="76" grpId="0"/>
      <p:bldP spid="77" grpId="0"/>
      <p:bldP spid="78" grpId="0"/>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115">
            <a:extLst>
              <a:ext uri="{FF2B5EF4-FFF2-40B4-BE49-F238E27FC236}">
                <a16:creationId xmlns:a16="http://schemas.microsoft.com/office/drawing/2014/main" id="{463DD53F-632F-EEB1-A138-D47856EC4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3" name="图片 116">
            <a:extLst>
              <a:ext uri="{FF2B5EF4-FFF2-40B4-BE49-F238E27FC236}">
                <a16:creationId xmlns:a16="http://schemas.microsoft.com/office/drawing/2014/main" id="{A9146FFD-57CC-3A66-03D5-AB36BB2223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 name="Picture 4" descr="A close up of a logo&#10;&#10;Description automatically generated">
            <a:extLst>
              <a:ext uri="{FF2B5EF4-FFF2-40B4-BE49-F238E27FC236}">
                <a16:creationId xmlns:a16="http://schemas.microsoft.com/office/drawing/2014/main" id="{4E6D055F-A132-4666-9514-8F3BF6C52B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 y="-923925"/>
            <a:ext cx="9884064" cy="8705850"/>
          </a:xfrm>
          <a:prstGeom prst="rect">
            <a:avLst/>
          </a:prstGeom>
        </p:spPr>
      </p:pic>
      <p:pic>
        <p:nvPicPr>
          <p:cNvPr id="6" name="Picture 5" descr="A close up of a flower&#10;&#10;Description automatically generated">
            <a:extLst>
              <a:ext uri="{FF2B5EF4-FFF2-40B4-BE49-F238E27FC236}">
                <a16:creationId xmlns:a16="http://schemas.microsoft.com/office/drawing/2014/main" id="{29F43658-72DE-832A-122A-39F24B3643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7" name="文本框 19">
            <a:extLst>
              <a:ext uri="{FF2B5EF4-FFF2-40B4-BE49-F238E27FC236}">
                <a16:creationId xmlns:a16="http://schemas.microsoft.com/office/drawing/2014/main" id="{5662E2A5-5CB6-8065-A313-D43B249196A1}"/>
              </a:ext>
            </a:extLst>
          </p:cNvPr>
          <p:cNvSpPr txBox="1"/>
          <p:nvPr/>
        </p:nvSpPr>
        <p:spPr>
          <a:xfrm>
            <a:off x="436358" y="-93468"/>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8" name="A">
            <a:extLst>
              <a:ext uri="{FF2B5EF4-FFF2-40B4-BE49-F238E27FC236}">
                <a16:creationId xmlns:a16="http://schemas.microsoft.com/office/drawing/2014/main" id="{F724AD00-0BB8-91F8-AE30-9E89541A3780}"/>
              </a:ext>
            </a:extLst>
          </p:cNvPr>
          <p:cNvGrpSpPr/>
          <p:nvPr/>
        </p:nvGrpSpPr>
        <p:grpSpPr>
          <a:xfrm>
            <a:off x="-313031" y="6470823"/>
            <a:ext cx="2649940" cy="2670774"/>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50B777DB-C9F0-F7B4-4D7E-544AF77027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16FF6301-592C-F468-D948-D5A6BA8AD1FA}"/>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1" name="B">
            <a:extLst>
              <a:ext uri="{FF2B5EF4-FFF2-40B4-BE49-F238E27FC236}">
                <a16:creationId xmlns:a16="http://schemas.microsoft.com/office/drawing/2014/main" id="{AE137902-68AA-8253-9B93-E4D30F422274}"/>
              </a:ext>
            </a:extLst>
          </p:cNvPr>
          <p:cNvGrpSpPr/>
          <p:nvPr/>
        </p:nvGrpSpPr>
        <p:grpSpPr>
          <a:xfrm>
            <a:off x="2057857" y="6745022"/>
            <a:ext cx="2382455" cy="2734249"/>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CC421FFB-8DCF-6F58-1DBA-93EE74B795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E0AD8B70-76E6-9C25-67FE-17A657BB9062}"/>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4" name="C">
            <a:extLst>
              <a:ext uri="{FF2B5EF4-FFF2-40B4-BE49-F238E27FC236}">
                <a16:creationId xmlns:a16="http://schemas.microsoft.com/office/drawing/2014/main" id="{1752DA15-2E7F-A8B9-09E1-D9700F38B22F}"/>
              </a:ext>
            </a:extLst>
          </p:cNvPr>
          <p:cNvGrpSpPr/>
          <p:nvPr/>
        </p:nvGrpSpPr>
        <p:grpSpPr>
          <a:xfrm>
            <a:off x="4016822" y="6698067"/>
            <a:ext cx="2349168" cy="2658776"/>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ADA39D4D-889F-D240-6CF1-744BF34056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E04D5279-4C38-99DC-70B4-C3FB626B1C41}"/>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7" name="D">
            <a:extLst>
              <a:ext uri="{FF2B5EF4-FFF2-40B4-BE49-F238E27FC236}">
                <a16:creationId xmlns:a16="http://schemas.microsoft.com/office/drawing/2014/main" id="{893CC82D-00F1-458B-1973-A356F685F3D5}"/>
              </a:ext>
            </a:extLst>
          </p:cNvPr>
          <p:cNvGrpSpPr/>
          <p:nvPr/>
        </p:nvGrpSpPr>
        <p:grpSpPr>
          <a:xfrm rot="20697415">
            <a:off x="6127575" y="6322124"/>
            <a:ext cx="2254614" cy="1947478"/>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C898E992-F4A6-E0F6-E468-2406BDB79BCC}"/>
                </a:ext>
              </a:extLst>
            </p:cNvPr>
            <p:cNvPicPr>
              <a:picLocks noChangeAspect="1"/>
            </p:cNvPicPr>
            <p:nvPr/>
          </p:nvPicPr>
          <p:blipFill rotWithShape="1">
            <a:blip r:embed="rId15">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90C34FB0-BB48-4CC8-0C47-6FB8958CE9D9}"/>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20" name="Rectangle 19">
            <a:extLst>
              <a:ext uri="{FF2B5EF4-FFF2-40B4-BE49-F238E27FC236}">
                <a16:creationId xmlns:a16="http://schemas.microsoft.com/office/drawing/2014/main" id="{458357E8-49C3-D273-4077-A6830590A3E6}"/>
              </a:ext>
            </a:extLst>
          </p:cNvPr>
          <p:cNvSpPr/>
          <p:nvPr/>
        </p:nvSpPr>
        <p:spPr>
          <a:xfrm>
            <a:off x="438316" y="1924562"/>
            <a:ext cx="7635404" cy="707886"/>
          </a:xfrm>
          <a:prstGeom prst="rect">
            <a:avLst/>
          </a:prstGeom>
          <a:noFill/>
        </p:spPr>
        <p:txBody>
          <a:bodyPr wrap="square" lIns="91440" tIns="45720" rIns="91440" bIns="45720">
            <a:spAutoFit/>
          </a:bodyPr>
          <a:lstStyle/>
          <a:p>
            <a:pPr algn="just"/>
            <a:r>
              <a:rPr lang="vi-VN" sz="2000" b="1" dirty="0">
                <a:solidFill>
                  <a:srgbClr val="FF0000"/>
                </a:solidFill>
              </a:rPr>
              <a:t>Thông tin nào sau đây em không thể xem được trên máy tính khi máy tính không có kết nối với Internet? </a:t>
            </a:r>
            <a:endParaRPr lang="en-US" sz="20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9F9722A-068F-9E5C-7910-E72F88304739}"/>
              </a:ext>
            </a:extLst>
          </p:cNvPr>
          <p:cNvSpPr/>
          <p:nvPr/>
        </p:nvSpPr>
        <p:spPr>
          <a:xfrm>
            <a:off x="3880030" y="2981302"/>
            <a:ext cx="4549660" cy="1077218"/>
          </a:xfrm>
          <a:prstGeom prst="rect">
            <a:avLst/>
          </a:prstGeom>
          <a:noFill/>
        </p:spPr>
        <p:txBody>
          <a:bodyPr wrap="square" lIns="91440" tIns="45720" rIns="91440" bIns="45720">
            <a:spAutoFit/>
          </a:bodyPr>
          <a:lstStyle/>
          <a:p>
            <a:pPr algn="ctr"/>
            <a:r>
              <a:rPr lang="en-US" sz="3200" b="1" dirty="0">
                <a:ln w="0"/>
                <a:solidFill>
                  <a:srgbClr val="002060"/>
                </a:solidFill>
                <a:latin typeface="DPT Hotel Oriental" panose="02000500000000000000" pitchFamily="2" charset="0"/>
              </a:rPr>
              <a:t>B</a:t>
            </a:r>
            <a:r>
              <a:rPr lang="en-US" sz="3200" b="1" cap="none" spc="0" dirty="0">
                <a:ln w="0"/>
                <a:solidFill>
                  <a:srgbClr val="002060"/>
                </a:solidFill>
                <a:latin typeface="DPT Hotel Oriental" panose="02000500000000000000" pitchFamily="2" charset="0"/>
              </a:rPr>
              <a:t>. </a:t>
            </a:r>
            <a:r>
              <a:rPr lang="en-US" sz="3200" dirty="0" err="1">
                <a:ln w="0"/>
                <a:latin typeface="DPT Hotel Oriental" panose="02000500000000000000" pitchFamily="2" charset="0"/>
              </a:rPr>
              <a:t>Tường</a:t>
            </a:r>
            <a:r>
              <a:rPr lang="en-US" sz="3200" dirty="0">
                <a:ln w="0"/>
                <a:latin typeface="DPT Hotel Oriental" panose="02000500000000000000" pitchFamily="2" charset="0"/>
              </a:rPr>
              <a:t> </a:t>
            </a:r>
            <a:r>
              <a:rPr lang="en-US" sz="3200" dirty="0" err="1">
                <a:ln w="0"/>
                <a:latin typeface="DPT Hotel Oriental" panose="02000500000000000000" pitchFamily="2" charset="0"/>
              </a:rPr>
              <a:t>thuật</a:t>
            </a:r>
            <a:r>
              <a:rPr lang="en-US" sz="3200" dirty="0">
                <a:ln w="0"/>
                <a:latin typeface="DPT Hotel Oriental" panose="02000500000000000000" pitchFamily="2" charset="0"/>
              </a:rPr>
              <a:t> </a:t>
            </a:r>
            <a:r>
              <a:rPr lang="en-US" sz="3200" dirty="0" err="1">
                <a:ln w="0"/>
                <a:latin typeface="DPT Hotel Oriental" panose="02000500000000000000" pitchFamily="2" charset="0"/>
              </a:rPr>
              <a:t>trực</a:t>
            </a:r>
            <a:r>
              <a:rPr lang="en-US" sz="3200" dirty="0">
                <a:ln w="0"/>
                <a:latin typeface="DPT Hotel Oriental" panose="02000500000000000000" pitchFamily="2" charset="0"/>
              </a:rPr>
              <a:t> </a:t>
            </a:r>
            <a:r>
              <a:rPr lang="en-US" sz="3200" dirty="0" err="1">
                <a:ln w="0"/>
                <a:latin typeface="DPT Hotel Oriental" panose="02000500000000000000" pitchFamily="2" charset="0"/>
              </a:rPr>
              <a:t>tiếp</a:t>
            </a:r>
            <a:r>
              <a:rPr lang="en-US" sz="3200" dirty="0">
                <a:ln w="0"/>
                <a:latin typeface="DPT Hotel Oriental" panose="02000500000000000000" pitchFamily="2" charset="0"/>
              </a:rPr>
              <a:t> </a:t>
            </a:r>
            <a:r>
              <a:rPr lang="en-US" sz="3200" dirty="0" err="1">
                <a:ln w="0"/>
                <a:latin typeface="DPT Hotel Oriental" panose="02000500000000000000" pitchFamily="2" charset="0"/>
              </a:rPr>
              <a:t>lễ</a:t>
            </a:r>
            <a:r>
              <a:rPr lang="en-US" sz="3200" dirty="0">
                <a:ln w="0"/>
                <a:latin typeface="DPT Hotel Oriental" panose="02000500000000000000" pitchFamily="2" charset="0"/>
              </a:rPr>
              <a:t> </a:t>
            </a:r>
            <a:r>
              <a:rPr lang="en-US" sz="3200" dirty="0" err="1">
                <a:ln w="0"/>
                <a:latin typeface="DPT Hotel Oriental" panose="02000500000000000000" pitchFamily="2" charset="0"/>
              </a:rPr>
              <a:t>khai</a:t>
            </a:r>
            <a:r>
              <a:rPr lang="en-US" sz="3200" dirty="0">
                <a:ln w="0"/>
                <a:latin typeface="DPT Hotel Oriental" panose="02000500000000000000" pitchFamily="2" charset="0"/>
              </a:rPr>
              <a:t> </a:t>
            </a:r>
            <a:r>
              <a:rPr lang="en-US" sz="3200" dirty="0" err="1">
                <a:ln w="0"/>
                <a:latin typeface="DPT Hotel Oriental" panose="02000500000000000000" pitchFamily="2" charset="0"/>
              </a:rPr>
              <a:t>giảng</a:t>
            </a:r>
            <a:endParaRPr lang="en-US" sz="3200" b="1"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2" name="Rectangle 21">
            <a:extLst>
              <a:ext uri="{FF2B5EF4-FFF2-40B4-BE49-F238E27FC236}">
                <a16:creationId xmlns:a16="http://schemas.microsoft.com/office/drawing/2014/main" id="{64805B66-3382-02A4-87C3-BBB2E4AAF33D}"/>
              </a:ext>
            </a:extLst>
          </p:cNvPr>
          <p:cNvSpPr/>
          <p:nvPr/>
        </p:nvSpPr>
        <p:spPr>
          <a:xfrm>
            <a:off x="312939" y="2991926"/>
            <a:ext cx="3463769" cy="584775"/>
          </a:xfrm>
          <a:prstGeom prst="rect">
            <a:avLst/>
          </a:prstGeom>
          <a:noFill/>
        </p:spPr>
        <p:txBody>
          <a:bodyPr wrap="square" lIns="91440" tIns="45720" rIns="91440" bIns="45720">
            <a:spAutoFit/>
          </a:bodyPr>
          <a:lstStyle/>
          <a:p>
            <a:pPr algn="ctr"/>
            <a:r>
              <a:rPr lang="en-US" sz="3200" b="1" dirty="0">
                <a:ln w="0"/>
                <a:solidFill>
                  <a:srgbClr val="002060"/>
                </a:solidFill>
                <a:latin typeface="DPT Hotel Oriental" panose="02000500000000000000" pitchFamily="2" charset="0"/>
              </a:rPr>
              <a:t>A</a:t>
            </a:r>
            <a:r>
              <a:rPr lang="en-US" sz="3200" b="1" cap="none" spc="0" dirty="0">
                <a:ln w="0"/>
                <a:solidFill>
                  <a:srgbClr val="002060"/>
                </a:solidFill>
                <a:latin typeface="DPT Hotel Oriental" panose="02000500000000000000" pitchFamily="2" charset="0"/>
              </a:rPr>
              <a:t>. </a:t>
            </a:r>
            <a:r>
              <a:rPr lang="en-US" sz="3200" dirty="0" err="1">
                <a:ln w="0"/>
                <a:latin typeface="DPT Hotel Oriental" panose="02000500000000000000" pitchFamily="2" charset="0"/>
              </a:rPr>
              <a:t>Ảnh</a:t>
            </a:r>
            <a:r>
              <a:rPr lang="en-US" sz="3200" dirty="0">
                <a:ln w="0"/>
                <a:latin typeface="DPT Hotel Oriental" panose="02000500000000000000" pitchFamily="2" charset="0"/>
              </a:rPr>
              <a:t> </a:t>
            </a:r>
            <a:r>
              <a:rPr lang="en-US" sz="3200" dirty="0" err="1">
                <a:ln w="0"/>
                <a:latin typeface="DPT Hotel Oriental" panose="02000500000000000000" pitchFamily="2" charset="0"/>
              </a:rPr>
              <a:t>gia</a:t>
            </a:r>
            <a:r>
              <a:rPr lang="en-US" sz="3200" dirty="0">
                <a:ln w="0"/>
                <a:latin typeface="DPT Hotel Oriental" panose="02000500000000000000" pitchFamily="2" charset="0"/>
              </a:rPr>
              <a:t> </a:t>
            </a:r>
            <a:r>
              <a:rPr lang="en-US" sz="3200" dirty="0" err="1">
                <a:ln w="0"/>
                <a:latin typeface="DPT Hotel Oriental" panose="02000500000000000000" pitchFamily="2" charset="0"/>
              </a:rPr>
              <a:t>đình</a:t>
            </a:r>
            <a:r>
              <a:rPr lang="en-US" sz="3200" dirty="0">
                <a:ln w="0"/>
                <a:latin typeface="DPT Hotel Oriental" panose="02000500000000000000" pitchFamily="2" charset="0"/>
              </a:rPr>
              <a:t> </a:t>
            </a:r>
            <a:r>
              <a:rPr lang="en-US" sz="3200" dirty="0" err="1">
                <a:ln w="0"/>
                <a:latin typeface="DPT Hotel Oriental" panose="02000500000000000000" pitchFamily="2" charset="0"/>
              </a:rPr>
              <a:t>em</a:t>
            </a:r>
            <a:endParaRPr lang="en-US" sz="3200" b="1"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3" name="Rectangle 22">
            <a:extLst>
              <a:ext uri="{FF2B5EF4-FFF2-40B4-BE49-F238E27FC236}">
                <a16:creationId xmlns:a16="http://schemas.microsoft.com/office/drawing/2014/main" id="{24C5220B-3FF6-6D80-3988-79F3B3E2F449}"/>
              </a:ext>
            </a:extLst>
          </p:cNvPr>
          <p:cNvSpPr/>
          <p:nvPr/>
        </p:nvSpPr>
        <p:spPr>
          <a:xfrm>
            <a:off x="360587" y="3994361"/>
            <a:ext cx="2823658" cy="1569660"/>
          </a:xfrm>
          <a:prstGeom prst="rect">
            <a:avLst/>
          </a:prstGeom>
          <a:noFill/>
        </p:spPr>
        <p:txBody>
          <a:bodyPr wrap="square" lIns="91440" tIns="45720" rIns="91440" bIns="45720">
            <a:spAutoFit/>
          </a:bodyPr>
          <a:lstStyle/>
          <a:p>
            <a:r>
              <a:rPr lang="en-US" sz="3200" b="1" cap="none" spc="0" dirty="0">
                <a:ln w="0"/>
                <a:solidFill>
                  <a:srgbClr val="002060"/>
                </a:solidFill>
                <a:latin typeface="DPT Hotel Oriental" panose="02000500000000000000" pitchFamily="2" charset="0"/>
              </a:rPr>
              <a:t>C. </a:t>
            </a:r>
            <a:r>
              <a:rPr lang="en-US" sz="3200" dirty="0" err="1">
                <a:ln w="0"/>
                <a:latin typeface="DPT Hotel Oriental" panose="02000500000000000000" pitchFamily="2" charset="0"/>
              </a:rPr>
              <a:t>Đoạn</a:t>
            </a:r>
            <a:r>
              <a:rPr lang="en-US" sz="3200" dirty="0">
                <a:ln w="0"/>
                <a:latin typeface="DPT Hotel Oriental" panose="02000500000000000000" pitchFamily="2" charset="0"/>
              </a:rPr>
              <a:t> video </a:t>
            </a:r>
            <a:r>
              <a:rPr lang="en-US" sz="3200" dirty="0" err="1">
                <a:ln w="0"/>
                <a:latin typeface="DPT Hotel Oriental" panose="02000500000000000000" pitchFamily="2" charset="0"/>
              </a:rPr>
              <a:t>em</a:t>
            </a:r>
            <a:r>
              <a:rPr lang="en-US" sz="3200" dirty="0">
                <a:ln w="0"/>
                <a:latin typeface="DPT Hotel Oriental" panose="02000500000000000000" pitchFamily="2" charset="0"/>
              </a:rPr>
              <a:t> </a:t>
            </a:r>
            <a:r>
              <a:rPr lang="en-US" sz="3200" dirty="0" err="1">
                <a:ln w="0"/>
                <a:latin typeface="DPT Hotel Oriental" panose="02000500000000000000" pitchFamily="2" charset="0"/>
              </a:rPr>
              <a:t>thích</a:t>
            </a:r>
            <a:endParaRPr lang="en-US" sz="3200" dirty="0">
              <a:ln w="0"/>
              <a:effectLst>
                <a:outerShdw blurRad="38100" dist="19050" dir="2700000" algn="tl" rotWithShape="0">
                  <a:schemeClr val="dk1">
                    <a:alpha val="40000"/>
                  </a:schemeClr>
                </a:outerShdw>
              </a:effectLst>
              <a:latin typeface="DPT Hotel Oriental" panose="02000500000000000000" pitchFamily="2" charset="0"/>
            </a:endParaRPr>
          </a:p>
          <a:p>
            <a:pPr algn="ctr"/>
            <a:endParaRPr lang="en-US" sz="3200" b="1"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4" name="Rectangle 23">
            <a:extLst>
              <a:ext uri="{FF2B5EF4-FFF2-40B4-BE49-F238E27FC236}">
                <a16:creationId xmlns:a16="http://schemas.microsoft.com/office/drawing/2014/main" id="{2809AE12-D10F-FB84-9686-C01D821E1C93}"/>
              </a:ext>
            </a:extLst>
          </p:cNvPr>
          <p:cNvSpPr/>
          <p:nvPr/>
        </p:nvSpPr>
        <p:spPr>
          <a:xfrm>
            <a:off x="3807235" y="4013835"/>
            <a:ext cx="3619844" cy="1077218"/>
          </a:xfrm>
          <a:prstGeom prst="rect">
            <a:avLst/>
          </a:prstGeom>
          <a:noFill/>
        </p:spPr>
        <p:txBody>
          <a:bodyPr wrap="square" lIns="91440" tIns="45720" rIns="91440" bIns="45720">
            <a:spAutoFit/>
          </a:bodyPr>
          <a:lstStyle/>
          <a:p>
            <a:pPr algn="ctr"/>
            <a:r>
              <a:rPr lang="en-US" sz="3200" b="1" cap="none" spc="0" dirty="0">
                <a:ln w="0"/>
                <a:solidFill>
                  <a:srgbClr val="002060"/>
                </a:solidFill>
                <a:latin typeface="DPT Hotel Oriental" panose="02000500000000000000" pitchFamily="2" charset="0"/>
              </a:rPr>
              <a:t>D. </a:t>
            </a:r>
            <a:r>
              <a:rPr lang="en-US" sz="3200" dirty="0" err="1">
                <a:ln w="0"/>
                <a:latin typeface="DPT Hotel Oriental" panose="02000500000000000000" pitchFamily="2" charset="0"/>
              </a:rPr>
              <a:t>Thời</a:t>
            </a:r>
            <a:r>
              <a:rPr lang="en-US" sz="3200" dirty="0">
                <a:ln w="0"/>
                <a:latin typeface="DPT Hotel Oriental" panose="02000500000000000000" pitchFamily="2" charset="0"/>
              </a:rPr>
              <a:t> </a:t>
            </a:r>
            <a:r>
              <a:rPr lang="en-US" sz="3200" dirty="0" err="1">
                <a:ln w="0"/>
                <a:latin typeface="DPT Hotel Oriental" panose="02000500000000000000" pitchFamily="2" charset="0"/>
              </a:rPr>
              <a:t>khoá</a:t>
            </a:r>
            <a:r>
              <a:rPr lang="en-US" sz="3200" dirty="0">
                <a:ln w="0"/>
                <a:latin typeface="DPT Hotel Oriental" panose="02000500000000000000" pitchFamily="2" charset="0"/>
              </a:rPr>
              <a:t> </a:t>
            </a:r>
            <a:r>
              <a:rPr lang="en-US" sz="3200" dirty="0" err="1">
                <a:ln w="0"/>
                <a:latin typeface="DPT Hotel Oriental" panose="02000500000000000000" pitchFamily="2" charset="0"/>
              </a:rPr>
              <a:t>biểu</a:t>
            </a:r>
            <a:r>
              <a:rPr lang="en-US" sz="3200" dirty="0">
                <a:ln w="0"/>
                <a:latin typeface="DPT Hotel Oriental" panose="02000500000000000000" pitchFamily="2" charset="0"/>
              </a:rPr>
              <a:t> </a:t>
            </a:r>
            <a:r>
              <a:rPr lang="en-US" sz="3200" dirty="0" err="1">
                <a:ln w="0"/>
                <a:latin typeface="DPT Hotel Oriental" panose="02000500000000000000" pitchFamily="2" charset="0"/>
              </a:rPr>
              <a:t>của</a:t>
            </a:r>
            <a:r>
              <a:rPr lang="en-US" sz="3200" dirty="0">
                <a:ln w="0"/>
                <a:latin typeface="DPT Hotel Oriental" panose="02000500000000000000" pitchFamily="2" charset="0"/>
              </a:rPr>
              <a:t> </a:t>
            </a:r>
            <a:r>
              <a:rPr lang="en-US" sz="3200" dirty="0" err="1">
                <a:ln w="0"/>
                <a:latin typeface="DPT Hotel Oriental" panose="02000500000000000000" pitchFamily="2" charset="0"/>
              </a:rPr>
              <a:t>em</a:t>
            </a:r>
            <a:endParaRPr lang="en-US" sz="32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25" name="Picture 24" descr="A close up of a logo&#10;&#10;Description automatically generated">
            <a:extLst>
              <a:ext uri="{FF2B5EF4-FFF2-40B4-BE49-F238E27FC236}">
                <a16:creationId xmlns:a16="http://schemas.microsoft.com/office/drawing/2014/main" id="{034FD3FE-6927-ED3A-535E-B9FD07657AE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97E597D0-9C7A-13D3-D56F-AF7D4F3796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27" name="Rectangle: Rounded Corners 26">
            <a:extLst>
              <a:ext uri="{FF2B5EF4-FFF2-40B4-BE49-F238E27FC236}">
                <a16:creationId xmlns:a16="http://schemas.microsoft.com/office/drawing/2014/main" id="{2FA4BBCF-A218-4255-6D8C-0D1FDDD39F69}"/>
              </a:ext>
            </a:extLst>
          </p:cNvPr>
          <p:cNvSpPr/>
          <p:nvPr/>
        </p:nvSpPr>
        <p:spPr>
          <a:xfrm>
            <a:off x="8770669" y="4878003"/>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
            <a:extLst>
              <a:ext uri="{FF2B5EF4-FFF2-40B4-BE49-F238E27FC236}">
                <a16:creationId xmlns:a16="http://schemas.microsoft.com/office/drawing/2014/main" id="{EE359D61-CA25-3FB6-35AE-F59523FF56B0}"/>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29" name="5">
            <a:extLst>
              <a:ext uri="{FF2B5EF4-FFF2-40B4-BE49-F238E27FC236}">
                <a16:creationId xmlns:a16="http://schemas.microsoft.com/office/drawing/2014/main" id="{774506A6-0625-E4F2-DDC4-16EE4AF7C090}"/>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30" name="5">
            <a:extLst>
              <a:ext uri="{FF2B5EF4-FFF2-40B4-BE49-F238E27FC236}">
                <a16:creationId xmlns:a16="http://schemas.microsoft.com/office/drawing/2014/main" id="{1588EC34-1AEF-EFC4-1B6F-9B4ED7DDAD66}"/>
              </a:ext>
            </a:extLst>
          </p:cNvPr>
          <p:cNvSpPr/>
          <p:nvPr/>
        </p:nvSpPr>
        <p:spPr>
          <a:xfrm>
            <a:off x="8926586"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31" name="5">
            <a:extLst>
              <a:ext uri="{FF2B5EF4-FFF2-40B4-BE49-F238E27FC236}">
                <a16:creationId xmlns:a16="http://schemas.microsoft.com/office/drawing/2014/main" id="{490276E7-6D16-23A0-709F-57EE3B5009C6}"/>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32" name="5">
            <a:extLst>
              <a:ext uri="{FF2B5EF4-FFF2-40B4-BE49-F238E27FC236}">
                <a16:creationId xmlns:a16="http://schemas.microsoft.com/office/drawing/2014/main" id="{6C99A939-AEB5-5B7D-98DC-9EEC786BDA50}"/>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33" name="5">
            <a:extLst>
              <a:ext uri="{FF2B5EF4-FFF2-40B4-BE49-F238E27FC236}">
                <a16:creationId xmlns:a16="http://schemas.microsoft.com/office/drawing/2014/main" id="{E6D97D6B-3AD5-6302-AF0E-5FDE135FDBAA}"/>
              </a:ext>
            </a:extLst>
          </p:cNvPr>
          <p:cNvSpPr/>
          <p:nvPr/>
        </p:nvSpPr>
        <p:spPr>
          <a:xfrm>
            <a:off x="8926587" y="5026762"/>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34" name="start">
            <a:extLst>
              <a:ext uri="{FF2B5EF4-FFF2-40B4-BE49-F238E27FC236}">
                <a16:creationId xmlns:a16="http://schemas.microsoft.com/office/drawing/2014/main" id="{3F8FDC39-0DDE-EF9C-BFAB-B007248CBF0C}"/>
              </a:ext>
            </a:extLst>
          </p:cNvPr>
          <p:cNvSpPr/>
          <p:nvPr/>
        </p:nvSpPr>
        <p:spPr>
          <a:xfrm>
            <a:off x="8926587" y="6346055"/>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14869303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10000">
                                        <p:cTn display="0" masterRel="sameClick">
                                          <p:stCondLst>
                                            <p:cond evt="begin" delay="0">
                                              <p:tn val="5"/>
                                            </p:cond>
                                          </p:stCondLst>
                                          <p:endCondLst>
                                            <p:cond evt="onStopAudio" delay="0">
                                              <p:tgtEl>
                                                <p:sldTgt/>
                                              </p:tgtEl>
                                            </p:cond>
                                          </p:endCondLst>
                                        </p:cTn>
                                        <p:tgtEl>
                                          <p:sndTgt r:embed="rId3"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3.7037E-7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3.7037E-7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2.08333E-6 2.59259E-6 L 0.00808 -0.19514 " pathEditMode="relative" rAng="0" ptsTypes="AA">
                                      <p:cBhvr>
                                        <p:cTn id="42" dur="1250" fill="hold"/>
                                        <p:tgtEl>
                                          <p:spTgt spid="17"/>
                                        </p:tgtEl>
                                        <p:attrNameLst>
                                          <p:attrName>ppt_x</p:attrName>
                                          <p:attrName>ppt_y</p:attrName>
                                        </p:attrNameLst>
                                      </p:cBhvr>
                                      <p:rCtr x="404" y="-9769"/>
                                    </p:animMotion>
                                  </p:childTnLst>
                                </p:cTn>
                              </p:par>
                              <p:par>
                                <p:cTn id="43" presetID="64" presetClass="path" presetSubtype="0" accel="50000" decel="50000" fill="hold" nodeType="withEffect">
                                  <p:stCondLst>
                                    <p:cond delay="3500"/>
                                  </p:stCondLst>
                                  <p:childTnLst>
                                    <p:animMotion origin="layout" path="M -2.70833E-6 -4.44444E-6 L -2.70833E-6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set>
                                      <p:cBhvr>
                                        <p:cTn id="5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17"/>
                                        </p:tgtEl>
                                        <p:attrNameLst>
                                          <p:attrName>ppt_w</p:attrName>
                                        </p:attrNameLst>
                                      </p:cBhvr>
                                      <p:tavLst>
                                        <p:tav tm="0">
                                          <p:val>
                                            <p:strVal val="ppt_w"/>
                                          </p:val>
                                        </p:tav>
                                        <p:tav tm="100000">
                                          <p:val>
                                            <p:fltVal val="0"/>
                                          </p:val>
                                        </p:tav>
                                      </p:tavLst>
                                    </p:anim>
                                    <p:anim calcmode="lin" valueType="num">
                                      <p:cBhvr>
                                        <p:cTn id="57" dur="500"/>
                                        <p:tgtEl>
                                          <p:spTgt spid="17"/>
                                        </p:tgtEl>
                                        <p:attrNameLst>
                                          <p:attrName>ppt_h</p:attrName>
                                        </p:attrNameLst>
                                      </p:cBhvr>
                                      <p:tavLst>
                                        <p:tav tm="0">
                                          <p:val>
                                            <p:strVal val="ppt_h"/>
                                          </p:val>
                                        </p:tav>
                                        <p:tav tm="100000">
                                          <p:val>
                                            <p:fltVal val="0"/>
                                          </p:val>
                                        </p:tav>
                                      </p:tavLst>
                                    </p:anim>
                                    <p:set>
                                      <p:cBhvr>
                                        <p:cTn id="5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5a31405ccd2aa.wav"/>
                                        </p:tgtEl>
                                      </p:cMediaNode>
                                    </p:audio>
                                  </p:sub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065 -0.23542 L 0.00065 -0.23518 C 0.00117 -0.26227 -0.00052 -0.28958 0.00221 -0.31597 C 0.00351 -0.32801 0.01406 -0.34213 0.0194 -0.34931 C 0.02552 -0.35764 0.02304 -0.35324 0.03033 -0.36042 C 0.03567 -0.36597 0.04062 -0.37245 0.04596 -0.37708 C 0.04908 -0.37986 0.05234 -0.38241 0.05533 -0.38542 C 0.05703 -0.38727 0.05833 -0.38981 0.06002 -0.39097 C 0.06302 -0.39352 0.06653 -0.39398 0.0694 -0.39653 C 0.08033 -0.40694 0.08854 -0.4206 0.09752 -0.43565 C 0.10013 -0.44028 0.10924 -0.4537 0.11158 -0.46319 C 0.11354 -0.4706 0.11484 -0.47824 0.11627 -0.48542 C 0.11692 -0.48819 0.11744 -0.49143 0.11783 -0.49375 C 0.11901 -0.50208 0.11992 -0.51065 0.12096 -0.51875 C 0.12148 -0.52268 0.122 -0.52616 0.12252 -0.52986 C 0.122 -0.54375 0.12213 -0.55787 0.12096 -0.57153 C 0.12057 -0.57685 0.11888 -0.58079 0.11783 -0.58542 C 0.11731 -0.58819 0.11705 -0.5912 0.11627 -0.59375 C 0.11458 -0.6 0.11145 -0.60648 0.10846 -0.61042 C 0.10703 -0.61273 0.10533 -0.61412 0.10377 -0.61597 C 0.10117 -0.61968 0.09869 -0.62384 0.09596 -0.62708 C 0.08932 -0.63634 0.07565 -0.65208 0.07565 -0.65185 C 0.07461 -0.65532 0.07395 -0.6581 0.07252 -0.66042 C 0.07018 -0.66481 0.06731 -0.66782 0.06471 -0.67199 C 0.06315 -0.67431 0.06172 -0.67731 0.06002 -0.68032 C 0.05651 -0.68565 0.05234 -0.69028 0.04908 -0.69676 C 0.04713 -0.70069 0.04583 -0.70579 0.0444 -0.71042 C 0.0427 -0.71597 0.04101 -0.72176 0.03971 -0.72708 C 0.03125 -0.76505 0.04609 -0.71018 0.03502 -0.74931 C 0.0345 -0.75671 0.03424 -0.76458 0.03346 -0.77176 C 0.0332 -0.77454 0.0319 -0.77708 0.0319 -0.78009 C 0.03242 -0.80324 0.03294 -0.82639 0.03502 -0.84931 C 0.03554 -0.85486 0.04049 -0.86852 0.04283 -0.87431 C 0.047 -0.88472 0.0513 -0.89491 0.05533 -0.90486 C 0.05846 -0.91273 0.05872 -0.91574 0.06315 -0.92153 C 0.06562 -0.92477 0.06836 -0.92708 0.07096 -0.92986 C 0.072 -0.93287 0.07278 -0.93588 0.07408 -0.93819 C 0.07643 -0.94259 0.07929 -0.94606 0.0819 -0.94954 C 0.08346 -0.95139 0.08528 -0.95278 0.08658 -0.95486 C 0.09843 -0.97407 0.10286 -0.98472 0.11315 -1.00764 C 0.11419 -1.01018 0.11992 -1.02338 0.12096 -1.02731 C 0.122 -1.03079 0.12382 -1.04398 0.12408 -1.04653 C 0.12799 -1.08079 0.12369 -1.04861 0.12734 -1.07431 C 0.12669 -1.08727 0.12747 -1.10069 0.12565 -1.11319 C 0.12526 -1.11667 0.11666 -1.13681 0.11471 -1.1412 C 0.11145 -1.15903 0.11588 -1.13958 0.10846 -1.15787 C 0.10716 -1.16111 0.10664 -1.16528 0.10533 -1.16875 C 0.10351 -1.17477 0.10039 -1.17917 0.09908 -1.18542 C 0.09856 -1.18819 0.09804 -1.19097 0.09752 -1.19375 C 0.09609 -1.20278 0.09557 -1.20903 0.0944 -1.21875 C 0.09492 -1.23634 0.09479 -1.25393 0.09596 -1.27153 C 0.09635 -1.27731 0.09804 -1.28264 0.09908 -1.28819 C 0.10052 -1.29514 0.10208 -1.30278 0.10221 -1.31042 C 0.10273 -1.3287 0.10221 -1.34745 0.10221 -1.36597 " pathEditMode="relative" rAng="0" ptsTypes="AAAAAAAAAAAAAAAAAAAAAAAAAAAAAAAAAAAAAAAAAAAAAAAAAAAAAA">
                                      <p:cBhvr>
                                        <p:cTn id="70" dur="1250" fill="hold"/>
                                        <p:tgtEl>
                                          <p:spTgt spid="11"/>
                                        </p:tgtEl>
                                        <p:attrNameLst>
                                          <p:attrName>ppt_x</p:attrName>
                                          <p:attrName>ppt_y</p:attrName>
                                        </p:attrNameLst>
                                      </p:cBhvr>
                                      <p:rCtr x="6328" y="-56528"/>
                                    </p:animMotion>
                                  </p:childTnLst>
                                  <p:subTnLst>
                                    <p:audio>
                                      <p:cMediaNode>
                                        <p:cTn display="0" masterRel="sameClick">
                                          <p:stCondLst>
                                            <p:cond evt="begin" delay="0">
                                              <p:tn val="69"/>
                                            </p:cond>
                                          </p:stCondLst>
                                          <p:endCondLst>
                                            <p:cond evt="onStopAudio" delay="0">
                                              <p:tgtEl>
                                                <p:sldTgt/>
                                              </p:tgtEl>
                                            </p:cond>
                                          </p:endCondLst>
                                        </p:cTn>
                                        <p:tgtEl>
                                          <p:sndTgt r:embed="rId5"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1"/>
                                        </p:tgtEl>
                                        <p:attrNameLst>
                                          <p:attrName>fillcolor</p:attrName>
                                        </p:attrNameLst>
                                      </p:cBhvr>
                                      <p:to>
                                        <a:schemeClr val="accent2"/>
                                      </p:to>
                                    </p:animClr>
                                    <p:set>
                                      <p:cBhvr>
                                        <p:cTn id="74" dur="2000" fill="hold"/>
                                        <p:tgtEl>
                                          <p:spTgt spid="21"/>
                                        </p:tgtEl>
                                        <p:attrNameLst>
                                          <p:attrName>fill.type</p:attrName>
                                        </p:attrNameLst>
                                      </p:cBhvr>
                                      <p:to>
                                        <p:strVal val="solid"/>
                                      </p:to>
                                    </p:set>
                                    <p:set>
                                      <p:cBhvr>
                                        <p:cTn id="75" dur="2000" fill="hold"/>
                                        <p:tgtEl>
                                          <p:spTgt spid="2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6"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115">
            <a:extLst>
              <a:ext uri="{FF2B5EF4-FFF2-40B4-BE49-F238E27FC236}">
                <a16:creationId xmlns:a16="http://schemas.microsoft.com/office/drawing/2014/main" id="{2570E424-CE11-50AF-7552-451576B9A9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3" name="图片 116">
            <a:extLst>
              <a:ext uri="{FF2B5EF4-FFF2-40B4-BE49-F238E27FC236}">
                <a16:creationId xmlns:a16="http://schemas.microsoft.com/office/drawing/2014/main" id="{B0654083-1BCF-E359-D07D-E8EAFBEF66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5" name="Picture 4" descr="A close up of a logo&#10;&#10;Description automatically generated">
            <a:extLst>
              <a:ext uri="{FF2B5EF4-FFF2-40B4-BE49-F238E27FC236}">
                <a16:creationId xmlns:a16="http://schemas.microsoft.com/office/drawing/2014/main" id="{3110B4C6-4C30-CDE5-C033-F1D63782C2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380" y="-1278564"/>
            <a:ext cx="10118753" cy="8705850"/>
          </a:xfrm>
          <a:prstGeom prst="rect">
            <a:avLst/>
          </a:prstGeom>
        </p:spPr>
      </p:pic>
      <p:pic>
        <p:nvPicPr>
          <p:cNvPr id="6" name="Picture 5" descr="A close up of a flower&#10;&#10;Description automatically generated">
            <a:extLst>
              <a:ext uri="{FF2B5EF4-FFF2-40B4-BE49-F238E27FC236}">
                <a16:creationId xmlns:a16="http://schemas.microsoft.com/office/drawing/2014/main" id="{E74201B2-6754-1D21-676B-ABD98DE843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036" y="5877618"/>
            <a:ext cx="1200032" cy="1043506"/>
          </a:xfrm>
          <a:prstGeom prst="rect">
            <a:avLst/>
          </a:prstGeom>
        </p:spPr>
      </p:pic>
      <p:sp>
        <p:nvSpPr>
          <p:cNvPr id="7" name="文本框 19">
            <a:extLst>
              <a:ext uri="{FF2B5EF4-FFF2-40B4-BE49-F238E27FC236}">
                <a16:creationId xmlns:a16="http://schemas.microsoft.com/office/drawing/2014/main" id="{2F9EE98B-A3DA-F364-FEE1-84251639B796}"/>
              </a:ext>
            </a:extLst>
          </p:cNvPr>
          <p:cNvSpPr txBox="1"/>
          <p:nvPr/>
        </p:nvSpPr>
        <p:spPr>
          <a:xfrm>
            <a:off x="710753" y="0"/>
            <a:ext cx="6153849"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44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44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44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44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44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grpSp>
        <p:nvGrpSpPr>
          <p:cNvPr id="8" name="A">
            <a:extLst>
              <a:ext uri="{FF2B5EF4-FFF2-40B4-BE49-F238E27FC236}">
                <a16:creationId xmlns:a16="http://schemas.microsoft.com/office/drawing/2014/main" id="{EAFC4E2E-2694-4FF5-F1D6-71D681596069}"/>
              </a:ext>
            </a:extLst>
          </p:cNvPr>
          <p:cNvGrpSpPr/>
          <p:nvPr/>
        </p:nvGrpSpPr>
        <p:grpSpPr>
          <a:xfrm>
            <a:off x="-789989" y="6545089"/>
            <a:ext cx="2649940" cy="2670774"/>
            <a:chOff x="6219191" y="6603470"/>
            <a:chExt cx="2670774" cy="2670774"/>
          </a:xfrm>
        </p:grpSpPr>
        <p:pic>
          <p:nvPicPr>
            <p:cNvPr id="9" name="Picture 8" descr="A picture containing drawing&#10;&#10;Description automatically generated">
              <a:extLst>
                <a:ext uri="{FF2B5EF4-FFF2-40B4-BE49-F238E27FC236}">
                  <a16:creationId xmlns:a16="http://schemas.microsoft.com/office/drawing/2014/main" id="{DB53A864-02F4-5B06-E7AA-414E5DF607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00726">
              <a:off x="6219191" y="6603470"/>
              <a:ext cx="2670774" cy="2670774"/>
            </a:xfrm>
            <a:prstGeom prst="rect">
              <a:avLst/>
            </a:prstGeom>
          </p:spPr>
        </p:pic>
        <p:sp>
          <p:nvSpPr>
            <p:cNvPr id="10" name="Rectangle 9">
              <a:extLst>
                <a:ext uri="{FF2B5EF4-FFF2-40B4-BE49-F238E27FC236}">
                  <a16:creationId xmlns:a16="http://schemas.microsoft.com/office/drawing/2014/main" id="{70EA7BC9-3EE1-51CE-E88C-7F7F125F8F1A}"/>
                </a:ext>
              </a:extLst>
            </p:cNvPr>
            <p:cNvSpPr/>
            <p:nvPr/>
          </p:nvSpPr>
          <p:spPr>
            <a:xfrm>
              <a:off x="7455180" y="7075410"/>
              <a:ext cx="68480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A</a:t>
              </a:r>
            </a:p>
          </p:txBody>
        </p:sp>
      </p:grpSp>
      <p:grpSp>
        <p:nvGrpSpPr>
          <p:cNvPr id="11" name="B">
            <a:extLst>
              <a:ext uri="{FF2B5EF4-FFF2-40B4-BE49-F238E27FC236}">
                <a16:creationId xmlns:a16="http://schemas.microsoft.com/office/drawing/2014/main" id="{A1D1B268-0CFB-DBCC-86C3-008A3DFB1B14}"/>
              </a:ext>
            </a:extLst>
          </p:cNvPr>
          <p:cNvGrpSpPr/>
          <p:nvPr/>
        </p:nvGrpSpPr>
        <p:grpSpPr>
          <a:xfrm>
            <a:off x="1580899" y="6819288"/>
            <a:ext cx="2382455" cy="2734249"/>
            <a:chOff x="8068371" y="5639611"/>
            <a:chExt cx="2724012" cy="2724012"/>
          </a:xfrm>
        </p:grpSpPr>
        <p:pic>
          <p:nvPicPr>
            <p:cNvPr id="12" name="Picture 11" descr="A picture containing light&#10;&#10;Description automatically generated">
              <a:extLst>
                <a:ext uri="{FF2B5EF4-FFF2-40B4-BE49-F238E27FC236}">
                  <a16:creationId xmlns:a16="http://schemas.microsoft.com/office/drawing/2014/main" id="{2564EC72-F5ED-53DF-0811-EFF8E368DC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36442">
              <a:off x="8068371" y="5639611"/>
              <a:ext cx="2724012" cy="2724012"/>
            </a:xfrm>
            <a:prstGeom prst="rect">
              <a:avLst/>
            </a:prstGeom>
          </p:spPr>
        </p:pic>
        <p:sp>
          <p:nvSpPr>
            <p:cNvPr id="13" name="Rectangle 12">
              <a:extLst>
                <a:ext uri="{FF2B5EF4-FFF2-40B4-BE49-F238E27FC236}">
                  <a16:creationId xmlns:a16="http://schemas.microsoft.com/office/drawing/2014/main" id="{6EE48109-3395-2E5F-12CD-048C121F8A47}"/>
                </a:ext>
              </a:extLst>
            </p:cNvPr>
            <p:cNvSpPr/>
            <p:nvPr/>
          </p:nvSpPr>
          <p:spPr>
            <a:xfrm>
              <a:off x="9252683" y="6045602"/>
              <a:ext cx="52450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B</a:t>
              </a:r>
            </a:p>
          </p:txBody>
        </p:sp>
      </p:grpSp>
      <p:grpSp>
        <p:nvGrpSpPr>
          <p:cNvPr id="14" name="C">
            <a:extLst>
              <a:ext uri="{FF2B5EF4-FFF2-40B4-BE49-F238E27FC236}">
                <a16:creationId xmlns:a16="http://schemas.microsoft.com/office/drawing/2014/main" id="{80F149C3-0C12-15D0-3116-95DF52A12FCD}"/>
              </a:ext>
            </a:extLst>
          </p:cNvPr>
          <p:cNvGrpSpPr/>
          <p:nvPr/>
        </p:nvGrpSpPr>
        <p:grpSpPr>
          <a:xfrm>
            <a:off x="3539864" y="6772333"/>
            <a:ext cx="2349168" cy="2658776"/>
            <a:chOff x="9664213" y="6394808"/>
            <a:chExt cx="2658776" cy="2658776"/>
          </a:xfrm>
        </p:grpSpPr>
        <p:pic>
          <p:nvPicPr>
            <p:cNvPr id="15" name="Picture 14" descr="A picture containing drawing, light&#10;&#10;Description automatically generated">
              <a:extLst>
                <a:ext uri="{FF2B5EF4-FFF2-40B4-BE49-F238E27FC236}">
                  <a16:creationId xmlns:a16="http://schemas.microsoft.com/office/drawing/2014/main" id="{DB36A0C4-675B-8F4C-0352-2E812C5D25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11622">
              <a:off x="9664213" y="6394808"/>
              <a:ext cx="2658776" cy="2658776"/>
            </a:xfrm>
            <a:prstGeom prst="rect">
              <a:avLst/>
            </a:prstGeom>
          </p:spPr>
        </p:pic>
        <p:sp>
          <p:nvSpPr>
            <p:cNvPr id="16" name="Rectangle 15">
              <a:extLst>
                <a:ext uri="{FF2B5EF4-FFF2-40B4-BE49-F238E27FC236}">
                  <a16:creationId xmlns:a16="http://schemas.microsoft.com/office/drawing/2014/main" id="{8334118F-3289-91DF-27B1-AEF9CECDF548}"/>
                </a:ext>
              </a:extLst>
            </p:cNvPr>
            <p:cNvSpPr/>
            <p:nvPr/>
          </p:nvSpPr>
          <p:spPr>
            <a:xfrm>
              <a:off x="10668370" y="6858000"/>
              <a:ext cx="636714"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C</a:t>
              </a:r>
            </a:p>
          </p:txBody>
        </p:sp>
      </p:grpSp>
      <p:grpSp>
        <p:nvGrpSpPr>
          <p:cNvPr id="17" name="D">
            <a:extLst>
              <a:ext uri="{FF2B5EF4-FFF2-40B4-BE49-F238E27FC236}">
                <a16:creationId xmlns:a16="http://schemas.microsoft.com/office/drawing/2014/main" id="{20AD5DFB-E09C-742D-D2B9-71EB4E38F326}"/>
              </a:ext>
            </a:extLst>
          </p:cNvPr>
          <p:cNvGrpSpPr/>
          <p:nvPr/>
        </p:nvGrpSpPr>
        <p:grpSpPr>
          <a:xfrm rot="20697415">
            <a:off x="5650617" y="6396390"/>
            <a:ext cx="2254614" cy="1947478"/>
            <a:chOff x="9659337" y="4088425"/>
            <a:chExt cx="2392647" cy="1947478"/>
          </a:xfrm>
        </p:grpSpPr>
        <p:pic>
          <p:nvPicPr>
            <p:cNvPr id="18" name="Picture 17" descr="A close up of a logo&#10;&#10;Description automatically generated">
              <a:extLst>
                <a:ext uri="{FF2B5EF4-FFF2-40B4-BE49-F238E27FC236}">
                  <a16:creationId xmlns:a16="http://schemas.microsoft.com/office/drawing/2014/main" id="{88B54246-EAB3-5A4C-179C-E25D551B5DA5}"/>
                </a:ext>
              </a:extLst>
            </p:cNvPr>
            <p:cNvPicPr>
              <a:picLocks noChangeAspect="1"/>
            </p:cNvPicPr>
            <p:nvPr/>
          </p:nvPicPr>
          <p:blipFill rotWithShape="1">
            <a:blip r:embed="rId14">
              <a:extLst>
                <a:ext uri="{28A0092B-C50C-407E-A947-70E740481C1C}">
                  <a14:useLocalDpi xmlns:a14="http://schemas.microsoft.com/office/drawing/2010/main" val="0"/>
                </a:ext>
              </a:extLst>
            </a:blip>
            <a:srcRect r="14479" b="30391"/>
            <a:stretch/>
          </p:blipFill>
          <p:spPr>
            <a:xfrm rot="2120245">
              <a:off x="9659337" y="4088425"/>
              <a:ext cx="2392647" cy="1947478"/>
            </a:xfrm>
            <a:prstGeom prst="rect">
              <a:avLst/>
            </a:prstGeom>
          </p:spPr>
        </p:pic>
        <p:sp>
          <p:nvSpPr>
            <p:cNvPr id="19" name="Rectangle 18">
              <a:extLst>
                <a:ext uri="{FF2B5EF4-FFF2-40B4-BE49-F238E27FC236}">
                  <a16:creationId xmlns:a16="http://schemas.microsoft.com/office/drawing/2014/main" id="{18008A97-1A15-DDEE-8976-C3920F6B9F23}"/>
                </a:ext>
              </a:extLst>
            </p:cNvPr>
            <p:cNvSpPr/>
            <p:nvPr/>
          </p:nvSpPr>
          <p:spPr>
            <a:xfrm>
              <a:off x="10681194" y="4705757"/>
              <a:ext cx="5629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latin typeface="orange juice" pitchFamily="2" charset="0"/>
                </a:rPr>
                <a:t>D</a:t>
              </a:r>
            </a:p>
          </p:txBody>
        </p:sp>
      </p:grpSp>
      <p:sp>
        <p:nvSpPr>
          <p:cNvPr id="20" name="Rectangle 19">
            <a:extLst>
              <a:ext uri="{FF2B5EF4-FFF2-40B4-BE49-F238E27FC236}">
                <a16:creationId xmlns:a16="http://schemas.microsoft.com/office/drawing/2014/main" id="{6465A3A6-2C82-AA1F-7F25-73E244443D76}"/>
              </a:ext>
            </a:extLst>
          </p:cNvPr>
          <p:cNvSpPr/>
          <p:nvPr/>
        </p:nvSpPr>
        <p:spPr>
          <a:xfrm>
            <a:off x="385249" y="1750087"/>
            <a:ext cx="8905897" cy="523220"/>
          </a:xfrm>
          <a:prstGeom prst="rect">
            <a:avLst/>
          </a:prstGeom>
          <a:noFill/>
        </p:spPr>
        <p:txBody>
          <a:bodyPr wrap="square" lIns="91440" tIns="45720" rIns="91440" bIns="45720">
            <a:spAutoFit/>
          </a:bodyPr>
          <a:lstStyle/>
          <a:p>
            <a:pPr algn="ctr"/>
            <a:r>
              <a:rPr lang="en-US" sz="2700" b="1" dirty="0" err="1">
                <a:solidFill>
                  <a:srgbClr val="FF0000"/>
                </a:solidFill>
              </a:rPr>
              <a:t>Trên</a:t>
            </a:r>
            <a:r>
              <a:rPr lang="en-US" sz="2700" b="1" dirty="0">
                <a:solidFill>
                  <a:srgbClr val="FF0000"/>
                </a:solidFill>
              </a:rPr>
              <a:t> Internet, </a:t>
            </a:r>
            <a:r>
              <a:rPr lang="en-US" sz="2700" b="1" dirty="0" err="1">
                <a:solidFill>
                  <a:srgbClr val="FF0000"/>
                </a:solidFill>
              </a:rPr>
              <a:t>thông</a:t>
            </a:r>
            <a:r>
              <a:rPr lang="en-US" sz="2700" b="1" dirty="0">
                <a:solidFill>
                  <a:srgbClr val="FF0000"/>
                </a:solidFill>
              </a:rPr>
              <a:t> tin </a:t>
            </a:r>
            <a:r>
              <a:rPr lang="en-US" sz="2700" b="1" dirty="0" err="1">
                <a:solidFill>
                  <a:srgbClr val="FF0000"/>
                </a:solidFill>
              </a:rPr>
              <a:t>nào</a:t>
            </a:r>
            <a:r>
              <a:rPr lang="en-US" sz="2700" b="1" dirty="0">
                <a:solidFill>
                  <a:srgbClr val="FF0000"/>
                </a:solidFill>
              </a:rPr>
              <a:t> </a:t>
            </a:r>
            <a:r>
              <a:rPr lang="en-US" sz="2700" b="1" dirty="0" err="1">
                <a:solidFill>
                  <a:srgbClr val="FF0000"/>
                </a:solidFill>
              </a:rPr>
              <a:t>không</a:t>
            </a:r>
            <a:r>
              <a:rPr lang="en-US" sz="2700" b="1" dirty="0">
                <a:solidFill>
                  <a:srgbClr val="FF0000"/>
                </a:solidFill>
              </a:rPr>
              <a:t> </a:t>
            </a:r>
            <a:r>
              <a:rPr lang="en-US" sz="2700" b="1" dirty="0" err="1">
                <a:solidFill>
                  <a:srgbClr val="FF0000"/>
                </a:solidFill>
              </a:rPr>
              <a:t>phù</a:t>
            </a:r>
            <a:r>
              <a:rPr lang="en-US" sz="2700" b="1" dirty="0">
                <a:solidFill>
                  <a:srgbClr val="FF0000"/>
                </a:solidFill>
              </a:rPr>
              <a:t> </a:t>
            </a:r>
            <a:r>
              <a:rPr lang="en-US" sz="2700" b="1" dirty="0" err="1">
                <a:solidFill>
                  <a:srgbClr val="FF0000"/>
                </a:solidFill>
              </a:rPr>
              <a:t>hợp</a:t>
            </a:r>
            <a:r>
              <a:rPr lang="en-US" sz="2700" b="1" dirty="0">
                <a:solidFill>
                  <a:srgbClr val="FF0000"/>
                </a:solidFill>
              </a:rPr>
              <a:t> </a:t>
            </a:r>
            <a:r>
              <a:rPr lang="en-US" sz="2700" b="1" dirty="0" err="1">
                <a:solidFill>
                  <a:srgbClr val="FF0000"/>
                </a:solidFill>
              </a:rPr>
              <a:t>với</a:t>
            </a:r>
            <a:r>
              <a:rPr lang="en-US" sz="2700" b="1" dirty="0">
                <a:solidFill>
                  <a:srgbClr val="FF0000"/>
                </a:solidFill>
              </a:rPr>
              <a:t> </a:t>
            </a:r>
            <a:r>
              <a:rPr lang="en-US" sz="2700" b="1" dirty="0" err="1">
                <a:solidFill>
                  <a:srgbClr val="FF0000"/>
                </a:solidFill>
              </a:rPr>
              <a:t>các</a:t>
            </a:r>
            <a:r>
              <a:rPr lang="en-US" sz="2700" b="1" dirty="0">
                <a:solidFill>
                  <a:srgbClr val="FF0000"/>
                </a:solidFill>
              </a:rPr>
              <a:t> </a:t>
            </a:r>
            <a:r>
              <a:rPr lang="en-US" sz="2700" b="1" dirty="0" err="1">
                <a:solidFill>
                  <a:srgbClr val="FF0000"/>
                </a:solidFill>
              </a:rPr>
              <a:t>em</a:t>
            </a:r>
            <a:r>
              <a:rPr lang="en-US" sz="2700" b="1" dirty="0">
                <a:solidFill>
                  <a:srgbClr val="FF0000"/>
                </a:solidFill>
              </a:rPr>
              <a:t>?</a:t>
            </a:r>
            <a:endParaRPr lang="en-US" sz="2700" b="1" cap="none" spc="0" dirty="0">
              <a:ln w="0"/>
              <a:solidFill>
                <a:srgbClr val="FF0000"/>
              </a:solidFill>
              <a:effectLst>
                <a:outerShdw blurRad="38100" dist="19050" dir="2700000" algn="tl" rotWithShape="0">
                  <a:schemeClr val="dk1">
                    <a:alpha val="40000"/>
                  </a:schemeClr>
                </a:outerShdw>
              </a:effectLst>
              <a:latin typeface="DPT Hotel Oriental" panose="02000500000000000000" pitchFamily="2" charset="0"/>
            </a:endParaRPr>
          </a:p>
        </p:txBody>
      </p:sp>
      <p:sp>
        <p:nvSpPr>
          <p:cNvPr id="21" name="Rectangle 20">
            <a:extLst>
              <a:ext uri="{FF2B5EF4-FFF2-40B4-BE49-F238E27FC236}">
                <a16:creationId xmlns:a16="http://schemas.microsoft.com/office/drawing/2014/main" id="{1604ACA9-0336-30DB-527C-6E544E37AB85}"/>
              </a:ext>
            </a:extLst>
          </p:cNvPr>
          <p:cNvSpPr/>
          <p:nvPr/>
        </p:nvSpPr>
        <p:spPr>
          <a:xfrm>
            <a:off x="4427089" y="2881055"/>
            <a:ext cx="4544913" cy="1015663"/>
          </a:xfrm>
          <a:prstGeom prst="rect">
            <a:avLst/>
          </a:prstGeom>
          <a:noFill/>
        </p:spPr>
        <p:txBody>
          <a:bodyPr wrap="square" lIns="91440" tIns="45720" rIns="91440" bIns="45720">
            <a:spAutoFit/>
          </a:bodyPr>
          <a:lstStyle/>
          <a:p>
            <a:pPr algn="ctr"/>
            <a:r>
              <a:rPr lang="en-US" sz="3000" b="1" dirty="0">
                <a:ln w="0"/>
                <a:solidFill>
                  <a:srgbClr val="002060"/>
                </a:solidFill>
                <a:latin typeface="DPT Hotel Oriental" panose="02000500000000000000" pitchFamily="2" charset="0"/>
              </a:rPr>
              <a:t>B</a:t>
            </a:r>
            <a:r>
              <a:rPr lang="en-US" sz="3000" b="1"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Thông</a:t>
            </a:r>
            <a:r>
              <a:rPr lang="en-US" sz="3000" cap="none" spc="0" dirty="0">
                <a:ln w="0"/>
                <a:solidFill>
                  <a:srgbClr val="002060"/>
                </a:solidFill>
                <a:latin typeface="DPT Hotel Oriental" panose="02000500000000000000" pitchFamily="2" charset="0"/>
              </a:rPr>
              <a:t> tin </a:t>
            </a:r>
            <a:r>
              <a:rPr lang="en-US" sz="3000" cap="none" spc="0" dirty="0" err="1">
                <a:ln w="0"/>
                <a:solidFill>
                  <a:srgbClr val="002060"/>
                </a:solidFill>
                <a:latin typeface="DPT Hotel Oriental" panose="02000500000000000000" pitchFamily="2" charset="0"/>
              </a:rPr>
              <a:t>về</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cuộc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thi</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trực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truyến</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mà</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em</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quan</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tâm</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2" name="Rectangle 21">
            <a:extLst>
              <a:ext uri="{FF2B5EF4-FFF2-40B4-BE49-F238E27FC236}">
                <a16:creationId xmlns:a16="http://schemas.microsoft.com/office/drawing/2014/main" id="{B6F6DD72-7EA6-537C-B04F-87B563498FD6}"/>
              </a:ext>
            </a:extLst>
          </p:cNvPr>
          <p:cNvSpPr/>
          <p:nvPr/>
        </p:nvSpPr>
        <p:spPr>
          <a:xfrm>
            <a:off x="754318" y="2881056"/>
            <a:ext cx="3463769" cy="1015663"/>
          </a:xfrm>
          <a:prstGeom prst="rect">
            <a:avLst/>
          </a:prstGeom>
          <a:noFill/>
        </p:spPr>
        <p:txBody>
          <a:bodyPr wrap="square" lIns="91440" tIns="45720" rIns="91440" bIns="45720">
            <a:spAutoFit/>
          </a:bodyPr>
          <a:lstStyle/>
          <a:p>
            <a:pPr algn="ctr"/>
            <a:r>
              <a:rPr lang="en-US" sz="3000" b="1" dirty="0">
                <a:ln w="0"/>
                <a:solidFill>
                  <a:srgbClr val="002060"/>
                </a:solidFill>
                <a:latin typeface="DPT Hotel Oriental" panose="02000500000000000000" pitchFamily="2" charset="0"/>
              </a:rPr>
              <a:t>A</a:t>
            </a:r>
            <a:r>
              <a:rPr lang="en-US" sz="3000" b="1" cap="none" spc="0" dirty="0">
                <a:ln w="0"/>
                <a:solidFill>
                  <a:srgbClr val="002060"/>
                </a:solidFill>
                <a:latin typeface="DPT Hotel Oriental" panose="02000500000000000000" pitchFamily="2" charset="0"/>
              </a:rPr>
              <a:t>. </a:t>
            </a:r>
            <a:r>
              <a:rPr lang="en-US" sz="3000" dirty="0" err="1">
                <a:ln w="0"/>
                <a:latin typeface="DPT Hotel Oriental" panose="02000500000000000000" pitchFamily="2" charset="0"/>
              </a:rPr>
              <a:t>Thông</a:t>
            </a:r>
            <a:r>
              <a:rPr lang="en-US" sz="3000" dirty="0">
                <a:ln w="0"/>
                <a:latin typeface="DPT Hotel Oriental" panose="02000500000000000000" pitchFamily="2" charset="0"/>
              </a:rPr>
              <a:t> tin ô </a:t>
            </a:r>
            <a:r>
              <a:rPr lang="en-US" sz="3000" dirty="0" err="1">
                <a:ln w="0"/>
                <a:latin typeface="DPT Hotel Oriental" panose="02000500000000000000" pitchFamily="2" charset="0"/>
              </a:rPr>
              <a:t>nhiễm</a:t>
            </a:r>
            <a:r>
              <a:rPr lang="en-US" sz="3000" dirty="0">
                <a:ln w="0"/>
                <a:latin typeface="DPT Hotel Oriental" panose="02000500000000000000" pitchFamily="2" charset="0"/>
              </a:rPr>
              <a:t> </a:t>
            </a:r>
            <a:r>
              <a:rPr lang="en-US" sz="3000" dirty="0" err="1">
                <a:ln w="0"/>
                <a:latin typeface="DPT Hotel Oriental" panose="02000500000000000000" pitchFamily="2" charset="0"/>
              </a:rPr>
              <a:t>về</a:t>
            </a:r>
            <a:r>
              <a:rPr lang="en-US" sz="3000" dirty="0">
                <a:ln w="0"/>
                <a:latin typeface="DPT Hotel Oriental" panose="02000500000000000000" pitchFamily="2" charset="0"/>
              </a:rPr>
              <a:t> </a:t>
            </a:r>
            <a:r>
              <a:rPr lang="en-US" sz="3000" dirty="0" err="1">
                <a:ln w="0"/>
                <a:latin typeface="DPT Hotel Oriental" panose="02000500000000000000" pitchFamily="2" charset="0"/>
              </a:rPr>
              <a:t>khu</a:t>
            </a:r>
            <a:r>
              <a:rPr lang="en-US" sz="3000" dirty="0">
                <a:ln w="0"/>
                <a:latin typeface="DPT Hotel Oriental" panose="02000500000000000000" pitchFamily="2" charset="0"/>
              </a:rPr>
              <a:t> </a:t>
            </a:r>
            <a:r>
              <a:rPr lang="en-US" sz="3000" dirty="0" err="1">
                <a:ln w="0"/>
                <a:latin typeface="DPT Hotel Oriental" panose="02000500000000000000" pitchFamily="2" charset="0"/>
              </a:rPr>
              <a:t>vực</a:t>
            </a:r>
            <a:r>
              <a:rPr lang="en-US" sz="3000" dirty="0">
                <a:ln w="0"/>
                <a:latin typeface="DPT Hotel Oriental" panose="02000500000000000000" pitchFamily="2" charset="0"/>
              </a:rPr>
              <a:t> </a:t>
            </a:r>
            <a:r>
              <a:rPr lang="en-US" sz="3000" dirty="0" err="1">
                <a:ln w="0"/>
                <a:latin typeface="DPT Hotel Oriental" panose="02000500000000000000" pitchFamily="2" charset="0"/>
              </a:rPr>
              <a:t>em</a:t>
            </a:r>
            <a:r>
              <a:rPr lang="en-US" sz="3000" dirty="0">
                <a:ln w="0"/>
                <a:latin typeface="DPT Hotel Oriental" panose="02000500000000000000" pitchFamily="2" charset="0"/>
              </a:rPr>
              <a:t> ở</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3" name="Rectangle 22">
            <a:extLst>
              <a:ext uri="{FF2B5EF4-FFF2-40B4-BE49-F238E27FC236}">
                <a16:creationId xmlns:a16="http://schemas.microsoft.com/office/drawing/2014/main" id="{6BDF07D2-0ECA-4F98-0641-20C91C6D175B}"/>
              </a:ext>
            </a:extLst>
          </p:cNvPr>
          <p:cNvSpPr/>
          <p:nvPr/>
        </p:nvSpPr>
        <p:spPr>
          <a:xfrm>
            <a:off x="618785" y="4055235"/>
            <a:ext cx="3223744" cy="1015663"/>
          </a:xfrm>
          <a:prstGeom prst="rect">
            <a:avLst/>
          </a:prstGeom>
          <a:noFill/>
        </p:spPr>
        <p:txBody>
          <a:bodyPr wrap="square" lIns="91440" tIns="45720" rIns="91440" bIns="45720">
            <a:spAutoFit/>
          </a:bodyPr>
          <a:lstStyle/>
          <a:p>
            <a:pPr algn="ctr"/>
            <a:r>
              <a:rPr lang="en-US" sz="3000" b="1" cap="none" spc="0" dirty="0">
                <a:ln w="0"/>
                <a:solidFill>
                  <a:srgbClr val="002060"/>
                </a:solidFill>
                <a:latin typeface="DPT Hotel Oriental" panose="02000500000000000000" pitchFamily="2" charset="0"/>
              </a:rPr>
              <a:t>C. </a:t>
            </a:r>
            <a:r>
              <a:rPr lang="en-US" sz="3000" dirty="0" err="1">
                <a:ln w="0"/>
                <a:latin typeface="DPT Hotel Oriental" panose="02000500000000000000" pitchFamily="2" charset="0"/>
              </a:rPr>
              <a:t>Trò</a:t>
            </a:r>
            <a:r>
              <a:rPr lang="en-US" sz="3000" dirty="0">
                <a:ln w="0"/>
                <a:latin typeface="DPT Hotel Oriental" panose="02000500000000000000" pitchFamily="2" charset="0"/>
              </a:rPr>
              <a:t> </a:t>
            </a:r>
            <a:r>
              <a:rPr lang="en-US" sz="3000" dirty="0" err="1">
                <a:ln w="0"/>
                <a:latin typeface="DPT Hotel Oriental" panose="02000500000000000000" pitchFamily="2" charset="0"/>
              </a:rPr>
              <a:t>chơi</a:t>
            </a:r>
            <a:r>
              <a:rPr lang="en-US" sz="3000" dirty="0">
                <a:ln w="0"/>
                <a:latin typeface="DPT Hotel Oriental" panose="02000500000000000000" pitchFamily="2" charset="0"/>
              </a:rPr>
              <a:t> </a:t>
            </a:r>
            <a:r>
              <a:rPr lang="en-US" sz="3000" dirty="0" err="1">
                <a:ln w="0"/>
                <a:latin typeface="DPT Hotel Oriental" panose="02000500000000000000" pitchFamily="2" charset="0"/>
              </a:rPr>
              <a:t>có</a:t>
            </a:r>
            <a:r>
              <a:rPr lang="en-US" sz="3000" dirty="0">
                <a:ln w="0"/>
                <a:latin typeface="DPT Hotel Oriental" panose="02000500000000000000" pitchFamily="2" charset="0"/>
              </a:rPr>
              <a:t> </a:t>
            </a:r>
            <a:r>
              <a:rPr lang="en-US" sz="3000" dirty="0" err="1">
                <a:ln w="0"/>
                <a:latin typeface="DPT Hotel Oriental" panose="02000500000000000000" pitchFamily="2" charset="0"/>
              </a:rPr>
              <a:t>tính</a:t>
            </a:r>
            <a:r>
              <a:rPr lang="en-US" sz="3000" dirty="0">
                <a:ln w="0"/>
                <a:latin typeface="DPT Hotel Oriental" panose="02000500000000000000" pitchFamily="2" charset="0"/>
              </a:rPr>
              <a:t> </a:t>
            </a:r>
            <a:r>
              <a:rPr lang="en-US" sz="3000" dirty="0" err="1">
                <a:ln w="0"/>
                <a:latin typeface="DPT Hotel Oriental" panose="02000500000000000000" pitchFamily="2" charset="0"/>
              </a:rPr>
              <a:t>bạo</a:t>
            </a:r>
            <a:r>
              <a:rPr lang="en-US" sz="3000" dirty="0">
                <a:ln w="0"/>
                <a:latin typeface="DPT Hotel Oriental" panose="02000500000000000000" pitchFamily="2" charset="0"/>
              </a:rPr>
              <a:t> </a:t>
            </a:r>
            <a:r>
              <a:rPr lang="en-US" sz="3000" dirty="0" err="1">
                <a:ln w="0"/>
                <a:latin typeface="DPT Hotel Oriental" panose="02000500000000000000" pitchFamily="2" charset="0"/>
              </a:rPr>
              <a:t>lực</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sp>
        <p:nvSpPr>
          <p:cNvPr id="24" name="Rectangle 23">
            <a:extLst>
              <a:ext uri="{FF2B5EF4-FFF2-40B4-BE49-F238E27FC236}">
                <a16:creationId xmlns:a16="http://schemas.microsoft.com/office/drawing/2014/main" id="{98332CEF-DBD0-08AF-9DA8-988814E3E105}"/>
              </a:ext>
            </a:extLst>
          </p:cNvPr>
          <p:cNvSpPr/>
          <p:nvPr/>
        </p:nvSpPr>
        <p:spPr>
          <a:xfrm>
            <a:off x="4337943" y="3914893"/>
            <a:ext cx="4526594" cy="1015663"/>
          </a:xfrm>
          <a:prstGeom prst="rect">
            <a:avLst/>
          </a:prstGeom>
          <a:noFill/>
        </p:spPr>
        <p:txBody>
          <a:bodyPr wrap="square" lIns="91440" tIns="45720" rIns="91440" bIns="45720">
            <a:spAutoFit/>
          </a:bodyPr>
          <a:lstStyle/>
          <a:p>
            <a:pPr algn="ctr"/>
            <a:r>
              <a:rPr lang="en-US" sz="3000" b="1" cap="none" spc="0" dirty="0">
                <a:ln w="0"/>
                <a:solidFill>
                  <a:srgbClr val="002060"/>
                </a:solidFill>
                <a:latin typeface="DPT Hotel Oriental" panose="02000500000000000000" pitchFamily="2" charset="0"/>
              </a:rPr>
              <a:t>D. </a:t>
            </a:r>
            <a:r>
              <a:rPr lang="en-US" sz="3000" cap="none" spc="0" dirty="0">
                <a:ln w="0"/>
                <a:solidFill>
                  <a:srgbClr val="002060"/>
                </a:solidFill>
                <a:latin typeface="DPT Hotel Oriental" panose="02000500000000000000" pitchFamily="2" charset="0"/>
              </a:rPr>
              <a:t>Video </a:t>
            </a:r>
            <a:r>
              <a:rPr lang="en-US" sz="3000" cap="none" spc="0" dirty="0" err="1">
                <a:ln w="0"/>
                <a:solidFill>
                  <a:srgbClr val="002060"/>
                </a:solidFill>
                <a:latin typeface="DPT Hotel Oriental" panose="02000500000000000000" pitchFamily="2" charset="0"/>
              </a:rPr>
              <a:t>các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bài</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tập</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thể</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dục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cho</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học</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sinh</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Tiểu</a:t>
            </a:r>
            <a:r>
              <a:rPr lang="en-US" sz="3000" cap="none" spc="0" dirty="0">
                <a:ln w="0"/>
                <a:solidFill>
                  <a:srgbClr val="002060"/>
                </a:solidFill>
                <a:latin typeface="DPT Hotel Oriental" panose="02000500000000000000" pitchFamily="2" charset="0"/>
              </a:rPr>
              <a:t> </a:t>
            </a:r>
            <a:r>
              <a:rPr lang="en-US" sz="3000" cap="none" spc="0" dirty="0" err="1">
                <a:ln w="0"/>
                <a:solidFill>
                  <a:srgbClr val="002060"/>
                </a:solidFill>
                <a:latin typeface="DPT Hotel Oriental" panose="02000500000000000000" pitchFamily="2" charset="0"/>
              </a:rPr>
              <a:t>học</a:t>
            </a:r>
            <a:r>
              <a:rPr lang="en-US" sz="3000" cap="none" spc="0" dirty="0">
                <a:ln w="0"/>
                <a:solidFill>
                  <a:srgbClr val="002060"/>
                </a:solidFill>
                <a:latin typeface="DPT Hotel Oriental" panose="02000500000000000000" pitchFamily="2" charset="0"/>
              </a:rPr>
              <a:t> </a:t>
            </a:r>
            <a:endParaRPr lang="en-US" sz="3000" cap="none" spc="0" dirty="0">
              <a:ln w="0"/>
              <a:effectLst>
                <a:outerShdw blurRad="38100" dist="19050" dir="2700000" algn="tl" rotWithShape="0">
                  <a:schemeClr val="dk1">
                    <a:alpha val="40000"/>
                  </a:schemeClr>
                </a:outerShdw>
              </a:effectLst>
              <a:latin typeface="DPT Hotel Oriental" panose="02000500000000000000" pitchFamily="2" charset="0"/>
            </a:endParaRPr>
          </a:p>
        </p:txBody>
      </p:sp>
      <p:pic>
        <p:nvPicPr>
          <p:cNvPr id="25" name="Picture 24" descr="A close up of a logo&#10;&#10;Description automatically generated">
            <a:extLst>
              <a:ext uri="{FF2B5EF4-FFF2-40B4-BE49-F238E27FC236}">
                <a16:creationId xmlns:a16="http://schemas.microsoft.com/office/drawing/2014/main" id="{4FC06DA8-CA77-E640-B589-02E174F45A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0016312" y="345601"/>
            <a:ext cx="2175688" cy="3421061"/>
          </a:xfrm>
          <a:prstGeom prst="rect">
            <a:avLst/>
          </a:prstGeom>
        </p:spPr>
      </p:pic>
      <p:pic>
        <p:nvPicPr>
          <p:cNvPr id="26" name="Picture 25" descr="A picture containing sitting, tree&#10;&#10;Description automatically generated">
            <a:hlinkClick r:id="" action="ppaction://hlinkshowjump?jump=nextslide"/>
            <a:extLst>
              <a:ext uri="{FF2B5EF4-FFF2-40B4-BE49-F238E27FC236}">
                <a16:creationId xmlns:a16="http://schemas.microsoft.com/office/drawing/2014/main" id="{C924F00A-7398-D802-B8CC-4435A6632B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13137" y="5517334"/>
            <a:ext cx="1611114" cy="1611114"/>
          </a:xfrm>
          <a:prstGeom prst="rect">
            <a:avLst/>
          </a:prstGeom>
        </p:spPr>
      </p:pic>
      <p:sp>
        <p:nvSpPr>
          <p:cNvPr id="27" name="Rectangle: Rounded Corners 26">
            <a:extLst>
              <a:ext uri="{FF2B5EF4-FFF2-40B4-BE49-F238E27FC236}">
                <a16:creationId xmlns:a16="http://schemas.microsoft.com/office/drawing/2014/main" id="{56DD7723-74AF-B73B-4A42-85920BB797F3}"/>
              </a:ext>
            </a:extLst>
          </p:cNvPr>
          <p:cNvSpPr/>
          <p:nvPr/>
        </p:nvSpPr>
        <p:spPr>
          <a:xfrm>
            <a:off x="8998189" y="4861575"/>
            <a:ext cx="1491175" cy="1763543"/>
          </a:xfrm>
          <a:prstGeom prst="roundRect">
            <a:avLst>
              <a:gd name="adj" fmla="val 70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
            <a:extLst>
              <a:ext uri="{FF2B5EF4-FFF2-40B4-BE49-F238E27FC236}">
                <a16:creationId xmlns:a16="http://schemas.microsoft.com/office/drawing/2014/main" id="{82FD3FB5-D11F-A912-48AA-64CA6A769715}"/>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HẾT GIỜ</a:t>
            </a:r>
          </a:p>
        </p:txBody>
      </p:sp>
      <p:sp>
        <p:nvSpPr>
          <p:cNvPr id="29" name="5">
            <a:extLst>
              <a:ext uri="{FF2B5EF4-FFF2-40B4-BE49-F238E27FC236}">
                <a16:creationId xmlns:a16="http://schemas.microsoft.com/office/drawing/2014/main" id="{D69455A6-0554-5632-B04B-552505BA7586}"/>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1</a:t>
            </a:r>
          </a:p>
        </p:txBody>
      </p:sp>
      <p:sp>
        <p:nvSpPr>
          <p:cNvPr id="30" name="5">
            <a:extLst>
              <a:ext uri="{FF2B5EF4-FFF2-40B4-BE49-F238E27FC236}">
                <a16:creationId xmlns:a16="http://schemas.microsoft.com/office/drawing/2014/main" id="{56D3BC78-2CA6-4142-FA0F-BE8A00935428}"/>
              </a:ext>
            </a:extLst>
          </p:cNvPr>
          <p:cNvSpPr/>
          <p:nvPr/>
        </p:nvSpPr>
        <p:spPr>
          <a:xfrm>
            <a:off x="9154106"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2</a:t>
            </a:r>
          </a:p>
        </p:txBody>
      </p:sp>
      <p:sp>
        <p:nvSpPr>
          <p:cNvPr id="31" name="5">
            <a:extLst>
              <a:ext uri="{FF2B5EF4-FFF2-40B4-BE49-F238E27FC236}">
                <a16:creationId xmlns:a16="http://schemas.microsoft.com/office/drawing/2014/main" id="{3501F239-26A9-47F6-C4AF-C17AB765269C}"/>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3</a:t>
            </a:r>
          </a:p>
        </p:txBody>
      </p:sp>
      <p:sp>
        <p:nvSpPr>
          <p:cNvPr id="32" name="5">
            <a:extLst>
              <a:ext uri="{FF2B5EF4-FFF2-40B4-BE49-F238E27FC236}">
                <a16:creationId xmlns:a16="http://schemas.microsoft.com/office/drawing/2014/main" id="{76C2B71B-0AB7-FE1D-678B-AF5DBB4D0B71}"/>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4</a:t>
            </a:r>
          </a:p>
        </p:txBody>
      </p:sp>
      <p:sp>
        <p:nvSpPr>
          <p:cNvPr id="33" name="5">
            <a:extLst>
              <a:ext uri="{FF2B5EF4-FFF2-40B4-BE49-F238E27FC236}">
                <a16:creationId xmlns:a16="http://schemas.microsoft.com/office/drawing/2014/main" id="{02B9F4A0-7095-A214-DAED-DE74FDA57867}"/>
              </a:ext>
            </a:extLst>
          </p:cNvPr>
          <p:cNvSpPr/>
          <p:nvPr/>
        </p:nvSpPr>
        <p:spPr>
          <a:xfrm>
            <a:off x="9154107" y="5010334"/>
            <a:ext cx="1170535" cy="1170535"/>
          </a:xfrm>
          <a:prstGeom prst="ellipse">
            <a:avLst/>
          </a:prstGeom>
          <a:solidFill>
            <a:srgbClr val="E9ED64"/>
          </a:solidFill>
          <a:ln w="114300">
            <a:solidFill>
              <a:srgbClr val="ED637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1224"/>
                </a:solidFill>
                <a:effectLst/>
                <a:uLnTx/>
                <a:uFillTx/>
                <a:latin typeface="#9Slide03 SVNFjalla One" panose="02000506040000020004" pitchFamily="2" charset="0"/>
                <a:ea typeface="+mn-ea"/>
                <a:cs typeface="+mn-cs"/>
              </a:rPr>
              <a:t>5</a:t>
            </a:r>
          </a:p>
        </p:txBody>
      </p:sp>
      <p:sp>
        <p:nvSpPr>
          <p:cNvPr id="34" name="start">
            <a:extLst>
              <a:ext uri="{FF2B5EF4-FFF2-40B4-BE49-F238E27FC236}">
                <a16:creationId xmlns:a16="http://schemas.microsoft.com/office/drawing/2014/main" id="{CC46959D-C89C-D566-80CE-6DEC3CBD5A3C}"/>
              </a:ext>
            </a:extLst>
          </p:cNvPr>
          <p:cNvSpPr/>
          <p:nvPr/>
        </p:nvSpPr>
        <p:spPr>
          <a:xfrm>
            <a:off x="9154107" y="6329627"/>
            <a:ext cx="1170535" cy="534619"/>
          </a:xfrm>
          <a:prstGeom prst="roundRect">
            <a:avLst>
              <a:gd name="adj" fmla="val 50000"/>
            </a:avLst>
          </a:prstGeom>
          <a:solidFill>
            <a:srgbClr val="ED6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9Slide03 SFU Helvetica Condens" panose="00000400000000000000" pitchFamily="2" charset="0"/>
                <a:ea typeface="+mn-ea"/>
                <a:cs typeface="+mn-cs"/>
              </a:rPr>
              <a:t>Start</a:t>
            </a:r>
          </a:p>
        </p:txBody>
      </p:sp>
    </p:spTree>
    <p:extLst>
      <p:ext uri="{BB962C8B-B14F-4D97-AF65-F5344CB8AC3E}">
        <p14:creationId xmlns:p14="http://schemas.microsoft.com/office/powerpoint/2010/main" val="15553056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2" name="5c755235ab958.wav"/>
                                        </p:tgtEl>
                                      </p:cMediaNode>
                                    </p:audio>
                                  </p:subTnLst>
                                </p:cTn>
                              </p:par>
                              <p:par>
                                <p:cTn id="9" presetID="41" presetClass="entr" presetSubtype="0" fill="hold" grpId="0" nodeType="withEffect">
                                  <p:stCondLst>
                                    <p:cond delay="1250"/>
                                  </p:stCondLst>
                                  <p:iterate type="lt">
                                    <p:tmPct val="10000"/>
                                  </p:iterate>
                                  <p:childTnLst>
                                    <p:set>
                                      <p:cBhvr>
                                        <p:cTn id="10" dur="1" fill="hold">
                                          <p:stCondLst>
                                            <p:cond delay="0"/>
                                          </p:stCondLst>
                                        </p:cTn>
                                        <p:tgtEl>
                                          <p:spTgt spid="21"/>
                                        </p:tgtEl>
                                        <p:attrNameLst>
                                          <p:attrName>style.visibility</p:attrName>
                                        </p:attrNameLst>
                                      </p:cBhvr>
                                      <p:to>
                                        <p:strVal val="visible"/>
                                      </p:to>
                                    </p:set>
                                    <p:anim calcmode="lin" valueType="num">
                                      <p:cBhvr>
                                        <p:cTn id="11"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2" dur="1000" fill="hold"/>
                                        <p:tgtEl>
                                          <p:spTgt spid="21"/>
                                        </p:tgtEl>
                                        <p:attrNameLst>
                                          <p:attrName>ppt_y</p:attrName>
                                        </p:attrNameLst>
                                      </p:cBhvr>
                                      <p:tavLst>
                                        <p:tav tm="0">
                                          <p:val>
                                            <p:strVal val="#ppt_y"/>
                                          </p:val>
                                        </p:tav>
                                        <p:tav tm="100000">
                                          <p:val>
                                            <p:strVal val="#ppt_y"/>
                                          </p:val>
                                        </p:tav>
                                      </p:tavLst>
                                    </p:anim>
                                    <p:anim calcmode="lin" valueType="num">
                                      <p:cBhvr>
                                        <p:cTn id="13"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4"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1000" tmFilter="0,0; .5, 1; 1, 1"/>
                                        <p:tgtEl>
                                          <p:spTgt spid="21"/>
                                        </p:tgtEl>
                                      </p:cBhvr>
                                    </p:animEffect>
                                  </p:childTnLst>
                                </p:cTn>
                              </p:par>
                              <p:par>
                                <p:cTn id="16" presetID="41" presetClass="entr" presetSubtype="0" fill="hold" grpId="0" nodeType="withEffect">
                                  <p:stCondLst>
                                    <p:cond delay="1500"/>
                                  </p:stCondLst>
                                  <p:iterate type="lt">
                                    <p:tmPct val="10000"/>
                                  </p:iterate>
                                  <p:childTnLst>
                                    <p:set>
                                      <p:cBhvr>
                                        <p:cTn id="17" dur="1" fill="hold">
                                          <p:stCondLst>
                                            <p:cond delay="0"/>
                                          </p:stCondLst>
                                        </p:cTn>
                                        <p:tgtEl>
                                          <p:spTgt spid="22"/>
                                        </p:tgtEl>
                                        <p:attrNameLst>
                                          <p:attrName>style.visibility</p:attrName>
                                        </p:attrNameLst>
                                      </p:cBhvr>
                                      <p:to>
                                        <p:strVal val="visible"/>
                                      </p:to>
                                    </p:set>
                                    <p:anim calcmode="lin" valueType="num">
                                      <p:cBhvr>
                                        <p:cTn id="18"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9" dur="1000" fill="hold"/>
                                        <p:tgtEl>
                                          <p:spTgt spid="22"/>
                                        </p:tgtEl>
                                        <p:attrNameLst>
                                          <p:attrName>ppt_y</p:attrName>
                                        </p:attrNameLst>
                                      </p:cBhvr>
                                      <p:tavLst>
                                        <p:tav tm="0">
                                          <p:val>
                                            <p:strVal val="#ppt_y"/>
                                          </p:val>
                                        </p:tav>
                                        <p:tav tm="100000">
                                          <p:val>
                                            <p:strVal val="#ppt_y"/>
                                          </p:val>
                                        </p:tav>
                                      </p:tavLst>
                                    </p:anim>
                                    <p:anim calcmode="lin" valueType="num">
                                      <p:cBhvr>
                                        <p:cTn id="20"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1"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1000" tmFilter="0,0; .5, 1; 1, 1"/>
                                        <p:tgtEl>
                                          <p:spTgt spid="22"/>
                                        </p:tgtEl>
                                      </p:cBhvr>
                                    </p:animEffect>
                                  </p:childTnLst>
                                </p:cTn>
                              </p:par>
                              <p:par>
                                <p:cTn id="23" presetID="41" presetClass="entr" presetSubtype="0" fill="hold" grpId="0" nodeType="withEffect">
                                  <p:stCondLst>
                                    <p:cond delay="1750"/>
                                  </p:stCondLst>
                                  <p:iterate type="lt">
                                    <p:tmPct val="10000"/>
                                  </p:iterate>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6" dur="1000" fill="hold"/>
                                        <p:tgtEl>
                                          <p:spTgt spid="23"/>
                                        </p:tgtEl>
                                        <p:attrNameLst>
                                          <p:attrName>ppt_y</p:attrName>
                                        </p:attrNameLst>
                                      </p:cBhvr>
                                      <p:tavLst>
                                        <p:tav tm="0">
                                          <p:val>
                                            <p:strVal val="#ppt_y"/>
                                          </p:val>
                                        </p:tav>
                                        <p:tav tm="100000">
                                          <p:val>
                                            <p:strVal val="#ppt_y"/>
                                          </p:val>
                                        </p:tav>
                                      </p:tavLst>
                                    </p:anim>
                                    <p:anim calcmode="lin" valueType="num">
                                      <p:cBhvr>
                                        <p:cTn id="27" dur="10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8" dur="10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1000" tmFilter="0,0; .5, 1; 1, 1"/>
                                        <p:tgtEl>
                                          <p:spTgt spid="23"/>
                                        </p:tgtEl>
                                      </p:cBhvr>
                                    </p:animEffect>
                                  </p:childTnLst>
                                </p:cTn>
                              </p:par>
                              <p:par>
                                <p:cTn id="30" presetID="41" presetClass="entr" presetSubtype="0" fill="hold" grpId="0" nodeType="withEffect">
                                  <p:stCondLst>
                                    <p:cond delay="2000"/>
                                  </p:stCondLst>
                                  <p:iterate type="lt">
                                    <p:tmPct val="10000"/>
                                  </p:iterate>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24"/>
                                        </p:tgtEl>
                                        <p:attrNameLst>
                                          <p:attrName>ppt_y</p:attrName>
                                        </p:attrNameLst>
                                      </p:cBhvr>
                                      <p:tavLst>
                                        <p:tav tm="0">
                                          <p:val>
                                            <p:strVal val="#ppt_y"/>
                                          </p:val>
                                        </p:tav>
                                        <p:tav tm="100000">
                                          <p:val>
                                            <p:strVal val="#ppt_y"/>
                                          </p:val>
                                        </p:tav>
                                      </p:tavLst>
                                    </p:anim>
                                    <p:anim calcmode="lin" valueType="num">
                                      <p:cBhvr>
                                        <p:cTn id="34" dur="10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24"/>
                                        </p:tgtEl>
                                      </p:cBhvr>
                                    </p:animEffect>
                                  </p:childTnLst>
                                </p:cTn>
                              </p:par>
                              <p:par>
                                <p:cTn id="37" presetID="64" presetClass="path" presetSubtype="0" accel="50000" decel="50000" fill="hold" nodeType="withEffect">
                                  <p:stCondLst>
                                    <p:cond delay="2500"/>
                                  </p:stCondLst>
                                  <p:childTnLst>
                                    <p:animMotion origin="layout" path="M -3.75E-6 0 L -3.75E-6 -0.25 " pathEditMode="relative" rAng="0" ptsTypes="AA">
                                      <p:cBhvr>
                                        <p:cTn id="38" dur="1250" fill="hold"/>
                                        <p:tgtEl>
                                          <p:spTgt spid="11"/>
                                        </p:tgtEl>
                                        <p:attrNameLst>
                                          <p:attrName>ppt_x</p:attrName>
                                          <p:attrName>ppt_y</p:attrName>
                                        </p:attrNameLst>
                                      </p:cBhvr>
                                      <p:rCtr x="0" y="-12500"/>
                                    </p:animMotion>
                                  </p:childTnLst>
                                </p:cTn>
                              </p:par>
                              <p:par>
                                <p:cTn id="39" presetID="64" presetClass="path" presetSubtype="0" accel="50000" decel="50000" fill="hold" nodeType="withEffect">
                                  <p:stCondLst>
                                    <p:cond delay="2750"/>
                                  </p:stCondLst>
                                  <p:childTnLst>
                                    <p:animMotion origin="layout" path="M 1.25E-6 0 L 1.25E-6 -0.25 " pathEditMode="relative" rAng="0" ptsTypes="AA">
                                      <p:cBhvr>
                                        <p:cTn id="40" dur="1250" fill="hold"/>
                                        <p:tgtEl>
                                          <p:spTgt spid="14"/>
                                        </p:tgtEl>
                                        <p:attrNameLst>
                                          <p:attrName>ppt_x</p:attrName>
                                          <p:attrName>ppt_y</p:attrName>
                                        </p:attrNameLst>
                                      </p:cBhvr>
                                      <p:rCtr x="0" y="-12500"/>
                                    </p:animMotion>
                                  </p:childTnLst>
                                </p:cTn>
                              </p:par>
                              <p:par>
                                <p:cTn id="41" presetID="64" presetClass="path" presetSubtype="0" accel="50000" decel="50000" fill="hold" nodeType="withEffect">
                                  <p:stCondLst>
                                    <p:cond delay="3200"/>
                                  </p:stCondLst>
                                  <p:childTnLst>
                                    <p:animMotion origin="layout" path="M 6.25E-7 2.96296E-6 L 6.25E-7 -0.25 " pathEditMode="relative" rAng="0" ptsTypes="AA">
                                      <p:cBhvr>
                                        <p:cTn id="42" dur="1250" fill="hold"/>
                                        <p:tgtEl>
                                          <p:spTgt spid="17"/>
                                        </p:tgtEl>
                                        <p:attrNameLst>
                                          <p:attrName>ppt_x</p:attrName>
                                          <p:attrName>ppt_y</p:attrName>
                                        </p:attrNameLst>
                                      </p:cBhvr>
                                      <p:rCtr x="0" y="-12500"/>
                                    </p:animMotion>
                                  </p:childTnLst>
                                </p:cTn>
                              </p:par>
                              <p:par>
                                <p:cTn id="43" presetID="64" presetClass="path" presetSubtype="0" accel="50000" decel="50000" fill="hold" nodeType="withEffect">
                                  <p:stCondLst>
                                    <p:cond delay="3500"/>
                                  </p:stCondLst>
                                  <p:childTnLst>
                                    <p:animMotion origin="layout" path="M -2.08333E-7 -4.07407E-6 L -2.08333E-7 -0.25 " pathEditMode="relative" rAng="0" ptsTypes="AA">
                                      <p:cBhvr>
                                        <p:cTn id="44" dur="1250" fill="hold"/>
                                        <p:tgtEl>
                                          <p:spTgt spid="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set>
                                      <p:cBhvr>
                                        <p:cTn id="51"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23" presetClass="exit" presetSubtype="32" fill="hold" nodeType="clickEffect">
                                  <p:stCondLst>
                                    <p:cond delay="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set>
                                      <p:cBhvr>
                                        <p:cTn id="5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3" presetClass="exit" presetSubtype="32" fill="hold" nodeType="click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set>
                                      <p:cBhvr>
                                        <p:cTn id="6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5a31405ccd2aa.wav"/>
                                        </p:tgtEl>
                                      </p:cMediaNode>
                                    </p:audio>
                                  </p:sub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0" presetClass="path" presetSubtype="0" accel="50000" decel="50000" fill="hold" nodeType="clickEffect">
                                  <p:stCondLst>
                                    <p:cond delay="0"/>
                                  </p:stCondLst>
                                  <p:childTnLst>
                                    <p:animMotion origin="layout" path="M -0.00391 -0.23681 L -0.00391 -0.23681 C -0.01133 -0.25926 -0.02096 -0.2794 -0.02591 -0.30347 C -0.03568 -0.35231 -0.03164 -0.32917 -0.03841 -0.37292 C -0.04115 -0.42731 -0.04206 -0.42454 -0.03529 -0.50347 C -0.03438 -0.51343 -0.03151 -0.52245 -0.02904 -0.53125 C -0.02461 -0.54699 -0.0194 -0.55926 -0.01185 -0.57014 C -0.01003 -0.57292 -0.00755 -0.57384 -0.0056 -0.57569 C 0.00286 -0.58403 0.01172 -0.59097 0.01953 -0.60069 C 0.03802 -0.62431 0.02695 -0.61134 0.05547 -0.63958 C 0.06016 -0.64444 0.06575 -0.64676 0.06953 -0.65347 L 0.08516 -0.68125 C 0.09219 -0.7125 0.09375 -0.71273 0.09453 -0.75069 C 0.09505 -0.77801 0.09258 -0.78194 0.08828 -0.80625 C 0.08711 -0.81273 0.08672 -0.81968 0.08516 -0.82569 C 0.08268 -0.83495 0.07357 -0.86204 0.06797 -0.87014 C 0.03307 -0.92153 0.0487 -0.88773 0.02266 -0.93403 C 0.0151 -0.94769 0.00703 -0.96065 0.00078 -0.97569 C -0.00443 -0.98819 -0.01146 -1.02153 -0.01498 -1.03681 C -0.01445 -1.06551 -0.01471 -1.09444 -0.01341 -1.12292 C -0.01315 -1.12708 -0.01107 -1.13032 -0.01029 -1.13426 C -0.00221 -1.17245 -0.02331 -1.09653 0.00078 -1.17014 C 0.00364 -1.17917 0.00612 -1.18843 0.00859 -1.19792 C 0.00976 -1.20231 0.01016 -1.20741 0.01172 -1.21181 C 0.01289 -1.21505 0.0151 -1.21667 0.01641 -1.22014 C 0.02044 -1.23102 0.02396 -1.25 0.02578 -1.26181 C 0.02695 -1.26991 0.02799 -1.27824 0.02891 -1.28681 C 0.03112 -1.3088 0.03203 -1.32384 0.03359 -1.34514 C 0.03307 -1.37199 0.03242 -1.39861 0.03203 -1.42569 C 0.03138 -1.45972 0.03125 -1.49421 0.03047 -1.52847 C 0.03021 -1.53588 0.02904 -1.54306 0.02891 -1.55069 C 0.02851 -1.5662 0.02891 -1.58218 0.02891 -1.59792 " pathEditMode="relative" ptsTypes="AAAAAAAAAAAAAAAAAAAAAAAAAAAAAAAA">
                                      <p:cBhvr>
                                        <p:cTn id="70" dur="1250" fill="hold"/>
                                        <p:tgtEl>
                                          <p:spTgt spid="14"/>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4" name="Am-thanh-tra-loi-dung-www_yeualo_com.wav"/>
                                        </p:tgtEl>
                                      </p:cMediaNode>
                                    </p:audio>
                                  </p:subTnLst>
                                </p:cTn>
                              </p:par>
                            </p:childTnLst>
                          </p:cTn>
                        </p:par>
                        <p:par>
                          <p:cTn id="71" fill="hold">
                            <p:stCondLst>
                              <p:cond delay="1250"/>
                            </p:stCondLst>
                            <p:childTnLst>
                              <p:par>
                                <p:cTn id="72" presetID="1" presetClass="emph" presetSubtype="2" fill="hold" nodeType="afterEffect">
                                  <p:stCondLst>
                                    <p:cond delay="0"/>
                                  </p:stCondLst>
                                  <p:childTnLst>
                                    <p:animClr clrSpc="rgb" dir="cw">
                                      <p:cBhvr>
                                        <p:cTn id="73" dur="2000" fill="hold"/>
                                        <p:tgtEl>
                                          <p:spTgt spid="23"/>
                                        </p:tgtEl>
                                        <p:attrNameLst>
                                          <p:attrName>fillcolor</p:attrName>
                                        </p:attrNameLst>
                                      </p:cBhvr>
                                      <p:to>
                                        <a:schemeClr val="accent2"/>
                                      </p:to>
                                    </p:animClr>
                                    <p:set>
                                      <p:cBhvr>
                                        <p:cTn id="74" dur="2000" fill="hold"/>
                                        <p:tgtEl>
                                          <p:spTgt spid="23"/>
                                        </p:tgtEl>
                                        <p:attrNameLst>
                                          <p:attrName>fill.type</p:attrName>
                                        </p:attrNameLst>
                                      </p:cBhvr>
                                      <p:to>
                                        <p:strVal val="solid"/>
                                      </p:to>
                                    </p:set>
                                    <p:set>
                                      <p:cBhvr>
                                        <p:cTn id="75" dur="2000" fill="hold"/>
                                        <p:tgtEl>
                                          <p:spTgt spid="23"/>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Đồng hồ đếm ngược 5 giây (online-audio-converter.com).wav"/>
                                        </p:tgtEl>
                                      </p:cMediaNode>
                                    </p:audio>
                                  </p:subTnLst>
                                </p:cTn>
                              </p:par>
                            </p:childTnLst>
                          </p:cTn>
                        </p:par>
                        <p:par>
                          <p:cTn id="83" fill="hold">
                            <p:stCondLst>
                              <p:cond delay="500"/>
                            </p:stCondLst>
                            <p:childTnLst>
                              <p:par>
                                <p:cTn id="84" presetID="53" presetClass="exit" presetSubtype="32" fill="hold" grpId="1" nodeType="after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childTnLst>
                          </p:cTn>
                        </p:par>
                        <p:par>
                          <p:cTn id="89" fill="hold">
                            <p:stCondLst>
                              <p:cond delay="1000"/>
                            </p:stCondLst>
                            <p:childTnLst>
                              <p:par>
                                <p:cTn id="90" presetID="23" presetClass="entr" presetSubtype="16"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p:cTn id="92" dur="500" fill="hold"/>
                                        <p:tgtEl>
                                          <p:spTgt spid="32"/>
                                        </p:tgtEl>
                                        <p:attrNameLst>
                                          <p:attrName>ppt_w</p:attrName>
                                        </p:attrNameLst>
                                      </p:cBhvr>
                                      <p:tavLst>
                                        <p:tav tm="0">
                                          <p:val>
                                            <p:fltVal val="0"/>
                                          </p:val>
                                        </p:tav>
                                        <p:tav tm="100000">
                                          <p:val>
                                            <p:strVal val="#ppt_w"/>
                                          </p:val>
                                        </p:tav>
                                      </p:tavLst>
                                    </p:anim>
                                    <p:anim calcmode="lin" valueType="num">
                                      <p:cBhvr>
                                        <p:cTn id="93" dur="500" fill="hold"/>
                                        <p:tgtEl>
                                          <p:spTgt spid="32"/>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53" presetClass="exit" presetSubtype="32" fill="hold" grpId="1" nodeType="afterEffect">
                                  <p:stCondLst>
                                    <p:cond delay="0"/>
                                  </p:stCondLst>
                                  <p:childTnLst>
                                    <p:anim calcmode="lin" valueType="num">
                                      <p:cBhvr>
                                        <p:cTn id="96" dur="500"/>
                                        <p:tgtEl>
                                          <p:spTgt spid="32"/>
                                        </p:tgtEl>
                                        <p:attrNameLst>
                                          <p:attrName>ppt_w</p:attrName>
                                        </p:attrNameLst>
                                      </p:cBhvr>
                                      <p:tavLst>
                                        <p:tav tm="0">
                                          <p:val>
                                            <p:strVal val="ppt_w"/>
                                          </p:val>
                                        </p:tav>
                                        <p:tav tm="100000">
                                          <p:val>
                                            <p:fltVal val="0"/>
                                          </p:val>
                                        </p:tav>
                                      </p:tavLst>
                                    </p:anim>
                                    <p:anim calcmode="lin" valueType="num">
                                      <p:cBhvr>
                                        <p:cTn id="97" dur="500"/>
                                        <p:tgtEl>
                                          <p:spTgt spid="32"/>
                                        </p:tgtEl>
                                        <p:attrNameLst>
                                          <p:attrName>ppt_h</p:attrName>
                                        </p:attrNameLst>
                                      </p:cBhvr>
                                      <p:tavLst>
                                        <p:tav tm="0">
                                          <p:val>
                                            <p:strVal val="ppt_h"/>
                                          </p:val>
                                        </p:tav>
                                        <p:tav tm="100000">
                                          <p:val>
                                            <p:fltVal val="0"/>
                                          </p:val>
                                        </p:tav>
                                      </p:tavLst>
                                    </p:anim>
                                    <p:animEffect transition="out" filter="fade">
                                      <p:cBhvr>
                                        <p:cTn id="98" dur="500"/>
                                        <p:tgtEl>
                                          <p:spTgt spid="32"/>
                                        </p:tgtEl>
                                      </p:cBhvr>
                                    </p:animEffect>
                                    <p:set>
                                      <p:cBhvr>
                                        <p:cTn id="99" dur="1" fill="hold">
                                          <p:stCondLst>
                                            <p:cond delay="499"/>
                                          </p:stCondLst>
                                        </p:cTn>
                                        <p:tgtEl>
                                          <p:spTgt spid="32"/>
                                        </p:tgtEl>
                                        <p:attrNameLst>
                                          <p:attrName>style.visibility</p:attrName>
                                        </p:attrNameLst>
                                      </p:cBhvr>
                                      <p:to>
                                        <p:strVal val="hidden"/>
                                      </p:to>
                                    </p:set>
                                  </p:childTnLst>
                                </p:cTn>
                              </p:par>
                            </p:childTnLst>
                          </p:cTn>
                        </p:par>
                        <p:par>
                          <p:cTn id="100" fill="hold">
                            <p:stCondLst>
                              <p:cond delay="2000"/>
                            </p:stCondLst>
                            <p:childTnLst>
                              <p:par>
                                <p:cTn id="101" presetID="23" presetClass="entr" presetSubtype="16" fill="hold" grpId="0" nodeType="afterEffect">
                                  <p:stCondLst>
                                    <p:cond delay="0"/>
                                  </p:stCondLst>
                                  <p:childTnLst>
                                    <p:set>
                                      <p:cBhvr>
                                        <p:cTn id="102" dur="1" fill="hold">
                                          <p:stCondLst>
                                            <p:cond delay="0"/>
                                          </p:stCondLst>
                                        </p:cTn>
                                        <p:tgtEl>
                                          <p:spTgt spid="31"/>
                                        </p:tgtEl>
                                        <p:attrNameLst>
                                          <p:attrName>style.visibility</p:attrName>
                                        </p:attrNameLst>
                                      </p:cBhvr>
                                      <p:to>
                                        <p:strVal val="visible"/>
                                      </p:to>
                                    </p:set>
                                    <p:anim calcmode="lin" valueType="num">
                                      <p:cBhvr>
                                        <p:cTn id="103" dur="500" fill="hold"/>
                                        <p:tgtEl>
                                          <p:spTgt spid="31"/>
                                        </p:tgtEl>
                                        <p:attrNameLst>
                                          <p:attrName>ppt_w</p:attrName>
                                        </p:attrNameLst>
                                      </p:cBhvr>
                                      <p:tavLst>
                                        <p:tav tm="0">
                                          <p:val>
                                            <p:fltVal val="0"/>
                                          </p:val>
                                        </p:tav>
                                        <p:tav tm="100000">
                                          <p:val>
                                            <p:strVal val="#ppt_w"/>
                                          </p:val>
                                        </p:tav>
                                      </p:tavLst>
                                    </p:anim>
                                    <p:anim calcmode="lin" valueType="num">
                                      <p:cBhvr>
                                        <p:cTn id="104" dur="500" fill="hold"/>
                                        <p:tgtEl>
                                          <p:spTgt spid="31"/>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53" presetClass="exit" presetSubtype="32" fill="hold" grpId="1" nodeType="afterEffect">
                                  <p:stCondLst>
                                    <p:cond delay="0"/>
                                  </p:stCondLst>
                                  <p:childTnLst>
                                    <p:anim calcmode="lin" valueType="num">
                                      <p:cBhvr>
                                        <p:cTn id="107" dur="500"/>
                                        <p:tgtEl>
                                          <p:spTgt spid="31"/>
                                        </p:tgtEl>
                                        <p:attrNameLst>
                                          <p:attrName>ppt_w</p:attrName>
                                        </p:attrNameLst>
                                      </p:cBhvr>
                                      <p:tavLst>
                                        <p:tav tm="0">
                                          <p:val>
                                            <p:strVal val="ppt_w"/>
                                          </p:val>
                                        </p:tav>
                                        <p:tav tm="100000">
                                          <p:val>
                                            <p:fltVal val="0"/>
                                          </p:val>
                                        </p:tav>
                                      </p:tavLst>
                                    </p:anim>
                                    <p:anim calcmode="lin" valueType="num">
                                      <p:cBhvr>
                                        <p:cTn id="108" dur="500"/>
                                        <p:tgtEl>
                                          <p:spTgt spid="31"/>
                                        </p:tgtEl>
                                        <p:attrNameLst>
                                          <p:attrName>ppt_h</p:attrName>
                                        </p:attrNameLst>
                                      </p:cBhvr>
                                      <p:tavLst>
                                        <p:tav tm="0">
                                          <p:val>
                                            <p:strVal val="ppt_h"/>
                                          </p:val>
                                        </p:tav>
                                        <p:tav tm="100000">
                                          <p:val>
                                            <p:fltVal val="0"/>
                                          </p:val>
                                        </p:tav>
                                      </p:tavLst>
                                    </p:anim>
                                    <p:animEffect transition="out" filter="fade">
                                      <p:cBhvr>
                                        <p:cTn id="109" dur="500"/>
                                        <p:tgtEl>
                                          <p:spTgt spid="31"/>
                                        </p:tgtEl>
                                      </p:cBhvr>
                                    </p:animEffect>
                                    <p:set>
                                      <p:cBhvr>
                                        <p:cTn id="110" dur="1" fill="hold">
                                          <p:stCondLst>
                                            <p:cond delay="499"/>
                                          </p:stCondLst>
                                        </p:cTn>
                                        <p:tgtEl>
                                          <p:spTgt spid="31"/>
                                        </p:tgtEl>
                                        <p:attrNameLst>
                                          <p:attrName>style.visibility</p:attrName>
                                        </p:attrNameLst>
                                      </p:cBhvr>
                                      <p:to>
                                        <p:strVal val="hidden"/>
                                      </p:to>
                                    </p:set>
                                  </p:childTnLst>
                                </p:cTn>
                              </p:par>
                            </p:childTnLst>
                          </p:cTn>
                        </p:par>
                        <p:par>
                          <p:cTn id="111" fill="hold">
                            <p:stCondLst>
                              <p:cond delay="3000"/>
                            </p:stCondLst>
                            <p:childTnLst>
                              <p:par>
                                <p:cTn id="112" presetID="23" presetClass="entr" presetSubtype="16" fill="hold" grpId="0" nodeType="after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p:cTn id="114" dur="500" fill="hold"/>
                                        <p:tgtEl>
                                          <p:spTgt spid="30"/>
                                        </p:tgtEl>
                                        <p:attrNameLst>
                                          <p:attrName>ppt_w</p:attrName>
                                        </p:attrNameLst>
                                      </p:cBhvr>
                                      <p:tavLst>
                                        <p:tav tm="0">
                                          <p:val>
                                            <p:fltVal val="0"/>
                                          </p:val>
                                        </p:tav>
                                        <p:tav tm="100000">
                                          <p:val>
                                            <p:strVal val="#ppt_w"/>
                                          </p:val>
                                        </p:tav>
                                      </p:tavLst>
                                    </p:anim>
                                    <p:anim calcmode="lin" valueType="num">
                                      <p:cBhvr>
                                        <p:cTn id="115" dur="500" fill="hold"/>
                                        <p:tgtEl>
                                          <p:spTgt spid="30"/>
                                        </p:tgtEl>
                                        <p:attrNameLst>
                                          <p:attrName>ppt_h</p:attrName>
                                        </p:attrNameLst>
                                      </p:cBhvr>
                                      <p:tavLst>
                                        <p:tav tm="0">
                                          <p:val>
                                            <p:fltVal val="0"/>
                                          </p:val>
                                        </p:tav>
                                        <p:tav tm="100000">
                                          <p:val>
                                            <p:strVal val="#ppt_h"/>
                                          </p:val>
                                        </p:tav>
                                      </p:tavLst>
                                    </p:anim>
                                  </p:childTnLst>
                                </p:cTn>
                              </p:par>
                            </p:childTnLst>
                          </p:cTn>
                        </p:par>
                        <p:par>
                          <p:cTn id="116" fill="hold">
                            <p:stCondLst>
                              <p:cond delay="3500"/>
                            </p:stCondLst>
                            <p:childTnLst>
                              <p:par>
                                <p:cTn id="117" presetID="53" presetClass="exit" presetSubtype="32" fill="hold" grpId="1" nodeType="afterEffect">
                                  <p:stCondLst>
                                    <p:cond delay="0"/>
                                  </p:stCondLst>
                                  <p:childTnLst>
                                    <p:anim calcmode="lin" valueType="num">
                                      <p:cBhvr>
                                        <p:cTn id="118" dur="500"/>
                                        <p:tgtEl>
                                          <p:spTgt spid="30"/>
                                        </p:tgtEl>
                                        <p:attrNameLst>
                                          <p:attrName>ppt_w</p:attrName>
                                        </p:attrNameLst>
                                      </p:cBhvr>
                                      <p:tavLst>
                                        <p:tav tm="0">
                                          <p:val>
                                            <p:strVal val="ppt_w"/>
                                          </p:val>
                                        </p:tav>
                                        <p:tav tm="100000">
                                          <p:val>
                                            <p:fltVal val="0"/>
                                          </p:val>
                                        </p:tav>
                                      </p:tavLst>
                                    </p:anim>
                                    <p:anim calcmode="lin" valueType="num">
                                      <p:cBhvr>
                                        <p:cTn id="119" dur="500"/>
                                        <p:tgtEl>
                                          <p:spTgt spid="30"/>
                                        </p:tgtEl>
                                        <p:attrNameLst>
                                          <p:attrName>ppt_h</p:attrName>
                                        </p:attrNameLst>
                                      </p:cBhvr>
                                      <p:tavLst>
                                        <p:tav tm="0">
                                          <p:val>
                                            <p:strVal val="ppt_h"/>
                                          </p:val>
                                        </p:tav>
                                        <p:tav tm="100000">
                                          <p:val>
                                            <p:fltVal val="0"/>
                                          </p:val>
                                        </p:tav>
                                      </p:tavLst>
                                    </p:anim>
                                    <p:animEffect transition="out" filter="fade">
                                      <p:cBhvr>
                                        <p:cTn id="120" dur="500"/>
                                        <p:tgtEl>
                                          <p:spTgt spid="30"/>
                                        </p:tgtEl>
                                      </p:cBhvr>
                                    </p:animEffect>
                                    <p:set>
                                      <p:cBhvr>
                                        <p:cTn id="121" dur="1" fill="hold">
                                          <p:stCondLst>
                                            <p:cond delay="499"/>
                                          </p:stCondLst>
                                        </p:cTn>
                                        <p:tgtEl>
                                          <p:spTgt spid="30"/>
                                        </p:tgtEl>
                                        <p:attrNameLst>
                                          <p:attrName>style.visibility</p:attrName>
                                        </p:attrNameLst>
                                      </p:cBhvr>
                                      <p:to>
                                        <p:strVal val="hidden"/>
                                      </p:to>
                                    </p:set>
                                  </p:childTnLst>
                                </p:cTn>
                              </p:par>
                            </p:childTnLst>
                          </p:cTn>
                        </p:par>
                        <p:par>
                          <p:cTn id="122" fill="hold">
                            <p:stCondLst>
                              <p:cond delay="4000"/>
                            </p:stCondLst>
                            <p:childTnLst>
                              <p:par>
                                <p:cTn id="123" presetID="23" presetClass="entr" presetSubtype="16" fill="hold" grpId="0" nodeType="after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500" fill="hold"/>
                                        <p:tgtEl>
                                          <p:spTgt spid="29"/>
                                        </p:tgtEl>
                                        <p:attrNameLst>
                                          <p:attrName>ppt_w</p:attrName>
                                        </p:attrNameLst>
                                      </p:cBhvr>
                                      <p:tavLst>
                                        <p:tav tm="0">
                                          <p:val>
                                            <p:fltVal val="0"/>
                                          </p:val>
                                        </p:tav>
                                        <p:tav tm="100000">
                                          <p:val>
                                            <p:strVal val="#ppt_w"/>
                                          </p:val>
                                        </p:tav>
                                      </p:tavLst>
                                    </p:anim>
                                    <p:anim calcmode="lin" valueType="num">
                                      <p:cBhvr>
                                        <p:cTn id="126" dur="500" fill="hold"/>
                                        <p:tgtEl>
                                          <p:spTgt spid="29"/>
                                        </p:tgtEl>
                                        <p:attrNameLst>
                                          <p:attrName>ppt_h</p:attrName>
                                        </p:attrNameLst>
                                      </p:cBhvr>
                                      <p:tavLst>
                                        <p:tav tm="0">
                                          <p:val>
                                            <p:fltVal val="0"/>
                                          </p:val>
                                        </p:tav>
                                        <p:tav tm="100000">
                                          <p:val>
                                            <p:strVal val="#ppt_h"/>
                                          </p:val>
                                        </p:tav>
                                      </p:tavLst>
                                    </p:anim>
                                  </p:childTnLst>
                                </p:cTn>
                              </p:par>
                            </p:childTnLst>
                          </p:cTn>
                        </p:par>
                        <p:par>
                          <p:cTn id="127" fill="hold">
                            <p:stCondLst>
                              <p:cond delay="4500"/>
                            </p:stCondLst>
                            <p:childTnLst>
                              <p:par>
                                <p:cTn id="128" presetID="53" presetClass="exit" presetSubtype="32" fill="hold" grpId="1" nodeType="afterEffect">
                                  <p:stCondLst>
                                    <p:cond delay="0"/>
                                  </p:stCondLst>
                                  <p:childTnLst>
                                    <p:anim calcmode="lin" valueType="num">
                                      <p:cBhvr>
                                        <p:cTn id="129" dur="500"/>
                                        <p:tgtEl>
                                          <p:spTgt spid="29"/>
                                        </p:tgtEl>
                                        <p:attrNameLst>
                                          <p:attrName>ppt_w</p:attrName>
                                        </p:attrNameLst>
                                      </p:cBhvr>
                                      <p:tavLst>
                                        <p:tav tm="0">
                                          <p:val>
                                            <p:strVal val="ppt_w"/>
                                          </p:val>
                                        </p:tav>
                                        <p:tav tm="100000">
                                          <p:val>
                                            <p:fltVal val="0"/>
                                          </p:val>
                                        </p:tav>
                                      </p:tavLst>
                                    </p:anim>
                                    <p:anim calcmode="lin" valueType="num">
                                      <p:cBhvr>
                                        <p:cTn id="130" dur="500"/>
                                        <p:tgtEl>
                                          <p:spTgt spid="29"/>
                                        </p:tgtEl>
                                        <p:attrNameLst>
                                          <p:attrName>ppt_h</p:attrName>
                                        </p:attrNameLst>
                                      </p:cBhvr>
                                      <p:tavLst>
                                        <p:tav tm="0">
                                          <p:val>
                                            <p:strVal val="ppt_h"/>
                                          </p:val>
                                        </p:tav>
                                        <p:tav tm="100000">
                                          <p:val>
                                            <p:fltVal val="0"/>
                                          </p:val>
                                        </p:tav>
                                      </p:tavLst>
                                    </p:anim>
                                    <p:animEffect transition="out" filter="fade">
                                      <p:cBhvr>
                                        <p:cTn id="131" dur="500"/>
                                        <p:tgtEl>
                                          <p:spTgt spid="29"/>
                                        </p:tgtEl>
                                      </p:cBhvr>
                                    </p:animEffect>
                                    <p:set>
                                      <p:cBhvr>
                                        <p:cTn id="132" dur="1" fill="hold">
                                          <p:stCondLst>
                                            <p:cond delay="499"/>
                                          </p:stCondLst>
                                        </p:cTn>
                                        <p:tgtEl>
                                          <p:spTgt spid="29"/>
                                        </p:tgtEl>
                                        <p:attrNameLst>
                                          <p:attrName>style.visibility</p:attrName>
                                        </p:attrNameLst>
                                      </p:cBhvr>
                                      <p:to>
                                        <p:strVal val="hidden"/>
                                      </p:to>
                                    </p:set>
                                  </p:childTnLst>
                                </p:cTn>
                              </p:par>
                            </p:childTnLst>
                          </p:cTn>
                        </p:par>
                        <p:par>
                          <p:cTn id="133" fill="hold">
                            <p:stCondLst>
                              <p:cond delay="5000"/>
                            </p:stCondLst>
                            <p:childTnLst>
                              <p:par>
                                <p:cTn id="134" presetID="23" presetClass="entr" presetSubtype="16"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 calcmode="lin" valueType="num">
                                      <p:cBhvr>
                                        <p:cTn id="136" dur="500" fill="hold"/>
                                        <p:tgtEl>
                                          <p:spTgt spid="28"/>
                                        </p:tgtEl>
                                        <p:attrNameLst>
                                          <p:attrName>ppt_w</p:attrName>
                                        </p:attrNameLst>
                                      </p:cBhvr>
                                      <p:tavLst>
                                        <p:tav tm="0">
                                          <p:val>
                                            <p:fltVal val="0"/>
                                          </p:val>
                                        </p:tav>
                                        <p:tav tm="100000">
                                          <p:val>
                                            <p:strVal val="#ppt_w"/>
                                          </p:val>
                                        </p:tav>
                                      </p:tavLst>
                                    </p:anim>
                                    <p:anim calcmode="lin" valueType="num">
                                      <p:cBhvr>
                                        <p:cTn id="137" dur="500" fill="hold"/>
                                        <p:tgtEl>
                                          <p:spTgt spid="28"/>
                                        </p:tgtEl>
                                        <p:attrNameLst>
                                          <p:attrName>ppt_h</p:attrName>
                                        </p:attrNameLst>
                                      </p:cBhvr>
                                      <p:tavLst>
                                        <p:tav tm="0">
                                          <p:val>
                                            <p:fltVal val="0"/>
                                          </p:val>
                                        </p:tav>
                                        <p:tav tm="100000">
                                          <p:val>
                                            <p:strVal val="#ppt_h"/>
                                          </p:val>
                                        </p:tav>
                                      </p:tavLst>
                                    </p:anim>
                                  </p:childTnLst>
                                </p:cTn>
                              </p:par>
                            </p:childTnLst>
                          </p:cTn>
                        </p:par>
                        <p:par>
                          <p:cTn id="138" fill="hold">
                            <p:stCondLst>
                              <p:cond delay="5500"/>
                            </p:stCondLst>
                            <p:childTnLst>
                              <p:par>
                                <p:cTn id="139" presetID="53" presetClass="exit" presetSubtype="32" fill="hold" grpId="1" nodeType="afterEffect">
                                  <p:stCondLst>
                                    <p:cond delay="0"/>
                                  </p:stCondLst>
                                  <p:childTnLst>
                                    <p:anim calcmode="lin" valueType="num">
                                      <p:cBhvr>
                                        <p:cTn id="140" dur="500"/>
                                        <p:tgtEl>
                                          <p:spTgt spid="28"/>
                                        </p:tgtEl>
                                        <p:attrNameLst>
                                          <p:attrName>ppt_w</p:attrName>
                                        </p:attrNameLst>
                                      </p:cBhvr>
                                      <p:tavLst>
                                        <p:tav tm="0">
                                          <p:val>
                                            <p:strVal val="ppt_w"/>
                                          </p:val>
                                        </p:tav>
                                        <p:tav tm="100000">
                                          <p:val>
                                            <p:fltVal val="0"/>
                                          </p:val>
                                        </p:tav>
                                      </p:tavLst>
                                    </p:anim>
                                    <p:anim calcmode="lin" valueType="num">
                                      <p:cBhvr>
                                        <p:cTn id="141" dur="500"/>
                                        <p:tgtEl>
                                          <p:spTgt spid="28"/>
                                        </p:tgtEl>
                                        <p:attrNameLst>
                                          <p:attrName>ppt_h</p:attrName>
                                        </p:attrNameLst>
                                      </p:cBhvr>
                                      <p:tavLst>
                                        <p:tav tm="0">
                                          <p:val>
                                            <p:strVal val="ppt_h"/>
                                          </p:val>
                                        </p:tav>
                                        <p:tav tm="100000">
                                          <p:val>
                                            <p:fltVal val="0"/>
                                          </p:val>
                                        </p:tav>
                                      </p:tavLst>
                                    </p:anim>
                                    <p:animEffect transition="out" filter="fade">
                                      <p:cBhvr>
                                        <p:cTn id="142" dur="500"/>
                                        <p:tgtEl>
                                          <p:spTgt spid="28"/>
                                        </p:tgtEl>
                                      </p:cBhvr>
                                    </p:animEffect>
                                    <p:set>
                                      <p:cBhvr>
                                        <p:cTn id="1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0" grpId="0"/>
      <p:bldP spid="21" grpId="0"/>
      <p:bldP spid="22" grpId="0"/>
      <p:bldP spid="23" grpId="0"/>
      <p:bldP spid="24" grpId="0"/>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458686" y="4006572"/>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3</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Thông</a:t>
            </a:r>
            <a:r>
              <a:rPr lang="en-US" altLang="en-US" sz="4000" b="1" dirty="0">
                <a:solidFill>
                  <a:srgbClr val="00B050"/>
                </a:solidFill>
                <a:latin typeface="Times New Roman" panose="02020603050405020304" pitchFamily="18" charset="0"/>
                <a:cs typeface="Times New Roman" panose="02020603050405020304" pitchFamily="18" charset="0"/>
              </a:rPr>
              <a:t> tin </a:t>
            </a:r>
            <a:r>
              <a:rPr lang="en-US" altLang="en-US" sz="4000" b="1" dirty="0" err="1">
                <a:solidFill>
                  <a:srgbClr val="00B050"/>
                </a:solidFill>
                <a:latin typeface="Times New Roman" panose="02020603050405020304" pitchFamily="18" charset="0"/>
                <a:cs typeface="Times New Roman" panose="02020603050405020304" pitchFamily="18" charset="0"/>
              </a:rPr>
              <a:t>trên</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trang</a:t>
            </a:r>
            <a:r>
              <a:rPr lang="en-US" altLang="en-US" sz="4000" b="1" dirty="0">
                <a:solidFill>
                  <a:srgbClr val="00B050"/>
                </a:solidFill>
                <a:latin typeface="Times New Roman" panose="02020603050405020304" pitchFamily="18" charset="0"/>
                <a:cs typeface="Times New Roman" panose="02020603050405020304" pitchFamily="18" charset="0"/>
              </a:rPr>
              <a:t> Web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3</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Thông</a:t>
            </a:r>
            <a:r>
              <a:rPr lang="en-US" altLang="en-US" sz="3200" b="1" dirty="0">
                <a:solidFill>
                  <a:srgbClr val="00B050"/>
                </a:solidFill>
                <a:latin typeface="Times New Roman" panose="02020603050405020304" pitchFamily="18" charset="0"/>
                <a:cs typeface="Times New Roman" panose="02020603050405020304" pitchFamily="18" charset="0"/>
              </a:rPr>
              <a:t> tin </a:t>
            </a:r>
            <a:r>
              <a:rPr lang="en-US" altLang="en-US" sz="3200" b="1" dirty="0" err="1">
                <a:solidFill>
                  <a:srgbClr val="00B050"/>
                </a:solidFill>
                <a:latin typeface="Times New Roman" panose="02020603050405020304" pitchFamily="18" charset="0"/>
                <a:cs typeface="Times New Roman" panose="02020603050405020304" pitchFamily="18" charset="0"/>
              </a:rPr>
              <a:t>trên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trang</a:t>
            </a:r>
            <a:r>
              <a:rPr lang="en-US" altLang="en-US" sz="3200" b="1" dirty="0">
                <a:solidFill>
                  <a:srgbClr val="00B050"/>
                </a:solidFill>
                <a:latin typeface="Times New Roman" panose="02020603050405020304" pitchFamily="18" charset="0"/>
                <a:cs typeface="Times New Roman" panose="02020603050405020304" pitchFamily="18" charset="0"/>
              </a:rPr>
              <a:t> Web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0E02EAF4-D75A-44CB-80C9-EE82037943CF}"/>
              </a:ext>
            </a:extLst>
          </p:cNvPr>
          <p:cNvSpPr/>
          <p:nvPr/>
        </p:nvSpPr>
        <p:spPr>
          <a:xfrm>
            <a:off x="4089111" y="2819401"/>
            <a:ext cx="7995168" cy="830997"/>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Nhận biết và phân biệt được các loại thông tin chính trên trang</a:t>
            </a:r>
            <a:r>
              <a:rPr lang="en-US" sz="2400" dirty="0">
                <a:solidFill>
                  <a:srgbClr val="403F41"/>
                </a:solidFill>
                <a:latin typeface="MyriadPro-Regular"/>
              </a:rPr>
              <a:t> W</a:t>
            </a:r>
            <a:r>
              <a:rPr lang="vi-VN" sz="2400" dirty="0">
                <a:solidFill>
                  <a:srgbClr val="403F41"/>
                </a:solidFill>
                <a:latin typeface="MyriadPro-Regular"/>
              </a:rPr>
              <a:t>eb: văn bản, hình ảnh, âm thanh và siêu liên kết.</a:t>
            </a:r>
            <a:endParaRPr lang="en-US" sz="2400" dirty="0"/>
          </a:p>
        </p:txBody>
      </p:sp>
      <p:sp>
        <p:nvSpPr>
          <p:cNvPr id="3" name="Rectangle 2">
            <a:extLst>
              <a:ext uri="{FF2B5EF4-FFF2-40B4-BE49-F238E27FC236}">
                <a16:creationId xmlns:a16="http://schemas.microsoft.com/office/drawing/2014/main" id="{0035FE7D-D32F-49CD-BA6A-2306525C2D4B}"/>
              </a:ext>
            </a:extLst>
          </p:cNvPr>
          <p:cNvSpPr/>
          <p:nvPr/>
        </p:nvSpPr>
        <p:spPr>
          <a:xfrm>
            <a:off x="4267588" y="4832411"/>
            <a:ext cx="7253461"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sơ lược tác hại khi trẻ em cố tình truy cập vào những</a:t>
            </a:r>
            <a:r>
              <a:rPr lang="en-US" sz="2400" dirty="0">
                <a:solidFill>
                  <a:srgbClr val="403F41"/>
                </a:solidFill>
                <a:latin typeface="MyriadPro-Regular"/>
              </a:rPr>
              <a:t> </a:t>
            </a:r>
            <a:r>
              <a:rPr lang="vi-VN" sz="2400" dirty="0">
                <a:solidFill>
                  <a:srgbClr val="403F41"/>
                </a:solidFill>
                <a:latin typeface="MyriadPro-Regular"/>
              </a:rPr>
              <a:t>trang web không phù hợp lứa tuổi và không nên xem.</a:t>
            </a:r>
            <a:r>
              <a:rPr lang="vi-VN" sz="2400" dirty="0"/>
              <a:t> </a:t>
            </a:r>
            <a:endParaRPr lang="en-US" sz="2400" dirty="0"/>
          </a:p>
        </p:txBody>
      </p:sp>
      <p:sp>
        <p:nvSpPr>
          <p:cNvPr id="4" name="Rectangle 3">
            <a:extLst>
              <a:ext uri="{FF2B5EF4-FFF2-40B4-BE49-F238E27FC236}">
                <a16:creationId xmlns:a16="http://schemas.microsoft.com/office/drawing/2014/main" id="{6AF95CAA-FC29-4DCB-8385-D38AF586342F}"/>
              </a:ext>
            </a:extLst>
          </p:cNvPr>
          <p:cNvSpPr/>
          <p:nvPr/>
        </p:nvSpPr>
        <p:spPr>
          <a:xfrm>
            <a:off x="5105400" y="2112387"/>
            <a:ext cx="6096000" cy="461665"/>
          </a:xfrm>
          <a:prstGeom prst="rect">
            <a:avLst/>
          </a:prstGeom>
        </p:spPr>
        <p:txBody>
          <a:bodyPr>
            <a:spAutoFit/>
          </a:bodyPr>
          <a:lstStyle/>
          <a:p>
            <a:r>
              <a:rPr lang="en-US" sz="2400" b="1" dirty="0">
                <a:solidFill>
                  <a:srgbClr val="FF0000"/>
                </a:solidFill>
                <a:latin typeface="MyriadPro-Semibold"/>
              </a:rPr>
              <a:t>Sau </a:t>
            </a:r>
            <a:r>
              <a:rPr lang="en-US" sz="2400" b="1" dirty="0" err="1">
                <a:solidFill>
                  <a:srgbClr val="FF0000"/>
                </a:solidFill>
                <a:latin typeface="MyriadPro-Semibold"/>
              </a:rPr>
              <a:t>bài</a:t>
            </a:r>
            <a:r>
              <a:rPr lang="en-US" sz="2400" b="1" dirty="0">
                <a:solidFill>
                  <a:srgbClr val="FF0000"/>
                </a:solidFill>
                <a:latin typeface="MyriadPro-Semibold"/>
              </a:rPr>
              <a:t> </a:t>
            </a:r>
            <a:r>
              <a:rPr lang="en-US" sz="2400" b="1" dirty="0" err="1">
                <a:solidFill>
                  <a:srgbClr val="FF0000"/>
                </a:solidFill>
                <a:latin typeface="MyriadPro-Semibold"/>
              </a:rPr>
              <a:t>này</a:t>
            </a:r>
            <a:r>
              <a:rPr lang="en-US" sz="2400" b="1" dirty="0">
                <a:solidFill>
                  <a:srgbClr val="FF0000"/>
                </a:solidFill>
                <a:latin typeface="MyriadPro-Semibold"/>
              </a:rPr>
              <a:t> </a:t>
            </a:r>
            <a:r>
              <a:rPr lang="en-US" sz="2400" b="1" dirty="0" err="1">
                <a:solidFill>
                  <a:srgbClr val="FF0000"/>
                </a:solidFill>
                <a:latin typeface="MyriadPro-Semibold"/>
              </a:rPr>
              <a:t>em</a:t>
            </a:r>
            <a:r>
              <a:rPr lang="en-US" sz="2400" b="1" dirty="0">
                <a:solidFill>
                  <a:srgbClr val="FF0000"/>
                </a:solidFill>
                <a:latin typeface="MyriadPro-Semibold"/>
              </a:rPr>
              <a:t> </a:t>
            </a:r>
            <a:r>
              <a:rPr lang="en-US" sz="2400" b="1" dirty="0" err="1">
                <a:solidFill>
                  <a:srgbClr val="FF0000"/>
                </a:solidFill>
                <a:latin typeface="MyriadPro-Semibold"/>
              </a:rPr>
              <a:t>sẽ</a:t>
            </a:r>
            <a:r>
              <a:rPr lang="en-US" sz="2400" b="1" dirty="0">
                <a:solidFill>
                  <a:srgbClr val="FF0000"/>
                </a:solidFill>
                <a:latin typeface="MyriadPro-Semibold"/>
              </a:rPr>
              <a:t>:</a:t>
            </a:r>
            <a:endParaRPr lang="en-US" sz="2400" b="1" dirty="0">
              <a:solidFill>
                <a:srgbClr val="FF0000"/>
              </a:solidFill>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heel(1)">
                                      <p:cBhvr>
                                        <p:cTn id="18" dur="2000"/>
                                        <p:tgtEl>
                                          <p:spTgt spid="6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1000"/>
                                        <p:tgtEl>
                                          <p:spTgt spid="63"/>
                                        </p:tgtEl>
                                      </p:cBhvr>
                                    </p:animEffect>
                                    <p:anim calcmode="lin" valueType="num">
                                      <p:cBhvr>
                                        <p:cTn id="27" dur="1000" fill="hold"/>
                                        <p:tgtEl>
                                          <p:spTgt spid="63"/>
                                        </p:tgtEl>
                                        <p:attrNameLst>
                                          <p:attrName>ppt_x</p:attrName>
                                        </p:attrNameLst>
                                      </p:cBhvr>
                                      <p:tavLst>
                                        <p:tav tm="0">
                                          <p:val>
                                            <p:strVal val="#ppt_x"/>
                                          </p:val>
                                        </p:tav>
                                        <p:tav tm="100000">
                                          <p:val>
                                            <p:strVal val="#ppt_x"/>
                                          </p:val>
                                        </p:tav>
                                      </p:tavLst>
                                    </p:anim>
                                    <p:anim calcmode="lin" valueType="num">
                                      <p:cBhvr>
                                        <p:cTn id="28" dur="1000" fill="hold"/>
                                        <p:tgtEl>
                                          <p:spTgt spid="6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descr="A picture containing toy, vector graphics, doll&#10;&#10;Description automatically generated">
            <a:extLst>
              <a:ext uri="{FF2B5EF4-FFF2-40B4-BE49-F238E27FC236}">
                <a16:creationId xmlns:a16="http://schemas.microsoft.com/office/drawing/2014/main" id="{35215FA4-B3AB-4B21-8703-54B90CB58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18" y="4189902"/>
            <a:ext cx="2182726" cy="2182726"/>
          </a:xfrm>
          <a:prstGeom prst="rect">
            <a:avLst/>
          </a:prstGeom>
        </p:spPr>
      </p:pic>
      <p:grpSp>
        <p:nvGrpSpPr>
          <p:cNvPr id="10" name="Group 9">
            <a:extLst>
              <a:ext uri="{FF2B5EF4-FFF2-40B4-BE49-F238E27FC236}">
                <a16:creationId xmlns:a16="http://schemas.microsoft.com/office/drawing/2014/main" id="{1BF0315F-264F-417B-9F92-7362C6BB6494}"/>
              </a:ext>
            </a:extLst>
          </p:cNvPr>
          <p:cNvGrpSpPr/>
          <p:nvPr/>
        </p:nvGrpSpPr>
        <p:grpSpPr>
          <a:xfrm>
            <a:off x="50800" y="2136199"/>
            <a:ext cx="3009165" cy="1738452"/>
            <a:chOff x="301091" y="301982"/>
            <a:chExt cx="4134561" cy="2508169"/>
          </a:xfrm>
        </p:grpSpPr>
        <p:pic>
          <p:nvPicPr>
            <p:cNvPr id="11" name="Picture 10">
              <a:extLst>
                <a:ext uri="{FF2B5EF4-FFF2-40B4-BE49-F238E27FC236}">
                  <a16:creationId xmlns:a16="http://schemas.microsoft.com/office/drawing/2014/main" id="{2AF8F54A-0C95-4DA3-A29E-14868E5301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2" name="Picture 11" descr="Text&#10;&#10;Description automatically generated">
              <a:extLst>
                <a:ext uri="{FF2B5EF4-FFF2-40B4-BE49-F238E27FC236}">
                  <a16:creationId xmlns:a16="http://schemas.microsoft.com/office/drawing/2014/main" id="{0E85930C-7744-413B-989D-511EBE32B7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81" y="953218"/>
              <a:ext cx="3678192" cy="1586766"/>
            </a:xfrm>
            <a:prstGeom prst="rect">
              <a:avLst/>
            </a:prstGeom>
          </p:spPr>
        </p:pic>
        <p:pic>
          <p:nvPicPr>
            <p:cNvPr id="13" name="Picture 12">
              <a:extLst>
                <a:ext uri="{FF2B5EF4-FFF2-40B4-BE49-F238E27FC236}">
                  <a16:creationId xmlns:a16="http://schemas.microsoft.com/office/drawing/2014/main" id="{2694C658-94C7-432B-A9F6-767E95AE75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8517B982-7050-4E77-A980-4BE6EFF42EA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73665" y="2300432"/>
            <a:ext cx="3846116" cy="1356630"/>
          </a:xfrm>
          <a:prstGeom prst="rect">
            <a:avLst/>
          </a:prstGeom>
        </p:spPr>
      </p:pic>
      <p:sp>
        <p:nvSpPr>
          <p:cNvPr id="15" name="Rectangle 14">
            <a:extLst>
              <a:ext uri="{FF2B5EF4-FFF2-40B4-BE49-F238E27FC236}">
                <a16:creationId xmlns:a16="http://schemas.microsoft.com/office/drawing/2014/main" id="{839D03FA-D08B-48F9-BE40-06080E4378FF}"/>
              </a:ext>
            </a:extLst>
          </p:cNvPr>
          <p:cNvSpPr/>
          <p:nvPr/>
        </p:nvSpPr>
        <p:spPr>
          <a:xfrm>
            <a:off x="4765901" y="2443906"/>
            <a:ext cx="3261644" cy="1143070"/>
          </a:xfrm>
          <a:prstGeom prst="rect">
            <a:avLst/>
          </a:prstGeom>
        </p:spPr>
        <p:txBody>
          <a:bodyPr wrap="square">
            <a:spAutoFit/>
          </a:bodyPr>
          <a:lstStyle/>
          <a:p>
            <a:pPr algn="ctr" defTabSz="342900">
              <a:lnSpc>
                <a:spcPct val="150000"/>
              </a:lnSpc>
            </a:pPr>
            <a:r>
              <a:rPr lang="en-US" sz="2400" b="1" dirty="0" err="1">
                <a:solidFill>
                  <a:schemeClr val="bg1"/>
                </a:solidFill>
                <a:latin typeface="UTM Avo" panose="02040603050506020204" pitchFamily="18" charset="0"/>
                <a:cs typeface="Times New Roman" panose="02020603050405020304" pitchFamily="18" charset="0"/>
              </a:rPr>
              <a:t>Trò</a:t>
            </a:r>
            <a:r>
              <a:rPr lang="en-US" sz="2400" b="1" dirty="0">
                <a:solidFill>
                  <a:schemeClr val="bg1"/>
                </a:solidFill>
                <a:latin typeface="UTM Avo" panose="02040603050506020204" pitchFamily="18" charset="0"/>
                <a:cs typeface="Times New Roman" panose="02020603050405020304" pitchFamily="18" charset="0"/>
              </a:rPr>
              <a:t> </a:t>
            </a:r>
            <a:r>
              <a:rPr lang="en-US" sz="2400" b="1" dirty="0" err="1">
                <a:solidFill>
                  <a:schemeClr val="bg1"/>
                </a:solidFill>
                <a:latin typeface="UTM Avo" panose="02040603050506020204" pitchFamily="18" charset="0"/>
                <a:cs typeface="Times New Roman" panose="02020603050405020304" pitchFamily="18" charset="0"/>
              </a:rPr>
              <a:t>ch</a:t>
            </a:r>
            <a:r>
              <a:rPr lang="vi-VN" sz="2400" b="1" dirty="0">
                <a:solidFill>
                  <a:schemeClr val="bg1"/>
                </a:solidFill>
                <a:latin typeface="UTM Avo" panose="02040603050506020204" pitchFamily="18" charset="0"/>
                <a:cs typeface="Times New Roman" panose="02020603050405020304" pitchFamily="18" charset="0"/>
              </a:rPr>
              <a:t>ơi</a:t>
            </a:r>
            <a:r>
              <a:rPr lang="en-US" sz="2400" b="1" dirty="0">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400" b="1" dirty="0">
                <a:solidFill>
                  <a:schemeClr val="bg1"/>
                </a:solidFill>
                <a:latin typeface="UTM Avo" panose="02040603050506020204" pitchFamily="18" charset="0"/>
                <a:cs typeface="Times New Roman" panose="02020603050405020304" pitchFamily="18" charset="0"/>
              </a:rPr>
              <a:t>“Ai </a:t>
            </a:r>
            <a:r>
              <a:rPr lang="en-US" sz="2400" b="1" dirty="0" err="1">
                <a:solidFill>
                  <a:schemeClr val="bg1"/>
                </a:solidFill>
                <a:latin typeface="UTM Avo" panose="02040603050506020204" pitchFamily="18" charset="0"/>
                <a:cs typeface="Times New Roman" panose="02020603050405020304" pitchFamily="18" charset="0"/>
              </a:rPr>
              <a:t>nhanh</a:t>
            </a:r>
            <a:r>
              <a:rPr lang="en-US" sz="2400" b="1" dirty="0">
                <a:solidFill>
                  <a:schemeClr val="bg1"/>
                </a:solidFill>
                <a:latin typeface="UTM Avo" panose="02040603050506020204" pitchFamily="18" charset="0"/>
                <a:cs typeface="Times New Roman" panose="02020603050405020304" pitchFamily="18" charset="0"/>
              </a:rPr>
              <a:t> – Ai </a:t>
            </a:r>
            <a:r>
              <a:rPr lang="en-US" sz="2400" b="1" dirty="0" err="1">
                <a:solidFill>
                  <a:schemeClr val="bg1"/>
                </a:solidFill>
                <a:latin typeface="UTM Avo" panose="02040603050506020204" pitchFamily="18" charset="0"/>
                <a:cs typeface="Times New Roman" panose="02020603050405020304" pitchFamily="18" charset="0"/>
              </a:rPr>
              <a:t>đúng</a:t>
            </a:r>
            <a:r>
              <a:rPr lang="en-US" sz="2400" b="1" dirty="0">
                <a:solidFill>
                  <a:schemeClr val="bg1"/>
                </a:solidFill>
                <a:latin typeface="UTM Avo" panose="02040603050506020204" pitchFamily="18" charset="0"/>
                <a:cs typeface="Times New Roman" panose="02020603050405020304" pitchFamily="18" charset="0"/>
              </a:rPr>
              <a:t>”.</a:t>
            </a:r>
            <a:endParaRPr lang="vi-VN" sz="2400" b="1" dirty="0">
              <a:solidFill>
                <a:schemeClr val="bg1"/>
              </a:solidFill>
              <a:latin typeface="UTM Avo" panose="02040603050506020204" pitchFamily="18" charset="0"/>
              <a:cs typeface="Times New Roman" panose="02020603050405020304" pitchFamily="18" charset="0"/>
            </a:endParaRPr>
          </a:p>
        </p:txBody>
      </p:sp>
      <p:pic>
        <p:nvPicPr>
          <p:cNvPr id="16" name="Picture 3">
            <a:extLst>
              <a:ext uri="{FF2B5EF4-FFF2-40B4-BE49-F238E27FC236}">
                <a16:creationId xmlns:a16="http://schemas.microsoft.com/office/drawing/2014/main" id="{91F930D6-531F-45F0-B0DD-76E38CBDF5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7600" y="4193376"/>
            <a:ext cx="6778937" cy="2359824"/>
          </a:xfrm>
          <a:prstGeom prst="rect">
            <a:avLst/>
          </a:prstGeom>
        </p:spPr>
      </p:pic>
      <p:sp>
        <p:nvSpPr>
          <p:cNvPr id="17" name="Rectangle 16">
            <a:extLst>
              <a:ext uri="{FF2B5EF4-FFF2-40B4-BE49-F238E27FC236}">
                <a16:creationId xmlns:a16="http://schemas.microsoft.com/office/drawing/2014/main" id="{DFA0722D-27AB-4276-AC68-81A6E9C61EF8}"/>
              </a:ext>
            </a:extLst>
          </p:cNvPr>
          <p:cNvSpPr/>
          <p:nvPr/>
        </p:nvSpPr>
        <p:spPr>
          <a:xfrm>
            <a:off x="4559384" y="4476466"/>
            <a:ext cx="5044975" cy="1697068"/>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Hãy kể lại những gì em đã xem trên Internet.Những nội dung đó thuộc dạng thông tin nào ?</a:t>
            </a:r>
            <a:endParaRPr lang="vi-VN" sz="2400" b="1">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3497FF-A0C0-4F46-A2D0-6AD54D690FA6}"/>
              </a:ext>
            </a:extLst>
          </p:cNvPr>
          <p:cNvSpPr/>
          <p:nvPr/>
        </p:nvSpPr>
        <p:spPr>
          <a:xfrm>
            <a:off x="55880" y="2023445"/>
            <a:ext cx="5049520" cy="586699"/>
          </a:xfrm>
          <a:prstGeom prst="rect">
            <a:avLst/>
          </a:prstGeom>
        </p:spPr>
        <p:txBody>
          <a:bodyPr wrap="square">
            <a:spAutoFit/>
          </a:bodyPr>
          <a:lstStyle/>
          <a:p>
            <a:pPr defTabSz="342900">
              <a:lnSpc>
                <a:spcPct val="150000"/>
              </a:lnSpc>
            </a:pPr>
            <a:r>
              <a:rPr lang="en-US" sz="2400" b="1" dirty="0">
                <a:solidFill>
                  <a:srgbClr val="F03C69"/>
                </a:solidFill>
                <a:latin typeface="SVN-SAF" panose="02040603050506020204" pitchFamily="18" charset="0"/>
                <a:cs typeface="Times New Roman" panose="02020603050405020304" pitchFamily="18" charset="0"/>
              </a:rPr>
              <a:t>1. </a:t>
            </a:r>
            <a:r>
              <a:rPr lang="en-US" sz="2400" b="1" dirty="0" err="1">
                <a:solidFill>
                  <a:srgbClr val="F03C69"/>
                </a:solidFill>
                <a:latin typeface="SVN-SAF" panose="02040603050506020204" pitchFamily="18" charset="0"/>
                <a:cs typeface="Times New Roman" panose="02020603050405020304" pitchFamily="18" charset="0"/>
              </a:rPr>
              <a:t>Xem</a:t>
            </a:r>
            <a:r>
              <a:rPr lang="en-US" sz="2400" b="1" dirty="0">
                <a:solidFill>
                  <a:srgbClr val="F03C69"/>
                </a:solidFill>
                <a:latin typeface="SVN-SAF" panose="02040603050506020204" pitchFamily="18" charset="0"/>
                <a:cs typeface="Times New Roman" panose="02020603050405020304" pitchFamily="18" charset="0"/>
              </a:rPr>
              <a:t> </a:t>
            </a:r>
            <a:r>
              <a:rPr lang="en-US" sz="2400" b="1" dirty="0" err="1">
                <a:solidFill>
                  <a:srgbClr val="F03C69"/>
                </a:solidFill>
                <a:latin typeface="SVN-SAF" panose="02040603050506020204" pitchFamily="18" charset="0"/>
                <a:cs typeface="Times New Roman" panose="02020603050405020304" pitchFamily="18" charset="0"/>
              </a:rPr>
              <a:t>thông</a:t>
            </a:r>
            <a:r>
              <a:rPr lang="en-US" sz="2400" b="1" dirty="0">
                <a:solidFill>
                  <a:srgbClr val="F03C69"/>
                </a:solidFill>
                <a:latin typeface="SVN-SAF" panose="02040603050506020204" pitchFamily="18" charset="0"/>
                <a:cs typeface="Times New Roman" panose="02020603050405020304" pitchFamily="18" charset="0"/>
              </a:rPr>
              <a:t> tin </a:t>
            </a:r>
            <a:r>
              <a:rPr lang="en-US" sz="2400" b="1" dirty="0" err="1">
                <a:solidFill>
                  <a:srgbClr val="F03C69"/>
                </a:solidFill>
                <a:latin typeface="SVN-SAF" panose="02040603050506020204" pitchFamily="18" charset="0"/>
                <a:cs typeface="Times New Roman" panose="02020603050405020304" pitchFamily="18" charset="0"/>
              </a:rPr>
              <a:t>trên</a:t>
            </a:r>
            <a:r>
              <a:rPr lang="en-US" sz="2400" b="1" dirty="0">
                <a:solidFill>
                  <a:srgbClr val="F03C69"/>
                </a:solidFill>
                <a:latin typeface="SVN-SAF" panose="02040603050506020204" pitchFamily="18" charset="0"/>
                <a:cs typeface="Times New Roman" panose="02020603050405020304" pitchFamily="18" charset="0"/>
              </a:rPr>
              <a:t> </a:t>
            </a:r>
            <a:r>
              <a:rPr lang="en-US" sz="2400" b="1" dirty="0" err="1">
                <a:solidFill>
                  <a:srgbClr val="F03C69"/>
                </a:solidFill>
                <a:latin typeface="SVN-SAF" panose="02040603050506020204" pitchFamily="18" charset="0"/>
                <a:cs typeface="Times New Roman" panose="02020603050405020304" pitchFamily="18" charset="0"/>
              </a:rPr>
              <a:t>trang</a:t>
            </a:r>
            <a:r>
              <a:rPr lang="en-US" sz="2400" b="1" dirty="0">
                <a:solidFill>
                  <a:srgbClr val="F03C69"/>
                </a:solidFill>
                <a:latin typeface="SVN-SAF" panose="02040603050506020204" pitchFamily="18" charset="0"/>
                <a:cs typeface="Times New Roman" panose="02020603050405020304" pitchFamily="18" charset="0"/>
              </a:rPr>
              <a:t> Web</a:t>
            </a:r>
            <a:endParaRPr lang="vi-VN" sz="2400" b="1" dirty="0">
              <a:solidFill>
                <a:srgbClr val="F03C69"/>
              </a:solidFill>
              <a:cs typeface="Times New Roman" panose="02020603050405020304" pitchFamily="18" charset="0"/>
            </a:endParaRPr>
          </a:p>
        </p:txBody>
      </p:sp>
      <p:sp>
        <p:nvSpPr>
          <p:cNvPr id="9" name="Rectangle 8">
            <a:extLst>
              <a:ext uri="{FF2B5EF4-FFF2-40B4-BE49-F238E27FC236}">
                <a16:creationId xmlns:a16="http://schemas.microsoft.com/office/drawing/2014/main" id="{802D16DE-42B0-4CFE-BD7C-A1E403057261}"/>
              </a:ext>
            </a:extLst>
          </p:cNvPr>
          <p:cNvSpPr/>
          <p:nvPr/>
        </p:nvSpPr>
        <p:spPr>
          <a:xfrm>
            <a:off x="2822939" y="2644002"/>
            <a:ext cx="6442330" cy="589072"/>
          </a:xfrm>
          <a:prstGeom prst="rect">
            <a:avLst/>
          </a:prstGeom>
        </p:spPr>
        <p:txBody>
          <a:bodyPr wrap="square">
            <a:spAutoFit/>
          </a:bodyPr>
          <a:lstStyle/>
          <a:p>
            <a:pPr defTabSz="342900">
              <a:lnSpc>
                <a:spcPct val="150000"/>
              </a:lnSpc>
            </a:pPr>
            <a:r>
              <a:rPr lang="en-US" sz="2400" b="1" dirty="0" err="1">
                <a:solidFill>
                  <a:srgbClr val="7FC354"/>
                </a:solidFill>
                <a:latin typeface="SVN-Androgyne" panose="02040603050506020204" pitchFamily="18" charset="0"/>
                <a:cs typeface="Times New Roman" panose="02020603050405020304" pitchFamily="18" charset="0"/>
              </a:rPr>
              <a:t>Thông</a:t>
            </a:r>
            <a:r>
              <a:rPr lang="en-US" sz="2400" b="1" dirty="0">
                <a:solidFill>
                  <a:srgbClr val="7FC354"/>
                </a:solidFill>
                <a:latin typeface="SVN-Androgyne" panose="02040603050506020204" pitchFamily="18" charset="0"/>
                <a:cs typeface="Times New Roman" panose="02020603050405020304" pitchFamily="18" charset="0"/>
              </a:rPr>
              <a:t> tin </a:t>
            </a:r>
            <a:r>
              <a:rPr lang="en-US" sz="2400" b="1" dirty="0" err="1">
                <a:solidFill>
                  <a:srgbClr val="7FC354"/>
                </a:solidFill>
                <a:latin typeface="SVN-Androgyne" panose="02040603050506020204" pitchFamily="18" charset="0"/>
                <a:cs typeface="Times New Roman" panose="02020603050405020304" pitchFamily="18" charset="0"/>
              </a:rPr>
              <a:t>trên</a:t>
            </a:r>
            <a:r>
              <a:rPr lang="en-US" sz="2400" b="1" dirty="0">
                <a:solidFill>
                  <a:srgbClr val="7FC354"/>
                </a:solidFill>
                <a:latin typeface="SVN-Androgyne" panose="02040603050506020204" pitchFamily="18" charset="0"/>
                <a:cs typeface="Times New Roman" panose="02020603050405020304" pitchFamily="18" charset="0"/>
              </a:rPr>
              <a:t> </a:t>
            </a:r>
            <a:r>
              <a:rPr lang="en-US" sz="2400" b="1" dirty="0" err="1">
                <a:solidFill>
                  <a:srgbClr val="7FC354"/>
                </a:solidFill>
                <a:latin typeface="SVN-Androgyne" panose="02040603050506020204" pitchFamily="18" charset="0"/>
                <a:cs typeface="Times New Roman" panose="02020603050405020304" pitchFamily="18" charset="0"/>
              </a:rPr>
              <a:t>trang</a:t>
            </a:r>
            <a:r>
              <a:rPr lang="en-US" sz="2400" b="1" dirty="0">
                <a:solidFill>
                  <a:srgbClr val="7FC354"/>
                </a:solidFill>
                <a:latin typeface="SVN-Androgyne" panose="02040603050506020204" pitchFamily="18" charset="0"/>
                <a:cs typeface="Times New Roman" panose="02020603050405020304" pitchFamily="18" charset="0"/>
              </a:rPr>
              <a:t> web</a:t>
            </a:r>
            <a:endParaRPr lang="vi-VN" sz="2400" b="1" dirty="0">
              <a:solidFill>
                <a:srgbClr val="7FC354"/>
              </a:solidFill>
              <a:latin typeface="SVN-Androgyne"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65852C-5E96-4105-9303-7DBC81277E85}"/>
              </a:ext>
            </a:extLst>
          </p:cNvPr>
          <p:cNvSpPr/>
          <p:nvPr/>
        </p:nvSpPr>
        <p:spPr>
          <a:xfrm>
            <a:off x="584846" y="3238598"/>
            <a:ext cx="11413378" cy="506292"/>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Em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hãy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quan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sát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ở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7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biết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được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đánh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số</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thể</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thiện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thuộc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dạng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nào</a:t>
            </a:r>
            <a:r>
              <a:rPr lang="en-US" sz="2000" dirty="0">
                <a:latin typeface="UTM Avo" panose="02040603050506020204" pitchFamily="18" charset="0"/>
                <a:cs typeface="Times New Roman" panose="02020603050405020304" pitchFamily="18" charset="0"/>
              </a:rPr>
              <a:t> ?</a:t>
            </a:r>
            <a:endParaRPr lang="vi-VN" sz="2000" dirty="0">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2BFA4604-473F-44AF-885A-4F5C810B6559}"/>
              </a:ext>
            </a:extLst>
          </p:cNvPr>
          <p:cNvGrpSpPr/>
          <p:nvPr/>
        </p:nvGrpSpPr>
        <p:grpSpPr>
          <a:xfrm>
            <a:off x="139951" y="2610144"/>
            <a:ext cx="2786779" cy="781023"/>
            <a:chOff x="522612" y="900102"/>
            <a:chExt cx="2898644" cy="880803"/>
          </a:xfrm>
        </p:grpSpPr>
        <p:grpSp>
          <p:nvGrpSpPr>
            <p:cNvPr id="12" name="Group 11">
              <a:extLst>
                <a:ext uri="{FF2B5EF4-FFF2-40B4-BE49-F238E27FC236}">
                  <a16:creationId xmlns:a16="http://schemas.microsoft.com/office/drawing/2014/main" id="{43DDF974-5609-4801-9297-8B973D44DF76}"/>
                </a:ext>
              </a:extLst>
            </p:cNvPr>
            <p:cNvGrpSpPr/>
            <p:nvPr/>
          </p:nvGrpSpPr>
          <p:grpSpPr>
            <a:xfrm>
              <a:off x="522612" y="1095583"/>
              <a:ext cx="2354327" cy="661656"/>
              <a:chOff x="5906375" y="1404722"/>
              <a:chExt cx="2354327" cy="661656"/>
            </a:xfrm>
          </p:grpSpPr>
          <p:sp>
            <p:nvSpPr>
              <p:cNvPr id="17" name="Rectangle: Top Corners Rounded 16">
                <a:extLst>
                  <a:ext uri="{FF2B5EF4-FFF2-40B4-BE49-F238E27FC236}">
                    <a16:creationId xmlns:a16="http://schemas.microsoft.com/office/drawing/2014/main" id="{2BE76629-5F2F-4DC0-B1AF-45A846671C7E}"/>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UTM Bienvenue" panose="02040603050506020204" pitchFamily="18" charset="0"/>
                </a:endParaRPr>
              </a:p>
            </p:txBody>
          </p:sp>
          <p:sp>
            <p:nvSpPr>
              <p:cNvPr id="18" name="Rectangle 17">
                <a:extLst>
                  <a:ext uri="{FF2B5EF4-FFF2-40B4-BE49-F238E27FC236}">
                    <a16:creationId xmlns:a16="http://schemas.microsoft.com/office/drawing/2014/main" id="{2EAE3D8F-726E-486C-976C-612D0B211A9D}"/>
                  </a:ext>
                </a:extLst>
              </p:cNvPr>
              <p:cNvSpPr/>
              <p:nvPr/>
            </p:nvSpPr>
            <p:spPr>
              <a:xfrm>
                <a:off x="5906375" y="1465062"/>
                <a:ext cx="2135017" cy="506292"/>
              </a:xfrm>
              <a:prstGeom prst="rect">
                <a:avLst/>
              </a:prstGeom>
            </p:spPr>
            <p:txBody>
              <a:bodyPr wrap="square">
                <a:spAutoFit/>
              </a:bodyPr>
              <a:lstStyle/>
              <a:p>
                <a:pPr algn="ctr" defTabSz="342900">
                  <a:lnSpc>
                    <a:spcPct val="150000"/>
                  </a:lnSpc>
                </a:pPr>
                <a:r>
                  <a:rPr lang="en-US" sz="2000" b="1">
                    <a:solidFill>
                      <a:schemeClr val="bg1"/>
                    </a:solidFill>
                    <a:latin typeface="UTM Bienvenue" panose="02040603050506020204" pitchFamily="18" charset="0"/>
                    <a:cs typeface="Times New Roman" panose="02020603050405020304" pitchFamily="18" charset="0"/>
                  </a:rPr>
                  <a:t>HOẠT ĐỘNG </a:t>
                </a:r>
                <a:endParaRPr lang="vi-VN" sz="2000" b="1">
                  <a:solidFill>
                    <a:schemeClr val="bg1"/>
                  </a:solidFill>
                  <a:latin typeface="UTM Avo" panose="020406030505060202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4427F328-48EB-4930-BE46-B07C47D163BC}"/>
                </a:ext>
              </a:extLst>
            </p:cNvPr>
            <p:cNvGrpSpPr/>
            <p:nvPr/>
          </p:nvGrpSpPr>
          <p:grpSpPr>
            <a:xfrm rot="20419193">
              <a:off x="2468303" y="900102"/>
              <a:ext cx="952953" cy="880803"/>
              <a:chOff x="8974078" y="279854"/>
              <a:chExt cx="3397172" cy="3224225"/>
            </a:xfrm>
          </p:grpSpPr>
          <p:pic>
            <p:nvPicPr>
              <p:cNvPr id="15" name="Picture 5">
                <a:extLst>
                  <a:ext uri="{FF2B5EF4-FFF2-40B4-BE49-F238E27FC236}">
                    <a16:creationId xmlns:a16="http://schemas.microsoft.com/office/drawing/2014/main" id="{4D7B2E32-B64E-4CE6-9E68-B1C8A4F729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16" name="Picture 6">
                <a:extLst>
                  <a:ext uri="{FF2B5EF4-FFF2-40B4-BE49-F238E27FC236}">
                    <a16:creationId xmlns:a16="http://schemas.microsoft.com/office/drawing/2014/main" id="{FBAC7574-9D3D-4450-B2F2-3121B3F90C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14" name="Rectangle 13">
              <a:extLst>
                <a:ext uri="{FF2B5EF4-FFF2-40B4-BE49-F238E27FC236}">
                  <a16:creationId xmlns:a16="http://schemas.microsoft.com/office/drawing/2014/main" id="{FA7E003B-8BE9-409C-BF3C-F042C98D0069}"/>
                </a:ext>
              </a:extLst>
            </p:cNvPr>
            <p:cNvSpPr/>
            <p:nvPr/>
          </p:nvSpPr>
          <p:spPr>
            <a:xfrm>
              <a:off x="2773689"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HelvetIns" panose="02040603050506020204" pitchFamily="18" charset="0"/>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pic>
        <p:nvPicPr>
          <p:cNvPr id="19" name="Picture 18" descr="Graphical user interface, website&#10;&#10;Description automatically generated">
            <a:extLst>
              <a:ext uri="{FF2B5EF4-FFF2-40B4-BE49-F238E27FC236}">
                <a16:creationId xmlns:a16="http://schemas.microsoft.com/office/drawing/2014/main" id="{58A45D36-A75B-42C8-8209-0036D8E34C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0" y="3678277"/>
            <a:ext cx="8991600" cy="3048376"/>
          </a:xfrm>
          <a:prstGeom prst="rect">
            <a:avLst/>
          </a:prstGeom>
        </p:spPr>
      </p:pic>
      <p:sp>
        <p:nvSpPr>
          <p:cNvPr id="2" name="Rectangle 1">
            <a:extLst>
              <a:ext uri="{FF2B5EF4-FFF2-40B4-BE49-F238E27FC236}">
                <a16:creationId xmlns:a16="http://schemas.microsoft.com/office/drawing/2014/main" id="{29E81A69-18E7-47DB-9552-C7F083EA6D82}"/>
              </a:ext>
            </a:extLst>
          </p:cNvPr>
          <p:cNvSpPr/>
          <p:nvPr/>
        </p:nvSpPr>
        <p:spPr>
          <a:xfrm>
            <a:off x="9423400" y="4383627"/>
            <a:ext cx="2209800" cy="1171667"/>
          </a:xfrm>
          <a:prstGeom prst="rect">
            <a:avLst/>
          </a:prstGeom>
        </p:spPr>
        <p:txBody>
          <a:bodyPr wrap="square">
            <a:spAutoFit/>
          </a:bodyPr>
          <a:lstStyle/>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1.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âm</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thanh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2.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hình</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ảnh</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3.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Dạng</a:t>
            </a:r>
            <a:r>
              <a:rPr lang="en-US" b="1" kern="0" dirty="0">
                <a:solidFill>
                  <a:srgbClr val="FF0000"/>
                </a:solidFill>
                <a:latin typeface="Roboto" panose="020B0604020202020204" charset="0"/>
                <a:ea typeface="Times New Roman" panose="02020603050405020304" pitchFamily="18" charset="0"/>
                <a:cs typeface="Times New Roman" panose="02020603050405020304" pitchFamily="18" charset="0"/>
              </a:rPr>
              <a:t> </a:t>
            </a:r>
            <a:r>
              <a:rPr lang="en-US" b="1" kern="0" dirty="0" err="1">
                <a:solidFill>
                  <a:srgbClr val="FF0000"/>
                </a:solidFill>
                <a:latin typeface="Roboto" panose="020B0604020202020204" charset="0"/>
                <a:ea typeface="Times New Roman" panose="02020603050405020304" pitchFamily="18" charset="0"/>
                <a:cs typeface="Times New Roman" panose="02020603050405020304" pitchFamily="18" charset="0"/>
              </a:rPr>
              <a:t>chữ</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514691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P spid="10"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F79AB83F-263F-44E0-8301-E3883366BDFA}"/>
              </a:ext>
            </a:extLst>
          </p:cNvPr>
          <p:cNvPicPr>
            <a:picLocks noChangeAspect="1"/>
          </p:cNvPicPr>
          <p:nvPr/>
        </p:nvPicPr>
        <p:blipFill>
          <a:blip r:embed="rId3"/>
          <a:stretch>
            <a:fillRect/>
          </a:stretch>
        </p:blipFill>
        <p:spPr>
          <a:xfrm>
            <a:off x="50800" y="2337981"/>
            <a:ext cx="967183" cy="830652"/>
          </a:xfrm>
          <a:prstGeom prst="rect">
            <a:avLst/>
          </a:prstGeom>
        </p:spPr>
      </p:pic>
      <p:sp>
        <p:nvSpPr>
          <p:cNvPr id="9" name="Rectangle 8">
            <a:extLst>
              <a:ext uri="{FF2B5EF4-FFF2-40B4-BE49-F238E27FC236}">
                <a16:creationId xmlns:a16="http://schemas.microsoft.com/office/drawing/2014/main" id="{39BDB758-A10A-42A6-AD8F-BA36E1AC09B8}"/>
              </a:ext>
            </a:extLst>
          </p:cNvPr>
          <p:cNvSpPr/>
          <p:nvPr/>
        </p:nvSpPr>
        <p:spPr>
          <a:xfrm>
            <a:off x="942416" y="2365847"/>
            <a:ext cx="10868584" cy="1429622"/>
          </a:xfrm>
          <a:prstGeom prst="rect">
            <a:avLst/>
          </a:prstGeom>
        </p:spPr>
        <p:txBody>
          <a:bodyPr wrap="square">
            <a:spAutoFit/>
          </a:bodyPr>
          <a:lstStyle/>
          <a:p>
            <a:pPr defTabSz="342900">
              <a:lnSpc>
                <a:spcPct val="150000"/>
              </a:lnSpc>
            </a:pPr>
            <a:r>
              <a:rPr lang="vi-VN" sz="2000" dirty="0">
                <a:latin typeface="UTM Avo" panose="02040603050506020204" pitchFamily="18" charset="0"/>
                <a:cs typeface="Times New Roman" panose="02020603050405020304" pitchFamily="18" charset="0"/>
              </a:rPr>
              <a:t>Em đã biết ba dạng thông tin thường gặp là chữ, hình ảnh và âm thanh.Trên trang web, thông tin được thể hiện rất đa dạng, có thể là kết hợpcủa các dạng thông tin trên như video. Các loại thông tin phổ biến trên trang web gồm: văn bản, hình ảnh, video,...</a:t>
            </a:r>
          </a:p>
        </p:txBody>
      </p:sp>
      <p:sp>
        <p:nvSpPr>
          <p:cNvPr id="10" name="Rectangle 9">
            <a:extLst>
              <a:ext uri="{FF2B5EF4-FFF2-40B4-BE49-F238E27FC236}">
                <a16:creationId xmlns:a16="http://schemas.microsoft.com/office/drawing/2014/main" id="{F649C393-F486-4926-A5C5-74B27F0660DB}"/>
              </a:ext>
            </a:extLst>
          </p:cNvPr>
          <p:cNvSpPr/>
          <p:nvPr/>
        </p:nvSpPr>
        <p:spPr>
          <a:xfrm>
            <a:off x="717204" y="3795469"/>
            <a:ext cx="11595791" cy="967957"/>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Trên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còn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những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khi</a:t>
            </a:r>
            <a:r>
              <a:rPr lang="en-US" sz="2000" dirty="0">
                <a:latin typeface="UTM Avo" panose="02040603050506020204" pitchFamily="18" charset="0"/>
                <a:cs typeface="Times New Roman" panose="02020603050405020304" pitchFamily="18" charset="0"/>
              </a:rPr>
              <a:t> con </a:t>
            </a:r>
            <a:r>
              <a:rPr lang="en-US" sz="2000" dirty="0" err="1">
                <a:latin typeface="UTM Avo" panose="02040603050506020204" pitchFamily="18" charset="0"/>
                <a:cs typeface="Times New Roman" panose="02020603050405020304" pitchFamily="18" charset="0"/>
              </a:rPr>
              <a:t>trỏ</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ở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những</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chứa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endParaRPr lang="en-US" sz="2000" dirty="0">
              <a:latin typeface="UTM Avo" panose="02040603050506020204" pitchFamily="18" charset="0"/>
              <a:cs typeface="Times New Roman" panose="02020603050405020304" pitchFamily="18" charset="0"/>
            </a:endParaRPr>
          </a:p>
          <a:p>
            <a:pPr defTabSz="342900">
              <a:lnSpc>
                <a:spcPct val="150000"/>
              </a:lnSpc>
            </a:pP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nháy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chuột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vào</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đó</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thì</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sẽ</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mở</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khác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hoặc</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đến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một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khác</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79ED4C9-A6C3-46B9-8CA8-033C70C1F27F}"/>
              </a:ext>
            </a:extLst>
          </p:cNvPr>
          <p:cNvSpPr/>
          <p:nvPr/>
        </p:nvSpPr>
        <p:spPr>
          <a:xfrm>
            <a:off x="756612" y="4770970"/>
            <a:ext cx="11595791" cy="967957"/>
          </a:xfrm>
          <a:prstGeom prst="rect">
            <a:avLst/>
          </a:prstGeom>
        </p:spPr>
        <p:txBody>
          <a:bodyPr wrap="square">
            <a:spAutoFit/>
          </a:bodyPr>
          <a:lstStyle/>
          <a:p>
            <a:pPr defTabSz="342900">
              <a:lnSpc>
                <a:spcPct val="150000"/>
              </a:lnSpc>
            </a:pP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chứa</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các</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loại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thông</a:t>
            </a:r>
            <a:r>
              <a:rPr lang="en-US" sz="2000" dirty="0">
                <a:latin typeface="UTM Avo" panose="02040603050506020204" pitchFamily="18" charset="0"/>
                <a:cs typeface="Times New Roman" panose="02020603050405020304" pitchFamily="18" charset="0"/>
              </a:rPr>
              <a:t> tin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hình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ảnh</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âm</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thanh</a:t>
            </a:r>
            <a:r>
              <a:rPr lang="en-US" sz="2000" dirty="0">
                <a:latin typeface="UTM Avo" panose="02040603050506020204" pitchFamily="18" charset="0"/>
                <a:cs typeface="Times New Roman" panose="02020603050405020304" pitchFamily="18" charset="0"/>
              </a:rPr>
              <a:t>, video </a:t>
            </a:r>
            <a:r>
              <a:rPr lang="en-US" sz="2000" dirty="0" err="1">
                <a:latin typeface="UTM Avo" panose="02040603050506020204" pitchFamily="18" charset="0"/>
                <a:cs typeface="Times New Roman" panose="02020603050405020304" pitchFamily="18" charset="0"/>
              </a:rPr>
              <a:t>và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liên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kết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gọi</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Trang</a:t>
            </a:r>
            <a:r>
              <a:rPr lang="en-US" sz="2000" dirty="0">
                <a:latin typeface="UTM Avo" panose="02040603050506020204" pitchFamily="18" charset="0"/>
                <a:cs typeface="Times New Roman" panose="02020603050405020304" pitchFamily="18" charset="0"/>
              </a:rPr>
              <a:t> web </a:t>
            </a:r>
            <a:r>
              <a:rPr lang="en-US" sz="2000" dirty="0" err="1">
                <a:latin typeface="UTM Avo" panose="02040603050506020204" pitchFamily="18" charset="0"/>
                <a:cs typeface="Times New Roman" panose="02020603050405020304" pitchFamily="18" charset="0"/>
              </a:rPr>
              <a:t>là</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siêu</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bản</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6C645DD8-5E7F-4AD5-9395-E39C97695D42}"/>
              </a:ext>
            </a:extLst>
          </p:cNvPr>
          <p:cNvGrpSpPr/>
          <p:nvPr/>
        </p:nvGrpSpPr>
        <p:grpSpPr>
          <a:xfrm>
            <a:off x="3012748" y="5475080"/>
            <a:ext cx="8458200" cy="1201997"/>
            <a:chOff x="1329714" y="458216"/>
            <a:chExt cx="8812810" cy="1951609"/>
          </a:xfrm>
        </p:grpSpPr>
        <p:grpSp>
          <p:nvGrpSpPr>
            <p:cNvPr id="13" name="Group 12">
              <a:extLst>
                <a:ext uri="{FF2B5EF4-FFF2-40B4-BE49-F238E27FC236}">
                  <a16:creationId xmlns:a16="http://schemas.microsoft.com/office/drawing/2014/main" id="{C51B2BC5-E1A5-4A77-AA13-2E53D1B71E97}"/>
                </a:ext>
              </a:extLst>
            </p:cNvPr>
            <p:cNvGrpSpPr/>
            <p:nvPr/>
          </p:nvGrpSpPr>
          <p:grpSpPr>
            <a:xfrm>
              <a:off x="1925021" y="911578"/>
              <a:ext cx="8217503" cy="1498247"/>
              <a:chOff x="2572721" y="934090"/>
              <a:chExt cx="7392824" cy="2210326"/>
            </a:xfrm>
          </p:grpSpPr>
          <p:sp>
            <p:nvSpPr>
              <p:cNvPr id="15" name="Rectangle: Rounded Corners 14">
                <a:extLst>
                  <a:ext uri="{FF2B5EF4-FFF2-40B4-BE49-F238E27FC236}">
                    <a16:creationId xmlns:a16="http://schemas.microsoft.com/office/drawing/2014/main" id="{24093495-1C8D-4E1A-B822-85B6D9303084}"/>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D8947D9-8481-4A36-9245-ED289D6D5B34}"/>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6E028580-9BC0-443A-B8DE-778261505B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8" name="Rectangle 17">
            <a:extLst>
              <a:ext uri="{FF2B5EF4-FFF2-40B4-BE49-F238E27FC236}">
                <a16:creationId xmlns:a16="http://schemas.microsoft.com/office/drawing/2014/main" id="{693AD4BB-FEA0-40BB-9725-DE4F5C1369E6}"/>
              </a:ext>
            </a:extLst>
          </p:cNvPr>
          <p:cNvSpPr/>
          <p:nvPr/>
        </p:nvSpPr>
        <p:spPr>
          <a:xfrm>
            <a:off x="3949888" y="5761479"/>
            <a:ext cx="7260995" cy="966290"/>
          </a:xfrm>
          <a:prstGeom prst="rect">
            <a:avLst/>
          </a:prstGeom>
        </p:spPr>
        <p:txBody>
          <a:bodyPr wrap="square">
            <a:spAutoFit/>
          </a:bodyPr>
          <a:lstStyle/>
          <a:p>
            <a:pPr defTabSz="342900">
              <a:lnSpc>
                <a:spcPct val="150000"/>
              </a:lnSpc>
            </a:pPr>
            <a:r>
              <a:rPr lang="vi-VN" altLang="vi-VN" sz="2000" b="1" dirty="0">
                <a:solidFill>
                  <a:srgbClr val="F03C69"/>
                </a:solidFill>
                <a:latin typeface="UTM Avo" panose="02040603050506020204"/>
                <a:cs typeface="Times New Roman" panose="02020603050405020304" pitchFamily="18" charset="0"/>
              </a:rPr>
              <a:t>Trên trang web thường có các</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loại thông tin: Văn bản, hình</a:t>
            </a:r>
            <a:r>
              <a:rPr lang="en-US" altLang="vi-VN" sz="2000" b="1" dirty="0">
                <a:solidFill>
                  <a:srgbClr val="F03C69"/>
                </a:solidFill>
                <a:latin typeface="UTM Avo" panose="02040603050506020204"/>
                <a:cs typeface="Times New Roman" panose="02020603050405020304" pitchFamily="18" charset="0"/>
              </a:rPr>
              <a:t> </a:t>
            </a:r>
            <a:r>
              <a:rPr lang="vi-VN" altLang="vi-VN" sz="2000" b="1" dirty="0">
                <a:solidFill>
                  <a:srgbClr val="F03C69"/>
                </a:solidFill>
                <a:latin typeface="UTM Avo" panose="02040603050506020204"/>
                <a:cs typeface="Times New Roman" panose="02020603050405020304" pitchFamily="18" charset="0"/>
              </a:rPr>
              <a:t>ảnh, âm thanh, video và siêu liên kết.</a:t>
            </a:r>
            <a:r>
              <a:rPr lang="vi-VN" sz="2000" b="1" dirty="0">
                <a:solidFill>
                  <a:srgbClr val="F03C6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16674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3</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trên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trang</a:t>
            </a:r>
            <a:r>
              <a:rPr lang="en-US" altLang="en-US" sz="3600" b="1" dirty="0">
                <a:solidFill>
                  <a:srgbClr val="00B050"/>
                </a:solidFill>
                <a:latin typeface="Times New Roman" panose="02020603050405020304" pitchFamily="18" charset="0"/>
                <a:cs typeface="Times New Roman" panose="02020603050405020304" pitchFamily="18" charset="0"/>
              </a:rPr>
              <a:t> Web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1EC1C16-0D92-404F-9163-4CEA73C81BCE}"/>
              </a:ext>
            </a:extLst>
          </p:cNvPr>
          <p:cNvSpPr/>
          <p:nvPr/>
        </p:nvSpPr>
        <p:spPr>
          <a:xfrm>
            <a:off x="838202" y="2169372"/>
            <a:ext cx="5757272" cy="589072"/>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1.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trang</a:t>
            </a:r>
            <a:r>
              <a:rPr lang="en-US" sz="2400" b="1" dirty="0">
                <a:latin typeface="UTM Avo" panose="02040603050506020204" pitchFamily="18" charset="0"/>
                <a:cs typeface="Times New Roman" panose="02020603050405020304" pitchFamily="18" charset="0"/>
              </a:rPr>
              <a:t> web </a:t>
            </a:r>
            <a:r>
              <a:rPr lang="en-US" sz="2400" b="1" dirty="0" err="1">
                <a:latin typeface="UTM Avo" panose="02040603050506020204" pitchFamily="18" charset="0"/>
                <a:cs typeface="Times New Roman" panose="02020603050405020304" pitchFamily="18" charset="0"/>
              </a:rPr>
              <a:t>có</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loại</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thông</a:t>
            </a:r>
            <a:r>
              <a:rPr lang="en-US" sz="2400" b="1" dirty="0">
                <a:latin typeface="UTM Avo" panose="02040603050506020204" pitchFamily="18" charset="0"/>
                <a:cs typeface="Times New Roman" panose="02020603050405020304" pitchFamily="18" charset="0"/>
              </a:rPr>
              <a:t> tin </a:t>
            </a:r>
            <a:r>
              <a:rPr lang="en-US" sz="2400" b="1" dirty="0" err="1">
                <a:latin typeface="UTM Avo" panose="02040603050506020204" pitchFamily="18" charset="0"/>
                <a:cs typeface="Times New Roman" panose="02020603050405020304" pitchFamily="18" charset="0"/>
              </a:rPr>
              <a:t>nào</a:t>
            </a:r>
            <a:r>
              <a:rPr lang="en-US" sz="2400" b="1" dirty="0">
                <a:latin typeface="UTM Avo" panose="02040603050506020204" pitchFamily="18" charset="0"/>
                <a:cs typeface="Times New Roman" panose="02020603050405020304" pitchFamily="18" charset="0"/>
              </a:rPr>
              <a:t>?</a:t>
            </a:r>
            <a:endParaRPr lang="vi-VN" sz="2400" b="1" dirty="0">
              <a:latin typeface="UTM Avo"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62A953F-ED6C-41E5-BED6-2CF08851517E}"/>
              </a:ext>
            </a:extLst>
          </p:cNvPr>
          <p:cNvPicPr>
            <a:picLocks noChangeAspect="1"/>
          </p:cNvPicPr>
          <p:nvPr/>
        </p:nvPicPr>
        <p:blipFill>
          <a:blip r:embed="rId6"/>
          <a:stretch>
            <a:fillRect/>
          </a:stretch>
        </p:blipFill>
        <p:spPr>
          <a:xfrm>
            <a:off x="50801" y="2161073"/>
            <a:ext cx="711200" cy="700174"/>
          </a:xfrm>
          <a:prstGeom prst="rect">
            <a:avLst/>
          </a:prstGeom>
        </p:spPr>
      </p:pic>
      <p:sp>
        <p:nvSpPr>
          <p:cNvPr id="10" name="Rectangle 9">
            <a:extLst>
              <a:ext uri="{FF2B5EF4-FFF2-40B4-BE49-F238E27FC236}">
                <a16:creationId xmlns:a16="http://schemas.microsoft.com/office/drawing/2014/main" id="{F56BAC3B-9BFD-44CC-815A-96406ED300DE}"/>
              </a:ext>
            </a:extLst>
          </p:cNvPr>
          <p:cNvSpPr/>
          <p:nvPr/>
        </p:nvSpPr>
        <p:spPr>
          <a:xfrm>
            <a:off x="1721465" y="2618393"/>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endParaRPr lang="vi-VN" sz="24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D9455BC-9681-49BA-8CDD-780ACCFBB18E}"/>
              </a:ext>
            </a:extLst>
          </p:cNvPr>
          <p:cNvSpPr/>
          <p:nvPr/>
        </p:nvSpPr>
        <p:spPr>
          <a:xfrm>
            <a:off x="1721464" y="3129940"/>
            <a:ext cx="6307691"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a:t>
            </a:r>
            <a:endParaRPr lang="vi-VN" sz="2400" dirty="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C3CCF9A-395B-475A-81ED-73B87D28AF10}"/>
              </a:ext>
            </a:extLst>
          </p:cNvPr>
          <p:cNvSpPr/>
          <p:nvPr/>
        </p:nvSpPr>
        <p:spPr>
          <a:xfrm>
            <a:off x="1721464" y="3728014"/>
            <a:ext cx="5288812"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C. </a:t>
            </a:r>
            <a:r>
              <a:rPr lang="en-US" sz="2400" dirty="0" err="1">
                <a:latin typeface="UTM Avo" panose="02040603050506020204" pitchFamily="18" charset="0"/>
                <a:cs typeface="Times New Roman" panose="02020603050405020304" pitchFamily="18" charset="0"/>
              </a:rPr>
              <a:t>Chỉ</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video.</a:t>
            </a:r>
            <a:endParaRPr lang="vi-VN" sz="2400" dirty="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11DF00D-4362-46A7-BA3C-76DF954771DA}"/>
              </a:ext>
            </a:extLst>
          </p:cNvPr>
          <p:cNvSpPr/>
          <p:nvPr/>
        </p:nvSpPr>
        <p:spPr>
          <a:xfrm>
            <a:off x="847268" y="4816478"/>
            <a:ext cx="10972800" cy="1143070"/>
          </a:xfrm>
          <a:prstGeom prst="rect">
            <a:avLst/>
          </a:prstGeom>
        </p:spPr>
        <p:txBody>
          <a:bodyPr wrap="square">
            <a:spAutoFit/>
          </a:bodyPr>
          <a:lstStyle/>
          <a:p>
            <a:pPr defTabSz="342900">
              <a:lnSpc>
                <a:spcPct val="150000"/>
              </a:lnSpc>
            </a:pPr>
            <a:r>
              <a:rPr lang="en-US" sz="2400" b="1" dirty="0">
                <a:latin typeface="UTM Avo" panose="02040603050506020204" pitchFamily="18" charset="0"/>
                <a:cs typeface="Times New Roman" panose="02020603050405020304" pitchFamily="18" charset="0"/>
              </a:rPr>
              <a:t>2. </a:t>
            </a:r>
            <a:r>
              <a:rPr lang="vi-VN" sz="2400" b="1" dirty="0">
                <a:latin typeface="UTM Avo" panose="02040603050506020204" pitchFamily="18" charset="0"/>
                <a:cs typeface="Times New Roman" panose="02020603050405020304" pitchFamily="18" charset="0"/>
              </a:rPr>
              <a:t>Sau đây là hình ảnh khi đưa con trỏ chuột đến một số vị trí trên trang web, em hãy cho biết mục nào có chứa siêu liên kết?</a:t>
            </a:r>
          </a:p>
        </p:txBody>
      </p:sp>
      <p:sp>
        <p:nvSpPr>
          <p:cNvPr id="14" name="Rectangle 13">
            <a:extLst>
              <a:ext uri="{FF2B5EF4-FFF2-40B4-BE49-F238E27FC236}">
                <a16:creationId xmlns:a16="http://schemas.microsoft.com/office/drawing/2014/main" id="{85678004-A3FD-4535-A364-AE44871C57C4}"/>
              </a:ext>
            </a:extLst>
          </p:cNvPr>
          <p:cNvSpPr/>
          <p:nvPr/>
        </p:nvSpPr>
        <p:spPr>
          <a:xfrm>
            <a:off x="2032959" y="5924636"/>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663178C7-6EA4-49D1-8047-C6E7DD3BF1CA}"/>
              </a:ext>
            </a:extLst>
          </p:cNvPr>
          <p:cNvSpPr/>
          <p:nvPr/>
        </p:nvSpPr>
        <p:spPr>
          <a:xfrm>
            <a:off x="8246845" y="5918835"/>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2B6E425-8381-4F34-BF89-D22BC669BCE5}"/>
              </a:ext>
            </a:extLst>
          </p:cNvPr>
          <p:cNvSpPr/>
          <p:nvPr/>
        </p:nvSpPr>
        <p:spPr>
          <a:xfrm>
            <a:off x="5197027" y="5971685"/>
            <a:ext cx="1539162"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endParaRPr lang="vi-VN" sz="2400">
              <a:latin typeface="UTM Avo" panose="02040603050506020204" pitchFamily="18" charset="0"/>
              <a:cs typeface="Times New Roman" panose="02020603050405020304" pitchFamily="18" charset="0"/>
            </a:endParaRPr>
          </a:p>
        </p:txBody>
      </p:sp>
      <p:pic>
        <p:nvPicPr>
          <p:cNvPr id="17" name="Picture 16" descr="A picture containing text, electronics, computer&#10;&#10;Description automatically generated">
            <a:extLst>
              <a:ext uri="{FF2B5EF4-FFF2-40B4-BE49-F238E27FC236}">
                <a16:creationId xmlns:a16="http://schemas.microsoft.com/office/drawing/2014/main" id="{E751E1F7-FEAF-423A-ABE4-E51CE0A1E2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9770" y="2610476"/>
            <a:ext cx="1597431" cy="1574932"/>
          </a:xfrm>
          <a:prstGeom prst="rect">
            <a:avLst/>
          </a:prstGeom>
        </p:spPr>
      </p:pic>
      <p:sp>
        <p:nvSpPr>
          <p:cNvPr id="18" name="Oval 17">
            <a:extLst>
              <a:ext uri="{FF2B5EF4-FFF2-40B4-BE49-F238E27FC236}">
                <a16:creationId xmlns:a16="http://schemas.microsoft.com/office/drawing/2014/main" id="{F11C27F7-7FA2-4621-8F04-E5F6F699BECA}"/>
              </a:ext>
            </a:extLst>
          </p:cNvPr>
          <p:cNvSpPr/>
          <p:nvPr/>
        </p:nvSpPr>
        <p:spPr>
          <a:xfrm>
            <a:off x="1726544" y="4475316"/>
            <a:ext cx="320929" cy="3017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Rectangle 18">
            <a:extLst>
              <a:ext uri="{FF2B5EF4-FFF2-40B4-BE49-F238E27FC236}">
                <a16:creationId xmlns:a16="http://schemas.microsoft.com/office/drawing/2014/main" id="{959D7725-0FD4-4DD6-9050-240D5C4B11F0}"/>
              </a:ext>
            </a:extLst>
          </p:cNvPr>
          <p:cNvSpPr/>
          <p:nvPr/>
        </p:nvSpPr>
        <p:spPr>
          <a:xfrm>
            <a:off x="1726544" y="4247006"/>
            <a:ext cx="9322456" cy="589072"/>
          </a:xfrm>
          <a:prstGeom prst="rect">
            <a:avLst/>
          </a:prstGeom>
        </p:spPr>
        <p:txBody>
          <a:bodyPr wrap="square">
            <a:spAutoFit/>
          </a:bodyPr>
          <a:lstStyle/>
          <a:p>
            <a:pPr defTabSz="342900">
              <a:lnSpc>
                <a:spcPct val="150000"/>
              </a:lnSpc>
            </a:pPr>
            <a:r>
              <a:rPr lang="en-US" sz="2400" b="1" dirty="0">
                <a:solidFill>
                  <a:srgbClr val="7FC354"/>
                </a:solidFill>
                <a:latin typeface="UTM Avo" panose="02040603050506020204" pitchFamily="18" charset="0"/>
                <a:cs typeface="Times New Roman" panose="02020603050405020304" pitchFamily="18" charset="0"/>
              </a:rPr>
              <a:t>D.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bản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hình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ảnh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âm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thanh</a:t>
            </a:r>
            <a:r>
              <a:rPr lang="en-US" sz="2400" dirty="0">
                <a:latin typeface="UTM Avo" panose="02040603050506020204" pitchFamily="18" charset="0"/>
                <a:cs typeface="Times New Roman" panose="02020603050405020304" pitchFamily="18" charset="0"/>
              </a:rPr>
              <a:t>, video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siêu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liên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kết</a:t>
            </a:r>
            <a:endParaRPr lang="vi-VN" sz="2400" dirty="0">
              <a:latin typeface="UTM Avo" panose="02040603050506020204" pitchFamily="18" charset="0"/>
              <a:cs typeface="Times New Roman" panose="02020603050405020304" pitchFamily="18" charset="0"/>
            </a:endParaRPr>
          </a:p>
        </p:txBody>
      </p:sp>
      <p:pic>
        <p:nvPicPr>
          <p:cNvPr id="20" name="Picture 19" descr="Text&#10;&#10;Description automatically generated with medium confidence">
            <a:extLst>
              <a:ext uri="{FF2B5EF4-FFF2-40B4-BE49-F238E27FC236}">
                <a16:creationId xmlns:a16="http://schemas.microsoft.com/office/drawing/2014/main" id="{74F6C3E5-5DD0-460F-9DC4-4FD76DAF06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0357" y="5918836"/>
            <a:ext cx="908856" cy="689042"/>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64C54F69-7A44-4C60-B4D0-1F0A979B41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5526" y="5917848"/>
            <a:ext cx="908856" cy="816525"/>
          </a:xfrm>
          <a:prstGeom prst="rect">
            <a:avLst/>
          </a:prstGeom>
        </p:spPr>
      </p:pic>
      <p:pic>
        <p:nvPicPr>
          <p:cNvPr id="22" name="Picture 21">
            <a:extLst>
              <a:ext uri="{FF2B5EF4-FFF2-40B4-BE49-F238E27FC236}">
                <a16:creationId xmlns:a16="http://schemas.microsoft.com/office/drawing/2014/main" id="{95E38DC1-7DB3-4A53-9633-07033F6243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2722" y="5924636"/>
            <a:ext cx="1227052" cy="576656"/>
          </a:xfrm>
          <a:prstGeom prst="rect">
            <a:avLst/>
          </a:prstGeom>
        </p:spPr>
      </p:pic>
      <p:sp>
        <p:nvSpPr>
          <p:cNvPr id="23" name="Oval 22">
            <a:extLst>
              <a:ext uri="{FF2B5EF4-FFF2-40B4-BE49-F238E27FC236}">
                <a16:creationId xmlns:a16="http://schemas.microsoft.com/office/drawing/2014/main" id="{5C1EFD76-60E9-4BF9-B947-D65CE6E4D63A}"/>
              </a:ext>
            </a:extLst>
          </p:cNvPr>
          <p:cNvSpPr/>
          <p:nvPr/>
        </p:nvSpPr>
        <p:spPr>
          <a:xfrm>
            <a:off x="2047472" y="6118398"/>
            <a:ext cx="377335" cy="3463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505083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3" name="Am-thanh-tra-loi-dung-www_yeualo_com.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8" grpId="0" animBg="1"/>
      <p:bldP spid="19"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6099A9D2-25ED-8117-1199-E04960217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5" name="图片 16">
            <a:extLst>
              <a:ext uri="{FF2B5EF4-FFF2-40B4-BE49-F238E27FC236}">
                <a16:creationId xmlns:a16="http://schemas.microsoft.com/office/drawing/2014/main" id="{8BE89576-4734-9C29-90F4-7D3A6EEBD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6" name="图片 15">
            <a:extLst>
              <a:ext uri="{FF2B5EF4-FFF2-40B4-BE49-F238E27FC236}">
                <a16:creationId xmlns:a16="http://schemas.microsoft.com/office/drawing/2014/main" id="{6FCDD8E3-CC45-0F29-71D3-3DA92D2B50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7" name="图片 8">
            <a:extLst>
              <a:ext uri="{FF2B5EF4-FFF2-40B4-BE49-F238E27FC236}">
                <a16:creationId xmlns:a16="http://schemas.microsoft.com/office/drawing/2014/main" id="{9C389977-5486-016D-32B2-2FBA75BEBE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7798">
            <a:off x="7676675" y="1579870"/>
            <a:ext cx="787224" cy="467414"/>
          </a:xfrm>
          <a:prstGeom prst="rect">
            <a:avLst/>
          </a:prstGeom>
        </p:spPr>
      </p:pic>
      <p:pic>
        <p:nvPicPr>
          <p:cNvPr id="60" name="图片 11">
            <a:extLst>
              <a:ext uri="{FF2B5EF4-FFF2-40B4-BE49-F238E27FC236}">
                <a16:creationId xmlns:a16="http://schemas.microsoft.com/office/drawing/2014/main" id="{97D002C5-5200-4F1A-F9D7-84619708D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61" name="图片 12">
            <a:extLst>
              <a:ext uri="{FF2B5EF4-FFF2-40B4-BE49-F238E27FC236}">
                <a16:creationId xmlns:a16="http://schemas.microsoft.com/office/drawing/2014/main" id="{6DA7AE69-3CD8-F829-67A2-4C0625EB5D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62" name="图片 13">
            <a:extLst>
              <a:ext uri="{FF2B5EF4-FFF2-40B4-BE49-F238E27FC236}">
                <a16:creationId xmlns:a16="http://schemas.microsoft.com/office/drawing/2014/main" id="{622AC231-0CA9-6963-17F8-CEEC7370DD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63" name="图片 14">
            <a:extLst>
              <a:ext uri="{FF2B5EF4-FFF2-40B4-BE49-F238E27FC236}">
                <a16:creationId xmlns:a16="http://schemas.microsoft.com/office/drawing/2014/main" id="{6F17F97A-3458-0AA8-0A25-64BF80BEBF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64" name="组合 20">
            <a:extLst>
              <a:ext uri="{FF2B5EF4-FFF2-40B4-BE49-F238E27FC236}">
                <a16:creationId xmlns:a16="http://schemas.microsoft.com/office/drawing/2014/main" id="{9E4F5480-B326-2511-2056-241FA9DD774E}"/>
              </a:ext>
            </a:extLst>
          </p:cNvPr>
          <p:cNvGrpSpPr/>
          <p:nvPr/>
        </p:nvGrpSpPr>
        <p:grpSpPr>
          <a:xfrm>
            <a:off x="-1" y="4850426"/>
            <a:ext cx="12212988" cy="2018081"/>
            <a:chOff x="-1" y="4850426"/>
            <a:chExt cx="12212988" cy="2018081"/>
          </a:xfrm>
        </p:grpSpPr>
        <p:pic>
          <p:nvPicPr>
            <p:cNvPr id="65" name="图片 6">
              <a:extLst>
                <a:ext uri="{FF2B5EF4-FFF2-40B4-BE49-F238E27FC236}">
                  <a16:creationId xmlns:a16="http://schemas.microsoft.com/office/drawing/2014/main" id="{8C0D0FBB-3011-94F1-1CD2-36231BDA41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66" name="图片 4">
              <a:extLst>
                <a:ext uri="{FF2B5EF4-FFF2-40B4-BE49-F238E27FC236}">
                  <a16:creationId xmlns:a16="http://schemas.microsoft.com/office/drawing/2014/main" id="{0EB3FD0F-D15D-8E09-FCF9-13D976CBDF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7" name="图片 7">
            <a:extLst>
              <a:ext uri="{FF2B5EF4-FFF2-40B4-BE49-F238E27FC236}">
                <a16:creationId xmlns:a16="http://schemas.microsoft.com/office/drawing/2014/main" id="{B9A31C7D-6363-DF85-1F19-66A39C0C4B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8" name="图片 5">
            <a:extLst>
              <a:ext uri="{FF2B5EF4-FFF2-40B4-BE49-F238E27FC236}">
                <a16:creationId xmlns:a16="http://schemas.microsoft.com/office/drawing/2014/main" id="{B96C0EDC-71AB-9BD7-1366-6F4FE340D8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3828885" y="3781511"/>
            <a:ext cx="4733391" cy="2841112"/>
          </a:xfrm>
          <a:prstGeom prst="rect">
            <a:avLst/>
          </a:prstGeom>
        </p:spPr>
      </p:pic>
      <p:pic>
        <p:nvPicPr>
          <p:cNvPr id="69" name="图片 2">
            <a:extLst>
              <a:ext uri="{FF2B5EF4-FFF2-40B4-BE49-F238E27FC236}">
                <a16:creationId xmlns:a16="http://schemas.microsoft.com/office/drawing/2014/main" id="{9D6E592F-3866-0FA2-7A39-56A3EE4E89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70" name="图片 3">
            <a:extLst>
              <a:ext uri="{FF2B5EF4-FFF2-40B4-BE49-F238E27FC236}">
                <a16:creationId xmlns:a16="http://schemas.microsoft.com/office/drawing/2014/main" id="{EEEF5738-47D4-8FA0-01C3-FB02324DCB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11672" y="519967"/>
            <a:ext cx="1003254" cy="1540711"/>
          </a:xfrm>
          <a:prstGeom prst="rect">
            <a:avLst/>
          </a:prstGeom>
        </p:spPr>
      </p:pic>
      <p:sp>
        <p:nvSpPr>
          <p:cNvPr id="71" name="文本框 19">
            <a:extLst>
              <a:ext uri="{FF2B5EF4-FFF2-40B4-BE49-F238E27FC236}">
                <a16:creationId xmlns:a16="http://schemas.microsoft.com/office/drawing/2014/main" id="{1EA4F698-D95E-699F-FD33-08D92FB94223}"/>
              </a:ext>
            </a:extLst>
          </p:cNvPr>
          <p:cNvSpPr txBox="1"/>
          <p:nvPr/>
        </p:nvSpPr>
        <p:spPr>
          <a:xfrm>
            <a:off x="2895761" y="374633"/>
            <a:ext cx="6153849" cy="3046988"/>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E33552"/>
                </a:solidFill>
                <a:effectLst/>
                <a:uLnTx/>
                <a:uFillTx/>
                <a:latin typeface="orange juice" pitchFamily="2" charset="0"/>
                <a:ea typeface="造字工房文研（非商用）常规体" pitchFamily="50" charset="-122"/>
              </a:rPr>
              <a:t>G</a:t>
            </a:r>
            <a:r>
              <a:rPr kumimoji="0" lang="en-US" altLang="zh-CN" sz="9600" b="0" i="0" u="none" strike="noStrike" kern="1200" cap="none" spc="0" normalizeH="0" baseline="0" noProof="0" dirty="0">
                <a:ln>
                  <a:noFill/>
                </a:ln>
                <a:solidFill>
                  <a:srgbClr val="ECD825"/>
                </a:solidFill>
                <a:effectLst/>
                <a:uLnTx/>
                <a:uFillTx/>
                <a:latin typeface="orange juice" pitchFamily="2" charset="0"/>
                <a:ea typeface="造字工房文研（非商用）常规体" pitchFamily="50" charset="-122"/>
              </a:rPr>
              <a:t>A</a:t>
            </a:r>
            <a:r>
              <a:rPr kumimoji="0" lang="en-US" altLang="zh-CN" sz="9600" b="0" i="0" u="none" strike="noStrike" kern="1200" cap="none" spc="0" normalizeH="0" baseline="0" noProof="0" dirty="0">
                <a:ln>
                  <a:noFill/>
                </a:ln>
                <a:solidFill>
                  <a:srgbClr val="7030A0"/>
                </a:solidFill>
                <a:effectLst/>
                <a:uLnTx/>
                <a:uFillTx/>
                <a:latin typeface="orange juice" pitchFamily="2" charset="0"/>
                <a:ea typeface="造字工房文研（非商用）常规体" pitchFamily="50" charset="-122"/>
              </a:rPr>
              <a:t>M</a:t>
            </a:r>
            <a:r>
              <a:rPr kumimoji="0" lang="en-US" altLang="zh-CN" sz="9600" b="0" i="0" u="none" strike="noStrike" kern="1200" cap="none" spc="0" normalizeH="0" baseline="0" noProof="0" dirty="0">
                <a:ln>
                  <a:noFill/>
                </a:ln>
                <a:solidFill>
                  <a:srgbClr val="F6ACC7"/>
                </a:solidFill>
                <a:effectLst/>
                <a:uLnTx/>
                <a:uFillTx/>
                <a:latin typeface="orange juice" pitchFamily="2" charset="0"/>
                <a:ea typeface="造字工房文研（非商用）常规体" pitchFamily="50" charset="-122"/>
              </a:rPr>
              <a:t>E</a:t>
            </a:r>
            <a:r>
              <a:rPr kumimoji="0" lang="en-US" altLang="zh-CN" sz="9600" b="0" i="0" u="none" strike="noStrike" kern="1200" cap="none" spc="0" normalizeH="0" baseline="0" noProof="0" dirty="0">
                <a:ln>
                  <a:noFill/>
                </a:ln>
                <a:solidFill>
                  <a:prstClr val="white"/>
                </a:solidFill>
                <a:effectLst/>
                <a:uLnTx/>
                <a:uFillTx/>
                <a:latin typeface="orange juice" pitchFamily="2" charset="0"/>
                <a:ea typeface="造字工房文研（非商用）常规体" pitchFamily="50"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dirty="0">
                <a:solidFill>
                  <a:schemeClr val="bg1"/>
                </a:solidFill>
                <a:effectLst>
                  <a:glow rad="101600">
                    <a:schemeClr val="accent5">
                      <a:lumMod val="50000"/>
                      <a:alpha val="60000"/>
                    </a:schemeClr>
                  </a:glow>
                </a:effectLst>
                <a:latin typeface="orange juice" pitchFamily="2" charset="0"/>
                <a:ea typeface="造字工房文研（非商用）常规体" pitchFamily="50" charset="-122"/>
              </a:rPr>
              <a:t>BÓNG BAY</a:t>
            </a:r>
            <a:endParaRPr kumimoji="0" lang="zh-CN" altLang="en-US" sz="9600" b="0" i="0" u="none" strike="noStrike" kern="1200" cap="none" spc="0" normalizeH="0" baseline="0" noProof="0" dirty="0">
              <a:ln>
                <a:noFill/>
              </a:ln>
              <a:solidFill>
                <a:schemeClr val="bg1"/>
              </a:solidFill>
              <a:effectLst>
                <a:glow rad="101600">
                  <a:schemeClr val="accent5">
                    <a:lumMod val="50000"/>
                    <a:alpha val="60000"/>
                  </a:schemeClr>
                </a:glow>
              </a:effectLst>
              <a:uLnTx/>
              <a:uFillTx/>
              <a:latin typeface="orange juice" pitchFamily="2" charset="0"/>
              <a:ea typeface="造字工房文研（非商用）常规体" pitchFamily="50" charset="-122"/>
            </a:endParaRPr>
          </a:p>
        </p:txBody>
      </p:sp>
      <p:pic>
        <p:nvPicPr>
          <p:cNvPr id="72" name="Picture 71" descr="A close up of a logo&#10;&#10;Description automatically generated">
            <a:extLst>
              <a:ext uri="{FF2B5EF4-FFF2-40B4-BE49-F238E27FC236}">
                <a16:creationId xmlns:a16="http://schemas.microsoft.com/office/drawing/2014/main" id="{2A9AD033-F80F-5463-7057-3B0C5E6099A7}"/>
              </a:ext>
            </a:extLst>
          </p:cNvPr>
          <p:cNvPicPr>
            <a:picLocks noChangeAspect="1"/>
          </p:cNvPicPr>
          <p:nvPr/>
        </p:nvPicPr>
        <p:blipFill rotWithShape="1">
          <a:blip r:embed="rId18">
            <a:extLst>
              <a:ext uri="{28A0092B-C50C-407E-A947-70E740481C1C}">
                <a14:useLocalDpi xmlns:a14="http://schemas.microsoft.com/office/drawing/2010/main" val="0"/>
              </a:ext>
            </a:extLst>
          </a:blip>
          <a:srcRect r="14479" b="30391"/>
          <a:stretch/>
        </p:blipFill>
        <p:spPr>
          <a:xfrm rot="2120245">
            <a:off x="640692" y="3994484"/>
            <a:ext cx="1644791" cy="1338766"/>
          </a:xfrm>
          <a:prstGeom prst="rect">
            <a:avLst/>
          </a:prstGeom>
        </p:spPr>
      </p:pic>
      <p:pic>
        <p:nvPicPr>
          <p:cNvPr id="73" name="Picture 72" descr="A picture containing drawing, light&#10;&#10;Description automatically generated">
            <a:extLst>
              <a:ext uri="{FF2B5EF4-FFF2-40B4-BE49-F238E27FC236}">
                <a16:creationId xmlns:a16="http://schemas.microsoft.com/office/drawing/2014/main" id="{7663C41E-BE9F-8F04-E711-0F9D76BA0D4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411622">
            <a:off x="2098600" y="1347604"/>
            <a:ext cx="1269898" cy="1269898"/>
          </a:xfrm>
          <a:prstGeom prst="rect">
            <a:avLst/>
          </a:prstGeom>
        </p:spPr>
      </p:pic>
      <p:pic>
        <p:nvPicPr>
          <p:cNvPr id="74" name="Picture 73" descr="A picture containing light&#10;&#10;Description automatically generated">
            <a:extLst>
              <a:ext uri="{FF2B5EF4-FFF2-40B4-BE49-F238E27FC236}">
                <a16:creationId xmlns:a16="http://schemas.microsoft.com/office/drawing/2014/main" id="{67703044-FE20-7FEE-B87C-87558660445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636442">
            <a:off x="10100345" y="4945482"/>
            <a:ext cx="1708768" cy="1708768"/>
          </a:xfrm>
          <a:prstGeom prst="rect">
            <a:avLst/>
          </a:prstGeom>
        </p:spPr>
      </p:pic>
      <p:grpSp>
        <p:nvGrpSpPr>
          <p:cNvPr id="75" name="Group 74">
            <a:extLst>
              <a:ext uri="{FF2B5EF4-FFF2-40B4-BE49-F238E27FC236}">
                <a16:creationId xmlns:a16="http://schemas.microsoft.com/office/drawing/2014/main" id="{B3BD0D26-E022-EE2F-9B7B-62D57292140F}"/>
              </a:ext>
            </a:extLst>
          </p:cNvPr>
          <p:cNvGrpSpPr/>
          <p:nvPr/>
        </p:nvGrpSpPr>
        <p:grpSpPr>
          <a:xfrm>
            <a:off x="7358948" y="-73900"/>
            <a:ext cx="4044696" cy="4044696"/>
            <a:chOff x="7515135" y="377711"/>
            <a:chExt cx="4044696" cy="4044696"/>
          </a:xfrm>
        </p:grpSpPr>
        <p:pic>
          <p:nvPicPr>
            <p:cNvPr id="76" name="Picture 75" descr="A picture containing drawing&#10;&#10;Description automatically generated">
              <a:hlinkClick r:id="rId21" action="ppaction://hlinksldjump"/>
              <a:extLst>
                <a:ext uri="{FF2B5EF4-FFF2-40B4-BE49-F238E27FC236}">
                  <a16:creationId xmlns:a16="http://schemas.microsoft.com/office/drawing/2014/main" id="{A0C9EB5F-21E1-2FE3-D34A-6878E4191C7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316701">
              <a:off x="7515135" y="377711"/>
              <a:ext cx="4044696" cy="4044696"/>
            </a:xfrm>
            <a:prstGeom prst="rect">
              <a:avLst/>
            </a:prstGeom>
          </p:spPr>
        </p:pic>
        <p:sp>
          <p:nvSpPr>
            <p:cNvPr id="77" name="Rectangle 76">
              <a:hlinkClick r:id="rId21" action="ppaction://hlinksldjump"/>
              <a:extLst>
                <a:ext uri="{FF2B5EF4-FFF2-40B4-BE49-F238E27FC236}">
                  <a16:creationId xmlns:a16="http://schemas.microsoft.com/office/drawing/2014/main" id="{FF24C7D7-94D2-296D-C294-1D5DB3FD2B2A}"/>
                </a:ext>
              </a:extLst>
            </p:cNvPr>
            <p:cNvSpPr/>
            <p:nvPr/>
          </p:nvSpPr>
          <p:spPr>
            <a:xfrm>
              <a:off x="9315297" y="1424029"/>
              <a:ext cx="1273104" cy="769441"/>
            </a:xfrm>
            <a:prstGeom prst="rect">
              <a:avLst/>
            </a:prstGeom>
            <a:noFill/>
          </p:spPr>
          <p:txBody>
            <a:bodyPr wrap="none" lIns="91440" tIns="45720" rIns="91440" bIns="45720">
              <a:spAutoFit/>
            </a:bodyPr>
            <a:lstStyle/>
            <a:p>
              <a:pPr algn="ctr"/>
              <a:r>
                <a:rPr lang="en-US" sz="4400" b="1" cap="none" spc="0" dirty="0">
                  <a:ln w="0"/>
                  <a:solidFill>
                    <a:schemeClr val="bg1"/>
                  </a:solidFill>
                  <a:effectLst>
                    <a:glow rad="101600">
                      <a:schemeClr val="tx1">
                        <a:alpha val="60000"/>
                      </a:schemeClr>
                    </a:glow>
                  </a:effectLst>
                  <a:latin typeface="DPT Hotel Oriental" panose="02000500000000000000" pitchFamily="2" charset="0"/>
                </a:rPr>
                <a:t>PLAY</a:t>
              </a:r>
            </a:p>
          </p:txBody>
        </p:sp>
      </p:grpSp>
      <p:pic>
        <p:nvPicPr>
          <p:cNvPr id="78" name="5d09e0ee8b4a2">
            <a:hlinkClick r:id="" action="ppaction://media"/>
            <a:extLst>
              <a:ext uri="{FF2B5EF4-FFF2-40B4-BE49-F238E27FC236}">
                <a16:creationId xmlns:a16="http://schemas.microsoft.com/office/drawing/2014/main" id="{DD28BAE7-3634-EC28-650F-24085CF9466B}"/>
              </a:ext>
            </a:extLst>
          </p:cNvPr>
          <p:cNvPicPr>
            <a:picLocks noChangeAspect="1"/>
          </p:cNvPicPr>
          <p:nvPr>
            <a:audioFile r:link="rId1"/>
            <p:extLst>
              <p:ext uri="{DAA4B4D4-6D71-4841-9C94-3DE7FCFB9230}">
                <p14:media xmlns:p14="http://schemas.microsoft.com/office/powerpoint/2010/main" r:embed="rId2">
                  <p14:trim st="304"/>
                </p14:media>
              </p:ext>
            </p:extLst>
          </p:nvPr>
        </p:nvPicPr>
        <p:blipFill>
          <a:blip r:embed="rId23"/>
          <a:stretch>
            <a:fillRect/>
          </a:stretch>
        </p:blipFill>
        <p:spPr>
          <a:xfrm>
            <a:off x="-609600" y="7467186"/>
            <a:ext cx="609600" cy="609600"/>
          </a:xfrm>
          <a:prstGeom prst="rect">
            <a:avLst/>
          </a:prstGeom>
        </p:spPr>
      </p:pic>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71"/>
                                        </p:tgtEl>
                                        <p:attrNameLst>
                                          <p:attrName>style.visibility</p:attrName>
                                        </p:attrNameLst>
                                      </p:cBhvr>
                                      <p:to>
                                        <p:strVal val="visible"/>
                                      </p:to>
                                    </p:set>
                                    <p:animScale>
                                      <p:cBhvr>
                                        <p:cTn id="7" dur="1000" decel="50000" fill="hold">
                                          <p:stCondLst>
                                            <p:cond delay="0"/>
                                          </p:stCondLst>
                                        </p:cTn>
                                        <p:tgtEl>
                                          <p:spTgt spid="7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
                                        </p:tgtEl>
                                        <p:attrNameLst>
                                          <p:attrName>ppt_x</p:attrName>
                                          <p:attrName>ppt_y</p:attrName>
                                        </p:attrNameLst>
                                      </p:cBhvr>
                                    </p:animMotion>
                                    <p:animEffect transition="in" filter="fade">
                                      <p:cBhvr>
                                        <p:cTn id="9" dur="1000"/>
                                        <p:tgtEl>
                                          <p:spTgt spid="71"/>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70"/>
                                        </p:tgtEl>
                                        <p:attrNameLst>
                                          <p:attrName>style.visibility</p:attrName>
                                        </p:attrNameLst>
                                      </p:cBhvr>
                                      <p:to>
                                        <p:strVal val="visible"/>
                                      </p:to>
                                    </p:set>
                                    <p:anim calcmode="lin" valueType="num">
                                      <p:cBhvr>
                                        <p:cTn id="17" dur="500" fill="hold"/>
                                        <p:tgtEl>
                                          <p:spTgt spid="70"/>
                                        </p:tgtEl>
                                        <p:attrNameLst>
                                          <p:attrName>ppt_w</p:attrName>
                                        </p:attrNameLst>
                                      </p:cBhvr>
                                      <p:tavLst>
                                        <p:tav tm="0">
                                          <p:val>
                                            <p:fltVal val="0"/>
                                          </p:val>
                                        </p:tav>
                                        <p:tav tm="100000">
                                          <p:val>
                                            <p:strVal val="#ppt_w"/>
                                          </p:val>
                                        </p:tav>
                                      </p:tavLst>
                                    </p:anim>
                                    <p:anim calcmode="lin" valueType="num">
                                      <p:cBhvr>
                                        <p:cTn id="18" dur="500" fill="hold"/>
                                        <p:tgtEl>
                                          <p:spTgt spid="70"/>
                                        </p:tgtEl>
                                        <p:attrNameLst>
                                          <p:attrName>ppt_h</p:attrName>
                                        </p:attrNameLst>
                                      </p:cBhvr>
                                      <p:tavLst>
                                        <p:tav tm="0">
                                          <p:val>
                                            <p:fltVal val="0"/>
                                          </p:val>
                                        </p:tav>
                                        <p:tav tm="100000">
                                          <p:val>
                                            <p:strVal val="#ppt_h"/>
                                          </p:val>
                                        </p:tav>
                                      </p:tavLst>
                                    </p:anim>
                                    <p:animEffect transition="in" filter="fade">
                                      <p:cBhvr>
                                        <p:cTn id="19" dur="500"/>
                                        <p:tgtEl>
                                          <p:spTgt spid="70"/>
                                        </p:tgtEl>
                                      </p:cBhvr>
                                    </p:animEffect>
                                  </p:childTnLst>
                                </p:cTn>
                              </p:par>
                              <p:par>
                                <p:cTn id="20" presetID="2" presetClass="entr" presetSubtype="12" fill="hold" nodeType="withEffect">
                                  <p:stCondLst>
                                    <p:cond delay="500"/>
                                  </p:stCondLst>
                                  <p:childTnLst>
                                    <p:set>
                                      <p:cBhvr>
                                        <p:cTn id="21" dur="1" fill="hold">
                                          <p:stCondLst>
                                            <p:cond delay="0"/>
                                          </p:stCondLst>
                                        </p:cTn>
                                        <p:tgtEl>
                                          <p:spTgt spid="69"/>
                                        </p:tgtEl>
                                        <p:attrNameLst>
                                          <p:attrName>style.visibility</p:attrName>
                                        </p:attrNameLst>
                                      </p:cBhvr>
                                      <p:to>
                                        <p:strVal val="visible"/>
                                      </p:to>
                                    </p:set>
                                    <p:anim calcmode="lin" valueType="num">
                                      <p:cBhvr additive="base">
                                        <p:cTn id="22" dur="500" fill="hold"/>
                                        <p:tgtEl>
                                          <p:spTgt spid="69"/>
                                        </p:tgtEl>
                                        <p:attrNameLst>
                                          <p:attrName>ppt_x</p:attrName>
                                        </p:attrNameLst>
                                      </p:cBhvr>
                                      <p:tavLst>
                                        <p:tav tm="0">
                                          <p:val>
                                            <p:strVal val="0-#ppt_w/2"/>
                                          </p:val>
                                        </p:tav>
                                        <p:tav tm="100000">
                                          <p:val>
                                            <p:strVal val="#ppt_x"/>
                                          </p:val>
                                        </p:tav>
                                      </p:tavLst>
                                    </p:anim>
                                    <p:anim calcmode="lin" valueType="num">
                                      <p:cBhvr additive="base">
                                        <p:cTn id="23" dur="500" fill="hold"/>
                                        <p:tgtEl>
                                          <p:spTgt spid="69"/>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additive="base">
                                        <p:cTn id="31" dur="2000" fill="hold"/>
                                        <p:tgtEl>
                                          <p:spTgt spid="75"/>
                                        </p:tgtEl>
                                        <p:attrNameLst>
                                          <p:attrName>ppt_x</p:attrName>
                                        </p:attrNameLst>
                                      </p:cBhvr>
                                      <p:tavLst>
                                        <p:tav tm="0">
                                          <p:val>
                                            <p:strVal val="#ppt_x"/>
                                          </p:val>
                                        </p:tav>
                                        <p:tav tm="100000">
                                          <p:val>
                                            <p:strVal val="#ppt_x"/>
                                          </p:val>
                                        </p:tav>
                                      </p:tavLst>
                                    </p:anim>
                                    <p:anim calcmode="lin" valueType="num">
                                      <p:cBhvr additive="base">
                                        <p:cTn id="32" dur="2000" fill="hold"/>
                                        <p:tgtEl>
                                          <p:spTgt spid="75"/>
                                        </p:tgtEl>
                                        <p:attrNameLst>
                                          <p:attrName>ppt_y</p:attrName>
                                        </p:attrNameLst>
                                      </p:cBhvr>
                                      <p:tavLst>
                                        <p:tav tm="0">
                                          <p:val>
                                            <p:strVal val="0-#ppt_h/2"/>
                                          </p:val>
                                        </p:tav>
                                        <p:tav tm="100000">
                                          <p:val>
                                            <p:strVal val="#ppt_y"/>
                                          </p:val>
                                        </p:tav>
                                      </p:tavLst>
                                    </p:anim>
                                  </p:childTnLst>
                                </p:cTn>
                              </p:par>
                              <p:par>
                                <p:cTn id="33" presetID="1" presetClass="mediacall" presetSubtype="0" fill="hold" nodeType="withEffect">
                                  <p:stCondLst>
                                    <p:cond delay="0"/>
                                  </p:stCondLst>
                                  <p:childTnLst>
                                    <p:cmd type="call" cmd="playFrom(0.0)">
                                      <p:cBhvr>
                                        <p:cTn id="34" dur="31748"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78"/>
                </p:tgtEl>
              </p:cMediaNode>
            </p:audio>
          </p:childTnLst>
        </p:cTn>
      </p:par>
    </p:tnLst>
    <p:bldLst>
      <p:bldP spid="7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13061</TotalTime>
  <Words>798</Words>
  <Application>Microsoft Office PowerPoint</Application>
  <PresentationFormat>Widescreen</PresentationFormat>
  <Paragraphs>119</Paragraphs>
  <Slides>14</Slides>
  <Notes>6</Notes>
  <HiddenSlides>0</HiddenSlides>
  <MMClips>4</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14</vt:i4>
      </vt:variant>
    </vt:vector>
  </HeadingPairs>
  <TitlesOfParts>
    <vt:vector size="35" baseType="lpstr">
      <vt:lpstr>UTM Bienvenue</vt:lpstr>
      <vt:lpstr>UTM Avo</vt:lpstr>
      <vt:lpstr>UTM HelvetIns</vt:lpstr>
      <vt:lpstr>DPT Hotel Oriental</vt:lpstr>
      <vt:lpstr>#9Slide03 SFU Helvetica Condens</vt:lpstr>
      <vt:lpstr>#9Slide02 Noi dung rat dai</vt:lpstr>
      <vt:lpstr>Verdana</vt:lpstr>
      <vt:lpstr>#9Slide03 SVNFjalla One</vt:lpstr>
      <vt:lpstr>微软雅黑</vt:lpstr>
      <vt:lpstr>Calibri</vt:lpstr>
      <vt:lpstr>SVN-Androgyne</vt:lpstr>
      <vt:lpstr>Calibri Light</vt:lpstr>
      <vt:lpstr>SVN-SAF</vt:lpstr>
      <vt:lpstr>Roboto</vt:lpstr>
      <vt:lpstr>orange juice</vt:lpstr>
      <vt:lpstr>MyriadPro-Semibold</vt:lpstr>
      <vt:lpstr>Times New Roman</vt:lpstr>
      <vt:lpstr>造字工房文研（非商用）常规体</vt:lpstr>
      <vt:lpstr>MyriadPro-Regular</vt:lpstr>
      <vt:lpstr>Arial</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1270</cp:revision>
  <dcterms:created xsi:type="dcterms:W3CDTF">2021-09-19T04:33:01Z</dcterms:created>
  <dcterms:modified xsi:type="dcterms:W3CDTF">2023-06-10T02:19:44Z</dcterms:modified>
  <cp:category>9Slide.vn</cp:category>
</cp:coreProperties>
</file>