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691" r:id="rId4"/>
    <p:sldMasterId id="2147483693" r:id="rId5"/>
    <p:sldMasterId id="2147483705" r:id="rId6"/>
    <p:sldMasterId id="2147483717" r:id="rId7"/>
  </p:sldMasterIdLst>
  <p:notesMasterIdLst>
    <p:notesMasterId r:id="rId39"/>
  </p:notesMasterIdLst>
  <p:sldIdLst>
    <p:sldId id="257" r:id="rId8"/>
    <p:sldId id="286" r:id="rId9"/>
    <p:sldId id="261" r:id="rId10"/>
    <p:sldId id="256" r:id="rId11"/>
    <p:sldId id="259" r:id="rId12"/>
    <p:sldId id="260" r:id="rId13"/>
    <p:sldId id="288" r:id="rId14"/>
    <p:sldId id="262" r:id="rId15"/>
    <p:sldId id="289" r:id="rId16"/>
    <p:sldId id="263" r:id="rId17"/>
    <p:sldId id="523" r:id="rId18"/>
    <p:sldId id="538" r:id="rId19"/>
    <p:sldId id="532" r:id="rId20"/>
    <p:sldId id="264" r:id="rId21"/>
    <p:sldId id="265" r:id="rId22"/>
    <p:sldId id="266" r:id="rId23"/>
    <p:sldId id="267" r:id="rId24"/>
    <p:sldId id="268" r:id="rId25"/>
    <p:sldId id="270" r:id="rId26"/>
    <p:sldId id="271" r:id="rId27"/>
    <p:sldId id="269" r:id="rId28"/>
    <p:sldId id="272" r:id="rId29"/>
    <p:sldId id="273" r:id="rId30"/>
    <p:sldId id="274" r:id="rId31"/>
    <p:sldId id="276" r:id="rId32"/>
    <p:sldId id="275" r:id="rId33"/>
    <p:sldId id="278" r:id="rId34"/>
    <p:sldId id="277" r:id="rId35"/>
    <p:sldId id="279" r:id="rId36"/>
    <p:sldId id="281" r:id="rId37"/>
    <p:sldId id="2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8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37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18" Type="http://schemas.openxmlformats.org/officeDocument/2006/relationships/image" Target="../media/image49.GIF"/><Relationship Id="rId26" Type="http://schemas.microsoft.com/office/2007/relationships/hdphoto" Target="../media/hdphoto11.wdp"/><Relationship Id="rId3" Type="http://schemas.openxmlformats.org/officeDocument/2006/relationships/image" Target="../media/image40.png"/><Relationship Id="rId21" Type="http://schemas.openxmlformats.org/officeDocument/2006/relationships/image" Target="../media/image51.png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image" Target="../media/image39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55.GIF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11" Type="http://schemas.openxmlformats.org/officeDocument/2006/relationships/image" Target="../media/image44.GIF"/><Relationship Id="rId24" Type="http://schemas.microsoft.com/office/2007/relationships/hdphoto" Target="../media/hdphoto10.wdp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23" Type="http://schemas.openxmlformats.org/officeDocument/2006/relationships/image" Target="../media/image52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50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43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54.png"/><Relationship Id="rId30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5"/>
            <a:ext cx="596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76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0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3577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71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0993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6" y="3281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604"/>
            <a:ext cx="739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261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0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4"/>
            <a:ext cx="551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6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8240" y="239395"/>
            <a:ext cx="4725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907280"/>
            <a:ext cx="2078990" cy="11226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" y="795656"/>
            <a:ext cx="11773535" cy="90106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ứng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dưới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đây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1442720"/>
            <a:ext cx="8778240" cy="519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17995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906" y="1442720"/>
            <a:ext cx="2312534" cy="290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705" y="4599803"/>
            <a:ext cx="2701290" cy="1782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ACCCC5-4BF2-4E10-9748-CEDD1D14E043}"/>
              </a:ext>
            </a:extLst>
          </p:cNvPr>
          <p:cNvSpPr/>
          <p:nvPr/>
        </p:nvSpPr>
        <p:spPr>
          <a:xfrm>
            <a:off x="3775075" y="224428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ra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311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3.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8" y="93638"/>
            <a:ext cx="1195233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3137647" y="2743200"/>
            <a:ext cx="876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95" y="14625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310857" y="2193549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301" y="31376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6650" y="217158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6649" y="305117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98697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1. Nghe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chuyện</a:t>
            </a:r>
            <a:endParaRPr lang="en-US" sz="2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5DFAE-FA93-40C4-946C-FFED9645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43" y="1023258"/>
            <a:ext cx="9568543" cy="5584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/>
      <p:bldP spid="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endParaRPr lang="en-US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1387" y="2460307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1510030"/>
            <a:ext cx="12282473" cy="534573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25065" y="2348230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89D0A9D-59F0-43A3-92EE-9DD936DFCCC6}"/>
              </a:ext>
            </a:extLst>
          </p:cNvPr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991101" y="29629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917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544823" y="4284641"/>
            <a:ext cx="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991100" y="22412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5259073" y="366372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565</Words>
  <Application>Microsoft Office PowerPoint</Application>
  <PresentationFormat>Widescreen</PresentationFormat>
  <Paragraphs>101</Paragraphs>
  <Slides>31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Microsoft YaHei</vt:lpstr>
      <vt:lpstr>SimHei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2_Office Theme</vt:lpstr>
      <vt:lpstr>2_Office 主题​​</vt:lpstr>
      <vt:lpstr>3_Office Theme</vt:lpstr>
      <vt:lpstr>4_Office Theme</vt:lpstr>
      <vt:lpstr>5_Office Theme</vt:lpstr>
      <vt:lpstr>6_Office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49</cp:revision>
  <dcterms:created xsi:type="dcterms:W3CDTF">2021-05-25T03:09:35Z</dcterms:created>
  <dcterms:modified xsi:type="dcterms:W3CDTF">2021-07-14T00:16:12Z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