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703" r:id="rId2"/>
    <p:sldMasterId id="2147483731" r:id="rId3"/>
    <p:sldMasterId id="2147483746" r:id="rId4"/>
    <p:sldMasterId id="2147483757" r:id="rId5"/>
  </p:sldMasterIdLst>
  <p:notesMasterIdLst>
    <p:notesMasterId r:id="rId31"/>
  </p:notesMasterIdLst>
  <p:sldIdLst>
    <p:sldId id="587" r:id="rId6"/>
    <p:sldId id="590" r:id="rId7"/>
    <p:sldId id="591" r:id="rId8"/>
    <p:sldId id="592" r:id="rId9"/>
    <p:sldId id="617" r:id="rId10"/>
    <p:sldId id="616" r:id="rId11"/>
    <p:sldId id="615" r:id="rId12"/>
    <p:sldId id="593" r:id="rId13"/>
    <p:sldId id="619" r:id="rId14"/>
    <p:sldId id="594" r:id="rId15"/>
    <p:sldId id="595" r:id="rId16"/>
    <p:sldId id="596" r:id="rId17"/>
    <p:sldId id="597" r:id="rId18"/>
    <p:sldId id="610" r:id="rId19"/>
    <p:sldId id="598" r:id="rId20"/>
    <p:sldId id="599" r:id="rId21"/>
    <p:sldId id="600" r:id="rId22"/>
    <p:sldId id="601" r:id="rId23"/>
    <p:sldId id="602" r:id="rId24"/>
    <p:sldId id="603" r:id="rId25"/>
    <p:sldId id="604" r:id="rId26"/>
    <p:sldId id="605" r:id="rId27"/>
    <p:sldId id="606" r:id="rId28"/>
    <p:sldId id="607" r:id="rId29"/>
    <p:sldId id="608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16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E00"/>
    <a:srgbClr val="FF45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095" autoAdjust="0"/>
  </p:normalViewPr>
  <p:slideViewPr>
    <p:cSldViewPr snapToGrid="0">
      <p:cViewPr varScale="1">
        <p:scale>
          <a:sx n="65" d="100"/>
          <a:sy n="65" d="100"/>
        </p:scale>
        <p:origin x="72" y="276"/>
      </p:cViewPr>
      <p:guideLst>
        <p:guide orient="horz" pos="321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A6A11-DAB9-49CF-88C9-C2C16B2A3986}" type="datetimeFigureOut">
              <a:rPr lang="en-US" smtClean="0"/>
              <a:t>15/10/2023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4D4A5-E8BD-4138-A1AC-E8CBD9D5D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96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226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89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40600" y="2578533"/>
            <a:ext cx="658080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40600" y="4774100"/>
            <a:ext cx="65808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5167" y="1437000"/>
            <a:ext cx="63172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2411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667" y="4948644"/>
            <a:ext cx="3789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60669" y="5473167"/>
            <a:ext cx="31324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64643" y="2583513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88966" y="5473167"/>
            <a:ext cx="32512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58355" y="2583491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508600" y="5473167"/>
            <a:ext cx="31748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26801" y="2229297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54601" y="4948644"/>
            <a:ext cx="4082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88967" y="4948644"/>
            <a:ext cx="22780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901" y="26156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718783" y="15946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154;p13"/>
          <p:cNvSpPr/>
          <p:nvPr/>
        </p:nvSpPr>
        <p:spPr>
          <a:xfrm>
            <a:off x="11280185" y="1974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28367" y="2341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551" y="3122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4267" y="3489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2651" y="6007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5582" y="10122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9484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494465" y="5137901"/>
            <a:ext cx="12875332" cy="2036396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-1182500" y="-493300"/>
            <a:ext cx="13563375" cy="1736629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78867" y="1559700"/>
            <a:ext cx="6855600" cy="23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978867" y="3861033"/>
            <a:ext cx="6855600" cy="6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2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5188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/>
          <p:nvPr/>
        </p:nvSpPr>
        <p:spPr>
          <a:xfrm rot="10800000">
            <a:off x="9474420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75;p12"/>
          <p:cNvSpPr/>
          <p:nvPr/>
        </p:nvSpPr>
        <p:spPr>
          <a:xfrm>
            <a:off x="-1270513" y="4591567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2027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"/>
          <p:cNvSpPr/>
          <p:nvPr/>
        </p:nvSpPr>
        <p:spPr>
          <a:xfrm rot="10800000">
            <a:off x="10761720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rot="10800000" flipH="1">
            <a:off x="-2547147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11;p15"/>
          <p:cNvSpPr/>
          <p:nvPr/>
        </p:nvSpPr>
        <p:spPr>
          <a:xfrm flipH="1">
            <a:off x="10761720" y="4591567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12;p15"/>
          <p:cNvSpPr/>
          <p:nvPr/>
        </p:nvSpPr>
        <p:spPr>
          <a:xfrm>
            <a:off x="-2547147" y="4591567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6614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>
            <a:spLocks noGrp="1"/>
          </p:cNvSpPr>
          <p:nvPr>
            <p:ph type="title"/>
          </p:nvPr>
        </p:nvSpPr>
        <p:spPr>
          <a:xfrm>
            <a:off x="969866" y="717400"/>
            <a:ext cx="46736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91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subTitle" idx="1"/>
          </p:nvPr>
        </p:nvSpPr>
        <p:spPr>
          <a:xfrm>
            <a:off x="969868" y="1877533"/>
            <a:ext cx="4673600" cy="156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2"/>
          </p:nvPr>
        </p:nvSpPr>
        <p:spPr>
          <a:xfrm>
            <a:off x="969868" y="5655200"/>
            <a:ext cx="4673600" cy="48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596"/>
            </a:lvl1pPr>
            <a:lvl2pPr lvl="1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/>
          <p:nvPr/>
        </p:nvSpPr>
        <p:spPr>
          <a:xfrm>
            <a:off x="960000" y="4694833"/>
            <a:ext cx="3967600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99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96" b="0" i="0" u="none" strike="noStrike" kern="0" cap="none" spc="0" normalizeH="0" baseline="0" noProof="0">
                <a:ln>
                  <a:noFill/>
                </a:ln>
                <a:solidFill>
                  <a:srgbClr val="562B74"/>
                </a:solidFill>
                <a:effectLst/>
                <a:uLnTx/>
                <a:uFillTx/>
                <a:latin typeface="Englebert"/>
                <a:ea typeface="Englebert"/>
                <a:cs typeface="Englebert"/>
                <a:sym typeface="Englebert"/>
              </a:rPr>
              <a:t>CREDITS: This presentation template was created by </a:t>
            </a:r>
            <a:r>
              <a:rPr kumimoji="0" lang="en" sz="1596" b="1" i="0" u="none" strike="noStrike" kern="0" cap="none" spc="0" normalizeH="0" baseline="0" noProof="0">
                <a:ln>
                  <a:noFill/>
                </a:ln>
                <a:solidFill>
                  <a:srgbClr val="562B74"/>
                </a:solidFill>
                <a:effectLst/>
                <a:uLnTx/>
                <a:uFill>
                  <a:noFill/>
                </a:uFill>
                <a:latin typeface="Englebert"/>
                <a:ea typeface="Englebert"/>
                <a:cs typeface="Englebert"/>
                <a:sym typeface="Englebert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596" b="0" i="0" u="none" strike="noStrike" kern="0" cap="none" spc="0" normalizeH="0" baseline="0" noProof="0">
                <a:ln>
                  <a:noFill/>
                </a:ln>
                <a:solidFill>
                  <a:srgbClr val="562B74"/>
                </a:solidFill>
                <a:effectLst/>
                <a:uLnTx/>
                <a:uFillTx/>
                <a:latin typeface="Englebert"/>
                <a:ea typeface="Englebert"/>
                <a:cs typeface="Englebert"/>
                <a:sym typeface="Englebert"/>
              </a:rPr>
              <a:t>, including icons by </a:t>
            </a:r>
            <a:r>
              <a:rPr kumimoji="0" lang="en" sz="1596" b="1" i="0" u="none" strike="noStrike" kern="0" cap="none" spc="0" normalizeH="0" baseline="0" noProof="0">
                <a:ln>
                  <a:noFill/>
                </a:ln>
                <a:solidFill>
                  <a:srgbClr val="562B74"/>
                </a:solidFill>
                <a:effectLst/>
                <a:uLnTx/>
                <a:uFill>
                  <a:noFill/>
                </a:uFill>
                <a:latin typeface="Englebert"/>
                <a:ea typeface="Englebert"/>
                <a:cs typeface="Englebert"/>
                <a:sym typeface="Englebert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596" b="0" i="0" u="none" strike="noStrike" kern="0" cap="none" spc="0" normalizeH="0" baseline="0" noProof="0">
                <a:ln>
                  <a:noFill/>
                </a:ln>
                <a:solidFill>
                  <a:srgbClr val="562B74"/>
                </a:solidFill>
                <a:effectLst/>
                <a:uLnTx/>
                <a:uFillTx/>
                <a:latin typeface="Englebert"/>
                <a:ea typeface="Englebert"/>
                <a:cs typeface="Englebert"/>
                <a:sym typeface="Englebert"/>
              </a:rPr>
              <a:t>, and infographics &amp; images by </a:t>
            </a:r>
            <a:r>
              <a:rPr kumimoji="0" lang="en" sz="1596" b="1" i="0" u="none" strike="noStrike" kern="0" cap="none" spc="0" normalizeH="0" baseline="0" noProof="0">
                <a:ln>
                  <a:noFill/>
                </a:ln>
                <a:solidFill>
                  <a:srgbClr val="562B74"/>
                </a:solidFill>
                <a:effectLst/>
                <a:uLnTx/>
                <a:uFill>
                  <a:noFill/>
                </a:uFill>
                <a:latin typeface="Englebert"/>
                <a:ea typeface="Englebert"/>
                <a:cs typeface="Englebert"/>
                <a:sym typeface="Englebert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596" b="1" i="0" u="none" strike="noStrike" kern="0" cap="none" spc="0" normalizeH="0" baseline="0" noProof="0">
              <a:ln>
                <a:noFill/>
              </a:ln>
              <a:solidFill>
                <a:srgbClr val="562B74"/>
              </a:solidFill>
              <a:effectLst/>
              <a:uLnTx/>
              <a:uFillTx/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22" name="Google Shape;122;p17"/>
          <p:cNvSpPr/>
          <p:nvPr/>
        </p:nvSpPr>
        <p:spPr>
          <a:xfrm rot="10800000">
            <a:off x="6988949" y="-49278"/>
            <a:ext cx="6498451" cy="690731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5412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/>
        </p:nvSpPr>
        <p:spPr>
          <a:xfrm rot="-5400000">
            <a:off x="7547814" y="2005297"/>
            <a:ext cx="7177557" cy="2847385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25;p18"/>
          <p:cNvSpPr/>
          <p:nvPr/>
        </p:nvSpPr>
        <p:spPr>
          <a:xfrm>
            <a:off x="-1663714" y="4546684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2889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10435402" y="-3750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2220831" y="-3750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29;p19"/>
          <p:cNvSpPr/>
          <p:nvPr/>
        </p:nvSpPr>
        <p:spPr>
          <a:xfrm>
            <a:off x="3369664" y="4559305"/>
            <a:ext cx="6809877" cy="4148873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8526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/>
          <p:nvPr/>
        </p:nvSpPr>
        <p:spPr>
          <a:xfrm rot="-476882">
            <a:off x="-312010" y="5284072"/>
            <a:ext cx="12875346" cy="261647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32;p20"/>
          <p:cNvSpPr/>
          <p:nvPr/>
        </p:nvSpPr>
        <p:spPr>
          <a:xfrm rot="-434527">
            <a:off x="-1080618" y="-946449"/>
            <a:ext cx="13563396" cy="2724943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2408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/>
          <p:nvPr/>
        </p:nvSpPr>
        <p:spPr>
          <a:xfrm rot="-8592869" flipH="1">
            <a:off x="10370016" y="-1172578"/>
            <a:ext cx="3223977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35;p21"/>
          <p:cNvSpPr/>
          <p:nvPr/>
        </p:nvSpPr>
        <p:spPr>
          <a:xfrm rot="10800000">
            <a:off x="8339757" y="3833054"/>
            <a:ext cx="4055444" cy="3044849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36;p21"/>
          <p:cNvSpPr/>
          <p:nvPr/>
        </p:nvSpPr>
        <p:spPr>
          <a:xfrm>
            <a:off x="-2181133" y="4724409"/>
            <a:ext cx="4641673" cy="2153492"/>
          </a:xfrm>
          <a:custGeom>
            <a:avLst/>
            <a:gdLst/>
            <a:ahLst/>
            <a:cxnLst/>
            <a:rect l="l" t="t" r="r" b="b"/>
            <a:pathLst>
              <a:path w="30628" h="18252" extrusionOk="0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37;p21"/>
          <p:cNvSpPr/>
          <p:nvPr/>
        </p:nvSpPr>
        <p:spPr>
          <a:xfrm rot="-5400000" flipH="1">
            <a:off x="1671705" y="-2568628"/>
            <a:ext cx="1498693" cy="5615164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3411600" y="2074000"/>
            <a:ext cx="5368800" cy="15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ubTitle" idx="1"/>
          </p:nvPr>
        </p:nvSpPr>
        <p:spPr>
          <a:xfrm>
            <a:off x="3411600" y="3640800"/>
            <a:ext cx="5368800" cy="14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94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3109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 hasCustomPrompt="1"/>
          </p:nvPr>
        </p:nvSpPr>
        <p:spPr>
          <a:xfrm flipH="1">
            <a:off x="2096514" y="1742133"/>
            <a:ext cx="13252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t>xx%</a:t>
            </a:r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1"/>
          </p:nvPr>
        </p:nvSpPr>
        <p:spPr>
          <a:xfrm>
            <a:off x="1079701" y="3381257"/>
            <a:ext cx="3358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subTitle" idx="2"/>
          </p:nvPr>
        </p:nvSpPr>
        <p:spPr>
          <a:xfrm>
            <a:off x="1079701" y="2720855"/>
            <a:ext cx="3358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5433400" y="3841409"/>
            <a:ext cx="13252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t>xx%</a:t>
            </a:r>
          </a:p>
        </p:txBody>
      </p:sp>
      <p:sp>
        <p:nvSpPr>
          <p:cNvPr id="145" name="Google Shape;145;p22"/>
          <p:cNvSpPr txBox="1">
            <a:spLocks noGrp="1"/>
          </p:cNvSpPr>
          <p:nvPr>
            <p:ph type="subTitle" idx="4"/>
          </p:nvPr>
        </p:nvSpPr>
        <p:spPr>
          <a:xfrm>
            <a:off x="4416601" y="4837231"/>
            <a:ext cx="3358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8734216" y="1742133"/>
            <a:ext cx="13252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t>xx%</a:t>
            </a:r>
          </a:p>
        </p:txBody>
      </p:sp>
      <p:sp>
        <p:nvSpPr>
          <p:cNvPr id="147" name="Google Shape;147;p22"/>
          <p:cNvSpPr txBox="1">
            <a:spLocks noGrp="1"/>
          </p:cNvSpPr>
          <p:nvPr>
            <p:ph type="subTitle" idx="6"/>
          </p:nvPr>
        </p:nvSpPr>
        <p:spPr>
          <a:xfrm>
            <a:off x="7717403" y="3381257"/>
            <a:ext cx="3358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subTitle" idx="7"/>
          </p:nvPr>
        </p:nvSpPr>
        <p:spPr>
          <a:xfrm>
            <a:off x="7717403" y="2720855"/>
            <a:ext cx="3358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title" idx="8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2"/>
          <p:cNvSpPr/>
          <p:nvPr/>
        </p:nvSpPr>
        <p:spPr>
          <a:xfrm rot="10120134">
            <a:off x="9239494" y="-562253"/>
            <a:ext cx="3977488" cy="315584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" name="Google Shape;151;p22"/>
          <p:cNvSpPr/>
          <p:nvPr/>
        </p:nvSpPr>
        <p:spPr>
          <a:xfrm rot="-921089">
            <a:off x="-1117576" y="4876634"/>
            <a:ext cx="4661204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9"/>
          </p:nvPr>
        </p:nvSpPr>
        <p:spPr>
          <a:xfrm>
            <a:off x="4416601" y="5479433"/>
            <a:ext cx="3358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691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60000" y="1590467"/>
            <a:ext cx="10281200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88655" y="697176"/>
            <a:ext cx="912373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3368" y="4496986"/>
            <a:ext cx="1068353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1924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>
            <a:spLocks noGrp="1"/>
          </p:cNvSpPr>
          <p:nvPr>
            <p:ph type="title"/>
          </p:nvPr>
        </p:nvSpPr>
        <p:spPr>
          <a:xfrm>
            <a:off x="4475868" y="2638567"/>
            <a:ext cx="6122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66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55" name="Google Shape;155;p23"/>
          <p:cNvSpPr txBox="1">
            <a:spLocks noGrp="1"/>
          </p:cNvSpPr>
          <p:nvPr>
            <p:ph type="title" idx="2" hasCustomPrompt="1"/>
          </p:nvPr>
        </p:nvSpPr>
        <p:spPr>
          <a:xfrm>
            <a:off x="1660067" y="2754168"/>
            <a:ext cx="2230400" cy="13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1064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9pPr>
          </a:lstStyle>
          <a:p>
            <a:r>
              <a:t>xx%</a:t>
            </a:r>
          </a:p>
        </p:txBody>
      </p:sp>
      <p:sp>
        <p:nvSpPr>
          <p:cNvPr id="156" name="Google Shape;156;p23"/>
          <p:cNvSpPr txBox="1">
            <a:spLocks noGrp="1"/>
          </p:cNvSpPr>
          <p:nvPr>
            <p:ph type="subTitle" idx="1"/>
          </p:nvPr>
        </p:nvSpPr>
        <p:spPr>
          <a:xfrm>
            <a:off x="4475884" y="3841035"/>
            <a:ext cx="6122800" cy="3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4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23"/>
          <p:cNvSpPr/>
          <p:nvPr/>
        </p:nvSpPr>
        <p:spPr>
          <a:xfrm rot="476882" flipH="1">
            <a:off x="-571243" y="5284072"/>
            <a:ext cx="12875346" cy="261647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8" name="Google Shape;158;p23"/>
          <p:cNvSpPr/>
          <p:nvPr/>
        </p:nvSpPr>
        <p:spPr>
          <a:xfrm rot="434527" flipH="1">
            <a:off x="-490685" y="-946449"/>
            <a:ext cx="13563396" cy="2724943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3274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7239233" y="3379367"/>
            <a:ext cx="3860400" cy="15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subTitle" idx="1"/>
          </p:nvPr>
        </p:nvSpPr>
        <p:spPr>
          <a:xfrm>
            <a:off x="7239234" y="5156100"/>
            <a:ext cx="3403200" cy="8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title" idx="2" hasCustomPrompt="1"/>
          </p:nvPr>
        </p:nvSpPr>
        <p:spPr>
          <a:xfrm>
            <a:off x="7329300" y="1202747"/>
            <a:ext cx="2364000" cy="15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0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3" name="Google Shape;163;p24"/>
          <p:cNvSpPr/>
          <p:nvPr/>
        </p:nvSpPr>
        <p:spPr>
          <a:xfrm>
            <a:off x="-277633" y="-191333"/>
            <a:ext cx="6678347" cy="7098724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5728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>
            <a:spLocks noGrp="1"/>
          </p:cNvSpPr>
          <p:nvPr>
            <p:ph type="title"/>
          </p:nvPr>
        </p:nvSpPr>
        <p:spPr>
          <a:xfrm>
            <a:off x="5964567" y="2955200"/>
            <a:ext cx="5073600" cy="22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65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1"/>
          </p:nvPr>
        </p:nvSpPr>
        <p:spPr>
          <a:xfrm>
            <a:off x="7567001" y="5216600"/>
            <a:ext cx="3471200" cy="8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SzPts val="1800"/>
              <a:buNone/>
              <a:defRPr sz="2394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 idx="2" hasCustomPrompt="1"/>
          </p:nvPr>
        </p:nvSpPr>
        <p:spPr>
          <a:xfrm>
            <a:off x="8851300" y="850900"/>
            <a:ext cx="2186800" cy="2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9pPr>
          </a:lstStyle>
          <a:p>
            <a:r>
              <a:t>xx%</a:t>
            </a:r>
          </a:p>
        </p:txBody>
      </p:sp>
      <p:sp>
        <p:nvSpPr>
          <p:cNvPr id="168" name="Google Shape;168;p25"/>
          <p:cNvSpPr/>
          <p:nvPr/>
        </p:nvSpPr>
        <p:spPr>
          <a:xfrm rot="1166025">
            <a:off x="-1561382" y="3096981"/>
            <a:ext cx="6809692" cy="4642049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9" name="Google Shape;169;p25"/>
          <p:cNvSpPr/>
          <p:nvPr/>
        </p:nvSpPr>
        <p:spPr>
          <a:xfrm rot="3364810" flipH="1">
            <a:off x="9938183" y="-1147182"/>
            <a:ext cx="3224003" cy="2984618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0" name="Google Shape;170;p25"/>
          <p:cNvSpPr/>
          <p:nvPr/>
        </p:nvSpPr>
        <p:spPr>
          <a:xfrm rot="-10079989" flipH="1">
            <a:off x="-1277331" y="-727588"/>
            <a:ext cx="5039206" cy="292838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92324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>
            <a:spLocks noGrp="1"/>
          </p:cNvSpPr>
          <p:nvPr>
            <p:ph type="title"/>
          </p:nvPr>
        </p:nvSpPr>
        <p:spPr>
          <a:xfrm>
            <a:off x="990034" y="3900005"/>
            <a:ext cx="29520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26"/>
          <p:cNvSpPr txBox="1">
            <a:spLocks noGrp="1"/>
          </p:cNvSpPr>
          <p:nvPr>
            <p:ph type="subTitle" idx="1"/>
          </p:nvPr>
        </p:nvSpPr>
        <p:spPr>
          <a:xfrm>
            <a:off x="990033" y="4407665"/>
            <a:ext cx="2946000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6"/>
          <p:cNvSpPr txBox="1">
            <a:spLocks noGrp="1"/>
          </p:cNvSpPr>
          <p:nvPr>
            <p:ph type="title" idx="2"/>
          </p:nvPr>
        </p:nvSpPr>
        <p:spPr>
          <a:xfrm>
            <a:off x="8252556" y="3900000"/>
            <a:ext cx="29520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26"/>
          <p:cNvSpPr txBox="1">
            <a:spLocks noGrp="1"/>
          </p:cNvSpPr>
          <p:nvPr>
            <p:ph type="subTitle" idx="3"/>
          </p:nvPr>
        </p:nvSpPr>
        <p:spPr>
          <a:xfrm>
            <a:off x="8258204" y="4407665"/>
            <a:ext cx="2946000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6"/>
          <p:cNvSpPr txBox="1">
            <a:spLocks noGrp="1"/>
          </p:cNvSpPr>
          <p:nvPr>
            <p:ph type="title" idx="4"/>
          </p:nvPr>
        </p:nvSpPr>
        <p:spPr>
          <a:xfrm>
            <a:off x="4620769" y="3898200"/>
            <a:ext cx="29520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26"/>
          <p:cNvSpPr txBox="1">
            <a:spLocks noGrp="1"/>
          </p:cNvSpPr>
          <p:nvPr>
            <p:ph type="subTitle" idx="5"/>
          </p:nvPr>
        </p:nvSpPr>
        <p:spPr>
          <a:xfrm>
            <a:off x="4623593" y="4402668"/>
            <a:ext cx="2946000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6"/>
          <p:cNvSpPr txBox="1">
            <a:spLocks noGrp="1"/>
          </p:cNvSpPr>
          <p:nvPr>
            <p:ph type="title" idx="6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6"/>
          <p:cNvSpPr/>
          <p:nvPr/>
        </p:nvSpPr>
        <p:spPr>
          <a:xfrm rot="10800000">
            <a:off x="9847319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0" name="Google Shape;180;p26"/>
          <p:cNvSpPr/>
          <p:nvPr/>
        </p:nvSpPr>
        <p:spPr>
          <a:xfrm rot="10800000" flipH="1">
            <a:off x="-1632747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63706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>
            <a:spLocks noGrp="1"/>
          </p:cNvSpPr>
          <p:nvPr>
            <p:ph type="title"/>
          </p:nvPr>
        </p:nvSpPr>
        <p:spPr>
          <a:xfrm>
            <a:off x="1181100" y="4180772"/>
            <a:ext cx="29260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27"/>
          <p:cNvSpPr txBox="1">
            <a:spLocks noGrp="1"/>
          </p:cNvSpPr>
          <p:nvPr>
            <p:ph type="subTitle" idx="1"/>
          </p:nvPr>
        </p:nvSpPr>
        <p:spPr>
          <a:xfrm>
            <a:off x="1183900" y="4610863"/>
            <a:ext cx="2920400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title" idx="2"/>
          </p:nvPr>
        </p:nvSpPr>
        <p:spPr>
          <a:xfrm>
            <a:off x="8068301" y="4180765"/>
            <a:ext cx="29260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27"/>
          <p:cNvSpPr txBox="1">
            <a:spLocks noGrp="1"/>
          </p:cNvSpPr>
          <p:nvPr>
            <p:ph type="subTitle" idx="3"/>
          </p:nvPr>
        </p:nvSpPr>
        <p:spPr>
          <a:xfrm>
            <a:off x="8071101" y="4610863"/>
            <a:ext cx="2920400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 idx="4"/>
          </p:nvPr>
        </p:nvSpPr>
        <p:spPr>
          <a:xfrm>
            <a:off x="4633001" y="4178299"/>
            <a:ext cx="29260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subTitle" idx="5"/>
          </p:nvPr>
        </p:nvSpPr>
        <p:spPr>
          <a:xfrm>
            <a:off x="4638601" y="4605864"/>
            <a:ext cx="2920400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title" idx="6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7"/>
          <p:cNvSpPr/>
          <p:nvPr/>
        </p:nvSpPr>
        <p:spPr>
          <a:xfrm rot="10800000">
            <a:off x="9847319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0" name="Google Shape;190;p27"/>
          <p:cNvSpPr/>
          <p:nvPr/>
        </p:nvSpPr>
        <p:spPr>
          <a:xfrm rot="10800000" flipH="1">
            <a:off x="-1632747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1" name="Google Shape;191;p27"/>
          <p:cNvSpPr/>
          <p:nvPr/>
        </p:nvSpPr>
        <p:spPr>
          <a:xfrm flipH="1">
            <a:off x="10761720" y="4591567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2" name="Google Shape;192;p27"/>
          <p:cNvSpPr/>
          <p:nvPr/>
        </p:nvSpPr>
        <p:spPr>
          <a:xfrm>
            <a:off x="-2547147" y="4591567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57181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>
            <a:spLocks noGrp="1"/>
          </p:cNvSpPr>
          <p:nvPr>
            <p:ph type="subTitle" idx="1"/>
          </p:nvPr>
        </p:nvSpPr>
        <p:spPr>
          <a:xfrm>
            <a:off x="987601" y="2863633"/>
            <a:ext cx="2875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28"/>
          <p:cNvSpPr txBox="1">
            <a:spLocks noGrp="1"/>
          </p:cNvSpPr>
          <p:nvPr>
            <p:ph type="subTitle" idx="2"/>
          </p:nvPr>
        </p:nvSpPr>
        <p:spPr>
          <a:xfrm>
            <a:off x="987601" y="2489833"/>
            <a:ext cx="2875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96" name="Google Shape;196;p28"/>
          <p:cNvSpPr txBox="1">
            <a:spLocks noGrp="1"/>
          </p:cNvSpPr>
          <p:nvPr>
            <p:ph type="subTitle" idx="3"/>
          </p:nvPr>
        </p:nvSpPr>
        <p:spPr>
          <a:xfrm>
            <a:off x="4658401" y="2863633"/>
            <a:ext cx="2875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28"/>
          <p:cNvSpPr txBox="1">
            <a:spLocks noGrp="1"/>
          </p:cNvSpPr>
          <p:nvPr>
            <p:ph type="subTitle" idx="4"/>
          </p:nvPr>
        </p:nvSpPr>
        <p:spPr>
          <a:xfrm>
            <a:off x="4658401" y="2489833"/>
            <a:ext cx="2875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98" name="Google Shape;198;p28"/>
          <p:cNvSpPr txBox="1">
            <a:spLocks noGrp="1"/>
          </p:cNvSpPr>
          <p:nvPr>
            <p:ph type="subTitle" idx="5"/>
          </p:nvPr>
        </p:nvSpPr>
        <p:spPr>
          <a:xfrm>
            <a:off x="8329200" y="2863633"/>
            <a:ext cx="2875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subTitle" idx="6"/>
          </p:nvPr>
        </p:nvSpPr>
        <p:spPr>
          <a:xfrm>
            <a:off x="8329200" y="2489833"/>
            <a:ext cx="2875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0" name="Google Shape;200;p28"/>
          <p:cNvSpPr txBox="1">
            <a:spLocks noGrp="1"/>
          </p:cNvSpPr>
          <p:nvPr>
            <p:ph type="subTitle" idx="7"/>
          </p:nvPr>
        </p:nvSpPr>
        <p:spPr>
          <a:xfrm>
            <a:off x="987601" y="5138167"/>
            <a:ext cx="2875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28"/>
          <p:cNvSpPr txBox="1">
            <a:spLocks noGrp="1"/>
          </p:cNvSpPr>
          <p:nvPr>
            <p:ph type="subTitle" idx="8"/>
          </p:nvPr>
        </p:nvSpPr>
        <p:spPr>
          <a:xfrm>
            <a:off x="987601" y="4764367"/>
            <a:ext cx="2875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2" name="Google Shape;202;p28"/>
          <p:cNvSpPr txBox="1">
            <a:spLocks noGrp="1"/>
          </p:cNvSpPr>
          <p:nvPr>
            <p:ph type="subTitle" idx="9"/>
          </p:nvPr>
        </p:nvSpPr>
        <p:spPr>
          <a:xfrm>
            <a:off x="4658401" y="5138167"/>
            <a:ext cx="2875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subTitle" idx="13"/>
          </p:nvPr>
        </p:nvSpPr>
        <p:spPr>
          <a:xfrm>
            <a:off x="4658401" y="4764367"/>
            <a:ext cx="2875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subTitle" idx="14"/>
          </p:nvPr>
        </p:nvSpPr>
        <p:spPr>
          <a:xfrm>
            <a:off x="8329200" y="5138167"/>
            <a:ext cx="2875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subTitle" idx="15"/>
          </p:nvPr>
        </p:nvSpPr>
        <p:spPr>
          <a:xfrm>
            <a:off x="8329200" y="4764367"/>
            <a:ext cx="2875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6" name="Google Shape;206;p28"/>
          <p:cNvSpPr/>
          <p:nvPr/>
        </p:nvSpPr>
        <p:spPr>
          <a:xfrm rot="5400000" flipH="1">
            <a:off x="10205220" y="4855388"/>
            <a:ext cx="2218048" cy="1817844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8"/>
          <p:cNvSpPr/>
          <p:nvPr/>
        </p:nvSpPr>
        <p:spPr>
          <a:xfrm rot="-5400000" flipH="1">
            <a:off x="748063" y="-1071943"/>
            <a:ext cx="1088293" cy="3028982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23154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/>
          <p:cNvSpPr txBox="1">
            <a:spLocks noGrp="1"/>
          </p:cNvSpPr>
          <p:nvPr>
            <p:ph type="subTitle" idx="1"/>
          </p:nvPr>
        </p:nvSpPr>
        <p:spPr>
          <a:xfrm>
            <a:off x="963167" y="2485067"/>
            <a:ext cx="30220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29"/>
          <p:cNvSpPr txBox="1">
            <a:spLocks noGrp="1"/>
          </p:cNvSpPr>
          <p:nvPr>
            <p:ph type="subTitle" idx="2"/>
          </p:nvPr>
        </p:nvSpPr>
        <p:spPr>
          <a:xfrm>
            <a:off x="963167" y="1908067"/>
            <a:ext cx="3022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2" name="Google Shape;212;p29"/>
          <p:cNvSpPr txBox="1">
            <a:spLocks noGrp="1"/>
          </p:cNvSpPr>
          <p:nvPr>
            <p:ph type="subTitle" idx="3"/>
          </p:nvPr>
        </p:nvSpPr>
        <p:spPr>
          <a:xfrm>
            <a:off x="8181357" y="2485067"/>
            <a:ext cx="3022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29"/>
          <p:cNvSpPr txBox="1">
            <a:spLocks noGrp="1"/>
          </p:cNvSpPr>
          <p:nvPr>
            <p:ph type="subTitle" idx="4"/>
          </p:nvPr>
        </p:nvSpPr>
        <p:spPr>
          <a:xfrm>
            <a:off x="8181357" y="1908067"/>
            <a:ext cx="3022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4" name="Google Shape;214;p29"/>
          <p:cNvSpPr txBox="1">
            <a:spLocks noGrp="1"/>
          </p:cNvSpPr>
          <p:nvPr>
            <p:ph type="subTitle" idx="5"/>
          </p:nvPr>
        </p:nvSpPr>
        <p:spPr>
          <a:xfrm>
            <a:off x="963167" y="4759600"/>
            <a:ext cx="30220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9"/>
          <p:cNvSpPr txBox="1">
            <a:spLocks noGrp="1"/>
          </p:cNvSpPr>
          <p:nvPr>
            <p:ph type="subTitle" idx="6"/>
          </p:nvPr>
        </p:nvSpPr>
        <p:spPr>
          <a:xfrm>
            <a:off x="963167" y="4182600"/>
            <a:ext cx="3022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6" name="Google Shape;216;p29"/>
          <p:cNvSpPr txBox="1">
            <a:spLocks noGrp="1"/>
          </p:cNvSpPr>
          <p:nvPr>
            <p:ph type="subTitle" idx="7"/>
          </p:nvPr>
        </p:nvSpPr>
        <p:spPr>
          <a:xfrm>
            <a:off x="8181357" y="4759600"/>
            <a:ext cx="3022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29"/>
          <p:cNvSpPr txBox="1">
            <a:spLocks noGrp="1"/>
          </p:cNvSpPr>
          <p:nvPr>
            <p:ph type="subTitle" idx="8"/>
          </p:nvPr>
        </p:nvSpPr>
        <p:spPr>
          <a:xfrm>
            <a:off x="8181357" y="4182600"/>
            <a:ext cx="3022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9"/>
          <p:cNvSpPr/>
          <p:nvPr/>
        </p:nvSpPr>
        <p:spPr>
          <a:xfrm rot="10800000">
            <a:off x="9948920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0;p29"/>
          <p:cNvSpPr/>
          <p:nvPr/>
        </p:nvSpPr>
        <p:spPr>
          <a:xfrm rot="10800000" flipH="1">
            <a:off x="-1734347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97042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0"/>
          <p:cNvSpPr txBox="1">
            <a:spLocks noGrp="1"/>
          </p:cNvSpPr>
          <p:nvPr>
            <p:ph type="subTitle" idx="1"/>
          </p:nvPr>
        </p:nvSpPr>
        <p:spPr>
          <a:xfrm>
            <a:off x="2029933" y="2624767"/>
            <a:ext cx="3511200" cy="17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30"/>
          <p:cNvSpPr txBox="1">
            <a:spLocks noGrp="1"/>
          </p:cNvSpPr>
          <p:nvPr>
            <p:ph type="subTitle" idx="2"/>
          </p:nvPr>
        </p:nvSpPr>
        <p:spPr>
          <a:xfrm>
            <a:off x="2029933" y="2120900"/>
            <a:ext cx="3511200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24" name="Google Shape;224;p30"/>
          <p:cNvSpPr txBox="1">
            <a:spLocks noGrp="1"/>
          </p:cNvSpPr>
          <p:nvPr>
            <p:ph type="subTitle" idx="3"/>
          </p:nvPr>
        </p:nvSpPr>
        <p:spPr>
          <a:xfrm>
            <a:off x="6650847" y="2624767"/>
            <a:ext cx="3511200" cy="17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30"/>
          <p:cNvSpPr txBox="1">
            <a:spLocks noGrp="1"/>
          </p:cNvSpPr>
          <p:nvPr>
            <p:ph type="subTitle" idx="4"/>
          </p:nvPr>
        </p:nvSpPr>
        <p:spPr>
          <a:xfrm>
            <a:off x="6650836" y="2120900"/>
            <a:ext cx="3511200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26" name="Google Shape;226;p30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0"/>
          <p:cNvSpPr/>
          <p:nvPr/>
        </p:nvSpPr>
        <p:spPr>
          <a:xfrm rot="-8592869" flipH="1">
            <a:off x="10509716" y="-1531845"/>
            <a:ext cx="3223977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30"/>
          <p:cNvSpPr/>
          <p:nvPr/>
        </p:nvSpPr>
        <p:spPr>
          <a:xfrm rot="-6663882" flipH="1">
            <a:off x="-8234" y="-1710434"/>
            <a:ext cx="1083667" cy="4060284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30"/>
          <p:cNvSpPr/>
          <p:nvPr/>
        </p:nvSpPr>
        <p:spPr>
          <a:xfrm rot="-429253">
            <a:off x="-1968470" y="4901355"/>
            <a:ext cx="4661105" cy="2708800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30"/>
          <p:cNvSpPr/>
          <p:nvPr/>
        </p:nvSpPr>
        <p:spPr>
          <a:xfrm rot="5400000" flipH="1">
            <a:off x="10370320" y="5045888"/>
            <a:ext cx="2218048" cy="1817844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39961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 txBox="1">
            <a:spLocks noGrp="1"/>
          </p:cNvSpPr>
          <p:nvPr>
            <p:ph type="subTitle" idx="1"/>
          </p:nvPr>
        </p:nvSpPr>
        <p:spPr>
          <a:xfrm>
            <a:off x="963168" y="2831767"/>
            <a:ext cx="4644400" cy="33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2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31"/>
          <p:cNvSpPr txBox="1">
            <a:spLocks noGrp="1"/>
          </p:cNvSpPr>
          <p:nvPr>
            <p:ph type="subTitle" idx="2"/>
          </p:nvPr>
        </p:nvSpPr>
        <p:spPr>
          <a:xfrm>
            <a:off x="963168" y="2266377"/>
            <a:ext cx="4644400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34" name="Google Shape;234;p31"/>
          <p:cNvSpPr txBox="1">
            <a:spLocks noGrp="1"/>
          </p:cNvSpPr>
          <p:nvPr>
            <p:ph type="subTitle" idx="3"/>
          </p:nvPr>
        </p:nvSpPr>
        <p:spPr>
          <a:xfrm>
            <a:off x="6262568" y="2831767"/>
            <a:ext cx="4644400" cy="33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564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2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31"/>
          <p:cNvSpPr txBox="1">
            <a:spLocks noGrp="1"/>
          </p:cNvSpPr>
          <p:nvPr>
            <p:ph type="subTitle" idx="4"/>
          </p:nvPr>
        </p:nvSpPr>
        <p:spPr>
          <a:xfrm>
            <a:off x="6262568" y="2278624"/>
            <a:ext cx="4644400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36" name="Google Shape;236;p31"/>
          <p:cNvSpPr/>
          <p:nvPr/>
        </p:nvSpPr>
        <p:spPr>
          <a:xfrm rot="-8592869" flipH="1">
            <a:off x="10509716" y="-1531845"/>
            <a:ext cx="3223977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7" name="Google Shape;237;p31"/>
          <p:cNvSpPr/>
          <p:nvPr/>
        </p:nvSpPr>
        <p:spPr>
          <a:xfrm rot="-6663882" flipH="1">
            <a:off x="-8234" y="-1710434"/>
            <a:ext cx="1083667" cy="4060284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8" name="Google Shape;238;p31"/>
          <p:cNvSpPr/>
          <p:nvPr/>
        </p:nvSpPr>
        <p:spPr>
          <a:xfrm rot="-5400000">
            <a:off x="-581100" y="4865255"/>
            <a:ext cx="2218048" cy="1817844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9" name="Google Shape;239;p31"/>
          <p:cNvSpPr/>
          <p:nvPr/>
        </p:nvSpPr>
        <p:spPr>
          <a:xfrm rot="-790117" flipH="1">
            <a:off x="6712083" y="5553687"/>
            <a:ext cx="6674441" cy="2218103"/>
          </a:xfrm>
          <a:custGeom>
            <a:avLst/>
            <a:gdLst/>
            <a:ahLst/>
            <a:cxnLst/>
            <a:rect l="l" t="t" r="r" b="b"/>
            <a:pathLst>
              <a:path w="93362" h="33294" extrusionOk="0">
                <a:moveTo>
                  <a:pt x="42641" y="0"/>
                </a:moveTo>
                <a:cubicBezTo>
                  <a:pt x="41535" y="0"/>
                  <a:pt x="40275" y="132"/>
                  <a:pt x="38822" y="442"/>
                </a:cubicBezTo>
                <a:cubicBezTo>
                  <a:pt x="31894" y="1925"/>
                  <a:pt x="29010" y="5923"/>
                  <a:pt x="26865" y="5923"/>
                </a:cubicBezTo>
                <a:cubicBezTo>
                  <a:pt x="26310" y="5923"/>
                  <a:pt x="25804" y="5656"/>
                  <a:pt x="25291" y="5008"/>
                </a:cubicBezTo>
                <a:cubicBezTo>
                  <a:pt x="22377" y="1339"/>
                  <a:pt x="19407" y="180"/>
                  <a:pt x="16817" y="180"/>
                </a:cubicBezTo>
                <a:cubicBezTo>
                  <a:pt x="12371" y="180"/>
                  <a:pt x="9045" y="3594"/>
                  <a:pt x="9045" y="3594"/>
                </a:cubicBezTo>
                <a:cubicBezTo>
                  <a:pt x="640" y="9738"/>
                  <a:pt x="0" y="18912"/>
                  <a:pt x="3664" y="24598"/>
                </a:cubicBezTo>
                <a:cubicBezTo>
                  <a:pt x="5227" y="27025"/>
                  <a:pt x="6787" y="27753"/>
                  <a:pt x="8263" y="27753"/>
                </a:cubicBezTo>
                <a:cubicBezTo>
                  <a:pt x="10247" y="27753"/>
                  <a:pt x="12079" y="26437"/>
                  <a:pt x="13560" y="26161"/>
                </a:cubicBezTo>
                <a:cubicBezTo>
                  <a:pt x="13683" y="26139"/>
                  <a:pt x="13790" y="26128"/>
                  <a:pt x="13884" y="26128"/>
                </a:cubicBezTo>
                <a:cubicBezTo>
                  <a:pt x="15780" y="26128"/>
                  <a:pt x="12414" y="30553"/>
                  <a:pt x="19005" y="32818"/>
                </a:cubicBezTo>
                <a:cubicBezTo>
                  <a:pt x="19974" y="33151"/>
                  <a:pt x="20965" y="33294"/>
                  <a:pt x="21961" y="33294"/>
                </a:cubicBezTo>
                <a:cubicBezTo>
                  <a:pt x="28027" y="33294"/>
                  <a:pt x="34299" y="27994"/>
                  <a:pt x="37200" y="27994"/>
                </a:cubicBezTo>
                <a:cubicBezTo>
                  <a:pt x="37224" y="27994"/>
                  <a:pt x="37249" y="27994"/>
                  <a:pt x="37273" y="27995"/>
                </a:cubicBezTo>
                <a:cubicBezTo>
                  <a:pt x="40609" y="28102"/>
                  <a:pt x="39405" y="30753"/>
                  <a:pt x="47471" y="32285"/>
                </a:cubicBezTo>
                <a:cubicBezTo>
                  <a:pt x="49051" y="32585"/>
                  <a:pt x="50463" y="32724"/>
                  <a:pt x="51784" y="32724"/>
                </a:cubicBezTo>
                <a:cubicBezTo>
                  <a:pt x="56262" y="32724"/>
                  <a:pt x="59702" y="31129"/>
                  <a:pt x="65160" y="28816"/>
                </a:cubicBezTo>
                <a:cubicBezTo>
                  <a:pt x="68935" y="27216"/>
                  <a:pt x="70884" y="26634"/>
                  <a:pt x="72312" y="26634"/>
                </a:cubicBezTo>
                <a:cubicBezTo>
                  <a:pt x="74642" y="26634"/>
                  <a:pt x="75586" y="28182"/>
                  <a:pt x="80802" y="29385"/>
                </a:cubicBezTo>
                <a:cubicBezTo>
                  <a:pt x="81265" y="29492"/>
                  <a:pt x="81736" y="29543"/>
                  <a:pt x="82210" y="29543"/>
                </a:cubicBezTo>
                <a:cubicBezTo>
                  <a:pt x="87589" y="29543"/>
                  <a:pt x="93362" y="22944"/>
                  <a:pt x="92333" y="15896"/>
                </a:cubicBezTo>
                <a:cubicBezTo>
                  <a:pt x="91075" y="7265"/>
                  <a:pt x="88641" y="1697"/>
                  <a:pt x="83016" y="549"/>
                </a:cubicBezTo>
                <a:cubicBezTo>
                  <a:pt x="82001" y="341"/>
                  <a:pt x="81093" y="250"/>
                  <a:pt x="80276" y="250"/>
                </a:cubicBezTo>
                <a:cubicBezTo>
                  <a:pt x="74209" y="250"/>
                  <a:pt x="73152" y="5292"/>
                  <a:pt x="70454" y="5292"/>
                </a:cubicBezTo>
                <a:cubicBezTo>
                  <a:pt x="69706" y="5292"/>
                  <a:pt x="68832" y="4904"/>
                  <a:pt x="67690" y="3914"/>
                </a:cubicBezTo>
                <a:cubicBezTo>
                  <a:pt x="65485" y="2002"/>
                  <a:pt x="63540" y="1358"/>
                  <a:pt x="61794" y="1358"/>
                </a:cubicBezTo>
                <a:cubicBezTo>
                  <a:pt x="58186" y="1358"/>
                  <a:pt x="55424" y="4109"/>
                  <a:pt x="52954" y="4109"/>
                </a:cubicBezTo>
                <a:cubicBezTo>
                  <a:pt x="52598" y="4109"/>
                  <a:pt x="52248" y="4052"/>
                  <a:pt x="51902" y="3921"/>
                </a:cubicBezTo>
                <a:cubicBezTo>
                  <a:pt x="49699" y="3085"/>
                  <a:pt x="47992" y="0"/>
                  <a:pt x="426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0" name="Google Shape;240;p31"/>
          <p:cNvSpPr txBox="1">
            <a:spLocks noGrp="1"/>
          </p:cNvSpPr>
          <p:nvPr>
            <p:ph type="subTitle" idx="5"/>
          </p:nvPr>
        </p:nvSpPr>
        <p:spPr>
          <a:xfrm>
            <a:off x="963167" y="1626964"/>
            <a:ext cx="10020000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20984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 1">
  <p:cSld name="Main idea 1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2"/>
          <p:cNvSpPr/>
          <p:nvPr/>
        </p:nvSpPr>
        <p:spPr>
          <a:xfrm>
            <a:off x="768068" y="1080301"/>
            <a:ext cx="10521897" cy="4721644"/>
          </a:xfrm>
          <a:custGeom>
            <a:avLst/>
            <a:gdLst/>
            <a:ahLst/>
            <a:cxnLst/>
            <a:rect l="l" t="t" r="r" b="b"/>
            <a:pathLst>
              <a:path w="93362" h="33294" extrusionOk="0">
                <a:moveTo>
                  <a:pt x="42641" y="0"/>
                </a:moveTo>
                <a:cubicBezTo>
                  <a:pt x="41535" y="0"/>
                  <a:pt x="40275" y="132"/>
                  <a:pt x="38822" y="442"/>
                </a:cubicBezTo>
                <a:cubicBezTo>
                  <a:pt x="31894" y="1925"/>
                  <a:pt x="29010" y="5923"/>
                  <a:pt x="26865" y="5923"/>
                </a:cubicBezTo>
                <a:cubicBezTo>
                  <a:pt x="26310" y="5923"/>
                  <a:pt x="25804" y="5656"/>
                  <a:pt x="25291" y="5008"/>
                </a:cubicBezTo>
                <a:cubicBezTo>
                  <a:pt x="22377" y="1339"/>
                  <a:pt x="19407" y="180"/>
                  <a:pt x="16817" y="180"/>
                </a:cubicBezTo>
                <a:cubicBezTo>
                  <a:pt x="12371" y="180"/>
                  <a:pt x="9045" y="3594"/>
                  <a:pt x="9045" y="3594"/>
                </a:cubicBezTo>
                <a:cubicBezTo>
                  <a:pt x="640" y="9738"/>
                  <a:pt x="0" y="18912"/>
                  <a:pt x="3664" y="24598"/>
                </a:cubicBezTo>
                <a:cubicBezTo>
                  <a:pt x="5227" y="27025"/>
                  <a:pt x="6787" y="27753"/>
                  <a:pt x="8263" y="27753"/>
                </a:cubicBezTo>
                <a:cubicBezTo>
                  <a:pt x="10247" y="27753"/>
                  <a:pt x="12079" y="26437"/>
                  <a:pt x="13560" y="26161"/>
                </a:cubicBezTo>
                <a:cubicBezTo>
                  <a:pt x="13683" y="26139"/>
                  <a:pt x="13790" y="26128"/>
                  <a:pt x="13884" y="26128"/>
                </a:cubicBezTo>
                <a:cubicBezTo>
                  <a:pt x="15780" y="26128"/>
                  <a:pt x="12414" y="30553"/>
                  <a:pt x="19005" y="32818"/>
                </a:cubicBezTo>
                <a:cubicBezTo>
                  <a:pt x="19974" y="33151"/>
                  <a:pt x="20965" y="33294"/>
                  <a:pt x="21961" y="33294"/>
                </a:cubicBezTo>
                <a:cubicBezTo>
                  <a:pt x="28027" y="33294"/>
                  <a:pt x="34299" y="27994"/>
                  <a:pt x="37200" y="27994"/>
                </a:cubicBezTo>
                <a:cubicBezTo>
                  <a:pt x="37224" y="27994"/>
                  <a:pt x="37249" y="27994"/>
                  <a:pt x="37273" y="27995"/>
                </a:cubicBezTo>
                <a:cubicBezTo>
                  <a:pt x="40609" y="28102"/>
                  <a:pt x="39405" y="30753"/>
                  <a:pt x="47471" y="32285"/>
                </a:cubicBezTo>
                <a:cubicBezTo>
                  <a:pt x="49051" y="32585"/>
                  <a:pt x="50463" y="32724"/>
                  <a:pt x="51784" y="32724"/>
                </a:cubicBezTo>
                <a:cubicBezTo>
                  <a:pt x="56262" y="32724"/>
                  <a:pt x="59702" y="31129"/>
                  <a:pt x="65160" y="28816"/>
                </a:cubicBezTo>
                <a:cubicBezTo>
                  <a:pt x="68935" y="27216"/>
                  <a:pt x="70884" y="26634"/>
                  <a:pt x="72312" y="26634"/>
                </a:cubicBezTo>
                <a:cubicBezTo>
                  <a:pt x="74642" y="26634"/>
                  <a:pt x="75586" y="28182"/>
                  <a:pt x="80802" y="29385"/>
                </a:cubicBezTo>
                <a:cubicBezTo>
                  <a:pt x="81265" y="29492"/>
                  <a:pt x="81736" y="29543"/>
                  <a:pt x="82210" y="29543"/>
                </a:cubicBezTo>
                <a:cubicBezTo>
                  <a:pt x="87589" y="29543"/>
                  <a:pt x="93362" y="22944"/>
                  <a:pt x="92333" y="15896"/>
                </a:cubicBezTo>
                <a:cubicBezTo>
                  <a:pt x="91075" y="7265"/>
                  <a:pt x="88641" y="1697"/>
                  <a:pt x="83016" y="549"/>
                </a:cubicBezTo>
                <a:cubicBezTo>
                  <a:pt x="82001" y="341"/>
                  <a:pt x="81093" y="250"/>
                  <a:pt x="80276" y="250"/>
                </a:cubicBezTo>
                <a:cubicBezTo>
                  <a:pt x="74209" y="250"/>
                  <a:pt x="73152" y="5292"/>
                  <a:pt x="70454" y="5292"/>
                </a:cubicBezTo>
                <a:cubicBezTo>
                  <a:pt x="69706" y="5292"/>
                  <a:pt x="68832" y="4904"/>
                  <a:pt x="67690" y="3914"/>
                </a:cubicBezTo>
                <a:cubicBezTo>
                  <a:pt x="65485" y="2002"/>
                  <a:pt x="63540" y="1358"/>
                  <a:pt x="61794" y="1358"/>
                </a:cubicBezTo>
                <a:cubicBezTo>
                  <a:pt x="58186" y="1358"/>
                  <a:pt x="55424" y="4109"/>
                  <a:pt x="52954" y="4109"/>
                </a:cubicBezTo>
                <a:cubicBezTo>
                  <a:pt x="52598" y="4109"/>
                  <a:pt x="52248" y="4052"/>
                  <a:pt x="51902" y="3921"/>
                </a:cubicBezTo>
                <a:cubicBezTo>
                  <a:pt x="49699" y="3085"/>
                  <a:pt x="47992" y="0"/>
                  <a:pt x="426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4" name="Google Shape;244;p32"/>
          <p:cNvSpPr txBox="1">
            <a:spLocks noGrp="1"/>
          </p:cNvSpPr>
          <p:nvPr>
            <p:ph type="title"/>
          </p:nvPr>
        </p:nvSpPr>
        <p:spPr>
          <a:xfrm>
            <a:off x="1850801" y="1727200"/>
            <a:ext cx="8490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931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3209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2654201" y="1643800"/>
            <a:ext cx="6883600" cy="35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44" name="Google Shape;144;p8"/>
          <p:cNvGrpSpPr/>
          <p:nvPr/>
        </p:nvGrpSpPr>
        <p:grpSpPr>
          <a:xfrm>
            <a:off x="1239001" y="917134"/>
            <a:ext cx="10167615" cy="5331052"/>
            <a:chOff x="929250" y="687850"/>
            <a:chExt cx="7625711" cy="3998289"/>
          </a:xfrm>
        </p:grpSpPr>
        <p:sp>
          <p:nvSpPr>
            <p:cNvPr id="145" name="Google Shape;145;p8"/>
            <p:cNvSpPr/>
            <p:nvPr/>
          </p:nvSpPr>
          <p:spPr>
            <a:xfrm>
              <a:off x="929250" y="6878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8"/>
            <p:cNvSpPr/>
            <p:nvPr/>
          </p:nvSpPr>
          <p:spPr>
            <a:xfrm rot="2348850">
              <a:off x="8010309" y="3946177"/>
              <a:ext cx="363039" cy="704429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4127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 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/>
          <p:cNvSpPr/>
          <p:nvPr/>
        </p:nvSpPr>
        <p:spPr>
          <a:xfrm rot="238" flipH="1">
            <a:off x="5835568" y="-1132049"/>
            <a:ext cx="8658434" cy="4464432"/>
          </a:xfrm>
          <a:custGeom>
            <a:avLst/>
            <a:gdLst/>
            <a:ahLst/>
            <a:cxnLst/>
            <a:rect l="l" t="t" r="r" b="b"/>
            <a:pathLst>
              <a:path w="89824" h="78613" extrusionOk="0">
                <a:moveTo>
                  <a:pt x="33875" y="0"/>
                </a:moveTo>
                <a:cubicBezTo>
                  <a:pt x="26186" y="0"/>
                  <a:pt x="16641" y="8485"/>
                  <a:pt x="16641" y="8485"/>
                </a:cubicBezTo>
                <a:cubicBezTo>
                  <a:pt x="16641" y="8485"/>
                  <a:pt x="7406" y="15780"/>
                  <a:pt x="5783" y="21000"/>
                </a:cubicBezTo>
                <a:cubicBezTo>
                  <a:pt x="3505" y="28309"/>
                  <a:pt x="7909" y="28816"/>
                  <a:pt x="11220" y="28816"/>
                </a:cubicBezTo>
                <a:cubicBezTo>
                  <a:pt x="11754" y="28816"/>
                  <a:pt x="12260" y="28803"/>
                  <a:pt x="12705" y="28803"/>
                </a:cubicBezTo>
                <a:cubicBezTo>
                  <a:pt x="13288" y="28803"/>
                  <a:pt x="13766" y="28826"/>
                  <a:pt x="14065" y="28931"/>
                </a:cubicBezTo>
                <a:cubicBezTo>
                  <a:pt x="16005" y="29617"/>
                  <a:pt x="0" y="49658"/>
                  <a:pt x="5391" y="59998"/>
                </a:cubicBezTo>
                <a:cubicBezTo>
                  <a:pt x="7832" y="64678"/>
                  <a:pt x="12158" y="66184"/>
                  <a:pt x="16614" y="66184"/>
                </a:cubicBezTo>
                <a:cubicBezTo>
                  <a:pt x="22001" y="66184"/>
                  <a:pt x="27578" y="63983"/>
                  <a:pt x="30244" y="62529"/>
                </a:cubicBezTo>
                <a:cubicBezTo>
                  <a:pt x="30625" y="62321"/>
                  <a:pt x="30930" y="62225"/>
                  <a:pt x="31174" y="62225"/>
                </a:cubicBezTo>
                <a:cubicBezTo>
                  <a:pt x="34046" y="62225"/>
                  <a:pt x="28323" y="75623"/>
                  <a:pt x="36338" y="78135"/>
                </a:cubicBezTo>
                <a:cubicBezTo>
                  <a:pt x="37390" y="78465"/>
                  <a:pt x="38463" y="78613"/>
                  <a:pt x="39541" y="78613"/>
                </a:cubicBezTo>
                <a:cubicBezTo>
                  <a:pt x="47372" y="78613"/>
                  <a:pt x="55453" y="70810"/>
                  <a:pt x="57655" y="68324"/>
                </a:cubicBezTo>
                <a:cubicBezTo>
                  <a:pt x="59027" y="66774"/>
                  <a:pt x="59953" y="66027"/>
                  <a:pt x="60717" y="66027"/>
                </a:cubicBezTo>
                <a:cubicBezTo>
                  <a:pt x="61857" y="66027"/>
                  <a:pt x="62635" y="67694"/>
                  <a:pt x="63998" y="70840"/>
                </a:cubicBezTo>
                <a:cubicBezTo>
                  <a:pt x="64575" y="72174"/>
                  <a:pt x="65617" y="72745"/>
                  <a:pt x="66946" y="72745"/>
                </a:cubicBezTo>
                <a:cubicBezTo>
                  <a:pt x="72967" y="72745"/>
                  <a:pt x="84897" y="61048"/>
                  <a:pt x="86399" y="55550"/>
                </a:cubicBezTo>
                <a:cubicBezTo>
                  <a:pt x="88236" y="48841"/>
                  <a:pt x="81751" y="49743"/>
                  <a:pt x="80582" y="49584"/>
                </a:cubicBezTo>
                <a:cubicBezTo>
                  <a:pt x="79409" y="49423"/>
                  <a:pt x="89369" y="41709"/>
                  <a:pt x="89685" y="30115"/>
                </a:cubicBezTo>
                <a:cubicBezTo>
                  <a:pt x="89823" y="25060"/>
                  <a:pt x="87261" y="23666"/>
                  <a:pt x="84010" y="23666"/>
                </a:cubicBezTo>
                <a:cubicBezTo>
                  <a:pt x="80008" y="23666"/>
                  <a:pt x="74965" y="25778"/>
                  <a:pt x="72632" y="25778"/>
                </a:cubicBezTo>
                <a:cubicBezTo>
                  <a:pt x="72513" y="25778"/>
                  <a:pt x="72402" y="25772"/>
                  <a:pt x="72298" y="25761"/>
                </a:cubicBezTo>
                <a:cubicBezTo>
                  <a:pt x="68478" y="25342"/>
                  <a:pt x="79604" y="16661"/>
                  <a:pt x="73872" y="7216"/>
                </a:cubicBezTo>
                <a:cubicBezTo>
                  <a:pt x="70807" y="2163"/>
                  <a:pt x="65705" y="58"/>
                  <a:pt x="60299" y="58"/>
                </a:cubicBezTo>
                <a:cubicBezTo>
                  <a:pt x="56154" y="58"/>
                  <a:pt x="51831" y="1295"/>
                  <a:pt x="48107" y="3389"/>
                </a:cubicBezTo>
                <a:cubicBezTo>
                  <a:pt x="44977" y="5150"/>
                  <a:pt x="43022" y="5807"/>
                  <a:pt x="41737" y="5807"/>
                </a:cubicBezTo>
                <a:cubicBezTo>
                  <a:pt x="38368" y="5807"/>
                  <a:pt x="39611" y="1288"/>
                  <a:pt x="36338" y="333"/>
                </a:cubicBezTo>
                <a:cubicBezTo>
                  <a:pt x="35550" y="104"/>
                  <a:pt x="34724" y="0"/>
                  <a:pt x="338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7" name="Google Shape;247;p33"/>
          <p:cNvSpPr txBox="1">
            <a:spLocks noGrp="1"/>
          </p:cNvSpPr>
          <p:nvPr>
            <p:ph type="subTitle" idx="1"/>
          </p:nvPr>
        </p:nvSpPr>
        <p:spPr>
          <a:xfrm>
            <a:off x="6722533" y="719333"/>
            <a:ext cx="4482000" cy="19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48" name="Google Shape;248;p33"/>
          <p:cNvSpPr/>
          <p:nvPr/>
        </p:nvSpPr>
        <p:spPr>
          <a:xfrm rot="-921089">
            <a:off x="-1117576" y="4876634"/>
            <a:ext cx="4661204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88260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4"/>
          <p:cNvSpPr txBox="1">
            <a:spLocks noGrp="1"/>
          </p:cNvSpPr>
          <p:nvPr>
            <p:ph type="title"/>
          </p:nvPr>
        </p:nvSpPr>
        <p:spPr>
          <a:xfrm>
            <a:off x="1079900" y="1801000"/>
            <a:ext cx="3225200" cy="12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34"/>
          <p:cNvSpPr txBox="1">
            <a:spLocks noGrp="1"/>
          </p:cNvSpPr>
          <p:nvPr>
            <p:ph type="subTitle" idx="1"/>
          </p:nvPr>
        </p:nvSpPr>
        <p:spPr>
          <a:xfrm>
            <a:off x="1079900" y="3074200"/>
            <a:ext cx="3327200" cy="18128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4"/>
          <p:cNvSpPr/>
          <p:nvPr/>
        </p:nvSpPr>
        <p:spPr>
          <a:xfrm rot="-921089">
            <a:off x="-1117576" y="4876634"/>
            <a:ext cx="4661204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3" name="Google Shape;253;p34"/>
          <p:cNvSpPr/>
          <p:nvPr/>
        </p:nvSpPr>
        <p:spPr>
          <a:xfrm rot="10800000">
            <a:off x="6988949" y="-49278"/>
            <a:ext cx="6498451" cy="690731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97925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5"/>
          <p:cNvSpPr txBox="1">
            <a:spLocks noGrp="1"/>
          </p:cNvSpPr>
          <p:nvPr>
            <p:ph type="title"/>
          </p:nvPr>
        </p:nvSpPr>
        <p:spPr>
          <a:xfrm flipH="1">
            <a:off x="8432634" y="1801000"/>
            <a:ext cx="2670800" cy="12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5"/>
          <p:cNvSpPr txBox="1">
            <a:spLocks noGrp="1"/>
          </p:cNvSpPr>
          <p:nvPr>
            <p:ph type="subTitle" idx="1"/>
          </p:nvPr>
        </p:nvSpPr>
        <p:spPr>
          <a:xfrm flipH="1">
            <a:off x="7776434" y="3074967"/>
            <a:ext cx="3327200" cy="19136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35"/>
          <p:cNvSpPr/>
          <p:nvPr/>
        </p:nvSpPr>
        <p:spPr>
          <a:xfrm rot="921089" flipH="1">
            <a:off x="8639694" y="4978234"/>
            <a:ext cx="4661204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8" name="Google Shape;258;p35"/>
          <p:cNvSpPr/>
          <p:nvPr/>
        </p:nvSpPr>
        <p:spPr>
          <a:xfrm rot="10800000" flipH="1">
            <a:off x="-72251" y="-49312"/>
            <a:ext cx="6498451" cy="690731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18594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"/>
          <p:cNvSpPr txBox="1">
            <a:spLocks noGrp="1"/>
          </p:cNvSpPr>
          <p:nvPr>
            <p:ph type="title"/>
          </p:nvPr>
        </p:nvSpPr>
        <p:spPr>
          <a:xfrm>
            <a:off x="5219900" y="2280700"/>
            <a:ext cx="5359200" cy="6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36"/>
          <p:cNvSpPr txBox="1">
            <a:spLocks noGrp="1"/>
          </p:cNvSpPr>
          <p:nvPr>
            <p:ph type="subTitle" idx="1"/>
          </p:nvPr>
        </p:nvSpPr>
        <p:spPr>
          <a:xfrm>
            <a:off x="5219900" y="2891867"/>
            <a:ext cx="4622400" cy="608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62" name="Google Shape;262;p36"/>
          <p:cNvSpPr txBox="1">
            <a:spLocks noGrp="1"/>
          </p:cNvSpPr>
          <p:nvPr>
            <p:ph type="subTitle" idx="2"/>
          </p:nvPr>
        </p:nvSpPr>
        <p:spPr>
          <a:xfrm>
            <a:off x="5219900" y="3499867"/>
            <a:ext cx="3327200" cy="12852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36"/>
          <p:cNvSpPr/>
          <p:nvPr/>
        </p:nvSpPr>
        <p:spPr>
          <a:xfrm rot="5400000" flipH="1">
            <a:off x="-2542051" y="2005297"/>
            <a:ext cx="7177557" cy="2847385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4" name="Google Shape;264;p36"/>
          <p:cNvSpPr/>
          <p:nvPr/>
        </p:nvSpPr>
        <p:spPr>
          <a:xfrm rot="921089" flipH="1">
            <a:off x="8639694" y="4876634"/>
            <a:ext cx="4661204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56503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7"/>
          <p:cNvSpPr txBox="1">
            <a:spLocks noGrp="1"/>
          </p:cNvSpPr>
          <p:nvPr>
            <p:ph type="title"/>
          </p:nvPr>
        </p:nvSpPr>
        <p:spPr>
          <a:xfrm>
            <a:off x="1042667" y="2373400"/>
            <a:ext cx="3327200" cy="7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37"/>
          <p:cNvSpPr txBox="1">
            <a:spLocks noGrp="1"/>
          </p:cNvSpPr>
          <p:nvPr>
            <p:ph type="subTitle" idx="1"/>
          </p:nvPr>
        </p:nvSpPr>
        <p:spPr>
          <a:xfrm>
            <a:off x="1042667" y="3074200"/>
            <a:ext cx="3327200" cy="18128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37"/>
          <p:cNvSpPr/>
          <p:nvPr/>
        </p:nvSpPr>
        <p:spPr>
          <a:xfrm rot="-921089">
            <a:off x="-1117576" y="4876634"/>
            <a:ext cx="4661204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9" name="Google Shape;269;p37"/>
          <p:cNvSpPr/>
          <p:nvPr/>
        </p:nvSpPr>
        <p:spPr>
          <a:xfrm rot="-8592869" flipH="1">
            <a:off x="10509716" y="-1531845"/>
            <a:ext cx="3223977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85960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">
  <p:cSld name="Numbers and texts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 txBox="1">
            <a:spLocks noGrp="1"/>
          </p:cNvSpPr>
          <p:nvPr>
            <p:ph type="title"/>
          </p:nvPr>
        </p:nvSpPr>
        <p:spPr>
          <a:xfrm>
            <a:off x="2074400" y="508000"/>
            <a:ext cx="80432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38"/>
          <p:cNvSpPr txBox="1">
            <a:spLocks noGrp="1"/>
          </p:cNvSpPr>
          <p:nvPr>
            <p:ph type="subTitle" idx="1"/>
          </p:nvPr>
        </p:nvSpPr>
        <p:spPr>
          <a:xfrm>
            <a:off x="1366400" y="3981333"/>
            <a:ext cx="2568400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3" name="Google Shape;273;p38"/>
          <p:cNvSpPr txBox="1">
            <a:spLocks noGrp="1"/>
          </p:cNvSpPr>
          <p:nvPr>
            <p:ph type="subTitle" idx="2"/>
          </p:nvPr>
        </p:nvSpPr>
        <p:spPr>
          <a:xfrm>
            <a:off x="1366400" y="4423915"/>
            <a:ext cx="25684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38"/>
          <p:cNvSpPr txBox="1">
            <a:spLocks noGrp="1"/>
          </p:cNvSpPr>
          <p:nvPr>
            <p:ph type="subTitle" idx="3"/>
          </p:nvPr>
        </p:nvSpPr>
        <p:spPr>
          <a:xfrm>
            <a:off x="4811800" y="3981333"/>
            <a:ext cx="2568400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5" name="Google Shape;275;p38"/>
          <p:cNvSpPr txBox="1">
            <a:spLocks noGrp="1"/>
          </p:cNvSpPr>
          <p:nvPr>
            <p:ph type="subTitle" idx="4"/>
          </p:nvPr>
        </p:nvSpPr>
        <p:spPr>
          <a:xfrm>
            <a:off x="4811800" y="4423915"/>
            <a:ext cx="25684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38"/>
          <p:cNvSpPr txBox="1">
            <a:spLocks noGrp="1"/>
          </p:cNvSpPr>
          <p:nvPr>
            <p:ph type="subTitle" idx="5"/>
          </p:nvPr>
        </p:nvSpPr>
        <p:spPr>
          <a:xfrm>
            <a:off x="8257200" y="3981333"/>
            <a:ext cx="2568400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subTitle" idx="6"/>
          </p:nvPr>
        </p:nvSpPr>
        <p:spPr>
          <a:xfrm>
            <a:off x="8257200" y="4423915"/>
            <a:ext cx="25684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title" idx="7" hasCustomPrompt="1"/>
          </p:nvPr>
        </p:nvSpPr>
        <p:spPr>
          <a:xfrm>
            <a:off x="1626400" y="2293149"/>
            <a:ext cx="2048400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9" name="Google Shape;279;p38"/>
          <p:cNvSpPr txBox="1">
            <a:spLocks noGrp="1"/>
          </p:cNvSpPr>
          <p:nvPr>
            <p:ph type="title" idx="8" hasCustomPrompt="1"/>
          </p:nvPr>
        </p:nvSpPr>
        <p:spPr>
          <a:xfrm>
            <a:off x="5071800" y="2293149"/>
            <a:ext cx="2048400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0" name="Google Shape;280;p38"/>
          <p:cNvSpPr txBox="1">
            <a:spLocks noGrp="1"/>
          </p:cNvSpPr>
          <p:nvPr>
            <p:ph type="title" idx="9" hasCustomPrompt="1"/>
          </p:nvPr>
        </p:nvSpPr>
        <p:spPr>
          <a:xfrm>
            <a:off x="8517200" y="2293149"/>
            <a:ext cx="2048400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1" name="Google Shape;281;p38"/>
          <p:cNvSpPr/>
          <p:nvPr/>
        </p:nvSpPr>
        <p:spPr>
          <a:xfrm rot="10800000">
            <a:off x="9474420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2" name="Google Shape;282;p38"/>
          <p:cNvSpPr/>
          <p:nvPr/>
        </p:nvSpPr>
        <p:spPr>
          <a:xfrm>
            <a:off x="-1270513" y="4591567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5978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9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9"/>
          <p:cNvSpPr/>
          <p:nvPr/>
        </p:nvSpPr>
        <p:spPr>
          <a:xfrm rot="3925358" flipH="1">
            <a:off x="9862066" y="-918549"/>
            <a:ext cx="3223932" cy="2984552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6" name="Google Shape;286;p39"/>
          <p:cNvSpPr/>
          <p:nvPr/>
        </p:nvSpPr>
        <p:spPr>
          <a:xfrm>
            <a:off x="-2104932" y="5301468"/>
            <a:ext cx="4136924" cy="1556531"/>
          </a:xfrm>
          <a:custGeom>
            <a:avLst/>
            <a:gdLst/>
            <a:ahLst/>
            <a:cxnLst/>
            <a:rect l="l" t="t" r="r" b="b"/>
            <a:pathLst>
              <a:path w="30628" h="18252" extrusionOk="0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31001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1B78667-E865-4580-9C06-63F58C228D54}" type="datetimeFigureOut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15/10/2023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FA01660D-545C-43B4-9EFF-D115F1D4A35C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91174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61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805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41281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34A37-F7C6-4CD6-B1EF-B622F1DA6BBD}" type="datetimeFigureOut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2023/10/15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ED739-09CA-4559-B218-CEE8A5F10ABE}" type="slidenum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48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34A37-F7C6-4CD6-B1EF-B622F1DA6BBD}" type="datetimeFigureOut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2023/10/15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ED739-09CA-4559-B218-CEE8A5F10ABE}" type="slidenum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22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4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34A37-F7C6-4CD6-B1EF-B622F1DA6BBD}" type="datetimeFigureOut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2023/10/15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ED739-09CA-4559-B218-CEE8A5F10ABE}" type="slidenum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5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34A37-F7C6-4CD6-B1EF-B622F1DA6BBD}" type="datetimeFigureOut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2023/10/15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ED739-09CA-4559-B218-CEE8A5F10ABE}" type="slidenum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15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34A37-F7C6-4CD6-B1EF-B622F1DA6BBD}" type="datetimeFigureOut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2023/10/15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ED739-09CA-4559-B218-CEE8A5F10ABE}" type="slidenum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758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8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8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34A37-F7C6-4CD6-B1EF-B622F1DA6BBD}" type="datetimeFigureOut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2023/10/15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ED739-09CA-4559-B218-CEE8A5F10ABE}" type="slidenum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742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42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34A37-F7C6-4CD6-B1EF-B622F1DA6BBD}" type="datetimeFigureOut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2023/10/15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ED739-09CA-4559-B218-CEE8A5F10ABE}" type="slidenum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091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34A37-F7C6-4CD6-B1EF-B622F1DA6BBD}" type="datetimeFigureOut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2023/10/15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ED739-09CA-4559-B218-CEE8A5F10ABE}" type="slidenum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810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34A37-F7C6-4CD6-B1EF-B622F1DA6BBD}" type="datetimeFigureOut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2023/10/15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ED739-09CA-4559-B218-CEE8A5F10ABE}" type="slidenum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977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E21A5-F20C-432A-90B7-131250A6F26E}" type="datetimeFigureOut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15/10/2023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D5509-DCB5-4261-B64A-0656A6C717F0}" type="slidenum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860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57443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74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5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3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1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9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7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5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3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384D8-9F17-4372-A23A-924F96CB64E3}" type="datetimeFigureOut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2023/10/15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80A286-8FF2-4EC5-AF8A-818446FED1D6}" type="slidenum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80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15/10/2023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39559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15/10/2023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55827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68083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15/10/2023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36684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43867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31789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180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380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50800" y="2119000"/>
            <a:ext cx="4346000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50800" y="2944600"/>
            <a:ext cx="4346000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71277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s and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930B37-7A28-E643-8B9C-C6140A809E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576456" y="4619530"/>
            <a:ext cx="4615543" cy="22384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6FBE46-669E-BF49-A96C-097A84C85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4186387"/>
            <a:ext cx="3788229" cy="267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12204"/>
      </p:ext>
    </p:extLst>
  </p:cSld>
  <p:clrMapOvr>
    <a:masterClrMapping/>
  </p:clrMapOvr>
  <p:transition advClick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General Slid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FA7B7B-42EA-FE4A-80F6-0668DEB1AE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9034" y="0"/>
            <a:ext cx="2892966" cy="2040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1D198B1-E2C2-BC46-8AED-DD3E26FCDE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98004" cy="1987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5A8F10C-EDC8-A045-B8D0-65A9C321FF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8254"/>
            <a:ext cx="3888169" cy="2709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9BB104C-AB24-1A4E-9720-B13BB2A040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7516" y="4379154"/>
            <a:ext cx="3254484" cy="2478847"/>
          </a:xfrm>
          <a:custGeom>
            <a:avLst/>
            <a:gdLst>
              <a:gd name="connsiteX0" fmla="*/ 0 w 3254484"/>
              <a:gd name="connsiteY0" fmla="*/ 0 h 2478847"/>
              <a:gd name="connsiteX1" fmla="*/ 3254484 w 3254484"/>
              <a:gd name="connsiteY1" fmla="*/ 0 h 2478847"/>
              <a:gd name="connsiteX2" fmla="*/ 3254484 w 3254484"/>
              <a:gd name="connsiteY2" fmla="*/ 2478847 h 2478847"/>
              <a:gd name="connsiteX3" fmla="*/ 0 w 3254484"/>
              <a:gd name="connsiteY3" fmla="*/ 2478847 h 247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4484" h="2478847">
                <a:moveTo>
                  <a:pt x="0" y="0"/>
                </a:moveTo>
                <a:lnTo>
                  <a:pt x="3254484" y="0"/>
                </a:lnTo>
                <a:lnTo>
                  <a:pt x="3254484" y="2478847"/>
                </a:lnTo>
                <a:lnTo>
                  <a:pt x="0" y="247884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69278654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15/10/2023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2377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15/10/2023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4966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99158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15/10/2023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761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50018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3865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7177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3910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4434" y="3132934"/>
            <a:ext cx="592590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6628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3967" y="757469"/>
            <a:ext cx="10249647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82438" y="1478932"/>
            <a:ext cx="7990503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1867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25201" y="2393000"/>
            <a:ext cx="7084800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14"/>
          <p:cNvSpPr/>
          <p:nvPr/>
        </p:nvSpPr>
        <p:spPr>
          <a:xfrm>
            <a:off x="10925618" y="18457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26767" y="22128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82900" y="11373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14"/>
          <p:cNvSpPr/>
          <p:nvPr/>
        </p:nvSpPr>
        <p:spPr>
          <a:xfrm>
            <a:off x="464835" y="60660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4015" y="64331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402968" y="53914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998" y="3755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402967" y="58765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170;p14"/>
          <p:cNvSpPr/>
          <p:nvPr/>
        </p:nvSpPr>
        <p:spPr>
          <a:xfrm>
            <a:off x="1321034" y="-125316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79882" y="2655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085" y="55862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5600" y="911800"/>
            <a:ext cx="5618400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4900" y="4436800"/>
            <a:ext cx="36656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2674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648939"/>
            <a:ext cx="10290400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15537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nglebert"/>
              <a:buChar char="●"/>
              <a:defRPr sz="1800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●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●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75753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59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121615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1184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54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39.pn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38.png"/><Relationship Id="rId2" Type="http://schemas.openxmlformats.org/officeDocument/2006/relationships/control" Target="../activeX/activeX1.xml"/><Relationship Id="rId16" Type="http://schemas.openxmlformats.org/officeDocument/2006/relationships/image" Target="../media/image36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37.png"/><Relationship Id="rId5" Type="http://schemas.openxmlformats.org/officeDocument/2006/relationships/control" Target="../activeX/activeX4.xml"/><Relationship Id="rId15" Type="http://schemas.microsoft.com/office/2007/relationships/hdphoto" Target="../media/hdphoto8.wdp"/><Relationship Id="rId10" Type="http://schemas.openxmlformats.org/officeDocument/2006/relationships/slideLayout" Target="../slideLayouts/slideLayout59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9.xml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slide" Target="slide14.xml"/><Relationship Id="rId18" Type="http://schemas.openxmlformats.org/officeDocument/2006/relationships/slide" Target="slide13.xml"/><Relationship Id="rId26" Type="http://schemas.openxmlformats.org/officeDocument/2006/relationships/slide" Target="slide18.xml"/><Relationship Id="rId3" Type="http://schemas.openxmlformats.org/officeDocument/2006/relationships/image" Target="../media/image53.png"/><Relationship Id="rId21" Type="http://schemas.openxmlformats.org/officeDocument/2006/relationships/image" Target="../media/image60.png"/><Relationship Id="rId7" Type="http://schemas.openxmlformats.org/officeDocument/2006/relationships/image" Target="../media/image49.png"/><Relationship Id="rId12" Type="http://schemas.openxmlformats.org/officeDocument/2006/relationships/image" Target="../media/image56.png"/><Relationship Id="rId17" Type="http://schemas.openxmlformats.org/officeDocument/2006/relationships/image" Target="../media/image57.png"/><Relationship Id="rId25" Type="http://schemas.openxmlformats.org/officeDocument/2006/relationships/image" Target="../media/image63.png"/><Relationship Id="rId2" Type="http://schemas.openxmlformats.org/officeDocument/2006/relationships/image" Target="../media/image46.png"/><Relationship Id="rId16" Type="http://schemas.openxmlformats.org/officeDocument/2006/relationships/slide" Target="slide17.xml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8.png"/><Relationship Id="rId11" Type="http://schemas.openxmlformats.org/officeDocument/2006/relationships/image" Target="../media/image55.png"/><Relationship Id="rId24" Type="http://schemas.microsoft.com/office/2007/relationships/hdphoto" Target="../media/hdphoto10.wdp"/><Relationship Id="rId5" Type="http://schemas.openxmlformats.org/officeDocument/2006/relationships/image" Target="../media/image47.png"/><Relationship Id="rId15" Type="http://schemas.openxmlformats.org/officeDocument/2006/relationships/slide" Target="slide16.xml"/><Relationship Id="rId23" Type="http://schemas.openxmlformats.org/officeDocument/2006/relationships/image" Target="../media/image62.png"/><Relationship Id="rId10" Type="http://schemas.openxmlformats.org/officeDocument/2006/relationships/image" Target="../media/image52.png"/><Relationship Id="rId19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51.png"/><Relationship Id="rId14" Type="http://schemas.openxmlformats.org/officeDocument/2006/relationships/slide" Target="slide15.xml"/><Relationship Id="rId22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6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9.xml"/><Relationship Id="rId6" Type="http://schemas.openxmlformats.org/officeDocument/2006/relationships/slide" Target="slide12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6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9.xml"/><Relationship Id="rId6" Type="http://schemas.openxmlformats.org/officeDocument/2006/relationships/slide" Target="slide12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6.png"/><Relationship Id="rId4" Type="http://schemas.openxmlformats.org/officeDocument/2006/relationships/slide" Target="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6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9.xml"/><Relationship Id="rId6" Type="http://schemas.openxmlformats.org/officeDocument/2006/relationships/slide" Target="slide12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5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9.xml"/><Relationship Id="rId6" Type="http://schemas.openxmlformats.org/officeDocument/2006/relationships/slide" Target="slide12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10.wdp"/><Relationship Id="rId3" Type="http://schemas.openxmlformats.org/officeDocument/2006/relationships/image" Target="../media/image51.png"/><Relationship Id="rId7" Type="http://schemas.openxmlformats.org/officeDocument/2006/relationships/image" Target="../media/image57.png"/><Relationship Id="rId12" Type="http://schemas.openxmlformats.org/officeDocument/2006/relationships/image" Target="../media/image68.png"/><Relationship Id="rId17" Type="http://schemas.openxmlformats.org/officeDocument/2006/relationships/image" Target="../media/image53.png"/><Relationship Id="rId2" Type="http://schemas.openxmlformats.org/officeDocument/2006/relationships/image" Target="../media/image46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image" Target="../media/image67.png"/><Relationship Id="rId15" Type="http://schemas.openxmlformats.org/officeDocument/2006/relationships/image" Target="../media/image69.png"/><Relationship Id="rId10" Type="http://schemas.openxmlformats.org/officeDocument/2006/relationships/image" Target="../media/image63.png"/><Relationship Id="rId4" Type="http://schemas.openxmlformats.org/officeDocument/2006/relationships/image" Target="../media/image52.png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42.sv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8.gif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5.wdp"/><Relationship Id="rId4" Type="http://schemas.openxmlformats.org/officeDocument/2006/relationships/image" Target="../media/image22.jp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0.png"/><Relationship Id="rId11" Type="http://schemas.microsoft.com/office/2007/relationships/hdphoto" Target="../media/hdphoto7.wdp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microsoft.com/office/2007/relationships/hdphoto" Target="../media/hdphoto6.wdp"/><Relationship Id="rId14" Type="http://schemas.openxmlformats.org/officeDocument/2006/relationships/image" Target="../media/image28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8.gif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6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7.wdp"/><Relationship Id="rId4" Type="http://schemas.openxmlformats.org/officeDocument/2006/relationships/audio" Target="../media/audio2.wav"/><Relationship Id="rId9" Type="http://schemas.openxmlformats.org/officeDocument/2006/relationships/image" Target="../media/image32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6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2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885892" y="547513"/>
            <a:ext cx="10315501" cy="309559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58872" y="-15325"/>
            <a:ext cx="1889525" cy="1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819401" y="859315"/>
            <a:ext cx="7866273" cy="2215991"/>
            <a:chOff x="2544762" y="859312"/>
            <a:chExt cx="7924800" cy="2215991"/>
          </a:xfrm>
        </p:grpSpPr>
        <p:sp>
          <p:nvSpPr>
            <p:cNvPr id="7" name="TextBox 6"/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>
                <a:buClr>
                  <a:srgbClr val="000000"/>
                </a:buClr>
              </a:pPr>
              <a:r>
                <a:rPr lang="en-US" sz="13700" b="1" kern="0">
                  <a:ln w="11430"/>
                  <a:solidFill>
                    <a:srgbClr val="FFA3A4">
                      <a:lumMod val="50000"/>
                    </a:srgb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TOÁN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>
                <a:buClr>
                  <a:srgbClr val="000000"/>
                </a:buClr>
              </a:pPr>
              <a:r>
                <a:rPr lang="en-US" sz="13700" b="1" kern="0" spc="149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3</a:t>
              </a:r>
              <a:endParaRPr lang="en-US" sz="13700" b="1" kern="0" spc="149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Arial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418953" y="3620707"/>
            <a:ext cx="5180566" cy="270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1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D92DBA6-9FE4-4DCF-9871-5CF320C2017F}"/>
              </a:ext>
            </a:extLst>
          </p:cNvPr>
          <p:cNvGrpSpPr/>
          <p:nvPr/>
        </p:nvGrpSpPr>
        <p:grpSpPr>
          <a:xfrm>
            <a:off x="3622691" y="321485"/>
            <a:ext cx="2990969" cy="799110"/>
            <a:chOff x="1208564" y="356727"/>
            <a:chExt cx="1455773" cy="722212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xmlns="" id="{E01BF3F2-D114-4998-BA24-94DEB072780C}"/>
                </a:ext>
              </a:extLst>
            </p:cNvPr>
            <p:cNvSpPr/>
            <p:nvPr/>
          </p:nvSpPr>
          <p:spPr>
            <a:xfrm>
              <a:off x="1460361" y="439173"/>
              <a:ext cx="120397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70FCC414-95A6-4B78-8F9C-9B5E347ADCE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B3067D1-8C7E-4CD3-B086-35B2EA649A3C}"/>
              </a:ext>
            </a:extLst>
          </p:cNvPr>
          <p:cNvGrpSpPr/>
          <p:nvPr/>
        </p:nvGrpSpPr>
        <p:grpSpPr>
          <a:xfrm>
            <a:off x="1039527" y="4052633"/>
            <a:ext cx="4378210" cy="2190337"/>
            <a:chOff x="851825" y="1218247"/>
            <a:chExt cx="3036398" cy="2190337"/>
          </a:xfrm>
        </p:grpSpPr>
        <p:sp>
          <p:nvSpPr>
            <p:cNvPr id="8" name="Rounded Rectangle 36">
              <a:extLst>
                <a:ext uri="{FF2B5EF4-FFF2-40B4-BE49-F238E27FC236}">
                  <a16:creationId xmlns:a16="http://schemas.microsoft.com/office/drawing/2014/main" xmlns="" id="{AFC2D388-B9C2-4A4E-8253-DBC8EC1E2F6B}"/>
                </a:ext>
              </a:extLst>
            </p:cNvPr>
            <p:cNvSpPr/>
            <p:nvPr/>
          </p:nvSpPr>
          <p:spPr>
            <a:xfrm>
              <a:off x="1306041" y="1547700"/>
              <a:ext cx="2582182" cy="1860884"/>
            </a:xfrm>
            <a:prstGeom prst="roundRect">
              <a:avLst/>
            </a:prstGeom>
            <a:pattFill prst="pct40">
              <a:fgClr>
                <a:srgbClr val="00FF00"/>
              </a:fgClr>
              <a:bgClr>
                <a:schemeClr val="bg1"/>
              </a:bgClr>
            </a:patt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8B513EA6-6C14-40B7-8597-AC2325230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1825" y="1218247"/>
              <a:ext cx="908427" cy="96154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6B51ED6-8F7C-4582-B819-5ABA3AEA81A4}"/>
              </a:ext>
            </a:extLst>
          </p:cNvPr>
          <p:cNvGrpSpPr/>
          <p:nvPr/>
        </p:nvGrpSpPr>
        <p:grpSpPr>
          <a:xfrm>
            <a:off x="858861" y="1048379"/>
            <a:ext cx="4601761" cy="2368385"/>
            <a:chOff x="4559499" y="736014"/>
            <a:chExt cx="3396447" cy="2368385"/>
          </a:xfrm>
        </p:grpSpPr>
        <p:sp>
          <p:nvSpPr>
            <p:cNvPr id="13" name="Rounded Rectangle 33">
              <a:extLst>
                <a:ext uri="{FF2B5EF4-FFF2-40B4-BE49-F238E27FC236}">
                  <a16:creationId xmlns:a16="http://schemas.microsoft.com/office/drawing/2014/main" xmlns="" id="{627F573F-3C4E-4500-A884-FBE2E3B29D9E}"/>
                </a:ext>
              </a:extLst>
            </p:cNvPr>
            <p:cNvSpPr/>
            <p:nvPr/>
          </p:nvSpPr>
          <p:spPr>
            <a:xfrm>
              <a:off x="5242882" y="1243515"/>
              <a:ext cx="2713064" cy="1860884"/>
            </a:xfrm>
            <a:prstGeom prst="roundRect">
              <a:avLst/>
            </a:prstGeom>
            <a:pattFill prst="pct40">
              <a:fgClr>
                <a:schemeClr val="accent6">
                  <a:lumMod val="60000"/>
                  <a:lumOff val="40000"/>
                </a:schemeClr>
              </a:fgClr>
              <a:bgClr>
                <a:schemeClr val="bg1"/>
              </a:bgClr>
            </a:patt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4386A70-145F-43C9-9865-2569A74E3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499" y="736014"/>
              <a:ext cx="1085039" cy="112711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B9C603B-C966-4D4E-A22F-8A96F693F2F7}"/>
              </a:ext>
            </a:extLst>
          </p:cNvPr>
          <p:cNvGrpSpPr/>
          <p:nvPr/>
        </p:nvGrpSpPr>
        <p:grpSpPr>
          <a:xfrm>
            <a:off x="6489697" y="1135590"/>
            <a:ext cx="4447750" cy="2324768"/>
            <a:chOff x="8388403" y="931473"/>
            <a:chExt cx="3205805" cy="2324768"/>
          </a:xfrm>
        </p:grpSpPr>
        <p:sp>
          <p:nvSpPr>
            <p:cNvPr id="18" name="Rounded Rectangle 30">
              <a:extLst>
                <a:ext uri="{FF2B5EF4-FFF2-40B4-BE49-F238E27FC236}">
                  <a16:creationId xmlns:a16="http://schemas.microsoft.com/office/drawing/2014/main" xmlns="" id="{1B73343E-AFA2-4102-8914-3E0CDBC45AC1}"/>
                </a:ext>
              </a:extLst>
            </p:cNvPr>
            <p:cNvSpPr/>
            <p:nvPr/>
          </p:nvSpPr>
          <p:spPr>
            <a:xfrm>
              <a:off x="8592420" y="1395357"/>
              <a:ext cx="3001788" cy="1860884"/>
            </a:xfrm>
            <a:prstGeom prst="roundRect">
              <a:avLst/>
            </a:prstGeom>
            <a:pattFill prst="lgConfetti">
              <a:fgClr>
                <a:srgbClr val="FFFF00"/>
              </a:fgClr>
              <a:bgClr>
                <a:schemeClr val="bg1"/>
              </a:bgClr>
            </a:patt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03E8B3C1-4513-4BA7-B501-6CE2F359F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88403" y="931473"/>
              <a:ext cx="835806" cy="117429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6B51ED6-8F7C-4582-B819-5ABA3AEA81A4}"/>
              </a:ext>
            </a:extLst>
          </p:cNvPr>
          <p:cNvGrpSpPr/>
          <p:nvPr/>
        </p:nvGrpSpPr>
        <p:grpSpPr>
          <a:xfrm>
            <a:off x="6265981" y="3792441"/>
            <a:ext cx="4427584" cy="2443467"/>
            <a:chOff x="4559499" y="736014"/>
            <a:chExt cx="3267891" cy="2443467"/>
          </a:xfrm>
        </p:grpSpPr>
        <p:sp>
          <p:nvSpPr>
            <p:cNvPr id="28" name="Rounded Rectangle 33">
              <a:extLst>
                <a:ext uri="{FF2B5EF4-FFF2-40B4-BE49-F238E27FC236}">
                  <a16:creationId xmlns:a16="http://schemas.microsoft.com/office/drawing/2014/main" xmlns="" id="{627F573F-3C4E-4500-A884-FBE2E3B29D9E}"/>
                </a:ext>
              </a:extLst>
            </p:cNvPr>
            <p:cNvSpPr/>
            <p:nvPr/>
          </p:nvSpPr>
          <p:spPr>
            <a:xfrm>
              <a:off x="5114326" y="1318597"/>
              <a:ext cx="2713064" cy="1860884"/>
            </a:xfrm>
            <a:prstGeom prst="roundRect">
              <a:avLst/>
            </a:prstGeom>
            <a:pattFill prst="pct40">
              <a:fgClr>
                <a:schemeClr val="accent6">
                  <a:lumMod val="60000"/>
                  <a:lumOff val="40000"/>
                </a:schemeClr>
              </a:fgClr>
              <a:bgClr>
                <a:schemeClr val="bg1"/>
              </a:bgClr>
            </a:patt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34386A70-145F-43C9-9865-2569A74E3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499" y="736014"/>
              <a:ext cx="1085039" cy="1127112"/>
            </a:xfrm>
            <a:prstGeom prst="rect">
              <a:avLst/>
            </a:prstGeom>
          </p:spPr>
        </p:pic>
      </p:grpSp>
      <p:sp>
        <p:nvSpPr>
          <p:cNvPr id="32" name="Rounded Rectangle 31"/>
          <p:cNvSpPr/>
          <p:nvPr/>
        </p:nvSpPr>
        <p:spPr>
          <a:xfrm>
            <a:off x="2204581" y="2041350"/>
            <a:ext cx="1490597" cy="4885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72471" y="1585871"/>
            <a:ext cx="27647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 x  3  =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9  x  4  =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070578" y="4425192"/>
            <a:ext cx="2764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8  x  7  =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5  x  6  =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366391" y="1725694"/>
            <a:ext cx="2764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7  x  5    =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8  x  10  =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37234" y="4533404"/>
            <a:ext cx="2764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3  x  9    =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4  x  8    =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6" name="Picture 4" descr="Không có mô tả.">
            <a:extLst>
              <a:ext uri="{FF2B5EF4-FFF2-40B4-BE49-F238E27FC236}">
                <a16:creationId xmlns:a16="http://schemas.microsoft.com/office/drawing/2014/main" xmlns="" id="{61884F90-5508-4FC0-9016-082C057B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365493" y="123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2115" name="TextBox6" r:id="rId2" imgW="847800" imgH="476280"/>
        </mc:Choice>
        <mc:Fallback>
          <p:control name="TextBox6" r:id="rId2" imgW="847800" imgH="476280">
            <p:pic>
              <p:nvPicPr>
                <p:cNvPr id="26" name="TextBox6">
                  <a:extLst>
                    <a:ext uri="{FF2B5EF4-FFF2-40B4-BE49-F238E27FC236}">
                      <a16:creationId xmlns:a16="http://schemas.microsoft.com/office/drawing/2014/main" xmlns="" id="{9B0FA179-094E-4326-98A0-0C027736D2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155039" y="1828800"/>
                  <a:ext cx="852268" cy="48108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16" name="TextBox1" r:id="rId3" imgW="847800" imgH="476280"/>
        </mc:Choice>
        <mc:Fallback>
          <p:control name="TextBox1" r:id="rId3" imgW="847800" imgH="476280">
            <p:pic>
              <p:nvPicPr>
                <p:cNvPr id="39" name="TextBox1">
                  <a:extLst>
                    <a:ext uri="{FF2B5EF4-FFF2-40B4-BE49-F238E27FC236}">
                      <a16:creationId xmlns:a16="http://schemas.microsoft.com/office/drawing/2014/main" xmlns="" id="{9B0FA179-094E-4326-98A0-0C027736D2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155331" y="2619388"/>
                  <a:ext cx="852268" cy="48108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17" name="TextBox2" r:id="rId4" imgW="847800" imgH="476280"/>
        </mc:Choice>
        <mc:Fallback>
          <p:control name="TextBox2" r:id="rId4" imgW="847800" imgH="476280">
            <p:pic>
              <p:nvPicPr>
                <p:cNvPr id="40" name="TextBox2">
                  <a:extLst>
                    <a:ext uri="{FF2B5EF4-FFF2-40B4-BE49-F238E27FC236}">
                      <a16:creationId xmlns:a16="http://schemas.microsoft.com/office/drawing/2014/main" xmlns="" id="{9B0FA179-094E-4326-98A0-0C027736D2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211098" y="4570982"/>
                  <a:ext cx="852268" cy="48108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18" name="TextBox3" r:id="rId5" imgW="847800" imgH="476280"/>
        </mc:Choice>
        <mc:Fallback>
          <p:control name="TextBox3" r:id="rId5" imgW="847800" imgH="476280">
            <p:pic>
              <p:nvPicPr>
                <p:cNvPr id="41" name="TextBox3">
                  <a:extLst>
                    <a:ext uri="{FF2B5EF4-FFF2-40B4-BE49-F238E27FC236}">
                      <a16:creationId xmlns:a16="http://schemas.microsoft.com/office/drawing/2014/main" xmlns="" id="{9B0FA179-094E-4326-98A0-0C027736D2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211390" y="5361570"/>
                  <a:ext cx="852268" cy="48108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19" name="TextBox4" r:id="rId6" imgW="847800" imgH="476280"/>
        </mc:Choice>
        <mc:Fallback>
          <p:control name="TextBox4" r:id="rId6" imgW="847800" imgH="476280">
            <p:pic>
              <p:nvPicPr>
                <p:cNvPr id="42" name="TextBox4">
                  <a:extLst>
                    <a:ext uri="{FF2B5EF4-FFF2-40B4-BE49-F238E27FC236}">
                      <a16:creationId xmlns:a16="http://schemas.microsoft.com/office/drawing/2014/main" xmlns="" id="{9B0FA179-094E-4326-98A0-0C027736D2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569259" y="4679009"/>
                  <a:ext cx="852268" cy="48108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20" name="TextBox5" r:id="rId7" imgW="847800" imgH="476280"/>
        </mc:Choice>
        <mc:Fallback>
          <p:control name="TextBox5" r:id="rId7" imgW="847800" imgH="476280">
            <p:pic>
              <p:nvPicPr>
                <p:cNvPr id="43" name="TextBox5">
                  <a:extLst>
                    <a:ext uri="{FF2B5EF4-FFF2-40B4-BE49-F238E27FC236}">
                      <a16:creationId xmlns:a16="http://schemas.microsoft.com/office/drawing/2014/main" xmlns="" id="{9B0FA179-094E-4326-98A0-0C027736D2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569551" y="5469597"/>
                  <a:ext cx="852268" cy="48108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21" name="TextBox7" r:id="rId8" imgW="847800" imgH="476280"/>
        </mc:Choice>
        <mc:Fallback>
          <p:control name="TextBox7" r:id="rId8" imgW="847800" imgH="476280">
            <p:pic>
              <p:nvPicPr>
                <p:cNvPr id="44" name="TextBox7">
                  <a:extLst>
                    <a:ext uri="{FF2B5EF4-FFF2-40B4-BE49-F238E27FC236}">
                      <a16:creationId xmlns:a16="http://schemas.microsoft.com/office/drawing/2014/main" xmlns="" id="{9B0FA179-094E-4326-98A0-0C027736D2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621366" y="1828800"/>
                  <a:ext cx="852268" cy="48108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22" name="TextBox8" r:id="rId9" imgW="847800" imgH="476280"/>
        </mc:Choice>
        <mc:Fallback>
          <p:control name="TextBox8" r:id="rId9" imgW="847800" imgH="476280">
            <p:pic>
              <p:nvPicPr>
                <p:cNvPr id="45" name="TextBox8">
                  <a:extLst>
                    <a:ext uri="{FF2B5EF4-FFF2-40B4-BE49-F238E27FC236}">
                      <a16:creationId xmlns:a16="http://schemas.microsoft.com/office/drawing/2014/main" xmlns="" id="{9B0FA179-094E-4326-98A0-0C027736D2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621658" y="2619388"/>
                  <a:ext cx="852268" cy="48108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0315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.pinimg.com/564x/6d/f6/5d/6df65dff762e886f3542fd3cce9cea0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xmlns="" id="{6F6C26F3-DE2C-40E7-B4D6-EB162E28C2CB}"/>
              </a:ext>
            </a:extLst>
          </p:cNvPr>
          <p:cNvSpPr/>
          <p:nvPr/>
        </p:nvSpPr>
        <p:spPr>
          <a:xfrm>
            <a:off x="1001360" y="1528277"/>
            <a:ext cx="9933862" cy="363254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4629892" y="3709177"/>
            <a:ext cx="1791895" cy="1383973"/>
            <a:chOff x="4629892" y="3709177"/>
            <a:chExt cx="1791895" cy="138397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80616" y="3709177"/>
              <a:ext cx="1141171" cy="138397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C39561B-6D0C-4E3A-8632-E7CBB1BA9775}"/>
                </a:ext>
              </a:extLst>
            </p:cNvPr>
            <p:cNvSpPr/>
            <p:nvPr/>
          </p:nvSpPr>
          <p:spPr>
            <a:xfrm>
              <a:off x="4629892" y="4347734"/>
              <a:ext cx="1119553" cy="62425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54 : 6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159985" y="3709178"/>
            <a:ext cx="1817646" cy="1383973"/>
            <a:chOff x="8159985" y="3709178"/>
            <a:chExt cx="1817646" cy="138397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836460" y="3709178"/>
              <a:ext cx="1141171" cy="138397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16642324-A55F-4CCB-9347-3BFE3704326F}"/>
                </a:ext>
              </a:extLst>
            </p:cNvPr>
            <p:cNvSpPr/>
            <p:nvPr/>
          </p:nvSpPr>
          <p:spPr>
            <a:xfrm>
              <a:off x="8159985" y="4332676"/>
              <a:ext cx="1119553" cy="62425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72 : 9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640812" y="1757548"/>
            <a:ext cx="1799867" cy="1383973"/>
            <a:chOff x="2640812" y="1757548"/>
            <a:chExt cx="1799867" cy="13839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9508" y="1757548"/>
              <a:ext cx="1141171" cy="138397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090657B9-A6C8-4DC2-BA4D-C955C017B8A6}"/>
                </a:ext>
              </a:extLst>
            </p:cNvPr>
            <p:cNvSpPr/>
            <p:nvPr/>
          </p:nvSpPr>
          <p:spPr>
            <a:xfrm>
              <a:off x="2640812" y="2440632"/>
              <a:ext cx="1063869" cy="62425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49 : 7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220842" y="1757548"/>
            <a:ext cx="1877169" cy="1383973"/>
            <a:chOff x="6220842" y="1757548"/>
            <a:chExt cx="1877169" cy="138397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56840" y="1757548"/>
              <a:ext cx="1141171" cy="1383973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B823E005-67A9-483B-917D-2265731135E2}"/>
                </a:ext>
              </a:extLst>
            </p:cNvPr>
            <p:cNvSpPr/>
            <p:nvPr/>
          </p:nvSpPr>
          <p:spPr>
            <a:xfrm>
              <a:off x="6220842" y="2391254"/>
              <a:ext cx="1119553" cy="62425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48 : 8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521259" y="3558865"/>
            <a:ext cx="1813513" cy="1383973"/>
            <a:chOff x="1521259" y="3558865"/>
            <a:chExt cx="1813513" cy="13839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93601" y="3558865"/>
              <a:ext cx="1141171" cy="138397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3DD422E6-7549-4064-8358-DF2101E16AC4}"/>
                </a:ext>
              </a:extLst>
            </p:cNvPr>
            <p:cNvSpPr/>
            <p:nvPr/>
          </p:nvSpPr>
          <p:spPr>
            <a:xfrm>
              <a:off x="1521259" y="4226750"/>
              <a:ext cx="1119553" cy="62425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30 : 6</a:t>
              </a:r>
            </a:p>
          </p:txBody>
        </p:sp>
      </p:grpSp>
      <p:pic>
        <p:nvPicPr>
          <p:cNvPr id="15" name="Picture 4" descr="Không có mô tả.">
            <a:extLst>
              <a:ext uri="{FF2B5EF4-FFF2-40B4-BE49-F238E27FC236}">
                <a16:creationId xmlns:a16="http://schemas.microsoft.com/office/drawing/2014/main" xmlns="" id="{E31A7335-3397-4419-891B-C7E2B7BDF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363660" y="117343"/>
            <a:ext cx="1903551" cy="73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oogle Shape;4386;p6">
            <a:extLst>
              <a:ext uri="{FF2B5EF4-FFF2-40B4-BE49-F238E27FC236}">
                <a16:creationId xmlns:a16="http://schemas.microsoft.com/office/drawing/2014/main" xmlns="" id="{6C90B0BA-3409-4C26-BDCB-937AD5AADE90}"/>
              </a:ext>
            </a:extLst>
          </p:cNvPr>
          <p:cNvGrpSpPr/>
          <p:nvPr/>
        </p:nvGrpSpPr>
        <p:grpSpPr>
          <a:xfrm>
            <a:off x="728853" y="845296"/>
            <a:ext cx="10983977" cy="584735"/>
            <a:chOff x="1183343" y="1464304"/>
            <a:chExt cx="12027943" cy="584735"/>
          </a:xfrm>
        </p:grpSpPr>
        <p:sp>
          <p:nvSpPr>
            <p:cNvPr id="17" name="Google Shape;4387;p6">
              <a:extLst>
                <a:ext uri="{FF2B5EF4-FFF2-40B4-BE49-F238E27FC236}">
                  <a16:creationId xmlns:a16="http://schemas.microsoft.com/office/drawing/2014/main" xmlns="" id="{44A3C0BF-7DB6-412B-B060-46F9B1C689B4}"/>
                </a:ext>
              </a:extLst>
            </p:cNvPr>
            <p:cNvSpPr txBox="1"/>
            <p:nvPr/>
          </p:nvSpPr>
          <p:spPr>
            <a:xfrm>
              <a:off x="1840341" y="1464304"/>
              <a:ext cx="1137094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 smtClean="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200" b="1" dirty="0" smtClean="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phép</a:t>
              </a:r>
              <a:r>
                <a:rPr lang="en-US" sz="3200" b="1" dirty="0" smtClean="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tính</a:t>
              </a:r>
              <a:r>
                <a:rPr lang="en-US" sz="3200" b="1" dirty="0" smtClean="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200" b="1" dirty="0" smtClean="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dưới</a:t>
              </a:r>
              <a:r>
                <a:rPr lang="en-US" sz="3200" b="1" dirty="0" smtClean="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r>
                <a:rPr lang="en-US" sz="3200" b="1" dirty="0" smtClean="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b="1" dirty="0" smtClean="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3200" b="1" dirty="0" smtClean="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lang="en-US" sz="3200" b="1" dirty="0" smtClean="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3200" b="1" dirty="0" smtClean="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hơn</a:t>
              </a:r>
              <a:r>
                <a:rPr lang="en-US" sz="3200" b="1" dirty="0" smtClean="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8?</a:t>
              </a:r>
              <a:endParaRPr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Google Shape;4388;p6">
              <a:extLst>
                <a:ext uri="{FF2B5EF4-FFF2-40B4-BE49-F238E27FC236}">
                  <a16:creationId xmlns:a16="http://schemas.microsoft.com/office/drawing/2014/main" xmlns="" id="{EE02FE6F-563E-4C72-82E7-B0BCE131940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 smtClean="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2</a:t>
              </a:r>
              <a:endParaRPr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226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983 0.493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19948 0.220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E31A7335-3397-4419-891B-C7E2B7BDF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4F4259A-2907-456A-9BC2-363CA651A43B}"/>
              </a:ext>
            </a:extLst>
          </p:cNvPr>
          <p:cNvSpPr txBox="1"/>
          <p:nvPr/>
        </p:nvSpPr>
        <p:spPr>
          <a:xfrm>
            <a:off x="1401714" y="1956474"/>
            <a:ext cx="12485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C5425D-14AF-47FB-BC54-2BD9EA8FF6E7}"/>
              </a:ext>
            </a:extLst>
          </p:cNvPr>
          <p:cNvSpPr txBox="1"/>
          <p:nvPr/>
        </p:nvSpPr>
        <p:spPr>
          <a:xfrm>
            <a:off x="6310753" y="1956474"/>
            <a:ext cx="12485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AA6714F-1BD5-4957-AA14-2144AEA7098C}"/>
              </a:ext>
            </a:extLst>
          </p:cNvPr>
          <p:cNvSpPr txBox="1"/>
          <p:nvPr/>
        </p:nvSpPr>
        <p:spPr>
          <a:xfrm>
            <a:off x="1492568" y="3789264"/>
            <a:ext cx="12485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5A2D09-62FC-4428-B991-199A73E0548F}"/>
              </a:ext>
            </a:extLst>
          </p:cNvPr>
          <p:cNvSpPr txBox="1"/>
          <p:nvPr/>
        </p:nvSpPr>
        <p:spPr>
          <a:xfrm>
            <a:off x="6310753" y="3789264"/>
            <a:ext cx="12485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1ED7C48-2B9D-4AFF-B3F2-917934EE9903}"/>
              </a:ext>
            </a:extLst>
          </p:cNvPr>
          <p:cNvSpPr/>
          <p:nvPr/>
        </p:nvSpPr>
        <p:spPr>
          <a:xfrm>
            <a:off x="2025968" y="1956474"/>
            <a:ext cx="715108" cy="624254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583F8F4-DA83-41DB-9E9D-06D304826735}"/>
              </a:ext>
            </a:extLst>
          </p:cNvPr>
          <p:cNvSpPr/>
          <p:nvPr/>
        </p:nvSpPr>
        <p:spPr>
          <a:xfrm>
            <a:off x="7049306" y="1956474"/>
            <a:ext cx="715108" cy="624254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EF31AD-5FC3-40FB-8649-81CE1C58874B}"/>
              </a:ext>
            </a:extLst>
          </p:cNvPr>
          <p:cNvSpPr/>
          <p:nvPr/>
        </p:nvSpPr>
        <p:spPr>
          <a:xfrm>
            <a:off x="2025968" y="3717979"/>
            <a:ext cx="715108" cy="624254"/>
          </a:xfrm>
          <a:prstGeom prst="rect">
            <a:avLst/>
          </a:prstGeom>
          <a:solidFill>
            <a:srgbClr val="92D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1E822B0-CA40-48CC-9252-6CDB695559B5}"/>
              </a:ext>
            </a:extLst>
          </p:cNvPr>
          <p:cNvSpPr/>
          <p:nvPr/>
        </p:nvSpPr>
        <p:spPr>
          <a:xfrm>
            <a:off x="7049306" y="3717979"/>
            <a:ext cx="715108" cy="6242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35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45A24352-1C72-48D6-AA90-CA34BE889D87}"/>
              </a:ext>
            </a:extLst>
          </p:cNvPr>
          <p:cNvCxnSpPr>
            <a:stCxn id="7" idx="3"/>
          </p:cNvCxnSpPr>
          <p:nvPr/>
        </p:nvCxnSpPr>
        <p:spPr>
          <a:xfrm>
            <a:off x="2741076" y="2268601"/>
            <a:ext cx="130712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F2011B4C-04F8-4A2F-BA02-8581492362A3}"/>
              </a:ext>
            </a:extLst>
          </p:cNvPr>
          <p:cNvCxnSpPr/>
          <p:nvPr/>
        </p:nvCxnSpPr>
        <p:spPr>
          <a:xfrm>
            <a:off x="7764414" y="2249551"/>
            <a:ext cx="130712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611A032B-90F9-4236-86E8-6135EAC400E8}"/>
              </a:ext>
            </a:extLst>
          </p:cNvPr>
          <p:cNvCxnSpPr/>
          <p:nvPr/>
        </p:nvCxnSpPr>
        <p:spPr>
          <a:xfrm>
            <a:off x="2741076" y="4066263"/>
            <a:ext cx="130712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77A02304-59DA-4B43-B5F8-C73A0B4B0C4F}"/>
              </a:ext>
            </a:extLst>
          </p:cNvPr>
          <p:cNvCxnSpPr/>
          <p:nvPr/>
        </p:nvCxnSpPr>
        <p:spPr>
          <a:xfrm>
            <a:off x="7764414" y="4073590"/>
            <a:ext cx="130712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700390D6-AE3B-4BB7-92DE-FA18B0AC8914}"/>
              </a:ext>
            </a:extLst>
          </p:cNvPr>
          <p:cNvSpPr/>
          <p:nvPr/>
        </p:nvSpPr>
        <p:spPr>
          <a:xfrm>
            <a:off x="4048198" y="1842538"/>
            <a:ext cx="864579" cy="799719"/>
          </a:xfrm>
          <a:prstGeom prst="ellipse">
            <a:avLst/>
          </a:prstGeom>
          <a:solidFill>
            <a:srgbClr val="92D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2F6538C1-C90B-48D7-B89F-83C576E2B1EF}"/>
              </a:ext>
            </a:extLst>
          </p:cNvPr>
          <p:cNvSpPr/>
          <p:nvPr/>
        </p:nvSpPr>
        <p:spPr>
          <a:xfrm>
            <a:off x="4093625" y="3666403"/>
            <a:ext cx="864579" cy="799719"/>
          </a:xfrm>
          <a:prstGeom prst="ellipse">
            <a:avLst/>
          </a:prstGeom>
          <a:solidFill>
            <a:srgbClr val="FF4519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36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244A920B-C854-4879-9701-2B792069A206}"/>
              </a:ext>
            </a:extLst>
          </p:cNvPr>
          <p:cNvSpPr/>
          <p:nvPr/>
        </p:nvSpPr>
        <p:spPr>
          <a:xfrm>
            <a:off x="9109636" y="1833613"/>
            <a:ext cx="864579" cy="799719"/>
          </a:xfrm>
          <a:prstGeom prst="ellipse">
            <a:avLst/>
          </a:prstGeom>
          <a:solidFill>
            <a:srgbClr val="F4EE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0A602400-983F-4878-8459-2DE8C29753B2}"/>
              </a:ext>
            </a:extLst>
          </p:cNvPr>
          <p:cNvSpPr/>
          <p:nvPr/>
        </p:nvSpPr>
        <p:spPr>
          <a:xfrm>
            <a:off x="9109635" y="3660191"/>
            <a:ext cx="864579" cy="799719"/>
          </a:xfrm>
          <a:prstGeom prst="ellipse">
            <a:avLst/>
          </a:prstGeom>
          <a:solidFill>
            <a:srgbClr val="00B0F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3D0488-F5B0-4E52-882D-CA70665AB187}"/>
              </a:ext>
            </a:extLst>
          </p:cNvPr>
          <p:cNvSpPr txBox="1"/>
          <p:nvPr/>
        </p:nvSpPr>
        <p:spPr>
          <a:xfrm>
            <a:off x="3068255" y="1724347"/>
            <a:ext cx="823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 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C968D9F-38BB-414B-BE43-6A4AC9EC52AA}"/>
              </a:ext>
            </a:extLst>
          </p:cNvPr>
          <p:cNvSpPr txBox="1"/>
          <p:nvPr/>
        </p:nvSpPr>
        <p:spPr>
          <a:xfrm>
            <a:off x="3015104" y="3591232"/>
            <a:ext cx="823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8AABFA5-6A72-4970-9864-960B171CD860}"/>
              </a:ext>
            </a:extLst>
          </p:cNvPr>
          <p:cNvSpPr txBox="1"/>
          <p:nvPr/>
        </p:nvSpPr>
        <p:spPr>
          <a:xfrm>
            <a:off x="8091193" y="1728257"/>
            <a:ext cx="823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632C2D8-4B81-4CAC-A6EB-E498AACD220D}"/>
              </a:ext>
            </a:extLst>
          </p:cNvPr>
          <p:cNvSpPr txBox="1"/>
          <p:nvPr/>
        </p:nvSpPr>
        <p:spPr>
          <a:xfrm>
            <a:off x="8019388" y="3506052"/>
            <a:ext cx="823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23" name="Rectangle: Rounded Corners 30">
            <a:extLst>
              <a:ext uri="{FF2B5EF4-FFF2-40B4-BE49-F238E27FC236}">
                <a16:creationId xmlns:a16="http://schemas.microsoft.com/office/drawing/2014/main" xmlns="" id="{9BB28CF5-D114-4D39-B062-FC23CEAD29C7}"/>
              </a:ext>
            </a:extLst>
          </p:cNvPr>
          <p:cNvSpPr/>
          <p:nvPr/>
        </p:nvSpPr>
        <p:spPr>
          <a:xfrm>
            <a:off x="3377451" y="3490547"/>
            <a:ext cx="449474" cy="52717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4" name="Rectangle: Rounded Corners 32">
            <a:extLst>
              <a:ext uri="{FF2B5EF4-FFF2-40B4-BE49-F238E27FC236}">
                <a16:creationId xmlns:a16="http://schemas.microsoft.com/office/drawing/2014/main" xmlns="" id="{36399EAF-E501-4638-8FE8-DE3AE3F1B613}"/>
              </a:ext>
            </a:extLst>
          </p:cNvPr>
          <p:cNvSpPr/>
          <p:nvPr/>
        </p:nvSpPr>
        <p:spPr>
          <a:xfrm>
            <a:off x="8387401" y="3513708"/>
            <a:ext cx="449474" cy="52717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5" name="Rectangle: Rounded Corners 33">
            <a:extLst>
              <a:ext uri="{FF2B5EF4-FFF2-40B4-BE49-F238E27FC236}">
                <a16:creationId xmlns:a16="http://schemas.microsoft.com/office/drawing/2014/main" xmlns="" id="{739C1FA1-DEB6-4EAE-8FEC-3B824ED50DCE}"/>
              </a:ext>
            </a:extLst>
          </p:cNvPr>
          <p:cNvSpPr/>
          <p:nvPr/>
        </p:nvSpPr>
        <p:spPr>
          <a:xfrm>
            <a:off x="8387401" y="3512475"/>
            <a:ext cx="449474" cy="52717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26" name="Rectangle: Rounded Corners 34">
            <a:extLst>
              <a:ext uri="{FF2B5EF4-FFF2-40B4-BE49-F238E27FC236}">
                <a16:creationId xmlns:a16="http://schemas.microsoft.com/office/drawing/2014/main" xmlns="" id="{43D6D32C-6895-4B58-B470-9CA23314CA77}"/>
              </a:ext>
            </a:extLst>
          </p:cNvPr>
          <p:cNvSpPr/>
          <p:nvPr/>
        </p:nvSpPr>
        <p:spPr>
          <a:xfrm>
            <a:off x="3377451" y="3485704"/>
            <a:ext cx="449474" cy="52717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5C691DE-4AEF-493A-A4F4-80F9D2CAA1E3}"/>
              </a:ext>
            </a:extLst>
          </p:cNvPr>
          <p:cNvSpPr txBox="1"/>
          <p:nvPr/>
        </p:nvSpPr>
        <p:spPr>
          <a:xfrm>
            <a:off x="2180568" y="1978910"/>
            <a:ext cx="46745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D6C96D1-E5CF-4D47-9070-F69AA59D6167}"/>
              </a:ext>
            </a:extLst>
          </p:cNvPr>
          <p:cNvSpPr txBox="1"/>
          <p:nvPr/>
        </p:nvSpPr>
        <p:spPr>
          <a:xfrm>
            <a:off x="7070218" y="1991602"/>
            <a:ext cx="65609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48</a:t>
            </a:r>
          </a:p>
        </p:txBody>
      </p:sp>
      <p:grpSp>
        <p:nvGrpSpPr>
          <p:cNvPr id="29" name="Google Shape;4386;p6">
            <a:extLst>
              <a:ext uri="{FF2B5EF4-FFF2-40B4-BE49-F238E27FC236}">
                <a16:creationId xmlns:a16="http://schemas.microsoft.com/office/drawing/2014/main" xmlns="" id="{6C90B0BA-3409-4C26-BDCB-937AD5AADE90}"/>
              </a:ext>
            </a:extLst>
          </p:cNvPr>
          <p:cNvGrpSpPr/>
          <p:nvPr/>
        </p:nvGrpSpPr>
        <p:grpSpPr>
          <a:xfrm>
            <a:off x="3617636" y="778552"/>
            <a:ext cx="8257038" cy="675638"/>
            <a:chOff x="1183343" y="1464304"/>
            <a:chExt cx="9041824" cy="675638"/>
          </a:xfrm>
        </p:grpSpPr>
        <p:sp>
          <p:nvSpPr>
            <p:cNvPr id="30" name="Google Shape;4387;p6">
              <a:extLst>
                <a:ext uri="{FF2B5EF4-FFF2-40B4-BE49-F238E27FC236}">
                  <a16:creationId xmlns:a16="http://schemas.microsoft.com/office/drawing/2014/main" xmlns="" id="{44A3C0BF-7DB6-412B-B060-46F9B1C689B4}"/>
                </a:ext>
              </a:extLst>
            </p:cNvPr>
            <p:cNvSpPr txBox="1"/>
            <p:nvPr/>
          </p:nvSpPr>
          <p:spPr>
            <a:xfrm>
              <a:off x="1804762" y="1493652"/>
              <a:ext cx="842040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 err="1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r>
                <a:rPr lang="en-US" sz="3600" b="1" dirty="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1" name="Google Shape;4388;p6">
              <a:extLst>
                <a:ext uri="{FF2B5EF4-FFF2-40B4-BE49-F238E27FC236}">
                  <a16:creationId xmlns:a16="http://schemas.microsoft.com/office/drawing/2014/main" xmlns="" id="{EE02FE6F-563E-4C72-82E7-B0BCE131940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 smtClean="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3</a:t>
              </a:r>
              <a:endParaRPr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17"/>
          <a:stretch/>
        </p:blipFill>
        <p:spPr>
          <a:xfrm>
            <a:off x="0" y="5016840"/>
            <a:ext cx="12157728" cy="152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0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61884F90-5508-4FC0-9016-082C057B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57656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5B09D3A7-43A7-4191-B62A-4B56256623A6}"/>
              </a:ext>
            </a:extLst>
          </p:cNvPr>
          <p:cNvSpPr/>
          <p:nvPr/>
        </p:nvSpPr>
        <p:spPr>
          <a:xfrm>
            <a:off x="573519" y="109531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CAC2CD6-4C39-43B6-A0FF-CD5D0A30F61E}"/>
              </a:ext>
            </a:extLst>
          </p:cNvPr>
          <p:cNvSpPr txBox="1"/>
          <p:nvPr/>
        </p:nvSpPr>
        <p:spPr>
          <a:xfrm>
            <a:off x="1101969" y="1035907"/>
            <a:ext cx="99880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Nam,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li.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li?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061F87B-E5BC-4CE1-881F-012EDA10C95D}"/>
              </a:ext>
            </a:extLst>
          </p:cNvPr>
          <p:cNvSpPr/>
          <p:nvPr/>
        </p:nvSpPr>
        <p:spPr>
          <a:xfrm>
            <a:off x="3059619" y="2888593"/>
            <a:ext cx="40427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Tóm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lang="en-US" sz="4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57126705-2197-4CC0-AD63-7E1AC4A41D1D}"/>
              </a:ext>
            </a:extLst>
          </p:cNvPr>
          <p:cNvCxnSpPr>
            <a:cxnSpLocks/>
          </p:cNvCxnSpPr>
          <p:nvPr/>
        </p:nvCxnSpPr>
        <p:spPr>
          <a:xfrm>
            <a:off x="9103057" y="1532637"/>
            <a:ext cx="1487606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0D8D6CF-DAE6-46B2-8F3B-24ABC3FD525B}"/>
              </a:ext>
            </a:extLst>
          </p:cNvPr>
          <p:cNvCxnSpPr>
            <a:cxnSpLocks/>
          </p:cNvCxnSpPr>
          <p:nvPr/>
        </p:nvCxnSpPr>
        <p:spPr>
          <a:xfrm flipV="1">
            <a:off x="7560860" y="1978268"/>
            <a:ext cx="2852382" cy="2282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DDA056B-B7A0-4DD9-895B-5B99E061685A}"/>
              </a:ext>
            </a:extLst>
          </p:cNvPr>
          <p:cNvCxnSpPr>
            <a:cxnSpLocks/>
          </p:cNvCxnSpPr>
          <p:nvPr/>
        </p:nvCxnSpPr>
        <p:spPr>
          <a:xfrm>
            <a:off x="1101969" y="2472291"/>
            <a:ext cx="1798114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FF062BFD-43D5-45A7-8E93-93DC05791453}"/>
              </a:ext>
            </a:extLst>
          </p:cNvPr>
          <p:cNvCxnSpPr>
            <a:cxnSpLocks/>
          </p:cNvCxnSpPr>
          <p:nvPr/>
        </p:nvCxnSpPr>
        <p:spPr>
          <a:xfrm>
            <a:off x="1179056" y="1971246"/>
            <a:ext cx="1535427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B55CC653-E54F-4E8D-9E7B-BDD5DD2EC87E}"/>
              </a:ext>
            </a:extLst>
          </p:cNvPr>
          <p:cNvCxnSpPr>
            <a:cxnSpLocks/>
          </p:cNvCxnSpPr>
          <p:nvPr/>
        </p:nvCxnSpPr>
        <p:spPr>
          <a:xfrm>
            <a:off x="3059619" y="1957598"/>
            <a:ext cx="3734341" cy="930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061F87B-E5BC-4CE1-881F-012EDA10C95D}"/>
              </a:ext>
            </a:extLst>
          </p:cNvPr>
          <p:cNvSpPr/>
          <p:nvPr/>
        </p:nvSpPr>
        <p:spPr>
          <a:xfrm>
            <a:off x="1946769" y="3719088"/>
            <a:ext cx="40427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6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</a:t>
            </a:r>
            <a:endParaRPr lang="en-US" sz="4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061F87B-E5BC-4CE1-881F-012EDA10C95D}"/>
              </a:ext>
            </a:extLst>
          </p:cNvPr>
          <p:cNvSpPr/>
          <p:nvPr/>
        </p:nvSpPr>
        <p:spPr>
          <a:xfrm>
            <a:off x="1755291" y="4426974"/>
            <a:ext cx="48818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: …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li?</a:t>
            </a:r>
            <a:endParaRPr lang="en-US" sz="4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545" y="3009965"/>
            <a:ext cx="4853835" cy="485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6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build="p"/>
      <p:bldP spid="15" grpId="0" build="p"/>
      <p:bldP spid="1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13296" y="514350"/>
            <a:ext cx="10639901" cy="5810250"/>
            <a:chOff x="631064" y="0"/>
            <a:chExt cx="10639901" cy="5810250"/>
          </a:xfrm>
        </p:grpSpPr>
        <p:pic>
          <p:nvPicPr>
            <p:cNvPr id="14" name="Picture 13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6" b="27585"/>
            <a:stretch/>
          </p:blipFill>
          <p:spPr bwMode="auto">
            <a:xfrm>
              <a:off x="631064" y="0"/>
              <a:ext cx="10639901" cy="58102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631064" y="1"/>
              <a:ext cx="0" cy="58102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454840" y="3623870"/>
            <a:ext cx="6324116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altLang="en-US" sz="3800" b="1" kern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800" b="1" kern="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altLang="en-US" sz="3800" b="1" kern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li </a:t>
            </a:r>
            <a:r>
              <a:rPr lang="en-US" altLang="en-US" sz="3800" b="1" kern="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r>
              <a:rPr lang="en-US" altLang="en-US" sz="3800" b="1" kern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800" b="1" kern="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xếp</a:t>
            </a:r>
            <a:r>
              <a:rPr lang="en-US" altLang="en-US" sz="3800" b="1" kern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800" b="1" kern="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tất</a:t>
            </a:r>
            <a:r>
              <a:rPr lang="en-US" altLang="en-US" sz="3800" b="1" kern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800" b="1" kern="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altLang="en-US" sz="3800" b="1" kern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800" b="1" kern="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vi-VN" altLang="en-US" sz="3800" b="1" kern="0" dirty="0" smtClea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: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2502858" y="4420296"/>
            <a:ext cx="53340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</a:t>
            </a:r>
            <a:r>
              <a:rPr lang="en-US" sz="36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</a:t>
            </a:r>
            <a:r>
              <a:rPr lang="en-US" sz="36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5  =  30 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36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li)</a:t>
            </a:r>
            <a:endParaRPr lang="en-US" sz="3600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4135168" y="5081943"/>
            <a:ext cx="4141389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 dirty="0" err="1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Đáp</a:t>
            </a:r>
            <a:r>
              <a:rPr lang="en-US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</a:t>
            </a:r>
            <a:r>
              <a:rPr lang="en-US" altLang="en-US" sz="3800" b="1" kern="0" dirty="0" err="1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số</a:t>
            </a:r>
            <a:r>
              <a:rPr lang="en-US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: </a:t>
            </a:r>
            <a:r>
              <a:rPr lang="en-US" altLang="en-US" sz="3800" b="1" kern="0" dirty="0" smtClea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30 </a:t>
            </a:r>
            <a:r>
              <a:rPr lang="en-US" altLang="en-US" sz="3800" b="1" kern="0" dirty="0" err="1" smtClea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cái</a:t>
            </a:r>
            <a:r>
              <a:rPr lang="en-US" altLang="en-US" sz="3800" b="1" kern="0" dirty="0" smtClea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li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1427679" y="569009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endParaRPr lang="en-US" altLang="en-US" sz="3800" b="1" i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              </a:t>
            </a: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                                                                                            </a:t>
            </a: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 </a:t>
            </a: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buClr>
                <a:srgbClr val="000000"/>
              </a:buClr>
              <a:defRPr/>
            </a:pPr>
            <a:r>
              <a:rPr lang="en-US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</a:t>
            </a:r>
            <a:r>
              <a:rPr lang="en-US" altLang="en-US" sz="38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altLang="en-US" sz="38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800" b="1" kern="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altLang="en-US" sz="3800" b="1" kern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800" b="1" kern="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altLang="en-US" sz="3800" b="1" kern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16 </a:t>
            </a:r>
            <a:r>
              <a:rPr lang="en-US" sz="3800" b="1" kern="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Arial"/>
              </a:rPr>
              <a:t>t</a:t>
            </a:r>
            <a:r>
              <a:rPr lang="en-US" altLang="en-US" sz="3800" b="1" kern="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háng</a:t>
            </a:r>
            <a:r>
              <a:rPr lang="en-US" altLang="en-US" sz="3800" b="1" kern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10 </a:t>
            </a:r>
            <a:r>
              <a:rPr lang="en-US" altLang="en-US" sz="3800" b="1" kern="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altLang="en-US" sz="3800" b="1" kern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2023</a:t>
            </a:r>
            <a:endParaRPr lang="en-US" altLang="en-US" sz="3800" b="1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4001459" y="1457132"/>
            <a:ext cx="6580496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600" b="1" kern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</a:t>
            </a:r>
            <a:r>
              <a:rPr lang="en-US" altLang="en-US" sz="3600" b="1" kern="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Tóan</a:t>
            </a:r>
            <a:r>
              <a:rPr lang="en-US" altLang="en-US" sz="36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endParaRPr lang="en-US" altLang="en-US" sz="3600" b="1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sz="3600" b="1" kern="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3600" b="1" kern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600" b="1" kern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chung</a:t>
            </a:r>
            <a:endParaRPr lang="en-US" altLang="en-US" sz="3600" b="1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525692" y="2919412"/>
            <a:ext cx="92914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4.</a:t>
            </a: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4548507" y="2919412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6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altLang="en-US" sz="36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lang="en-US" altLang="en-US" sz="36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567" y="2633124"/>
            <a:ext cx="2782069" cy="381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0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355909" y="2396602"/>
            <a:ext cx="3152636" cy="2987155"/>
            <a:chOff x="1119115" y="2325236"/>
            <a:chExt cx="3152636" cy="2987155"/>
          </a:xfrm>
        </p:grpSpPr>
        <p:sp>
          <p:nvSpPr>
            <p:cNvPr id="2" name="Isosceles Triangle 1"/>
            <p:cNvSpPr/>
            <p:nvPr/>
          </p:nvSpPr>
          <p:spPr>
            <a:xfrm>
              <a:off x="1392072" y="2497540"/>
              <a:ext cx="2606722" cy="2552132"/>
            </a:xfrm>
            <a:prstGeom prst="triangle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3630304" y="4694831"/>
              <a:ext cx="641447" cy="61756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7</a:t>
              </a:r>
              <a:endPara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644555" y="3429000"/>
              <a:ext cx="719920" cy="59709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20</a:t>
              </a:r>
              <a:endPara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364474" y="4624884"/>
              <a:ext cx="719920" cy="61073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35</a:t>
              </a:r>
              <a:endPara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084394" y="3441795"/>
              <a:ext cx="661916" cy="59709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306471" y="2325236"/>
              <a:ext cx="719920" cy="644431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19115" y="4694831"/>
              <a:ext cx="641445" cy="61756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57366" y="2396602"/>
            <a:ext cx="3152636" cy="2987155"/>
            <a:chOff x="1119115" y="2325236"/>
            <a:chExt cx="3152636" cy="2987155"/>
          </a:xfrm>
        </p:grpSpPr>
        <p:sp>
          <p:nvSpPr>
            <p:cNvPr id="14" name="Isosceles Triangle 13"/>
            <p:cNvSpPr/>
            <p:nvPr/>
          </p:nvSpPr>
          <p:spPr>
            <a:xfrm>
              <a:off x="1392072" y="2497540"/>
              <a:ext cx="2606722" cy="2552132"/>
            </a:xfrm>
            <a:prstGeom prst="triangle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630304" y="4694831"/>
              <a:ext cx="641447" cy="61756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644555" y="3429000"/>
              <a:ext cx="661916" cy="59709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</a:t>
              </a:r>
              <a:endPara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364474" y="4624885"/>
              <a:ext cx="661916" cy="59709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8</a:t>
              </a:r>
              <a:endPara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084394" y="3441795"/>
              <a:ext cx="824450" cy="59709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12</a:t>
              </a:r>
              <a:endPara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306471" y="2325236"/>
              <a:ext cx="719920" cy="644431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119115" y="4694831"/>
              <a:ext cx="641445" cy="61756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081749" y="2396602"/>
            <a:ext cx="3152636" cy="2987155"/>
            <a:chOff x="1119115" y="2325236"/>
            <a:chExt cx="3152636" cy="2987155"/>
          </a:xfrm>
        </p:grpSpPr>
        <p:sp>
          <p:nvSpPr>
            <p:cNvPr id="22" name="Isosceles Triangle 21"/>
            <p:cNvSpPr/>
            <p:nvPr/>
          </p:nvSpPr>
          <p:spPr>
            <a:xfrm>
              <a:off x="1392072" y="2497540"/>
              <a:ext cx="2606722" cy="2552132"/>
            </a:xfrm>
            <a:prstGeom prst="triangle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630304" y="4694831"/>
              <a:ext cx="641447" cy="61756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644555" y="3429000"/>
              <a:ext cx="719920" cy="59709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364474" y="4624884"/>
              <a:ext cx="719920" cy="61073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3084394" y="3441795"/>
              <a:ext cx="661916" cy="59709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306471" y="2325236"/>
              <a:ext cx="719920" cy="644431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</a:t>
              </a:r>
              <a:endPara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1119115" y="4694831"/>
              <a:ext cx="641445" cy="61756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oogle Shape;4386;p6">
            <a:extLst>
              <a:ext uri="{FF2B5EF4-FFF2-40B4-BE49-F238E27FC236}">
                <a16:creationId xmlns:a16="http://schemas.microsoft.com/office/drawing/2014/main" xmlns="" id="{6C90B0BA-3409-4C26-BDCB-937AD5AADE90}"/>
              </a:ext>
            </a:extLst>
          </p:cNvPr>
          <p:cNvGrpSpPr/>
          <p:nvPr/>
        </p:nvGrpSpPr>
        <p:grpSpPr>
          <a:xfrm>
            <a:off x="2906782" y="456804"/>
            <a:ext cx="8562078" cy="675638"/>
            <a:chOff x="1183343" y="1464304"/>
            <a:chExt cx="9041824" cy="675638"/>
          </a:xfrm>
        </p:grpSpPr>
        <p:sp>
          <p:nvSpPr>
            <p:cNvPr id="30" name="Google Shape;4387;p6">
              <a:extLst>
                <a:ext uri="{FF2B5EF4-FFF2-40B4-BE49-F238E27FC236}">
                  <a16:creationId xmlns:a16="http://schemas.microsoft.com/office/drawing/2014/main" xmlns="" id="{44A3C0BF-7DB6-412B-B060-46F9B1C689B4}"/>
                </a:ext>
              </a:extLst>
            </p:cNvPr>
            <p:cNvSpPr txBox="1"/>
            <p:nvPr/>
          </p:nvSpPr>
          <p:spPr>
            <a:xfrm>
              <a:off x="1804762" y="1493652"/>
              <a:ext cx="842040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 err="1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r>
                <a:rPr lang="en-US" sz="3600" b="1" dirty="0">
                  <a:solidFill>
                    <a:schemeClr val="dk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1" name="Google Shape;4388;p6">
              <a:extLst>
                <a:ext uri="{FF2B5EF4-FFF2-40B4-BE49-F238E27FC236}">
                  <a16:creationId xmlns:a16="http://schemas.microsoft.com/office/drawing/2014/main" xmlns="" id="{EE02FE6F-563E-4C72-82E7-B0BCE131940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 smtClean="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5</a:t>
              </a:r>
              <a:endParaRPr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315151" y="3500366"/>
            <a:ext cx="920437" cy="646331"/>
            <a:chOff x="8144303" y="1754031"/>
            <a:chExt cx="673989" cy="646331"/>
          </a:xfrm>
        </p:grpSpPr>
        <p:sp>
          <p:nvSpPr>
            <p:cNvPr id="36" name="Rounded Rectangle 35"/>
            <p:cNvSpPr/>
            <p:nvPr/>
          </p:nvSpPr>
          <p:spPr>
            <a:xfrm>
              <a:off x="8144303" y="1769089"/>
              <a:ext cx="661916" cy="59709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D12DB48E-153B-48B9-B0C0-2911C42074E7}"/>
                </a:ext>
              </a:extLst>
            </p:cNvPr>
            <p:cNvSpPr txBox="1"/>
            <p:nvPr/>
          </p:nvSpPr>
          <p:spPr>
            <a:xfrm>
              <a:off x="8144303" y="1754031"/>
              <a:ext cx="6739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28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63419" y="4696250"/>
            <a:ext cx="956562" cy="646331"/>
            <a:chOff x="8144303" y="1754031"/>
            <a:chExt cx="673989" cy="646331"/>
          </a:xfrm>
        </p:grpSpPr>
        <p:sp>
          <p:nvSpPr>
            <p:cNvPr id="39" name="Rounded Rectangle 38"/>
            <p:cNvSpPr/>
            <p:nvPr/>
          </p:nvSpPr>
          <p:spPr>
            <a:xfrm>
              <a:off x="8144303" y="1769089"/>
              <a:ext cx="661916" cy="59709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D12DB48E-153B-48B9-B0C0-2911C42074E7}"/>
                </a:ext>
              </a:extLst>
            </p:cNvPr>
            <p:cNvSpPr txBox="1"/>
            <p:nvPr/>
          </p:nvSpPr>
          <p:spPr>
            <a:xfrm>
              <a:off x="8144303" y="1754031"/>
              <a:ext cx="6739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15</a:t>
              </a:r>
              <a:endPara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378914" y="3482857"/>
            <a:ext cx="925229" cy="646331"/>
            <a:chOff x="8144303" y="1754031"/>
            <a:chExt cx="673989" cy="646331"/>
          </a:xfrm>
        </p:grpSpPr>
        <p:sp>
          <p:nvSpPr>
            <p:cNvPr id="42" name="Rounded Rectangle 41"/>
            <p:cNvSpPr/>
            <p:nvPr/>
          </p:nvSpPr>
          <p:spPr>
            <a:xfrm>
              <a:off x="8144303" y="1769089"/>
              <a:ext cx="661916" cy="59709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D12DB48E-153B-48B9-B0C0-2911C42074E7}"/>
                </a:ext>
              </a:extLst>
            </p:cNvPr>
            <p:cNvSpPr txBox="1"/>
            <p:nvPr/>
          </p:nvSpPr>
          <p:spPr>
            <a:xfrm>
              <a:off x="8144303" y="1754031"/>
              <a:ext cx="6739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18</a:t>
              </a:r>
              <a:endPara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0059164" y="3500366"/>
            <a:ext cx="902264" cy="646331"/>
            <a:chOff x="8144303" y="1754031"/>
            <a:chExt cx="673989" cy="646331"/>
          </a:xfrm>
        </p:grpSpPr>
        <p:sp>
          <p:nvSpPr>
            <p:cNvPr id="45" name="Rounded Rectangle 44"/>
            <p:cNvSpPr/>
            <p:nvPr/>
          </p:nvSpPr>
          <p:spPr>
            <a:xfrm>
              <a:off x="8144303" y="1769089"/>
              <a:ext cx="661916" cy="59709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D12DB48E-153B-48B9-B0C0-2911C42074E7}"/>
                </a:ext>
              </a:extLst>
            </p:cNvPr>
            <p:cNvSpPr txBox="1"/>
            <p:nvPr/>
          </p:nvSpPr>
          <p:spPr>
            <a:xfrm>
              <a:off x="8144303" y="1754031"/>
              <a:ext cx="6739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30</a:t>
              </a:r>
              <a:endPara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7" name="Picture 4" descr="Không có mô tả.">
            <a:extLst>
              <a:ext uri="{FF2B5EF4-FFF2-40B4-BE49-F238E27FC236}">
                <a16:creationId xmlns:a16="http://schemas.microsoft.com/office/drawing/2014/main" xmlns="" id="{446582E2-75D4-4FAD-897F-0D17448A17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338121" y="2390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09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85D087E-39DB-4E1F-959C-35ACCE52A1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421821"/>
          </a:xfrm>
          <a:prstGeom prst="rect">
            <a:avLst/>
          </a:prstGeom>
        </p:spPr>
      </p:pic>
      <p:pic>
        <p:nvPicPr>
          <p:cNvPr id="3" name="Google Shape;184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1020" y="-548640"/>
            <a:ext cx="7167972" cy="515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844;p20"/>
          <p:cNvPicPr preferRelativeResize="0"/>
          <p:nvPr/>
        </p:nvPicPr>
        <p:blipFill rotWithShape="1">
          <a:blip r:embed="rId4">
            <a:alphaModFix/>
          </a:blip>
          <a:srcRect l="30116" t="6588" r="30241" b="8594"/>
          <a:stretch/>
        </p:blipFill>
        <p:spPr>
          <a:xfrm>
            <a:off x="3850234" y="3154949"/>
            <a:ext cx="570249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45;p20"/>
          <p:cNvPicPr preferRelativeResize="0"/>
          <p:nvPr/>
        </p:nvPicPr>
        <p:blipFill rotWithShape="1">
          <a:blip r:embed="rId5">
            <a:alphaModFix/>
          </a:blip>
          <a:srcRect l="4166" t="15995" r="50000" b="15972"/>
          <a:stretch/>
        </p:blipFill>
        <p:spPr>
          <a:xfrm>
            <a:off x="7178169" y="3041197"/>
            <a:ext cx="831137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46;p20"/>
          <p:cNvPicPr preferRelativeResize="0"/>
          <p:nvPr/>
        </p:nvPicPr>
        <p:blipFill rotWithShape="1">
          <a:blip r:embed="rId6">
            <a:alphaModFix/>
          </a:blip>
          <a:srcRect l="46683" b="16964"/>
          <a:stretch/>
        </p:blipFill>
        <p:spPr>
          <a:xfrm>
            <a:off x="6096000" y="2850205"/>
            <a:ext cx="831138" cy="129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47;p20"/>
          <p:cNvPicPr preferRelativeResize="0"/>
          <p:nvPr/>
        </p:nvPicPr>
        <p:blipFill rotWithShape="1">
          <a:blip r:embed="rId7">
            <a:alphaModFix/>
          </a:blip>
          <a:srcRect l="21144" t="47045" r="10957" b="-874"/>
          <a:stretch/>
        </p:blipFill>
        <p:spPr>
          <a:xfrm>
            <a:off x="1938439" y="2850205"/>
            <a:ext cx="9388856" cy="266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48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0" y="2850205"/>
            <a:ext cx="2983180" cy="31884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849;p20"/>
          <p:cNvSpPr/>
          <p:nvPr/>
        </p:nvSpPr>
        <p:spPr>
          <a:xfrm>
            <a:off x="-12774" y="132161"/>
            <a:ext cx="54675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LÍNH CỨU HỎA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7EA03AC-4FE5-4DB2-93D6-2170E2E5CAF0}"/>
              </a:ext>
            </a:extLst>
          </p:cNvPr>
          <p:cNvSpPr txBox="1"/>
          <p:nvPr/>
        </p:nvSpPr>
        <p:spPr>
          <a:xfrm>
            <a:off x="1938438" y="5429227"/>
            <a:ext cx="10253561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cap="none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Các</a:t>
            </a:r>
            <a:r>
              <a:rPr lang="en-US" sz="2400" cap="none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cap="none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em</a:t>
            </a:r>
            <a:r>
              <a:rPr lang="en-US" sz="2400" cap="none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cap="none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hãy</a:t>
            </a:r>
            <a:r>
              <a:rPr lang="en-US" sz="2400" cap="none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cap="none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hóa</a:t>
            </a:r>
            <a:r>
              <a:rPr lang="en-US" sz="2400" cap="none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cap="none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thân</a:t>
            </a:r>
            <a:r>
              <a:rPr lang="en-US" sz="2400" cap="none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cap="none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thành</a:t>
            </a:r>
            <a:r>
              <a:rPr lang="en-US" sz="2400" cap="none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cap="none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lính</a:t>
            </a:r>
            <a:r>
              <a:rPr lang="en-US" sz="2400" cap="none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cap="none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cứu</a:t>
            </a:r>
            <a:r>
              <a:rPr lang="en-US" sz="2400" cap="none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cap="none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hỏa</a:t>
            </a:r>
            <a:r>
              <a:rPr lang="en-US" sz="2400" cap="none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cap="none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để</a:t>
            </a:r>
            <a:r>
              <a:rPr lang="en-US" sz="2400" cap="none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cap="none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cứu</a:t>
            </a:r>
            <a:r>
              <a:rPr lang="en-US" sz="2400" cap="none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cap="none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các</a:t>
            </a:r>
            <a:r>
              <a:rPr lang="en-US" sz="2400" cap="none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cap="none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bạn</a:t>
            </a:r>
            <a:r>
              <a:rPr lang="en-US" sz="2400" cap="none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cap="none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nhỏ</a:t>
            </a:r>
            <a:r>
              <a:rPr lang="en-US" sz="2400" cap="none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</a:p>
          <a:p>
            <a:pPr algn="ctr"/>
            <a:r>
              <a:rPr lang="en-US" sz="2400" cap="none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bằng</a:t>
            </a:r>
            <a:r>
              <a:rPr lang="en-US" sz="2400" cap="none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cap="none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cách</a:t>
            </a:r>
            <a:r>
              <a:rPr lang="en-US" sz="2400" cap="none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cap="none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trả</a:t>
            </a:r>
            <a:r>
              <a:rPr lang="en-US" sz="2400" cap="none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cap="none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lời</a:t>
            </a:r>
            <a:r>
              <a:rPr lang="en-US" sz="2400" cap="none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cap="none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đúng</a:t>
            </a:r>
            <a:r>
              <a:rPr lang="en-US" sz="2400" cap="none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cap="none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các</a:t>
            </a:r>
            <a:r>
              <a:rPr lang="en-US" sz="2400" cap="none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cap="none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câu</a:t>
            </a:r>
            <a:r>
              <a:rPr lang="en-US" sz="2400" cap="none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cap="none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hỏi</a:t>
            </a:r>
            <a:r>
              <a:rPr lang="en-US" sz="2400" cap="none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cap="none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nhé</a:t>
            </a:r>
            <a:r>
              <a:rPr lang="en-US" sz="2400" cap="none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!</a:t>
            </a:r>
            <a:endParaRPr lang="en-US" sz="24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84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703D922-A3AE-46EC-8680-59983218B9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4218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D8B151-C0D0-4BC0-A628-AD2D01E48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487" y="4181520"/>
            <a:ext cx="1531050" cy="13625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FB7433-95CB-4F59-8AB7-C9B4BDA8D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141" y="4323234"/>
            <a:ext cx="864829" cy="1070082"/>
          </a:xfrm>
          <a:prstGeom prst="rect">
            <a:avLst/>
          </a:prstGeom>
        </p:spPr>
      </p:pic>
      <p:pic>
        <p:nvPicPr>
          <p:cNvPr id="5" name="Google Shape;1854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7547" y="-548640"/>
            <a:ext cx="7167972" cy="515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55;p21"/>
          <p:cNvPicPr preferRelativeResize="0"/>
          <p:nvPr/>
        </p:nvPicPr>
        <p:blipFill rotWithShape="1">
          <a:blip r:embed="rId6">
            <a:alphaModFix/>
          </a:blip>
          <a:srcRect l="30116" t="6588" r="30241" b="8594"/>
          <a:stretch/>
        </p:blipFill>
        <p:spPr>
          <a:xfrm>
            <a:off x="3850234" y="3154949"/>
            <a:ext cx="570249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56;p21"/>
          <p:cNvPicPr preferRelativeResize="0"/>
          <p:nvPr/>
        </p:nvPicPr>
        <p:blipFill rotWithShape="1">
          <a:blip r:embed="rId7">
            <a:alphaModFix/>
          </a:blip>
          <a:srcRect l="4166" t="15995" r="50000" b="15972"/>
          <a:stretch/>
        </p:blipFill>
        <p:spPr>
          <a:xfrm>
            <a:off x="7178169" y="3041197"/>
            <a:ext cx="831137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57;p21"/>
          <p:cNvPicPr preferRelativeResize="0"/>
          <p:nvPr/>
        </p:nvPicPr>
        <p:blipFill rotWithShape="1">
          <a:blip r:embed="rId8">
            <a:alphaModFix/>
          </a:blip>
          <a:srcRect l="46683" b="16964"/>
          <a:stretch/>
        </p:blipFill>
        <p:spPr>
          <a:xfrm>
            <a:off x="6096000" y="2850205"/>
            <a:ext cx="831138" cy="129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58;p21"/>
          <p:cNvPicPr preferRelativeResize="0"/>
          <p:nvPr/>
        </p:nvPicPr>
        <p:blipFill rotWithShape="1">
          <a:blip r:embed="rId9">
            <a:alphaModFix/>
          </a:blip>
          <a:srcRect l="21144" t="47045" r="10957" b="-874"/>
          <a:stretch/>
        </p:blipFill>
        <p:spPr>
          <a:xfrm>
            <a:off x="1817141" y="2920732"/>
            <a:ext cx="9388856" cy="266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859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0" y="2850205"/>
            <a:ext cx="2983180" cy="3188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860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4451163" y="3822069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62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7487980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864;p21">
            <a:hlinkClick r:id="rId13" action="ppaction://hlinksldjump"/>
          </p:cNvPr>
          <p:cNvSpPr/>
          <p:nvPr/>
        </p:nvSpPr>
        <p:spPr>
          <a:xfrm>
            <a:off x="1068240" y="108566"/>
            <a:ext cx="521817" cy="487680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2</a:t>
            </a:r>
            <a:endParaRPr sz="24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14" name="Google Shape;1868;p21">
            <a:hlinkClick r:id="rId14" action="ppaction://hlinksldjump"/>
          </p:cNvPr>
          <p:cNvSpPr/>
          <p:nvPr/>
        </p:nvSpPr>
        <p:spPr>
          <a:xfrm>
            <a:off x="2085998" y="104192"/>
            <a:ext cx="521817" cy="487680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3</a:t>
            </a:r>
            <a:endParaRPr sz="24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pic>
        <p:nvPicPr>
          <p:cNvPr id="15" name="Google Shape;1869;p21"/>
          <p:cNvPicPr preferRelativeResize="0"/>
          <p:nvPr/>
        </p:nvPicPr>
        <p:blipFill rotWithShape="1">
          <a:blip r:embed="rId6">
            <a:alphaModFix/>
          </a:blip>
          <a:srcRect l="30116" t="6588" r="30241" b="8594"/>
          <a:stretch/>
        </p:blipFill>
        <p:spPr>
          <a:xfrm flipH="1">
            <a:off x="8539029" y="4561793"/>
            <a:ext cx="523310" cy="105101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871;p21">
            <a:hlinkClick r:id="rId15" action="ppaction://hlinksldjump"/>
          </p:cNvPr>
          <p:cNvSpPr/>
          <p:nvPr/>
        </p:nvSpPr>
        <p:spPr>
          <a:xfrm>
            <a:off x="3031080" y="108566"/>
            <a:ext cx="521817" cy="487680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4</a:t>
            </a:r>
            <a:endParaRPr sz="24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17" name="Google Shape;1875;p21">
            <a:hlinkClick r:id="rId16" action="ppaction://hlinksldjump"/>
          </p:cNvPr>
          <p:cNvSpPr/>
          <p:nvPr/>
        </p:nvSpPr>
        <p:spPr>
          <a:xfrm>
            <a:off x="4063156" y="104192"/>
            <a:ext cx="521817" cy="487680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5</a:t>
            </a:r>
            <a:endParaRPr sz="24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pic>
        <p:nvPicPr>
          <p:cNvPr id="18" name="Google Shape;1876;p2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rot="312049">
            <a:off x="2935219" y="3990073"/>
            <a:ext cx="1918361" cy="191836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877;p21">
            <a:hlinkClick r:id="rId18" action="ppaction://hlinksldjump"/>
          </p:cNvPr>
          <p:cNvSpPr/>
          <p:nvPr/>
        </p:nvSpPr>
        <p:spPr>
          <a:xfrm>
            <a:off x="137208" y="100702"/>
            <a:ext cx="521817" cy="487680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1</a:t>
            </a:r>
            <a:endParaRPr sz="24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pic>
        <p:nvPicPr>
          <p:cNvPr id="20" name="Google Shape;1874;p21"/>
          <p:cNvPicPr preferRelativeResize="0"/>
          <p:nvPr/>
        </p:nvPicPr>
        <p:blipFill rotWithShape="1">
          <a:blip r:embed="rId19"/>
          <a:srcRect l="24399" t="9721" r="39496" b="13306"/>
          <a:stretch/>
        </p:blipFill>
        <p:spPr>
          <a:xfrm>
            <a:off x="4026199" y="4224278"/>
            <a:ext cx="1461242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869;p21">
            <a:extLst>
              <a:ext uri="{FF2B5EF4-FFF2-40B4-BE49-F238E27FC236}">
                <a16:creationId xmlns:a16="http://schemas.microsoft.com/office/drawing/2014/main" xmlns="" id="{4F1BD144-53F0-451C-95B9-F8BB9B6F56D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0116" t="6588" r="30241" b="8594"/>
          <a:stretch/>
        </p:blipFill>
        <p:spPr>
          <a:xfrm flipH="1">
            <a:off x="5262582" y="5225644"/>
            <a:ext cx="555033" cy="133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856;p21">
            <a:extLst>
              <a:ext uri="{FF2B5EF4-FFF2-40B4-BE49-F238E27FC236}">
                <a16:creationId xmlns:a16="http://schemas.microsoft.com/office/drawing/2014/main" xmlns="" id="{271D0EB2-3588-4779-8A0D-4F476A03C77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4166" t="15995" r="50000" b="15972"/>
          <a:stretch/>
        </p:blipFill>
        <p:spPr>
          <a:xfrm>
            <a:off x="8539029" y="4561794"/>
            <a:ext cx="800750" cy="111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862;p21">
            <a:extLst>
              <a:ext uri="{FF2B5EF4-FFF2-40B4-BE49-F238E27FC236}">
                <a16:creationId xmlns:a16="http://schemas.microsoft.com/office/drawing/2014/main" xmlns="" id="{D09703E8-BCD3-4C05-B1D0-87189500DFA4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7477397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860;p21">
            <a:extLst>
              <a:ext uri="{FF2B5EF4-FFF2-40B4-BE49-F238E27FC236}">
                <a16:creationId xmlns:a16="http://schemas.microsoft.com/office/drawing/2014/main" xmlns="" id="{CEA62F70-BEE1-4AD3-9887-D184E10EADC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5558091" y="3749410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856;p21">
            <a:extLst>
              <a:ext uri="{FF2B5EF4-FFF2-40B4-BE49-F238E27FC236}">
                <a16:creationId xmlns:a16="http://schemas.microsoft.com/office/drawing/2014/main" xmlns="" id="{5422C5FA-0B03-4630-A688-B1251E82A1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4166" t="15995" r="50000" b="15972"/>
          <a:stretch/>
        </p:blipFill>
        <p:spPr>
          <a:xfrm>
            <a:off x="6641588" y="5374723"/>
            <a:ext cx="800750" cy="111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80BCD1CA-6E39-459F-B0A8-F9AC594A80D2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40004"/>
          <a:stretch/>
        </p:blipFill>
        <p:spPr>
          <a:xfrm flipH="1">
            <a:off x="5346903" y="4392142"/>
            <a:ext cx="1572952" cy="2287349"/>
          </a:xfrm>
          <a:prstGeom prst="rect">
            <a:avLst/>
          </a:prstGeom>
        </p:spPr>
      </p:pic>
      <p:pic>
        <p:nvPicPr>
          <p:cNvPr id="27" name="Google Shape;1860;p21">
            <a:extLst>
              <a:ext uri="{FF2B5EF4-FFF2-40B4-BE49-F238E27FC236}">
                <a16:creationId xmlns:a16="http://schemas.microsoft.com/office/drawing/2014/main" xmlns="" id="{26EAFE31-BDFA-480F-80A3-B433B0E70ADB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4451163" y="3822069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862;p21">
            <a:extLst>
              <a:ext uri="{FF2B5EF4-FFF2-40B4-BE49-F238E27FC236}">
                <a16:creationId xmlns:a16="http://schemas.microsoft.com/office/drawing/2014/main" xmlns="" id="{56C4ACC3-32A4-41BE-82B2-BCED735CC89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7487980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869;p21">
            <a:extLst>
              <a:ext uri="{FF2B5EF4-FFF2-40B4-BE49-F238E27FC236}">
                <a16:creationId xmlns:a16="http://schemas.microsoft.com/office/drawing/2014/main" xmlns="" id="{B21A9E13-14D2-4BD1-9C08-CC9C2F9D4CF4}"/>
              </a:ext>
            </a:extLst>
          </p:cNvPr>
          <p:cNvPicPr preferRelativeResize="0"/>
          <p:nvPr/>
        </p:nvPicPr>
        <p:blipFill>
          <a:blip r:embed="rId21"/>
          <a:srcRect l="11192" r="11192"/>
          <a:stretch/>
        </p:blipFill>
        <p:spPr>
          <a:xfrm>
            <a:off x="8563452" y="4506686"/>
            <a:ext cx="739810" cy="1224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874;p21">
            <a:extLst>
              <a:ext uri="{FF2B5EF4-FFF2-40B4-BE49-F238E27FC236}">
                <a16:creationId xmlns:a16="http://schemas.microsoft.com/office/drawing/2014/main" xmlns="" id="{80130474-CB25-4BF8-B2F1-CA654DA4DEFD}"/>
              </a:ext>
            </a:extLst>
          </p:cNvPr>
          <p:cNvPicPr preferRelativeResize="0"/>
          <p:nvPr/>
        </p:nvPicPr>
        <p:blipFill>
          <a:blip r:embed="rId22"/>
          <a:srcRect l="8825" r="8825"/>
          <a:stretch/>
        </p:blipFill>
        <p:spPr>
          <a:xfrm>
            <a:off x="4064072" y="4121465"/>
            <a:ext cx="1461242" cy="2361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869;p21">
            <a:extLst>
              <a:ext uri="{FF2B5EF4-FFF2-40B4-BE49-F238E27FC236}">
                <a16:creationId xmlns:a16="http://schemas.microsoft.com/office/drawing/2014/main" xmlns="" id="{9F24FFC5-ED8A-4FB3-B325-620122810B32}"/>
              </a:ext>
            </a:extLst>
          </p:cNvPr>
          <p:cNvPicPr preferRelativeResize="0"/>
          <p:nvPr/>
        </p:nvPicPr>
        <p:blipFill>
          <a:blip r:embed="rId21"/>
          <a:srcRect l="17589" r="17589"/>
          <a:stretch/>
        </p:blipFill>
        <p:spPr>
          <a:xfrm>
            <a:off x="5107815" y="4706147"/>
            <a:ext cx="805506" cy="183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60;p21">
            <a:extLst>
              <a:ext uri="{FF2B5EF4-FFF2-40B4-BE49-F238E27FC236}">
                <a16:creationId xmlns:a16="http://schemas.microsoft.com/office/drawing/2014/main" xmlns="" id="{607C2FF6-BF6E-4645-A315-B4A720147B6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4475586" y="3822625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862;p21">
            <a:extLst>
              <a:ext uri="{FF2B5EF4-FFF2-40B4-BE49-F238E27FC236}">
                <a16:creationId xmlns:a16="http://schemas.microsoft.com/office/drawing/2014/main" xmlns="" id="{1D5CEE22-55F1-4192-950F-781F025CC1C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7512403" y="4323790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869;p21">
            <a:extLst>
              <a:ext uri="{FF2B5EF4-FFF2-40B4-BE49-F238E27FC236}">
                <a16:creationId xmlns:a16="http://schemas.microsoft.com/office/drawing/2014/main" xmlns="" id="{B4A0C38C-5A49-4547-9449-98DF26F479E2}"/>
              </a:ext>
            </a:extLst>
          </p:cNvPr>
          <p:cNvPicPr preferRelativeResize="0"/>
          <p:nvPr/>
        </p:nvPicPr>
        <p:blipFill>
          <a:blip r:embed="rId4"/>
          <a:srcRect l="3322" r="3322"/>
          <a:stretch/>
        </p:blipFill>
        <p:spPr>
          <a:xfrm>
            <a:off x="8475869" y="4748653"/>
            <a:ext cx="668077" cy="1051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874;p21">
            <a:extLst>
              <a:ext uri="{FF2B5EF4-FFF2-40B4-BE49-F238E27FC236}">
                <a16:creationId xmlns:a16="http://schemas.microsoft.com/office/drawing/2014/main" xmlns="" id="{F3CCC7FD-C489-4F48-AA53-709BD20FBFD6}"/>
              </a:ext>
            </a:extLst>
          </p:cNvPr>
          <p:cNvPicPr preferRelativeResize="0"/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702" b="93640" l="3650" r="41606">
                        <a14:foregroundMark x1="22445" y1="9430" x2="22445" y2="9430"/>
                        <a14:foregroundMark x1="8942" y1="9430" x2="8942" y2="9430"/>
                        <a14:foregroundMark x1="16971" y1="25000" x2="16971" y2="25000"/>
                        <a14:foregroundMark x1="15693" y1="13377" x2="15693" y2="13377"/>
                        <a14:foregroundMark x1="10584" y1="6140" x2="10584" y2="6140"/>
                        <a14:foregroundMark x1="41788" y1="25439" x2="41788" y2="25439"/>
                        <a14:foregroundMark x1="3832" y1="66886" x2="3832" y2="66886"/>
                        <a14:foregroundMark x1="24088" y1="87281" x2="24088" y2="87281"/>
                        <a14:foregroundMark x1="26277" y1="93640" x2="26277" y2="93640"/>
                        <a14:foregroundMark x1="10219" y1="91667" x2="10219" y2="91667"/>
                        <a14:foregroundMark x1="22080" y1="32895" x2="22080" y2="32895"/>
                        <a14:foregroundMark x1="9307" y1="8991" x2="9307" y2="8991"/>
                      </a14:backgroundRemoval>
                    </a14:imgEffect>
                  </a14:imgLayer>
                </a14:imgProps>
              </a:ext>
            </a:extLst>
          </a:blip>
          <a:srcRect l="-5191" t="-2627" r="57121" b="2627"/>
          <a:stretch/>
        </p:blipFill>
        <p:spPr>
          <a:xfrm>
            <a:off x="4383479" y="4411515"/>
            <a:ext cx="1158392" cy="2086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869;p21">
            <a:extLst>
              <a:ext uri="{FF2B5EF4-FFF2-40B4-BE49-F238E27FC236}">
                <a16:creationId xmlns:a16="http://schemas.microsoft.com/office/drawing/2014/main" xmlns="" id="{48934F04-29D5-4F38-A876-EF17A7506A78}"/>
              </a:ext>
            </a:extLst>
          </p:cNvPr>
          <p:cNvPicPr preferRelativeResize="0"/>
          <p:nvPr/>
        </p:nvPicPr>
        <p:blipFill rotWithShape="1">
          <a:blip r:embed="rId4"/>
          <a:srcRect l="16154" t="-2087" r="-11269"/>
          <a:stretch/>
        </p:blipFill>
        <p:spPr>
          <a:xfrm>
            <a:off x="5154745" y="5285248"/>
            <a:ext cx="831138" cy="128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860;p21">
            <a:extLst>
              <a:ext uri="{FF2B5EF4-FFF2-40B4-BE49-F238E27FC236}">
                <a16:creationId xmlns:a16="http://schemas.microsoft.com/office/drawing/2014/main" xmlns="" id="{F3542605-6E5D-4663-B6BB-1CD34D59668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4451163" y="3822069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62;p21">
            <a:extLst>
              <a:ext uri="{FF2B5EF4-FFF2-40B4-BE49-F238E27FC236}">
                <a16:creationId xmlns:a16="http://schemas.microsoft.com/office/drawing/2014/main" xmlns="" id="{754DFCC9-6C33-4E50-9312-E515E65CE1A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7487980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869;p21">
            <a:extLst>
              <a:ext uri="{FF2B5EF4-FFF2-40B4-BE49-F238E27FC236}">
                <a16:creationId xmlns:a16="http://schemas.microsoft.com/office/drawing/2014/main" xmlns="" id="{D79BD8B6-46DD-44C3-A3FF-AB57B960FB40}"/>
              </a:ext>
            </a:extLst>
          </p:cNvPr>
          <p:cNvPicPr preferRelativeResize="0"/>
          <p:nvPr/>
        </p:nvPicPr>
        <p:blipFill>
          <a:blip r:embed="rId3"/>
          <a:srcRect l="18218" r="18218"/>
          <a:stretch/>
        </p:blipFill>
        <p:spPr>
          <a:xfrm>
            <a:off x="8443094" y="4729029"/>
            <a:ext cx="815950" cy="107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874;p21">
            <a:extLst>
              <a:ext uri="{FF2B5EF4-FFF2-40B4-BE49-F238E27FC236}">
                <a16:creationId xmlns:a16="http://schemas.microsoft.com/office/drawing/2014/main" xmlns="" id="{04633A6A-BEED-4525-B0AC-7E8C28B63F79}"/>
              </a:ext>
            </a:extLst>
          </p:cNvPr>
          <p:cNvPicPr preferRelativeResize="0"/>
          <p:nvPr/>
        </p:nvPicPr>
        <p:blipFill>
          <a:blip r:embed="rId25"/>
          <a:srcRect l="14081" r="14081"/>
          <a:stretch/>
        </p:blipFill>
        <p:spPr>
          <a:xfrm flipH="1">
            <a:off x="4415782" y="4009395"/>
            <a:ext cx="1419619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1869;p21">
            <a:extLst>
              <a:ext uri="{FF2B5EF4-FFF2-40B4-BE49-F238E27FC236}">
                <a16:creationId xmlns:a16="http://schemas.microsoft.com/office/drawing/2014/main" xmlns="" id="{BD026FC4-45D2-4A1B-AE9C-46CA4E5DAE2B}"/>
              </a:ext>
            </a:extLst>
          </p:cNvPr>
          <p:cNvPicPr preferRelativeResize="0"/>
          <p:nvPr/>
        </p:nvPicPr>
        <p:blipFill>
          <a:blip r:embed="rId3"/>
          <a:srcRect l="17658" r="17658"/>
          <a:stretch/>
        </p:blipFill>
        <p:spPr>
          <a:xfrm>
            <a:off x="5125923" y="4718031"/>
            <a:ext cx="959718" cy="1781756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Heart 41">
            <a:hlinkClick r:id="rId26" action="ppaction://hlinksldjump" highlightClick="1"/>
            <a:extLst>
              <a:ext uri="{FF2B5EF4-FFF2-40B4-BE49-F238E27FC236}">
                <a16:creationId xmlns:a16="http://schemas.microsoft.com/office/drawing/2014/main" xmlns="" id="{2EAF458F-B7CA-4AD8-8C33-E922DF1F21E2}"/>
              </a:ext>
            </a:extLst>
          </p:cNvPr>
          <p:cNvSpPr/>
          <p:nvPr/>
        </p:nvSpPr>
        <p:spPr>
          <a:xfrm>
            <a:off x="11225041" y="5730443"/>
            <a:ext cx="800750" cy="667135"/>
          </a:xfrm>
          <a:prstGeom prst="heart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4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99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1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1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2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2"/>
                            </p:stCondLst>
                            <p:childTnLst>
                              <p:par>
                                <p:cTn id="4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63282 0.0280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6306 0.0328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2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2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499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1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1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1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2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2"/>
                            </p:stCondLst>
                            <p:childTnLst>
                              <p:par>
                                <p:cTn id="9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4767 0.0324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28" y="162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0.49662 0.0293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1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502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2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1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1"/>
                            </p:stCondLst>
                            <p:childTnLst>
                              <p:par>
                                <p:cTn id="15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63281 0.02801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6306 0.03287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001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501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499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"/>
                            </p:stCondLst>
                            <p:childTnLst>
                              <p:par>
                                <p:cTn id="1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001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1"/>
                            </p:stCondLst>
                            <p:childTnLst>
                              <p:par>
                                <p:cTn id="20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63282 0.02801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0.63059 0.03287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7001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501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499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00"/>
                            </p:stCondLst>
                            <p:childTnLst>
                              <p:par>
                                <p:cTn id="2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01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001"/>
                            </p:stCondLst>
                            <p:childTnLst>
                              <p:par>
                                <p:cTn id="26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63281 0.02801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0.6306 0.03287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6001"/>
                            </p:stCondLst>
                            <p:childTnLst>
                              <p:par>
                                <p:cTn id="2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501"/>
                            </p:stCondLst>
                            <p:childTnLst>
                              <p:par>
                                <p:cTn id="2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6347784-BA0B-4933-8B19-2CD88FA0C2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421821"/>
          </a:xfrm>
          <a:prstGeom prst="rect">
            <a:avLst/>
          </a:prstGeom>
        </p:spPr>
      </p:pic>
      <p:sp>
        <p:nvSpPr>
          <p:cNvPr id="3" name="Google Shape;1882;p22"/>
          <p:cNvSpPr/>
          <p:nvPr/>
        </p:nvSpPr>
        <p:spPr>
          <a:xfrm>
            <a:off x="9369552" y="1528099"/>
            <a:ext cx="516419" cy="48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–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4" name="Google Shape;1883;p22"/>
          <p:cNvSpPr/>
          <p:nvPr/>
        </p:nvSpPr>
        <p:spPr>
          <a:xfrm>
            <a:off x="6894576" y="4795555"/>
            <a:ext cx="516419" cy="48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–</a:t>
            </a:r>
            <a:endParaRPr>
              <a:latin typeface="UTM Avo" panose="02040603050506020204" pitchFamily="18" charset="0"/>
            </a:endParaRPr>
          </a:p>
        </p:txBody>
      </p:sp>
      <p:pic>
        <p:nvPicPr>
          <p:cNvPr id="5" name="Google Shape;1884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161" y="96768"/>
            <a:ext cx="10187789" cy="1960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86;p22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885971" y="3716311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887;p22"/>
          <p:cNvSpPr/>
          <p:nvPr/>
        </p:nvSpPr>
        <p:spPr>
          <a:xfrm>
            <a:off x="4930035" y="668639"/>
            <a:ext cx="2955649" cy="81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5 x 8 = ?</a:t>
            </a:r>
            <a:endParaRPr sz="4400" b="1" dirty="0"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xmlns="" id="{929ECC44-2B06-43EC-8502-A7A57E3B405A}"/>
              </a:ext>
            </a:extLst>
          </p:cNvPr>
          <p:cNvSpPr/>
          <p:nvPr/>
        </p:nvSpPr>
        <p:spPr>
          <a:xfrm>
            <a:off x="1575881" y="2801911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A. 40 </a:t>
            </a:r>
          </a:p>
        </p:txBody>
      </p:sp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xmlns="" id="{9AAE1CD7-423C-4146-B262-B6D87883235A}"/>
              </a:ext>
            </a:extLst>
          </p:cNvPr>
          <p:cNvSpPr/>
          <p:nvPr/>
        </p:nvSpPr>
        <p:spPr>
          <a:xfrm>
            <a:off x="4588213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B. 35</a:t>
            </a:r>
          </a:p>
        </p:txBody>
      </p:sp>
      <p:sp>
        <p:nvSpPr>
          <p:cNvPr id="10" name="Rectangle: Rounded Corners 11">
            <a:extLst>
              <a:ext uri="{FF2B5EF4-FFF2-40B4-BE49-F238E27FC236}">
                <a16:creationId xmlns:a16="http://schemas.microsoft.com/office/drawing/2014/main" xmlns="" id="{2ED8B6EF-C659-4E60-A530-9669E26609D8}"/>
              </a:ext>
            </a:extLst>
          </p:cNvPr>
          <p:cNvSpPr/>
          <p:nvPr/>
        </p:nvSpPr>
        <p:spPr>
          <a:xfrm>
            <a:off x="7600545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C. 45</a:t>
            </a:r>
          </a:p>
        </p:txBody>
      </p:sp>
    </p:spTree>
    <p:extLst>
      <p:ext uri="{BB962C8B-B14F-4D97-AF65-F5344CB8AC3E}">
        <p14:creationId xmlns:p14="http://schemas.microsoft.com/office/powerpoint/2010/main" val="246511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B5E0223-266D-47B6-9059-465A3CDD55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421821"/>
          </a:xfrm>
          <a:prstGeom prst="rect">
            <a:avLst/>
          </a:prstGeom>
        </p:spPr>
      </p:pic>
      <p:pic>
        <p:nvPicPr>
          <p:cNvPr id="3" name="Google Shape;1894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1847" y="111170"/>
            <a:ext cx="10273990" cy="2189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899;p2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952468" y="3696511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87;p22">
            <a:extLst>
              <a:ext uri="{FF2B5EF4-FFF2-40B4-BE49-F238E27FC236}">
                <a16:creationId xmlns:a16="http://schemas.microsoft.com/office/drawing/2014/main" xmlns="" id="{012F5EF1-58A3-492B-9128-2BD0E9BF8D70}"/>
              </a:ext>
            </a:extLst>
          </p:cNvPr>
          <p:cNvSpPr/>
          <p:nvPr/>
        </p:nvSpPr>
        <p:spPr>
          <a:xfrm>
            <a:off x="4952895" y="797623"/>
            <a:ext cx="2955649" cy="81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18 : 2 = ?</a:t>
            </a:r>
            <a:endParaRPr sz="4400" b="1" dirty="0"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xmlns="" id="{66DC7E60-A085-4CA3-BC45-BC01EE8CD9AB}"/>
              </a:ext>
            </a:extLst>
          </p:cNvPr>
          <p:cNvSpPr/>
          <p:nvPr/>
        </p:nvSpPr>
        <p:spPr>
          <a:xfrm>
            <a:off x="7560121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C. 9</a:t>
            </a:r>
          </a:p>
        </p:txBody>
      </p:sp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xmlns="" id="{5CFE376F-B4EE-438B-A1EA-6CD94DD49D7B}"/>
              </a:ext>
            </a:extLst>
          </p:cNvPr>
          <p:cNvSpPr/>
          <p:nvPr/>
        </p:nvSpPr>
        <p:spPr>
          <a:xfrm>
            <a:off x="4588213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B. 8</a:t>
            </a:r>
          </a:p>
        </p:txBody>
      </p:sp>
      <p:sp>
        <p:nvSpPr>
          <p:cNvPr id="8" name="Rectangle: Rounded Corners 10">
            <a:extLst>
              <a:ext uri="{FF2B5EF4-FFF2-40B4-BE49-F238E27FC236}">
                <a16:creationId xmlns:a16="http://schemas.microsoft.com/office/drawing/2014/main" xmlns="" id="{73E03633-0EE5-41FD-9D04-B0D74DD88DF4}"/>
              </a:ext>
            </a:extLst>
          </p:cNvPr>
          <p:cNvSpPr/>
          <p:nvPr/>
        </p:nvSpPr>
        <p:spPr>
          <a:xfrm>
            <a:off x="1545185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A. 7</a:t>
            </a:r>
          </a:p>
        </p:txBody>
      </p:sp>
    </p:spTree>
    <p:extLst>
      <p:ext uri="{BB962C8B-B14F-4D97-AF65-F5344CB8AC3E}">
        <p14:creationId xmlns:p14="http://schemas.microsoft.com/office/powerpoint/2010/main" val="107857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9">
            <a:extLst>
              <a:ext uri="{FF2B5EF4-FFF2-40B4-BE49-F238E27FC236}">
                <a16:creationId xmlns:a16="http://schemas.microsoft.com/office/drawing/2014/main" xmlns="" id="{26FD4072-9761-4FDE-AB87-6FA4CEE81294}"/>
              </a:ext>
            </a:extLst>
          </p:cNvPr>
          <p:cNvGrpSpPr>
            <a:grpSpLocks/>
          </p:cNvGrpSpPr>
          <p:nvPr/>
        </p:nvGrpSpPr>
        <p:grpSpPr bwMode="auto">
          <a:xfrm>
            <a:off x="15082" y="8483"/>
            <a:ext cx="12161838" cy="6841034"/>
            <a:chOff x="0" y="6844"/>
            <a:chExt cx="12192000" cy="6599635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xmlns="" id="{E86303A9-4241-482D-831E-4AADA5D7AA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844"/>
              <a:ext cx="12192000" cy="659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Hình ảnh 8">
              <a:extLst>
                <a:ext uri="{FF2B5EF4-FFF2-40B4-BE49-F238E27FC236}">
                  <a16:creationId xmlns:a16="http://schemas.microsoft.com/office/drawing/2014/main" xmlns="" id="{277B0219-6B1F-4751-9900-EFD638360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218" b="52736"/>
            <a:stretch>
              <a:fillRect/>
            </a:stretch>
          </p:blipFill>
          <p:spPr bwMode="auto">
            <a:xfrm>
              <a:off x="270554" y="251521"/>
              <a:ext cx="11650891" cy="60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Hộp Văn bản 10">
            <a:extLst>
              <a:ext uri="{FF2B5EF4-FFF2-40B4-BE49-F238E27FC236}">
                <a16:creationId xmlns:a16="http://schemas.microsoft.com/office/drawing/2014/main" xmlns="" id="{F63303A7-C93C-499E-8DA1-52F0CECAB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1823" y="723754"/>
            <a:ext cx="73613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21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16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10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2023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Hộp Văn bản 14">
            <a:extLst>
              <a:ext uri="{FF2B5EF4-FFF2-40B4-BE49-F238E27FC236}">
                <a16:creationId xmlns:a16="http://schemas.microsoft.com/office/drawing/2014/main" xmlns="" id="{CCCE9A7F-5810-48B4-9163-24CD8A497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0869" y="1638515"/>
            <a:ext cx="11682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21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Hình chữ nhật 1">
            <a:extLst>
              <a:ext uri="{FF2B5EF4-FFF2-40B4-BE49-F238E27FC236}">
                <a16:creationId xmlns:a16="http://schemas.microsoft.com/office/drawing/2014/main" xmlns="" id="{D70001AB-244B-4943-91C2-D263EA24A36B}"/>
              </a:ext>
            </a:extLst>
          </p:cNvPr>
          <p:cNvSpPr/>
          <p:nvPr/>
        </p:nvSpPr>
        <p:spPr>
          <a:xfrm>
            <a:off x="2751496" y="3048942"/>
            <a:ext cx="6689011" cy="182427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3" name="Hộp Văn bản 14">
            <a:extLst>
              <a:ext uri="{FF2B5EF4-FFF2-40B4-BE49-F238E27FC236}">
                <a16:creationId xmlns:a16="http://schemas.microsoft.com/office/drawing/2014/main" xmlns="" id="{CCCE9A7F-5810-48B4-9163-24CD8A497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99" y="2456692"/>
            <a:ext cx="95921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Luyện</a:t>
            </a:r>
            <a:r>
              <a:rPr kumimoji="0" lang="en-US" sz="3600" b="1" i="0" u="none" strike="noStrike" kern="0" cap="none" spc="0" normalizeH="0" noProof="0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tập</a:t>
            </a:r>
            <a:r>
              <a:rPr kumimoji="0" lang="en-US" sz="3600" b="1" i="0" u="none" strike="noStrike" kern="0" cap="none" spc="0" normalizeH="0" noProof="0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chung</a:t>
            </a:r>
            <a:endParaRPr kumimoji="0" lang="en-US" sz="3600" b="1" i="0" u="none" strike="noStrike" kern="0" cap="none" spc="0" normalizeH="0" baseline="0" noProof="0" dirty="0" smtClean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069" y="3182341"/>
            <a:ext cx="2569419" cy="3527918"/>
          </a:xfrm>
          <a:prstGeom prst="rect">
            <a:avLst/>
          </a:prstGeom>
        </p:spPr>
      </p:pic>
      <p:pic>
        <p:nvPicPr>
          <p:cNvPr id="9" name="mix_8m53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3570" y="1216184"/>
            <a:ext cx="609600" cy="609600"/>
          </a:xfrm>
          <a:prstGeom prst="rect">
            <a:avLst/>
          </a:prstGeom>
        </p:spPr>
      </p:pic>
      <p:sp>
        <p:nvSpPr>
          <p:cNvPr id="12" name="Hộp Văn bản 14">
            <a:extLst>
              <a:ext uri="{FF2B5EF4-FFF2-40B4-BE49-F238E27FC236}">
                <a16:creationId xmlns:a16="http://schemas.microsoft.com/office/drawing/2014/main" xmlns="" id="{CCCE9A7F-5810-48B4-9163-24CD8A497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122" y="2467466"/>
            <a:ext cx="27968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(</a:t>
            </a:r>
            <a:r>
              <a:rPr kumimoji="0" lang="en-US" sz="3600" b="1" i="0" u="none" strike="noStrike" kern="0" cap="none" spc="0" normalizeH="0" baseline="0" noProof="0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Tiết</a:t>
            </a:r>
            <a:r>
              <a:rPr kumimoji="0" lang="en-US" sz="3600" b="1" i="0" u="none" strike="noStrike" kern="0" cap="none" spc="0" normalizeH="0" baseline="0" noProof="0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3600" b="1" i="0" u="none" strike="noStrike" kern="0" cap="none" spc="0" normalizeH="0" baseline="0" noProof="0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1)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401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8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D8C6E0-2BF0-4825-AA86-25AC25A300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421821"/>
          </a:xfrm>
          <a:prstGeom prst="rect">
            <a:avLst/>
          </a:prstGeom>
        </p:spPr>
      </p:pic>
      <p:pic>
        <p:nvPicPr>
          <p:cNvPr id="3" name="Google Shape;190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789" y="198666"/>
            <a:ext cx="10512041" cy="214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906;p24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0311642" y="3984672"/>
            <a:ext cx="2622108" cy="24322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87;p22">
            <a:extLst>
              <a:ext uri="{FF2B5EF4-FFF2-40B4-BE49-F238E27FC236}">
                <a16:creationId xmlns:a16="http://schemas.microsoft.com/office/drawing/2014/main" xmlns="" id="{BD2FE23F-1219-494C-B86B-F0D64364EB96}"/>
              </a:ext>
            </a:extLst>
          </p:cNvPr>
          <p:cNvSpPr/>
          <p:nvPr/>
        </p:nvSpPr>
        <p:spPr>
          <a:xfrm>
            <a:off x="1909793" y="783839"/>
            <a:ext cx="8706177" cy="1014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sau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2 x 7 = 14 </a:t>
            </a:r>
            <a:endParaRPr sz="2800" b="1" dirty="0"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xmlns="" id="{031B3B7E-9CF6-4653-BB5E-57F730A8FCA1}"/>
              </a:ext>
            </a:extLst>
          </p:cNvPr>
          <p:cNvSpPr/>
          <p:nvPr/>
        </p:nvSpPr>
        <p:spPr>
          <a:xfrm>
            <a:off x="4850642" y="3011266"/>
            <a:ext cx="2824480" cy="1946813"/>
          </a:xfrm>
          <a:prstGeom prst="roundRect">
            <a:avLst>
              <a:gd name="adj" fmla="val 23810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14 : 7 = 2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14 : 2 = 7</a:t>
            </a:r>
          </a:p>
        </p:txBody>
      </p:sp>
    </p:spTree>
    <p:extLst>
      <p:ext uri="{BB962C8B-B14F-4D97-AF65-F5344CB8AC3E}">
        <p14:creationId xmlns:p14="http://schemas.microsoft.com/office/powerpoint/2010/main" val="40205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682E652-C4CB-403B-9103-D0B703ABFA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421821"/>
          </a:xfrm>
          <a:prstGeom prst="rect">
            <a:avLst/>
          </a:prstGeom>
        </p:spPr>
      </p:pic>
      <p:pic>
        <p:nvPicPr>
          <p:cNvPr id="3" name="Google Shape;1914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4551" y="200932"/>
            <a:ext cx="10273990" cy="2265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919;p2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823206" y="3798909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87;p22">
            <a:extLst>
              <a:ext uri="{FF2B5EF4-FFF2-40B4-BE49-F238E27FC236}">
                <a16:creationId xmlns:a16="http://schemas.microsoft.com/office/drawing/2014/main" xmlns="" id="{68F84B97-1410-4053-B653-0B04B40BE890}"/>
              </a:ext>
            </a:extLst>
          </p:cNvPr>
          <p:cNvSpPr/>
          <p:nvPr/>
        </p:nvSpPr>
        <p:spPr>
          <a:xfrm>
            <a:off x="2029216" y="684914"/>
            <a:ext cx="8133568" cy="1014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15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kẹo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, chia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đều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. </a:t>
            </a: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bao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nhiêu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kẹo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? </a:t>
            </a:r>
            <a:endParaRPr sz="2800" b="1" dirty="0"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xmlns="" id="{2DC42ABC-6ADB-41AB-9CDA-A49B2E8F43BC}"/>
              </a:ext>
            </a:extLst>
          </p:cNvPr>
          <p:cNvSpPr/>
          <p:nvPr/>
        </p:nvSpPr>
        <p:spPr>
          <a:xfrm>
            <a:off x="4876639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B. 5</a:t>
            </a:r>
          </a:p>
        </p:txBody>
      </p:sp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xmlns="" id="{2EB160A9-99EE-47C3-A5A3-0E39E5ACE7E6}"/>
              </a:ext>
            </a:extLst>
          </p:cNvPr>
          <p:cNvSpPr/>
          <p:nvPr/>
        </p:nvSpPr>
        <p:spPr>
          <a:xfrm>
            <a:off x="8208093" y="2758850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C. 12</a:t>
            </a:r>
          </a:p>
        </p:txBody>
      </p:sp>
      <p:sp>
        <p:nvSpPr>
          <p:cNvPr id="8" name="Rectangle: Rounded Corners 10">
            <a:extLst>
              <a:ext uri="{FF2B5EF4-FFF2-40B4-BE49-F238E27FC236}">
                <a16:creationId xmlns:a16="http://schemas.microsoft.com/office/drawing/2014/main" xmlns="" id="{DC794969-BB99-4E32-BFE5-0745336C97C6}"/>
              </a:ext>
            </a:extLst>
          </p:cNvPr>
          <p:cNvSpPr/>
          <p:nvPr/>
        </p:nvSpPr>
        <p:spPr>
          <a:xfrm>
            <a:off x="1545185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A. 6</a:t>
            </a:r>
          </a:p>
        </p:txBody>
      </p:sp>
    </p:spTree>
    <p:extLst>
      <p:ext uri="{BB962C8B-B14F-4D97-AF65-F5344CB8AC3E}">
        <p14:creationId xmlns:p14="http://schemas.microsoft.com/office/powerpoint/2010/main" val="37183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324134A-9320-4C55-B28F-AB098B87F3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421821"/>
          </a:xfrm>
          <a:prstGeom prst="rect">
            <a:avLst/>
          </a:prstGeom>
        </p:spPr>
      </p:pic>
      <p:cxnSp>
        <p:nvCxnSpPr>
          <p:cNvPr id="3" name="Google Shape;1924;p26"/>
          <p:cNvCxnSpPr/>
          <p:nvPr/>
        </p:nvCxnSpPr>
        <p:spPr>
          <a:xfrm flipH="1">
            <a:off x="3500314" y="2968752"/>
            <a:ext cx="303590" cy="1524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" name="Google Shape;1925;p26"/>
          <p:cNvCxnSpPr/>
          <p:nvPr/>
        </p:nvCxnSpPr>
        <p:spPr>
          <a:xfrm>
            <a:off x="3803904" y="2968752"/>
            <a:ext cx="560832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" name="Google Shape;1926;p26"/>
          <p:cNvCxnSpPr/>
          <p:nvPr/>
        </p:nvCxnSpPr>
        <p:spPr>
          <a:xfrm>
            <a:off x="6803136" y="2980944"/>
            <a:ext cx="97536" cy="286512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" name="Google Shape;1927;p26"/>
          <p:cNvCxnSpPr/>
          <p:nvPr/>
        </p:nvCxnSpPr>
        <p:spPr>
          <a:xfrm>
            <a:off x="6803136" y="2980944"/>
            <a:ext cx="0" cy="542544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" name="Google Shape;1928;p26"/>
          <p:cNvCxnSpPr/>
          <p:nvPr/>
        </p:nvCxnSpPr>
        <p:spPr>
          <a:xfrm rot="10800000">
            <a:off x="9826752" y="2682240"/>
            <a:ext cx="0" cy="298704"/>
          </a:xfrm>
          <a:prstGeom prst="straightConnector1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8" name="Google Shape;1929;p26"/>
          <p:cNvCxnSpPr/>
          <p:nvPr/>
        </p:nvCxnSpPr>
        <p:spPr>
          <a:xfrm rot="10800000">
            <a:off x="9424416" y="2767584"/>
            <a:ext cx="402336" cy="213360"/>
          </a:xfrm>
          <a:prstGeom prst="straightConnector1">
            <a:avLst/>
          </a:prstGeom>
          <a:noFill/>
          <a:ln w="9525" cap="flat" cmpd="sng">
            <a:solidFill>
              <a:srgbClr val="00CC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9" name="Google Shape;1930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9182" y="97518"/>
            <a:ext cx="12301182" cy="1961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935;p26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0012604" y="3847126"/>
            <a:ext cx="2714530" cy="251800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887;p22">
            <a:extLst>
              <a:ext uri="{FF2B5EF4-FFF2-40B4-BE49-F238E27FC236}">
                <a16:creationId xmlns:a16="http://schemas.microsoft.com/office/drawing/2014/main" xmlns="" id="{4AE9E999-EE7D-4936-B261-FAB580E6037F}"/>
              </a:ext>
            </a:extLst>
          </p:cNvPr>
          <p:cNvSpPr/>
          <p:nvPr/>
        </p:nvSpPr>
        <p:spPr>
          <a:xfrm>
            <a:off x="2372339" y="537593"/>
            <a:ext cx="7985567" cy="1014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15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kẹo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, chia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đều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5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kẹo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kẹo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?</a:t>
            </a:r>
            <a:endParaRPr sz="2800" b="1" dirty="0"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2" name="Rectangle: Rounded Corners 14">
            <a:extLst>
              <a:ext uri="{FF2B5EF4-FFF2-40B4-BE49-F238E27FC236}">
                <a16:creationId xmlns:a16="http://schemas.microsoft.com/office/drawing/2014/main" xmlns="" id="{B2C06F36-8C27-44C5-B6A8-5E8AF92A5F9E}"/>
              </a:ext>
            </a:extLst>
          </p:cNvPr>
          <p:cNvSpPr/>
          <p:nvPr/>
        </p:nvSpPr>
        <p:spPr>
          <a:xfrm>
            <a:off x="1654091" y="2932726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A. 3</a:t>
            </a:r>
          </a:p>
        </p:txBody>
      </p:sp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xmlns="" id="{111B54C4-CF90-4470-A177-D3AFB1D6EB7E}"/>
              </a:ext>
            </a:extLst>
          </p:cNvPr>
          <p:cNvSpPr/>
          <p:nvPr/>
        </p:nvSpPr>
        <p:spPr>
          <a:xfrm>
            <a:off x="8208093" y="2932726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C. 6</a:t>
            </a:r>
          </a:p>
        </p:txBody>
      </p:sp>
      <p:sp>
        <p:nvSpPr>
          <p:cNvPr id="14" name="Rectangle: Rounded Corners 16">
            <a:extLst>
              <a:ext uri="{FF2B5EF4-FFF2-40B4-BE49-F238E27FC236}">
                <a16:creationId xmlns:a16="http://schemas.microsoft.com/office/drawing/2014/main" xmlns="" id="{1B81D3B7-E4AF-4423-9B48-564EADCC91C4}"/>
              </a:ext>
            </a:extLst>
          </p:cNvPr>
          <p:cNvSpPr/>
          <p:nvPr/>
        </p:nvSpPr>
        <p:spPr>
          <a:xfrm>
            <a:off x="4920361" y="2884509"/>
            <a:ext cx="2149813" cy="914400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B. 5</a:t>
            </a:r>
          </a:p>
        </p:txBody>
      </p:sp>
    </p:spTree>
    <p:extLst>
      <p:ext uri="{BB962C8B-B14F-4D97-AF65-F5344CB8AC3E}">
        <p14:creationId xmlns:p14="http://schemas.microsoft.com/office/powerpoint/2010/main" val="205702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88EC4B-2D77-46FC-82CB-53C1E77A9C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421821"/>
          </a:xfrm>
          <a:prstGeom prst="rect">
            <a:avLst/>
          </a:prstGeom>
        </p:spPr>
      </p:pic>
      <p:pic>
        <p:nvPicPr>
          <p:cNvPr id="3" name="Google Shape;1940;p27"/>
          <p:cNvPicPr preferRelativeResize="0"/>
          <p:nvPr/>
        </p:nvPicPr>
        <p:blipFill rotWithShape="1">
          <a:blip r:embed="rId3">
            <a:alphaModFix/>
          </a:blip>
          <a:srcRect l="21144" t="47045" r="10957" b="-874"/>
          <a:stretch/>
        </p:blipFill>
        <p:spPr>
          <a:xfrm>
            <a:off x="1839120" y="2804271"/>
            <a:ext cx="9388856" cy="266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94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0" y="2850205"/>
            <a:ext cx="2983180" cy="3188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945;p27"/>
          <p:cNvPicPr preferRelativeResize="0"/>
          <p:nvPr/>
        </p:nvPicPr>
        <p:blipFill rotWithShape="1">
          <a:blip r:embed="rId5">
            <a:alphaModFix/>
          </a:blip>
          <a:srcRect l="46683" b="16964"/>
          <a:stretch/>
        </p:blipFill>
        <p:spPr>
          <a:xfrm>
            <a:off x="7923578" y="4521054"/>
            <a:ext cx="1000390" cy="163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947;p27"/>
          <p:cNvPicPr preferRelativeResize="0"/>
          <p:nvPr/>
        </p:nvPicPr>
        <p:blipFill rotWithShape="1">
          <a:blip r:embed="rId6"/>
          <a:srcRect l="23798" r="44807"/>
          <a:stretch/>
        </p:blipFill>
        <p:spPr>
          <a:xfrm>
            <a:off x="4334485" y="4100133"/>
            <a:ext cx="1157421" cy="3042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948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12049">
            <a:off x="2436730" y="4072743"/>
            <a:ext cx="1918361" cy="19183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949;p27"/>
          <p:cNvSpPr/>
          <p:nvPr/>
        </p:nvSpPr>
        <p:spPr>
          <a:xfrm>
            <a:off x="3530023" y="156305"/>
            <a:ext cx="4421112" cy="2497012"/>
          </a:xfrm>
          <a:prstGeom prst="wedgeEllipseCallout">
            <a:avLst>
              <a:gd name="adj1" fmla="val 35344"/>
              <a:gd name="adj2" fmla="val 68036"/>
            </a:avLst>
          </a:prstGeom>
          <a:solidFill>
            <a:srgbClr val="002060"/>
          </a:solidFill>
          <a:ln w="12700" cap="flat" cmpd="sng">
            <a:solidFill>
              <a:srgbClr val="DDEAF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Vậy</a:t>
            </a: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tất</a:t>
            </a: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cả</a:t>
            </a: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mọi</a:t>
            </a: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đã</a:t>
            </a: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an </a:t>
            </a:r>
            <a:r>
              <a:rPr lang="en-US" sz="2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toàn</a:t>
            </a: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. Xin </a:t>
            </a:r>
            <a:r>
              <a:rPr lang="en-US" sz="2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cảm</a:t>
            </a: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ơn</a:t>
            </a: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chú</a:t>
            </a: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lính</a:t>
            </a: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cứu</a:t>
            </a: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hỏa</a:t>
            </a: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!</a:t>
            </a:r>
            <a:endParaRPr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pic>
        <p:nvPicPr>
          <p:cNvPr id="9" name="Google Shape;1950;p27"/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 flipH="1">
            <a:off x="5454650" y="5235867"/>
            <a:ext cx="571859" cy="132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942;p2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2671945" y="3887439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A577D04-C090-46C3-93CE-73FC7707A5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63464" y="4295319"/>
            <a:ext cx="1760519" cy="22778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931A609-3683-4FB9-AF95-2981E1C0F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4301" y="4108233"/>
            <a:ext cx="1527269" cy="21771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866B22B-4FFE-429E-BF78-7BC5172CD4B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95" b="94079" l="3650" r="40511">
                        <a14:foregroundMark x1="21350" y1="11404" x2="21350" y2="11404"/>
                        <a14:foregroundMark x1="10584" y1="8114" x2="10584" y2="8114"/>
                        <a14:foregroundMark x1="37956" y1="24781" x2="37956" y2="24781"/>
                        <a14:foregroundMark x1="40693" y1="22368" x2="40693" y2="22368"/>
                        <a14:foregroundMark x1="3832" y1="64693" x2="3832" y2="64693"/>
                        <a14:foregroundMark x1="10949" y1="90351" x2="10949" y2="90351"/>
                        <a14:foregroundMark x1="24453" y1="91228" x2="24453" y2="91228"/>
                        <a14:foregroundMark x1="29927" y1="91886" x2="29927" y2="91886"/>
                        <a14:foregroundMark x1="22445" y1="94079" x2="22445" y2="94079"/>
                      </a14:backgroundRemoval>
                    </a14:imgEffect>
                  </a14:imgLayer>
                </a14:imgProps>
              </a:ext>
            </a:extLst>
          </a:blip>
          <a:srcRect r="57996"/>
          <a:stretch/>
        </p:blipFill>
        <p:spPr>
          <a:xfrm>
            <a:off x="8760823" y="4400961"/>
            <a:ext cx="1077446" cy="21344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5395DA6-3284-4713-B58C-0B7F97A0484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0985"/>
          <a:stretch/>
        </p:blipFill>
        <p:spPr>
          <a:xfrm flipH="1">
            <a:off x="5695429" y="3900048"/>
            <a:ext cx="1236474" cy="2845471"/>
          </a:xfrm>
          <a:prstGeom prst="rect">
            <a:avLst/>
          </a:prstGeom>
        </p:spPr>
      </p:pic>
      <p:pic>
        <p:nvPicPr>
          <p:cNvPr id="15" name="Google Shape;1943;p27"/>
          <p:cNvPicPr preferRelativeResize="0"/>
          <p:nvPr/>
        </p:nvPicPr>
        <p:blipFill rotWithShape="1">
          <a:blip r:embed="rId15">
            <a:alphaModFix/>
          </a:blip>
          <a:srcRect l="4166" t="15995" r="50000" b="15972"/>
          <a:stretch/>
        </p:blipFill>
        <p:spPr>
          <a:xfrm>
            <a:off x="6683094" y="5257313"/>
            <a:ext cx="807411" cy="1237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87F0EFA-ECEF-487E-A3BB-58568BC24A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87909" y="5114048"/>
            <a:ext cx="900718" cy="139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E002DC4-EEC0-4DC7-993D-4EE039BBC4B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26930" y="5119806"/>
            <a:ext cx="1415617" cy="141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6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780185" y="36981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5D3F467-6705-4C18-9FD1-748EC63802DD}"/>
              </a:ext>
            </a:extLst>
          </p:cNvPr>
          <p:cNvSpPr txBox="1"/>
          <p:nvPr/>
        </p:nvSpPr>
        <p:spPr>
          <a:xfrm>
            <a:off x="2931187" y="2497806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787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744671" y="26650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2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8483"/>
            <a:ext cx="12161838" cy="6841034"/>
          </a:xfrm>
          <a:prstGeom prst="rect">
            <a:avLst/>
          </a:prstGeom>
        </p:spPr>
      </p:pic>
      <p:grpSp>
        <p:nvGrpSpPr>
          <p:cNvPr id="5" name="Google Shape;5031;p63"/>
          <p:cNvGrpSpPr/>
          <p:nvPr/>
        </p:nvGrpSpPr>
        <p:grpSpPr>
          <a:xfrm>
            <a:off x="10316308" y="3013869"/>
            <a:ext cx="1710566" cy="1938294"/>
            <a:chOff x="6685957" y="2450061"/>
            <a:chExt cx="1738047" cy="2127646"/>
          </a:xfrm>
        </p:grpSpPr>
        <p:sp>
          <p:nvSpPr>
            <p:cNvPr id="6" name="Google Shape;5032;p63"/>
            <p:cNvSpPr/>
            <p:nvPr/>
          </p:nvSpPr>
          <p:spPr>
            <a:xfrm>
              <a:off x="6996830" y="4402390"/>
              <a:ext cx="1427169" cy="175316"/>
            </a:xfrm>
            <a:custGeom>
              <a:avLst/>
              <a:gdLst/>
              <a:ahLst/>
              <a:cxnLst/>
              <a:rect l="l" t="t" r="r" b="b"/>
              <a:pathLst>
                <a:path w="11991" h="1473" extrusionOk="0">
                  <a:moveTo>
                    <a:pt x="5996" y="1"/>
                  </a:moveTo>
                  <a:cubicBezTo>
                    <a:pt x="2686" y="1"/>
                    <a:pt x="1" y="331"/>
                    <a:pt x="1" y="741"/>
                  </a:cubicBezTo>
                  <a:cubicBezTo>
                    <a:pt x="1" y="1143"/>
                    <a:pt x="2686" y="1473"/>
                    <a:pt x="5996" y="1473"/>
                  </a:cubicBezTo>
                  <a:cubicBezTo>
                    <a:pt x="9305" y="1473"/>
                    <a:pt x="11991" y="1143"/>
                    <a:pt x="11991" y="741"/>
                  </a:cubicBezTo>
                  <a:cubicBezTo>
                    <a:pt x="11991" y="331"/>
                    <a:pt x="9305" y="1"/>
                    <a:pt x="5996" y="1"/>
                  </a:cubicBezTo>
                  <a:close/>
                </a:path>
              </a:pathLst>
            </a:custGeom>
            <a:solidFill>
              <a:srgbClr val="7F3DEC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" name="Google Shape;5033;p63"/>
            <p:cNvGrpSpPr/>
            <p:nvPr/>
          </p:nvGrpSpPr>
          <p:grpSpPr>
            <a:xfrm>
              <a:off x="6685957" y="2450061"/>
              <a:ext cx="1738047" cy="2092632"/>
              <a:chOff x="1610033" y="1062587"/>
              <a:chExt cx="391302" cy="471133"/>
            </a:xfrm>
          </p:grpSpPr>
          <p:sp>
            <p:nvSpPr>
              <p:cNvPr id="8" name="Google Shape;5034;p63"/>
              <p:cNvSpPr/>
              <p:nvPr/>
            </p:nvSpPr>
            <p:spPr>
              <a:xfrm>
                <a:off x="1633817" y="1256527"/>
                <a:ext cx="112599" cy="215227"/>
              </a:xfrm>
              <a:custGeom>
                <a:avLst/>
                <a:gdLst/>
                <a:ahLst/>
                <a:cxnLst/>
                <a:rect l="l" t="t" r="r" b="b"/>
                <a:pathLst>
                  <a:path w="19174" h="36650" extrusionOk="0">
                    <a:moveTo>
                      <a:pt x="886" y="1"/>
                    </a:moveTo>
                    <a:cubicBezTo>
                      <a:pt x="623" y="1"/>
                      <a:pt x="397" y="190"/>
                      <a:pt x="352" y="460"/>
                    </a:cubicBezTo>
                    <a:cubicBezTo>
                      <a:pt x="352" y="460"/>
                      <a:pt x="352" y="510"/>
                      <a:pt x="327" y="585"/>
                    </a:cubicBezTo>
                    <a:cubicBezTo>
                      <a:pt x="327" y="660"/>
                      <a:pt x="302" y="786"/>
                      <a:pt x="277" y="936"/>
                    </a:cubicBezTo>
                    <a:cubicBezTo>
                      <a:pt x="227" y="1237"/>
                      <a:pt x="176" y="1688"/>
                      <a:pt x="126" y="2239"/>
                    </a:cubicBezTo>
                    <a:cubicBezTo>
                      <a:pt x="76" y="2816"/>
                      <a:pt x="51" y="3492"/>
                      <a:pt x="26" y="4294"/>
                    </a:cubicBezTo>
                    <a:cubicBezTo>
                      <a:pt x="26" y="5071"/>
                      <a:pt x="1" y="5974"/>
                      <a:pt x="51" y="6951"/>
                    </a:cubicBezTo>
                    <a:cubicBezTo>
                      <a:pt x="51" y="7427"/>
                      <a:pt x="101" y="7928"/>
                      <a:pt x="126" y="8455"/>
                    </a:cubicBezTo>
                    <a:cubicBezTo>
                      <a:pt x="176" y="8981"/>
                      <a:pt x="227" y="9507"/>
                      <a:pt x="302" y="10059"/>
                    </a:cubicBezTo>
                    <a:cubicBezTo>
                      <a:pt x="402" y="11187"/>
                      <a:pt x="602" y="12339"/>
                      <a:pt x="853" y="13542"/>
                    </a:cubicBezTo>
                    <a:cubicBezTo>
                      <a:pt x="1104" y="14720"/>
                      <a:pt x="1404" y="15948"/>
                      <a:pt x="1805" y="17177"/>
                    </a:cubicBezTo>
                    <a:cubicBezTo>
                      <a:pt x="2156" y="18405"/>
                      <a:pt x="2658" y="19608"/>
                      <a:pt x="3159" y="20836"/>
                    </a:cubicBezTo>
                    <a:cubicBezTo>
                      <a:pt x="3435" y="21412"/>
                      <a:pt x="3685" y="22014"/>
                      <a:pt x="3986" y="22590"/>
                    </a:cubicBezTo>
                    <a:cubicBezTo>
                      <a:pt x="4312" y="23167"/>
                      <a:pt x="4587" y="23768"/>
                      <a:pt x="4938" y="24319"/>
                    </a:cubicBezTo>
                    <a:cubicBezTo>
                      <a:pt x="5264" y="24871"/>
                      <a:pt x="5590" y="25422"/>
                      <a:pt x="5941" y="25949"/>
                    </a:cubicBezTo>
                    <a:cubicBezTo>
                      <a:pt x="6116" y="26199"/>
                      <a:pt x="6292" y="26475"/>
                      <a:pt x="6467" y="26725"/>
                    </a:cubicBezTo>
                    <a:cubicBezTo>
                      <a:pt x="6643" y="27001"/>
                      <a:pt x="6843" y="27227"/>
                      <a:pt x="7019" y="27477"/>
                    </a:cubicBezTo>
                    <a:cubicBezTo>
                      <a:pt x="7219" y="27728"/>
                      <a:pt x="7394" y="27979"/>
                      <a:pt x="7570" y="28204"/>
                    </a:cubicBezTo>
                    <a:cubicBezTo>
                      <a:pt x="7770" y="28455"/>
                      <a:pt x="7971" y="28680"/>
                      <a:pt x="8146" y="28906"/>
                    </a:cubicBezTo>
                    <a:cubicBezTo>
                      <a:pt x="8522" y="29357"/>
                      <a:pt x="8898" y="29808"/>
                      <a:pt x="9299" y="30209"/>
                    </a:cubicBezTo>
                    <a:cubicBezTo>
                      <a:pt x="9500" y="30435"/>
                      <a:pt x="9675" y="30635"/>
                      <a:pt x="9876" y="30836"/>
                    </a:cubicBezTo>
                    <a:cubicBezTo>
                      <a:pt x="10051" y="31036"/>
                      <a:pt x="10252" y="31237"/>
                      <a:pt x="10452" y="31412"/>
                    </a:cubicBezTo>
                    <a:cubicBezTo>
                      <a:pt x="10828" y="31763"/>
                      <a:pt x="11204" y="32139"/>
                      <a:pt x="11580" y="32465"/>
                    </a:cubicBezTo>
                    <a:cubicBezTo>
                      <a:pt x="11931" y="32791"/>
                      <a:pt x="12307" y="33091"/>
                      <a:pt x="12658" y="33392"/>
                    </a:cubicBezTo>
                    <a:cubicBezTo>
                      <a:pt x="12983" y="33668"/>
                      <a:pt x="13334" y="33969"/>
                      <a:pt x="13660" y="34194"/>
                    </a:cubicBezTo>
                    <a:cubicBezTo>
                      <a:pt x="13961" y="34420"/>
                      <a:pt x="14262" y="34645"/>
                      <a:pt x="14562" y="34871"/>
                    </a:cubicBezTo>
                    <a:cubicBezTo>
                      <a:pt x="14688" y="34971"/>
                      <a:pt x="14813" y="35071"/>
                      <a:pt x="14963" y="35172"/>
                    </a:cubicBezTo>
                    <a:cubicBezTo>
                      <a:pt x="15089" y="35247"/>
                      <a:pt x="15214" y="35347"/>
                      <a:pt x="15339" y="35422"/>
                    </a:cubicBezTo>
                    <a:cubicBezTo>
                      <a:pt x="16292" y="36049"/>
                      <a:pt x="16843" y="36425"/>
                      <a:pt x="16843" y="36425"/>
                    </a:cubicBezTo>
                    <a:cubicBezTo>
                      <a:pt x="16868" y="36425"/>
                      <a:pt x="16868" y="36425"/>
                      <a:pt x="16893" y="36450"/>
                    </a:cubicBezTo>
                    <a:cubicBezTo>
                      <a:pt x="17114" y="36586"/>
                      <a:pt x="17357" y="36649"/>
                      <a:pt x="17598" y="36649"/>
                    </a:cubicBezTo>
                    <a:cubicBezTo>
                      <a:pt x="18070" y="36649"/>
                      <a:pt x="18533" y="36405"/>
                      <a:pt x="18798" y="35974"/>
                    </a:cubicBezTo>
                    <a:cubicBezTo>
                      <a:pt x="19174" y="35322"/>
                      <a:pt x="18974" y="34470"/>
                      <a:pt x="18322" y="34069"/>
                    </a:cubicBezTo>
                    <a:lnTo>
                      <a:pt x="18247" y="34044"/>
                    </a:lnTo>
                    <a:cubicBezTo>
                      <a:pt x="18247" y="34044"/>
                      <a:pt x="17745" y="33718"/>
                      <a:pt x="16818" y="33167"/>
                    </a:cubicBezTo>
                    <a:cubicBezTo>
                      <a:pt x="16693" y="33091"/>
                      <a:pt x="16567" y="33016"/>
                      <a:pt x="16442" y="32941"/>
                    </a:cubicBezTo>
                    <a:cubicBezTo>
                      <a:pt x="16342" y="32866"/>
                      <a:pt x="16192" y="32766"/>
                      <a:pt x="16066" y="32690"/>
                    </a:cubicBezTo>
                    <a:cubicBezTo>
                      <a:pt x="15791" y="32490"/>
                      <a:pt x="15515" y="32289"/>
                      <a:pt x="15214" y="32089"/>
                    </a:cubicBezTo>
                    <a:cubicBezTo>
                      <a:pt x="14888" y="31888"/>
                      <a:pt x="14588" y="31638"/>
                      <a:pt x="14262" y="31387"/>
                    </a:cubicBezTo>
                    <a:cubicBezTo>
                      <a:pt x="13911" y="31111"/>
                      <a:pt x="13560" y="30861"/>
                      <a:pt x="13209" y="30560"/>
                    </a:cubicBezTo>
                    <a:cubicBezTo>
                      <a:pt x="12858" y="30259"/>
                      <a:pt x="12507" y="29959"/>
                      <a:pt x="12131" y="29633"/>
                    </a:cubicBezTo>
                    <a:cubicBezTo>
                      <a:pt x="11931" y="29457"/>
                      <a:pt x="11755" y="29282"/>
                      <a:pt x="11580" y="29106"/>
                    </a:cubicBezTo>
                    <a:cubicBezTo>
                      <a:pt x="11405" y="28931"/>
                      <a:pt x="11204" y="28756"/>
                      <a:pt x="11029" y="28555"/>
                    </a:cubicBezTo>
                    <a:cubicBezTo>
                      <a:pt x="10628" y="28204"/>
                      <a:pt x="10277" y="27803"/>
                      <a:pt x="9901" y="27402"/>
                    </a:cubicBezTo>
                    <a:cubicBezTo>
                      <a:pt x="9725" y="27177"/>
                      <a:pt x="9525" y="26976"/>
                      <a:pt x="9349" y="26776"/>
                    </a:cubicBezTo>
                    <a:cubicBezTo>
                      <a:pt x="9149" y="26550"/>
                      <a:pt x="8973" y="26324"/>
                      <a:pt x="8798" y="26099"/>
                    </a:cubicBezTo>
                    <a:cubicBezTo>
                      <a:pt x="8623" y="25873"/>
                      <a:pt x="8422" y="25648"/>
                      <a:pt x="8247" y="25422"/>
                    </a:cubicBezTo>
                    <a:cubicBezTo>
                      <a:pt x="8071" y="25197"/>
                      <a:pt x="7896" y="24946"/>
                      <a:pt x="7745" y="24720"/>
                    </a:cubicBezTo>
                    <a:cubicBezTo>
                      <a:pt x="7369" y="24244"/>
                      <a:pt x="7044" y="23743"/>
                      <a:pt x="6718" y="23217"/>
                    </a:cubicBezTo>
                    <a:cubicBezTo>
                      <a:pt x="6367" y="22715"/>
                      <a:pt x="6091" y="22189"/>
                      <a:pt x="5790" y="21663"/>
                    </a:cubicBezTo>
                    <a:cubicBezTo>
                      <a:pt x="5465" y="21111"/>
                      <a:pt x="5214" y="20560"/>
                      <a:pt x="4913" y="20009"/>
                    </a:cubicBezTo>
                    <a:cubicBezTo>
                      <a:pt x="4387" y="18881"/>
                      <a:pt x="3886" y="17753"/>
                      <a:pt x="3485" y="16600"/>
                    </a:cubicBezTo>
                    <a:cubicBezTo>
                      <a:pt x="3084" y="15447"/>
                      <a:pt x="2758" y="14294"/>
                      <a:pt x="2457" y="13167"/>
                    </a:cubicBezTo>
                    <a:cubicBezTo>
                      <a:pt x="2181" y="12039"/>
                      <a:pt x="1931" y="10936"/>
                      <a:pt x="1780" y="9858"/>
                    </a:cubicBezTo>
                    <a:cubicBezTo>
                      <a:pt x="1680" y="9332"/>
                      <a:pt x="1630" y="8806"/>
                      <a:pt x="1580" y="8304"/>
                    </a:cubicBezTo>
                    <a:cubicBezTo>
                      <a:pt x="1530" y="7803"/>
                      <a:pt x="1455" y="7327"/>
                      <a:pt x="1430" y="6851"/>
                    </a:cubicBezTo>
                    <a:cubicBezTo>
                      <a:pt x="1354" y="5923"/>
                      <a:pt x="1329" y="5071"/>
                      <a:pt x="1304" y="4294"/>
                    </a:cubicBezTo>
                    <a:cubicBezTo>
                      <a:pt x="1304" y="3542"/>
                      <a:pt x="1304" y="2866"/>
                      <a:pt x="1329" y="2314"/>
                    </a:cubicBezTo>
                    <a:cubicBezTo>
                      <a:pt x="1354" y="1788"/>
                      <a:pt x="1379" y="1362"/>
                      <a:pt x="1404" y="1061"/>
                    </a:cubicBezTo>
                    <a:cubicBezTo>
                      <a:pt x="1430" y="936"/>
                      <a:pt x="1430" y="811"/>
                      <a:pt x="1455" y="735"/>
                    </a:cubicBezTo>
                    <a:cubicBezTo>
                      <a:pt x="1455" y="660"/>
                      <a:pt x="1455" y="635"/>
                      <a:pt x="1455" y="635"/>
                    </a:cubicBezTo>
                    <a:lnTo>
                      <a:pt x="1455" y="610"/>
                    </a:lnTo>
                    <a:cubicBezTo>
                      <a:pt x="1505" y="309"/>
                      <a:pt x="1279" y="59"/>
                      <a:pt x="978" y="9"/>
                    </a:cubicBezTo>
                    <a:cubicBezTo>
                      <a:pt x="947" y="3"/>
                      <a:pt x="917" y="1"/>
                      <a:pt x="8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5035;p63"/>
              <p:cNvSpPr/>
              <p:nvPr/>
            </p:nvSpPr>
            <p:spPr>
              <a:xfrm>
                <a:off x="1695490" y="1421268"/>
                <a:ext cx="50926" cy="50486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859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26" y="1580"/>
                      <a:pt x="928" y="3184"/>
                      <a:pt x="1429" y="4738"/>
                    </a:cubicBezTo>
                    <a:cubicBezTo>
                      <a:pt x="1679" y="4938"/>
                      <a:pt x="1930" y="5139"/>
                      <a:pt x="2156" y="5339"/>
                    </a:cubicBezTo>
                    <a:cubicBezTo>
                      <a:pt x="2481" y="5615"/>
                      <a:pt x="2832" y="5916"/>
                      <a:pt x="3158" y="6141"/>
                    </a:cubicBezTo>
                    <a:cubicBezTo>
                      <a:pt x="3459" y="6367"/>
                      <a:pt x="3760" y="6592"/>
                      <a:pt x="4060" y="6818"/>
                    </a:cubicBezTo>
                    <a:cubicBezTo>
                      <a:pt x="4186" y="6918"/>
                      <a:pt x="4311" y="7018"/>
                      <a:pt x="4461" y="7119"/>
                    </a:cubicBezTo>
                    <a:cubicBezTo>
                      <a:pt x="4587" y="7194"/>
                      <a:pt x="4712" y="7294"/>
                      <a:pt x="4837" y="7369"/>
                    </a:cubicBezTo>
                    <a:cubicBezTo>
                      <a:pt x="5790" y="7996"/>
                      <a:pt x="6341" y="8372"/>
                      <a:pt x="6341" y="8372"/>
                    </a:cubicBezTo>
                    <a:cubicBezTo>
                      <a:pt x="6366" y="8372"/>
                      <a:pt x="6366" y="8372"/>
                      <a:pt x="6391" y="8397"/>
                    </a:cubicBezTo>
                    <a:cubicBezTo>
                      <a:pt x="6612" y="8533"/>
                      <a:pt x="6855" y="8596"/>
                      <a:pt x="7096" y="8596"/>
                    </a:cubicBezTo>
                    <a:cubicBezTo>
                      <a:pt x="7568" y="8596"/>
                      <a:pt x="8031" y="8352"/>
                      <a:pt x="8296" y="7921"/>
                    </a:cubicBezTo>
                    <a:cubicBezTo>
                      <a:pt x="8672" y="7269"/>
                      <a:pt x="8472" y="6417"/>
                      <a:pt x="7820" y="6016"/>
                    </a:cubicBezTo>
                    <a:lnTo>
                      <a:pt x="7745" y="5991"/>
                    </a:lnTo>
                    <a:cubicBezTo>
                      <a:pt x="7745" y="5991"/>
                      <a:pt x="7243" y="5665"/>
                      <a:pt x="6316" y="5114"/>
                    </a:cubicBezTo>
                    <a:cubicBezTo>
                      <a:pt x="6191" y="5038"/>
                      <a:pt x="6065" y="4963"/>
                      <a:pt x="5940" y="4888"/>
                    </a:cubicBezTo>
                    <a:cubicBezTo>
                      <a:pt x="5840" y="4813"/>
                      <a:pt x="5690" y="4713"/>
                      <a:pt x="5564" y="4637"/>
                    </a:cubicBezTo>
                    <a:cubicBezTo>
                      <a:pt x="5289" y="4437"/>
                      <a:pt x="5013" y="4236"/>
                      <a:pt x="4712" y="4036"/>
                    </a:cubicBezTo>
                    <a:cubicBezTo>
                      <a:pt x="4386" y="3835"/>
                      <a:pt x="4086" y="3585"/>
                      <a:pt x="3760" y="3334"/>
                    </a:cubicBezTo>
                    <a:cubicBezTo>
                      <a:pt x="3409" y="3058"/>
                      <a:pt x="3058" y="2808"/>
                      <a:pt x="2707" y="2507"/>
                    </a:cubicBezTo>
                    <a:cubicBezTo>
                      <a:pt x="2356" y="2206"/>
                      <a:pt x="2005" y="1906"/>
                      <a:pt x="1629" y="1580"/>
                    </a:cubicBezTo>
                    <a:cubicBezTo>
                      <a:pt x="1429" y="1404"/>
                      <a:pt x="1253" y="1229"/>
                      <a:pt x="1078" y="1053"/>
                    </a:cubicBezTo>
                    <a:cubicBezTo>
                      <a:pt x="903" y="878"/>
                      <a:pt x="702" y="703"/>
                      <a:pt x="527" y="502"/>
                    </a:cubicBezTo>
                    <a:cubicBezTo>
                      <a:pt x="351" y="352"/>
                      <a:pt x="176" y="176"/>
                      <a:pt x="0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5036;p63"/>
              <p:cNvSpPr/>
              <p:nvPr/>
            </p:nvSpPr>
            <p:spPr>
              <a:xfrm>
                <a:off x="1610033" y="1203739"/>
                <a:ext cx="54256" cy="69953"/>
              </a:xfrm>
              <a:custGeom>
                <a:avLst/>
                <a:gdLst/>
                <a:ahLst/>
                <a:cxnLst/>
                <a:rect l="l" t="t" r="r" b="b"/>
                <a:pathLst>
                  <a:path w="9239" h="11912" extrusionOk="0">
                    <a:moveTo>
                      <a:pt x="4101" y="0"/>
                    </a:moveTo>
                    <a:cubicBezTo>
                      <a:pt x="4101" y="0"/>
                      <a:pt x="4703" y="2356"/>
                      <a:pt x="2698" y="4587"/>
                    </a:cubicBezTo>
                    <a:cubicBezTo>
                      <a:pt x="1" y="7577"/>
                      <a:pt x="254" y="11911"/>
                      <a:pt x="4653" y="11911"/>
                    </a:cubicBezTo>
                    <a:cubicBezTo>
                      <a:pt x="4751" y="11911"/>
                      <a:pt x="4851" y="11909"/>
                      <a:pt x="4953" y="11905"/>
                    </a:cubicBezTo>
                    <a:cubicBezTo>
                      <a:pt x="7008" y="11805"/>
                      <a:pt x="9239" y="8822"/>
                      <a:pt x="8287" y="5764"/>
                    </a:cubicBezTo>
                    <a:cubicBezTo>
                      <a:pt x="7059" y="1930"/>
                      <a:pt x="4101" y="0"/>
                      <a:pt x="41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5037;p63"/>
              <p:cNvSpPr/>
              <p:nvPr/>
            </p:nvSpPr>
            <p:spPr>
              <a:xfrm>
                <a:off x="1611595" y="1203739"/>
                <a:ext cx="24823" cy="67264"/>
              </a:xfrm>
              <a:custGeom>
                <a:avLst/>
                <a:gdLst/>
                <a:ahLst/>
                <a:cxnLst/>
                <a:rect l="l" t="t" r="r" b="b"/>
                <a:pathLst>
                  <a:path w="4227" h="11454" extrusionOk="0">
                    <a:moveTo>
                      <a:pt x="3835" y="0"/>
                    </a:moveTo>
                    <a:lnTo>
                      <a:pt x="3835" y="0"/>
                    </a:lnTo>
                    <a:cubicBezTo>
                      <a:pt x="3841" y="25"/>
                      <a:pt x="3846" y="50"/>
                      <a:pt x="3851" y="75"/>
                    </a:cubicBezTo>
                    <a:lnTo>
                      <a:pt x="3851" y="75"/>
                    </a:lnTo>
                    <a:cubicBezTo>
                      <a:pt x="3842" y="26"/>
                      <a:pt x="3835" y="0"/>
                      <a:pt x="3835" y="0"/>
                    </a:cubicBezTo>
                    <a:close/>
                    <a:moveTo>
                      <a:pt x="3851" y="75"/>
                    </a:moveTo>
                    <a:cubicBezTo>
                      <a:pt x="3933" y="492"/>
                      <a:pt x="4227" y="2590"/>
                      <a:pt x="2432" y="4587"/>
                    </a:cubicBezTo>
                    <a:cubicBezTo>
                      <a:pt x="251" y="6993"/>
                      <a:pt x="0" y="10276"/>
                      <a:pt x="2281" y="11454"/>
                    </a:cubicBezTo>
                    <a:cubicBezTo>
                      <a:pt x="1805" y="9574"/>
                      <a:pt x="2432" y="7544"/>
                      <a:pt x="3058" y="6466"/>
                    </a:cubicBezTo>
                    <a:cubicBezTo>
                      <a:pt x="4219" y="4466"/>
                      <a:pt x="4212" y="1783"/>
                      <a:pt x="3851" y="75"/>
                    </a:cubicBezTo>
                    <a:close/>
                  </a:path>
                </a:pathLst>
              </a:custGeom>
              <a:solidFill>
                <a:srgbClr val="4D1311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5038;p63"/>
              <p:cNvSpPr/>
              <p:nvPr/>
            </p:nvSpPr>
            <p:spPr>
              <a:xfrm>
                <a:off x="1617039" y="1203739"/>
                <a:ext cx="41366" cy="69618"/>
              </a:xfrm>
              <a:custGeom>
                <a:avLst/>
                <a:gdLst/>
                <a:ahLst/>
                <a:cxnLst/>
                <a:rect l="l" t="t" r="r" b="b"/>
                <a:pathLst>
                  <a:path w="7044" h="11855" extrusionOk="0">
                    <a:moveTo>
                      <a:pt x="2908" y="0"/>
                    </a:moveTo>
                    <a:cubicBezTo>
                      <a:pt x="2908" y="0"/>
                      <a:pt x="3259" y="1379"/>
                      <a:pt x="2532" y="3033"/>
                    </a:cubicBezTo>
                    <a:cubicBezTo>
                      <a:pt x="1755" y="5389"/>
                      <a:pt x="76" y="7469"/>
                      <a:pt x="1" y="10025"/>
                    </a:cubicBezTo>
                    <a:cubicBezTo>
                      <a:pt x="101" y="10201"/>
                      <a:pt x="201" y="10401"/>
                      <a:pt x="327" y="10577"/>
                    </a:cubicBezTo>
                    <a:cubicBezTo>
                      <a:pt x="753" y="7769"/>
                      <a:pt x="2607" y="5313"/>
                      <a:pt x="3033" y="2632"/>
                    </a:cubicBezTo>
                    <a:lnTo>
                      <a:pt x="3033" y="2632"/>
                    </a:lnTo>
                    <a:cubicBezTo>
                      <a:pt x="3033" y="4236"/>
                      <a:pt x="2733" y="5865"/>
                      <a:pt x="2382" y="7619"/>
                    </a:cubicBezTo>
                    <a:cubicBezTo>
                      <a:pt x="2081" y="9023"/>
                      <a:pt x="1755" y="10351"/>
                      <a:pt x="1830" y="11654"/>
                    </a:cubicBezTo>
                    <a:cubicBezTo>
                      <a:pt x="2081" y="11754"/>
                      <a:pt x="2332" y="11805"/>
                      <a:pt x="2632" y="11855"/>
                    </a:cubicBezTo>
                    <a:cubicBezTo>
                      <a:pt x="2457" y="9574"/>
                      <a:pt x="3109" y="7394"/>
                      <a:pt x="3485" y="5013"/>
                    </a:cubicBezTo>
                    <a:cubicBezTo>
                      <a:pt x="3660" y="3759"/>
                      <a:pt x="3710" y="2531"/>
                      <a:pt x="3459" y="1353"/>
                    </a:cubicBezTo>
                    <a:lnTo>
                      <a:pt x="3459" y="1353"/>
                    </a:lnTo>
                    <a:cubicBezTo>
                      <a:pt x="3710" y="1880"/>
                      <a:pt x="3961" y="2431"/>
                      <a:pt x="4161" y="3008"/>
                    </a:cubicBezTo>
                    <a:cubicBezTo>
                      <a:pt x="4662" y="4386"/>
                      <a:pt x="4612" y="5940"/>
                      <a:pt x="4662" y="7394"/>
                    </a:cubicBezTo>
                    <a:cubicBezTo>
                      <a:pt x="4713" y="8897"/>
                      <a:pt x="4487" y="10326"/>
                      <a:pt x="4612" y="11704"/>
                    </a:cubicBezTo>
                    <a:cubicBezTo>
                      <a:pt x="4788" y="11629"/>
                      <a:pt x="4938" y="11554"/>
                      <a:pt x="5089" y="11454"/>
                    </a:cubicBezTo>
                    <a:cubicBezTo>
                      <a:pt x="4863" y="9474"/>
                      <a:pt x="5114" y="7394"/>
                      <a:pt x="4988" y="5363"/>
                    </a:cubicBezTo>
                    <a:cubicBezTo>
                      <a:pt x="4863" y="3709"/>
                      <a:pt x="4287" y="2331"/>
                      <a:pt x="3560" y="952"/>
                    </a:cubicBezTo>
                    <a:lnTo>
                      <a:pt x="3560" y="952"/>
                    </a:lnTo>
                    <a:cubicBezTo>
                      <a:pt x="4261" y="1930"/>
                      <a:pt x="4913" y="2932"/>
                      <a:pt x="5339" y="4060"/>
                    </a:cubicBezTo>
                    <a:cubicBezTo>
                      <a:pt x="5715" y="5113"/>
                      <a:pt x="6116" y="6165"/>
                      <a:pt x="6442" y="7243"/>
                    </a:cubicBezTo>
                    <a:cubicBezTo>
                      <a:pt x="6668" y="8070"/>
                      <a:pt x="6693" y="8922"/>
                      <a:pt x="6642" y="9800"/>
                    </a:cubicBezTo>
                    <a:cubicBezTo>
                      <a:pt x="6818" y="9499"/>
                      <a:pt x="6943" y="9198"/>
                      <a:pt x="7043" y="8872"/>
                    </a:cubicBezTo>
                    <a:cubicBezTo>
                      <a:pt x="6943" y="7444"/>
                      <a:pt x="6517" y="6065"/>
                      <a:pt x="5966" y="4587"/>
                    </a:cubicBezTo>
                    <a:cubicBezTo>
                      <a:pt x="5314" y="2957"/>
                      <a:pt x="4412" y="1679"/>
                      <a:pt x="3434" y="401"/>
                    </a:cubicBezTo>
                    <a:cubicBezTo>
                      <a:pt x="3109" y="125"/>
                      <a:pt x="2908" y="0"/>
                      <a:pt x="2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5039;p63"/>
              <p:cNvSpPr/>
              <p:nvPr/>
            </p:nvSpPr>
            <p:spPr>
              <a:xfrm>
                <a:off x="1919203" y="1374799"/>
                <a:ext cx="76249" cy="140823"/>
              </a:xfrm>
              <a:custGeom>
                <a:avLst/>
                <a:gdLst/>
                <a:ahLst/>
                <a:cxnLst/>
                <a:rect l="l" t="t" r="r" b="b"/>
                <a:pathLst>
                  <a:path w="12984" h="23980" extrusionOk="0">
                    <a:moveTo>
                      <a:pt x="8322" y="1"/>
                    </a:moveTo>
                    <a:cubicBezTo>
                      <a:pt x="3917" y="1"/>
                      <a:pt x="1" y="4781"/>
                      <a:pt x="1" y="4781"/>
                    </a:cubicBezTo>
                    <a:lnTo>
                      <a:pt x="2482" y="23979"/>
                    </a:lnTo>
                    <a:cubicBezTo>
                      <a:pt x="12983" y="12701"/>
                      <a:pt x="11078" y="621"/>
                      <a:pt x="10226" y="320"/>
                    </a:cubicBezTo>
                    <a:cubicBezTo>
                      <a:pt x="9588" y="98"/>
                      <a:pt x="8950" y="1"/>
                      <a:pt x="83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5040;p63"/>
              <p:cNvSpPr/>
              <p:nvPr/>
            </p:nvSpPr>
            <p:spPr>
              <a:xfrm>
                <a:off x="1929063" y="1480733"/>
                <a:ext cx="52993" cy="41648"/>
              </a:xfrm>
              <a:custGeom>
                <a:avLst/>
                <a:gdLst/>
                <a:ahLst/>
                <a:cxnLst/>
                <a:rect l="l" t="t" r="r" b="b"/>
                <a:pathLst>
                  <a:path w="9024" h="7092" extrusionOk="0">
                    <a:moveTo>
                      <a:pt x="1710" y="1"/>
                    </a:moveTo>
                    <a:cubicBezTo>
                      <a:pt x="1147" y="1"/>
                      <a:pt x="574" y="64"/>
                      <a:pt x="1" y="201"/>
                    </a:cubicBezTo>
                    <a:lnTo>
                      <a:pt x="803" y="7043"/>
                    </a:lnTo>
                    <a:cubicBezTo>
                      <a:pt x="803" y="7043"/>
                      <a:pt x="1683" y="7091"/>
                      <a:pt x="2868" y="7091"/>
                    </a:cubicBezTo>
                    <a:cubicBezTo>
                      <a:pt x="5303" y="7091"/>
                      <a:pt x="9024" y="6887"/>
                      <a:pt x="9024" y="5639"/>
                    </a:cubicBezTo>
                    <a:cubicBezTo>
                      <a:pt x="9024" y="2992"/>
                      <a:pt x="5585" y="1"/>
                      <a:pt x="17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5041;p63"/>
              <p:cNvSpPr/>
              <p:nvPr/>
            </p:nvSpPr>
            <p:spPr>
              <a:xfrm>
                <a:off x="1929063" y="1480709"/>
                <a:ext cx="52993" cy="41636"/>
              </a:xfrm>
              <a:custGeom>
                <a:avLst/>
                <a:gdLst/>
                <a:ahLst/>
                <a:cxnLst/>
                <a:rect l="l" t="t" r="r" b="b"/>
                <a:pathLst>
                  <a:path w="9024" h="7090" extrusionOk="0">
                    <a:moveTo>
                      <a:pt x="1713" y="0"/>
                    </a:moveTo>
                    <a:cubicBezTo>
                      <a:pt x="1149" y="0"/>
                      <a:pt x="575" y="64"/>
                      <a:pt x="1" y="205"/>
                    </a:cubicBezTo>
                    <a:lnTo>
                      <a:pt x="803" y="7047"/>
                    </a:lnTo>
                    <a:cubicBezTo>
                      <a:pt x="803" y="7047"/>
                      <a:pt x="1633" y="7090"/>
                      <a:pt x="2766" y="7090"/>
                    </a:cubicBezTo>
                    <a:cubicBezTo>
                      <a:pt x="5197" y="7090"/>
                      <a:pt x="9024" y="6892"/>
                      <a:pt x="9024" y="5643"/>
                    </a:cubicBezTo>
                    <a:cubicBezTo>
                      <a:pt x="9024" y="5593"/>
                      <a:pt x="9024" y="5543"/>
                      <a:pt x="9024" y="5493"/>
                    </a:cubicBezTo>
                    <a:cubicBezTo>
                      <a:pt x="8472" y="5192"/>
                      <a:pt x="7921" y="4866"/>
                      <a:pt x="7369" y="4541"/>
                    </a:cubicBezTo>
                    <a:cubicBezTo>
                      <a:pt x="6643" y="4190"/>
                      <a:pt x="5715" y="3814"/>
                      <a:pt x="5114" y="3287"/>
                    </a:cubicBezTo>
                    <a:cubicBezTo>
                      <a:pt x="4312" y="2686"/>
                      <a:pt x="3911" y="1408"/>
                      <a:pt x="3585" y="230"/>
                    </a:cubicBezTo>
                    <a:cubicBezTo>
                      <a:pt x="2984" y="83"/>
                      <a:pt x="2356" y="0"/>
                      <a:pt x="1713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5042;p63"/>
              <p:cNvSpPr/>
              <p:nvPr/>
            </p:nvSpPr>
            <p:spPr>
              <a:xfrm>
                <a:off x="1692695" y="1374799"/>
                <a:ext cx="76243" cy="140823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23980" extrusionOk="0">
                    <a:moveTo>
                      <a:pt x="4661" y="1"/>
                    </a:moveTo>
                    <a:cubicBezTo>
                      <a:pt x="4033" y="1"/>
                      <a:pt x="3395" y="98"/>
                      <a:pt x="2757" y="320"/>
                    </a:cubicBezTo>
                    <a:cubicBezTo>
                      <a:pt x="1905" y="621"/>
                      <a:pt x="0" y="12701"/>
                      <a:pt x="10501" y="23979"/>
                    </a:cubicBezTo>
                    <a:lnTo>
                      <a:pt x="12983" y="4781"/>
                    </a:lnTo>
                    <a:cubicBezTo>
                      <a:pt x="12983" y="4781"/>
                      <a:pt x="9066" y="1"/>
                      <a:pt x="46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5043;p63"/>
              <p:cNvSpPr/>
              <p:nvPr/>
            </p:nvSpPr>
            <p:spPr>
              <a:xfrm>
                <a:off x="1692695" y="1376525"/>
                <a:ext cx="62554" cy="139096"/>
              </a:xfrm>
              <a:custGeom>
                <a:avLst/>
                <a:gdLst/>
                <a:ahLst/>
                <a:cxnLst/>
                <a:rect l="l" t="t" r="r" b="b"/>
                <a:pathLst>
                  <a:path w="10652" h="23686" extrusionOk="0">
                    <a:moveTo>
                      <a:pt x="2857" y="1"/>
                    </a:moveTo>
                    <a:cubicBezTo>
                      <a:pt x="2832" y="1"/>
                      <a:pt x="2807" y="1"/>
                      <a:pt x="2757" y="26"/>
                    </a:cubicBezTo>
                    <a:cubicBezTo>
                      <a:pt x="1905" y="327"/>
                      <a:pt x="0" y="12407"/>
                      <a:pt x="10501" y="23685"/>
                    </a:cubicBezTo>
                    <a:lnTo>
                      <a:pt x="10652" y="22582"/>
                    </a:lnTo>
                    <a:cubicBezTo>
                      <a:pt x="8221" y="18272"/>
                      <a:pt x="3183" y="8347"/>
                      <a:pt x="2857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5044;p63"/>
              <p:cNvSpPr/>
              <p:nvPr/>
            </p:nvSpPr>
            <p:spPr>
              <a:xfrm>
                <a:off x="1706084" y="1480733"/>
                <a:ext cx="52993" cy="41648"/>
              </a:xfrm>
              <a:custGeom>
                <a:avLst/>
                <a:gdLst/>
                <a:ahLst/>
                <a:cxnLst/>
                <a:rect l="l" t="t" r="r" b="b"/>
                <a:pathLst>
                  <a:path w="9024" h="7092" extrusionOk="0">
                    <a:moveTo>
                      <a:pt x="7314" y="1"/>
                    </a:moveTo>
                    <a:cubicBezTo>
                      <a:pt x="3439" y="1"/>
                      <a:pt x="1" y="2992"/>
                      <a:pt x="1" y="5639"/>
                    </a:cubicBezTo>
                    <a:cubicBezTo>
                      <a:pt x="1" y="6887"/>
                      <a:pt x="3721" y="7091"/>
                      <a:pt x="6156" y="7091"/>
                    </a:cubicBezTo>
                    <a:cubicBezTo>
                      <a:pt x="7341" y="7091"/>
                      <a:pt x="8221" y="7043"/>
                      <a:pt x="8221" y="7043"/>
                    </a:cubicBezTo>
                    <a:lnTo>
                      <a:pt x="9023" y="201"/>
                    </a:lnTo>
                    <a:cubicBezTo>
                      <a:pt x="8451" y="64"/>
                      <a:pt x="7878" y="1"/>
                      <a:pt x="7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5045;p63"/>
              <p:cNvSpPr/>
              <p:nvPr/>
            </p:nvSpPr>
            <p:spPr>
              <a:xfrm>
                <a:off x="1728458" y="1480762"/>
                <a:ext cx="30619" cy="41624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7088" extrusionOk="0">
                    <a:moveTo>
                      <a:pt x="3507" y="1"/>
                    </a:moveTo>
                    <a:cubicBezTo>
                      <a:pt x="2260" y="1"/>
                      <a:pt x="1053" y="305"/>
                      <a:pt x="0" y="822"/>
                    </a:cubicBezTo>
                    <a:cubicBezTo>
                      <a:pt x="176" y="822"/>
                      <a:pt x="326" y="797"/>
                      <a:pt x="502" y="797"/>
                    </a:cubicBezTo>
                    <a:cubicBezTo>
                      <a:pt x="616" y="797"/>
                      <a:pt x="738" y="797"/>
                      <a:pt x="864" y="797"/>
                    </a:cubicBezTo>
                    <a:cubicBezTo>
                      <a:pt x="1845" y="797"/>
                      <a:pt x="3136" y="836"/>
                      <a:pt x="3935" y="1524"/>
                    </a:cubicBezTo>
                    <a:cubicBezTo>
                      <a:pt x="3208" y="3078"/>
                      <a:pt x="2482" y="5133"/>
                      <a:pt x="2457" y="7088"/>
                    </a:cubicBezTo>
                    <a:cubicBezTo>
                      <a:pt x="3584" y="7088"/>
                      <a:pt x="4411" y="7038"/>
                      <a:pt x="4411" y="7038"/>
                    </a:cubicBezTo>
                    <a:lnTo>
                      <a:pt x="5213" y="196"/>
                    </a:lnTo>
                    <a:cubicBezTo>
                      <a:pt x="4643" y="63"/>
                      <a:pt x="4071" y="1"/>
                      <a:pt x="3507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5046;p63"/>
              <p:cNvSpPr/>
              <p:nvPr/>
            </p:nvSpPr>
            <p:spPr>
              <a:xfrm>
                <a:off x="1730519" y="1491914"/>
                <a:ext cx="13248" cy="30326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164" extrusionOk="0">
                    <a:moveTo>
                      <a:pt x="2206" y="1"/>
                    </a:moveTo>
                    <a:cubicBezTo>
                      <a:pt x="1128" y="653"/>
                      <a:pt x="627" y="1655"/>
                      <a:pt x="326" y="2858"/>
                    </a:cubicBezTo>
                    <a:cubicBezTo>
                      <a:pt x="151" y="3485"/>
                      <a:pt x="0" y="4337"/>
                      <a:pt x="0" y="5139"/>
                    </a:cubicBezTo>
                    <a:cubicBezTo>
                      <a:pt x="301" y="5139"/>
                      <a:pt x="577" y="5164"/>
                      <a:pt x="852" y="5164"/>
                    </a:cubicBezTo>
                    <a:cubicBezTo>
                      <a:pt x="802" y="4638"/>
                      <a:pt x="752" y="4111"/>
                      <a:pt x="802" y="3585"/>
                    </a:cubicBezTo>
                    <a:cubicBezTo>
                      <a:pt x="877" y="2332"/>
                      <a:pt x="1303" y="928"/>
                      <a:pt x="2231" y="51"/>
                    </a:cubicBezTo>
                    <a:cubicBezTo>
                      <a:pt x="2256" y="26"/>
                      <a:pt x="2231" y="1"/>
                      <a:pt x="22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5047;p63"/>
              <p:cNvSpPr/>
              <p:nvPr/>
            </p:nvSpPr>
            <p:spPr>
              <a:xfrm>
                <a:off x="1709766" y="1492613"/>
                <a:ext cx="19109" cy="27571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4695" extrusionOk="0">
                    <a:moveTo>
                      <a:pt x="3222" y="0"/>
                    </a:moveTo>
                    <a:cubicBezTo>
                      <a:pt x="3218" y="0"/>
                      <a:pt x="3213" y="2"/>
                      <a:pt x="3208" y="7"/>
                    </a:cubicBezTo>
                    <a:cubicBezTo>
                      <a:pt x="1479" y="408"/>
                      <a:pt x="0" y="2589"/>
                      <a:pt x="251" y="4468"/>
                    </a:cubicBezTo>
                    <a:cubicBezTo>
                      <a:pt x="477" y="4569"/>
                      <a:pt x="727" y="4644"/>
                      <a:pt x="1003" y="4694"/>
                    </a:cubicBezTo>
                    <a:cubicBezTo>
                      <a:pt x="903" y="2864"/>
                      <a:pt x="1329" y="884"/>
                      <a:pt x="3233" y="57"/>
                    </a:cubicBezTo>
                    <a:cubicBezTo>
                      <a:pt x="3254" y="37"/>
                      <a:pt x="3241" y="0"/>
                      <a:pt x="32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5048;p63"/>
              <p:cNvSpPr/>
              <p:nvPr/>
            </p:nvSpPr>
            <p:spPr>
              <a:xfrm>
                <a:off x="1768932" y="1286735"/>
                <a:ext cx="164847" cy="235652"/>
              </a:xfrm>
              <a:custGeom>
                <a:avLst/>
                <a:gdLst/>
                <a:ahLst/>
                <a:cxnLst/>
                <a:rect l="l" t="t" r="r" b="b"/>
                <a:pathLst>
                  <a:path w="28071" h="40128" extrusionOk="0">
                    <a:moveTo>
                      <a:pt x="13936" y="1"/>
                    </a:moveTo>
                    <a:cubicBezTo>
                      <a:pt x="11582" y="1"/>
                      <a:pt x="9176" y="767"/>
                      <a:pt x="7369" y="2584"/>
                    </a:cubicBezTo>
                    <a:cubicBezTo>
                      <a:pt x="2732" y="7221"/>
                      <a:pt x="1" y="40128"/>
                      <a:pt x="1" y="40128"/>
                    </a:cubicBezTo>
                    <a:lnTo>
                      <a:pt x="28071" y="40078"/>
                    </a:lnTo>
                    <a:cubicBezTo>
                      <a:pt x="28071" y="40078"/>
                      <a:pt x="23685" y="8900"/>
                      <a:pt x="22131" y="4539"/>
                    </a:cubicBezTo>
                    <a:cubicBezTo>
                      <a:pt x="21183" y="1878"/>
                      <a:pt x="17622" y="1"/>
                      <a:pt x="139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5049;p63"/>
              <p:cNvSpPr/>
              <p:nvPr/>
            </p:nvSpPr>
            <p:spPr>
              <a:xfrm>
                <a:off x="1798664" y="1371857"/>
                <a:ext cx="102293" cy="150530"/>
              </a:xfrm>
              <a:custGeom>
                <a:avLst/>
                <a:gdLst/>
                <a:ahLst/>
                <a:cxnLst/>
                <a:rect l="l" t="t" r="r" b="b"/>
                <a:pathLst>
                  <a:path w="17419" h="25633" extrusionOk="0">
                    <a:moveTo>
                      <a:pt x="11512" y="1"/>
                    </a:moveTo>
                    <a:cubicBezTo>
                      <a:pt x="10949" y="1"/>
                      <a:pt x="10393" y="175"/>
                      <a:pt x="9875" y="495"/>
                    </a:cubicBezTo>
                    <a:cubicBezTo>
                      <a:pt x="7644" y="1873"/>
                      <a:pt x="2256" y="6911"/>
                      <a:pt x="978" y="11498"/>
                    </a:cubicBezTo>
                    <a:cubicBezTo>
                      <a:pt x="101" y="14706"/>
                      <a:pt x="0" y="21698"/>
                      <a:pt x="50" y="25633"/>
                    </a:cubicBezTo>
                    <a:lnTo>
                      <a:pt x="16015" y="25608"/>
                    </a:lnTo>
                    <a:cubicBezTo>
                      <a:pt x="17419" y="19367"/>
                      <a:pt x="17269" y="11498"/>
                      <a:pt x="16291" y="6736"/>
                    </a:cubicBezTo>
                    <a:cubicBezTo>
                      <a:pt x="15329" y="1905"/>
                      <a:pt x="13377" y="1"/>
                      <a:pt x="115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5050;p63"/>
              <p:cNvSpPr/>
              <p:nvPr/>
            </p:nvSpPr>
            <p:spPr>
              <a:xfrm>
                <a:off x="1866010" y="1293018"/>
                <a:ext cx="80136" cy="229368"/>
              </a:xfrm>
              <a:custGeom>
                <a:avLst/>
                <a:gdLst/>
                <a:ahLst/>
                <a:cxnLst/>
                <a:rect l="l" t="t" r="r" b="b"/>
                <a:pathLst>
                  <a:path w="13646" h="39058" extrusionOk="0">
                    <a:moveTo>
                      <a:pt x="1976" y="1"/>
                    </a:moveTo>
                    <a:cubicBezTo>
                      <a:pt x="0" y="1"/>
                      <a:pt x="2342" y="11664"/>
                      <a:pt x="2342" y="11664"/>
                    </a:cubicBezTo>
                    <a:cubicBezTo>
                      <a:pt x="2342" y="11664"/>
                      <a:pt x="5725" y="24522"/>
                      <a:pt x="3796" y="36050"/>
                    </a:cubicBezTo>
                    <a:lnTo>
                      <a:pt x="13044" y="39058"/>
                    </a:lnTo>
                    <a:cubicBezTo>
                      <a:pt x="13044" y="39058"/>
                      <a:pt x="13645" y="28933"/>
                      <a:pt x="11540" y="16928"/>
                    </a:cubicBezTo>
                    <a:cubicBezTo>
                      <a:pt x="9460" y="4948"/>
                      <a:pt x="4923" y="1514"/>
                      <a:pt x="2342" y="110"/>
                    </a:cubicBezTo>
                    <a:cubicBezTo>
                      <a:pt x="2206" y="36"/>
                      <a:pt x="2084" y="1"/>
                      <a:pt x="19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5051;p63"/>
              <p:cNvSpPr/>
              <p:nvPr/>
            </p:nvSpPr>
            <p:spPr>
              <a:xfrm>
                <a:off x="1881085" y="1367106"/>
                <a:ext cx="23555" cy="140711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2396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02" y="3134"/>
                      <a:pt x="2858" y="13760"/>
                      <a:pt x="1229" y="23434"/>
                    </a:cubicBezTo>
                    <a:lnTo>
                      <a:pt x="2858" y="23961"/>
                    </a:lnTo>
                    <a:cubicBezTo>
                      <a:pt x="2858" y="23961"/>
                      <a:pt x="4011" y="7494"/>
                      <a:pt x="0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5052;p63"/>
              <p:cNvSpPr/>
              <p:nvPr/>
            </p:nvSpPr>
            <p:spPr>
              <a:xfrm>
                <a:off x="1854312" y="1487756"/>
                <a:ext cx="97718" cy="45964"/>
              </a:xfrm>
              <a:custGeom>
                <a:avLst/>
                <a:gdLst/>
                <a:ahLst/>
                <a:cxnLst/>
                <a:rect l="l" t="t" r="r" b="b"/>
                <a:pathLst>
                  <a:path w="16640" h="7827" extrusionOk="0">
                    <a:moveTo>
                      <a:pt x="7102" y="1"/>
                    </a:moveTo>
                    <a:cubicBezTo>
                      <a:pt x="1507" y="1"/>
                      <a:pt x="0" y="4651"/>
                      <a:pt x="48" y="5872"/>
                    </a:cubicBezTo>
                    <a:cubicBezTo>
                      <a:pt x="123" y="7100"/>
                      <a:pt x="3582" y="7827"/>
                      <a:pt x="8118" y="7827"/>
                    </a:cubicBezTo>
                    <a:cubicBezTo>
                      <a:pt x="12655" y="7827"/>
                      <a:pt x="16389" y="7050"/>
                      <a:pt x="16514" y="5872"/>
                    </a:cubicBezTo>
                    <a:cubicBezTo>
                      <a:pt x="16640" y="4694"/>
                      <a:pt x="14184" y="483"/>
                      <a:pt x="7918" y="32"/>
                    </a:cubicBezTo>
                    <a:cubicBezTo>
                      <a:pt x="7637" y="11"/>
                      <a:pt x="7365" y="1"/>
                      <a:pt x="7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5053;p63"/>
              <p:cNvSpPr/>
              <p:nvPr/>
            </p:nvSpPr>
            <p:spPr>
              <a:xfrm>
                <a:off x="1854312" y="1487756"/>
                <a:ext cx="69166" cy="40667"/>
              </a:xfrm>
              <a:custGeom>
                <a:avLst/>
                <a:gdLst/>
                <a:ahLst/>
                <a:cxnLst/>
                <a:rect l="l" t="t" r="r" b="b"/>
                <a:pathLst>
                  <a:path w="11778" h="6925" extrusionOk="0">
                    <a:moveTo>
                      <a:pt x="7102" y="1"/>
                    </a:moveTo>
                    <a:cubicBezTo>
                      <a:pt x="1507" y="1"/>
                      <a:pt x="0" y="4651"/>
                      <a:pt x="48" y="5872"/>
                    </a:cubicBezTo>
                    <a:cubicBezTo>
                      <a:pt x="73" y="6273"/>
                      <a:pt x="499" y="6624"/>
                      <a:pt x="1176" y="6925"/>
                    </a:cubicBezTo>
                    <a:cubicBezTo>
                      <a:pt x="2028" y="5646"/>
                      <a:pt x="3056" y="4519"/>
                      <a:pt x="4384" y="3691"/>
                    </a:cubicBezTo>
                    <a:cubicBezTo>
                      <a:pt x="6539" y="2338"/>
                      <a:pt x="9146" y="1361"/>
                      <a:pt x="11778" y="909"/>
                    </a:cubicBezTo>
                    <a:cubicBezTo>
                      <a:pt x="10700" y="458"/>
                      <a:pt x="9422" y="133"/>
                      <a:pt x="7918" y="32"/>
                    </a:cubicBezTo>
                    <a:cubicBezTo>
                      <a:pt x="7637" y="11"/>
                      <a:pt x="7365" y="1"/>
                      <a:pt x="7102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5054;p63"/>
              <p:cNvSpPr/>
              <p:nvPr/>
            </p:nvSpPr>
            <p:spPr>
              <a:xfrm>
                <a:off x="1877109" y="1493823"/>
                <a:ext cx="11780" cy="39164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6669" extrusionOk="0">
                    <a:moveTo>
                      <a:pt x="1921" y="1"/>
                    </a:moveTo>
                    <a:cubicBezTo>
                      <a:pt x="1897" y="1"/>
                      <a:pt x="1873" y="9"/>
                      <a:pt x="1855" y="27"/>
                    </a:cubicBezTo>
                    <a:cubicBezTo>
                      <a:pt x="753" y="1907"/>
                      <a:pt x="1" y="4288"/>
                      <a:pt x="201" y="6543"/>
                    </a:cubicBezTo>
                    <a:cubicBezTo>
                      <a:pt x="527" y="6593"/>
                      <a:pt x="853" y="6643"/>
                      <a:pt x="1204" y="6668"/>
                    </a:cubicBezTo>
                    <a:cubicBezTo>
                      <a:pt x="1179" y="5866"/>
                      <a:pt x="1154" y="5090"/>
                      <a:pt x="1204" y="4288"/>
                    </a:cubicBezTo>
                    <a:cubicBezTo>
                      <a:pt x="1279" y="2834"/>
                      <a:pt x="1906" y="1506"/>
                      <a:pt x="2006" y="77"/>
                    </a:cubicBezTo>
                    <a:cubicBezTo>
                      <a:pt x="2006" y="28"/>
                      <a:pt x="1964" y="1"/>
                      <a:pt x="19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5055;p63"/>
              <p:cNvSpPr/>
              <p:nvPr/>
            </p:nvSpPr>
            <p:spPr>
              <a:xfrm>
                <a:off x="1902237" y="1494251"/>
                <a:ext cx="13736" cy="39175"/>
              </a:xfrm>
              <a:custGeom>
                <a:avLst/>
                <a:gdLst/>
                <a:ahLst/>
                <a:cxnLst/>
                <a:rect l="l" t="t" r="r" b="b"/>
                <a:pathLst>
                  <a:path w="2339" h="6671" extrusionOk="0">
                    <a:moveTo>
                      <a:pt x="126" y="1"/>
                    </a:moveTo>
                    <a:cubicBezTo>
                      <a:pt x="59" y="1"/>
                      <a:pt x="1" y="50"/>
                      <a:pt x="33" y="129"/>
                    </a:cubicBezTo>
                    <a:cubicBezTo>
                      <a:pt x="434" y="1508"/>
                      <a:pt x="1010" y="2736"/>
                      <a:pt x="1286" y="4164"/>
                    </a:cubicBezTo>
                    <a:cubicBezTo>
                      <a:pt x="1436" y="5017"/>
                      <a:pt x="1486" y="5844"/>
                      <a:pt x="1486" y="6671"/>
                    </a:cubicBezTo>
                    <a:cubicBezTo>
                      <a:pt x="1762" y="6671"/>
                      <a:pt x="2013" y="6646"/>
                      <a:pt x="2288" y="6646"/>
                    </a:cubicBezTo>
                    <a:cubicBezTo>
                      <a:pt x="2338" y="4340"/>
                      <a:pt x="1386" y="1959"/>
                      <a:pt x="233" y="54"/>
                    </a:cubicBezTo>
                    <a:cubicBezTo>
                      <a:pt x="205" y="17"/>
                      <a:pt x="164" y="1"/>
                      <a:pt x="1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5056;p63"/>
              <p:cNvSpPr/>
              <p:nvPr/>
            </p:nvSpPr>
            <p:spPr>
              <a:xfrm>
                <a:off x="1753035" y="1293018"/>
                <a:ext cx="80136" cy="229368"/>
              </a:xfrm>
              <a:custGeom>
                <a:avLst/>
                <a:gdLst/>
                <a:ahLst/>
                <a:cxnLst/>
                <a:rect l="l" t="t" r="r" b="b"/>
                <a:pathLst>
                  <a:path w="13646" h="39058" extrusionOk="0">
                    <a:moveTo>
                      <a:pt x="11671" y="1"/>
                    </a:moveTo>
                    <a:cubicBezTo>
                      <a:pt x="11562" y="1"/>
                      <a:pt x="11440" y="36"/>
                      <a:pt x="11304" y="110"/>
                    </a:cubicBezTo>
                    <a:cubicBezTo>
                      <a:pt x="8698" y="1514"/>
                      <a:pt x="4186" y="4948"/>
                      <a:pt x="2081" y="16928"/>
                    </a:cubicBezTo>
                    <a:cubicBezTo>
                      <a:pt x="1" y="28933"/>
                      <a:pt x="577" y="39058"/>
                      <a:pt x="577" y="39058"/>
                    </a:cubicBezTo>
                    <a:lnTo>
                      <a:pt x="9851" y="36050"/>
                    </a:lnTo>
                    <a:cubicBezTo>
                      <a:pt x="7921" y="24522"/>
                      <a:pt x="11304" y="11664"/>
                      <a:pt x="11304" y="11664"/>
                    </a:cubicBezTo>
                    <a:cubicBezTo>
                      <a:pt x="11304" y="11664"/>
                      <a:pt x="13646" y="1"/>
                      <a:pt x="116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5057;p63"/>
              <p:cNvSpPr/>
              <p:nvPr/>
            </p:nvSpPr>
            <p:spPr>
              <a:xfrm>
                <a:off x="1801312" y="1341725"/>
                <a:ext cx="21640" cy="152209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25919" extrusionOk="0">
                    <a:moveTo>
                      <a:pt x="3666" y="1"/>
                    </a:moveTo>
                    <a:cubicBezTo>
                      <a:pt x="3662" y="1"/>
                      <a:pt x="3660" y="4"/>
                      <a:pt x="3660" y="12"/>
                    </a:cubicBezTo>
                    <a:cubicBezTo>
                      <a:pt x="2707" y="3922"/>
                      <a:pt x="1805" y="7781"/>
                      <a:pt x="1279" y="11791"/>
                    </a:cubicBezTo>
                    <a:cubicBezTo>
                      <a:pt x="677" y="16328"/>
                      <a:pt x="0" y="21315"/>
                      <a:pt x="1178" y="25802"/>
                    </a:cubicBezTo>
                    <a:cubicBezTo>
                      <a:pt x="1201" y="25881"/>
                      <a:pt x="1274" y="25919"/>
                      <a:pt x="1346" y="25919"/>
                    </a:cubicBezTo>
                    <a:cubicBezTo>
                      <a:pt x="1433" y="25919"/>
                      <a:pt x="1518" y="25862"/>
                      <a:pt x="1504" y="25751"/>
                    </a:cubicBezTo>
                    <a:cubicBezTo>
                      <a:pt x="677" y="17180"/>
                      <a:pt x="2181" y="8458"/>
                      <a:pt x="3685" y="12"/>
                    </a:cubicBezTo>
                    <a:cubicBezTo>
                      <a:pt x="3685" y="12"/>
                      <a:pt x="3674" y="1"/>
                      <a:pt x="3666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5058;p63"/>
              <p:cNvSpPr/>
              <p:nvPr/>
            </p:nvSpPr>
            <p:spPr>
              <a:xfrm>
                <a:off x="1753035" y="1311470"/>
                <a:ext cx="44602" cy="210917"/>
              </a:xfrm>
              <a:custGeom>
                <a:avLst/>
                <a:gdLst/>
                <a:ahLst/>
                <a:cxnLst/>
                <a:rect l="l" t="t" r="r" b="b"/>
                <a:pathLst>
                  <a:path w="7595" h="35916" extrusionOk="0">
                    <a:moveTo>
                      <a:pt x="7595" y="1"/>
                    </a:moveTo>
                    <a:lnTo>
                      <a:pt x="7595" y="1"/>
                    </a:lnTo>
                    <a:cubicBezTo>
                      <a:pt x="5515" y="2432"/>
                      <a:pt x="3359" y="6542"/>
                      <a:pt x="2081" y="13786"/>
                    </a:cubicBezTo>
                    <a:cubicBezTo>
                      <a:pt x="1" y="25791"/>
                      <a:pt x="577" y="35916"/>
                      <a:pt x="577" y="35916"/>
                    </a:cubicBezTo>
                    <a:lnTo>
                      <a:pt x="2708" y="35214"/>
                    </a:lnTo>
                    <a:cubicBezTo>
                      <a:pt x="2131" y="29274"/>
                      <a:pt x="1981" y="23234"/>
                      <a:pt x="2858" y="17369"/>
                    </a:cubicBezTo>
                    <a:cubicBezTo>
                      <a:pt x="3685" y="11555"/>
                      <a:pt x="4637" y="5114"/>
                      <a:pt x="7595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5059;p63"/>
              <p:cNvSpPr/>
              <p:nvPr/>
            </p:nvSpPr>
            <p:spPr>
              <a:xfrm>
                <a:off x="1747004" y="1487756"/>
                <a:ext cx="97859" cy="45964"/>
              </a:xfrm>
              <a:custGeom>
                <a:avLst/>
                <a:gdLst/>
                <a:ahLst/>
                <a:cxnLst/>
                <a:rect l="l" t="t" r="r" b="b"/>
                <a:pathLst>
                  <a:path w="16664" h="7827" extrusionOk="0">
                    <a:moveTo>
                      <a:pt x="9560" y="1"/>
                    </a:moveTo>
                    <a:cubicBezTo>
                      <a:pt x="9298" y="1"/>
                      <a:pt x="9027" y="11"/>
                      <a:pt x="8747" y="32"/>
                    </a:cubicBezTo>
                    <a:cubicBezTo>
                      <a:pt x="2481" y="483"/>
                      <a:pt x="0" y="4694"/>
                      <a:pt x="151" y="5872"/>
                    </a:cubicBezTo>
                    <a:cubicBezTo>
                      <a:pt x="276" y="7050"/>
                      <a:pt x="4010" y="7827"/>
                      <a:pt x="8547" y="7827"/>
                    </a:cubicBezTo>
                    <a:cubicBezTo>
                      <a:pt x="13058" y="7827"/>
                      <a:pt x="16542" y="7100"/>
                      <a:pt x="16592" y="5872"/>
                    </a:cubicBezTo>
                    <a:cubicBezTo>
                      <a:pt x="16664" y="4651"/>
                      <a:pt x="15135" y="1"/>
                      <a:pt x="95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5060;p63"/>
              <p:cNvSpPr/>
              <p:nvPr/>
            </p:nvSpPr>
            <p:spPr>
              <a:xfrm>
                <a:off x="1747004" y="1487727"/>
                <a:ext cx="76389" cy="41577"/>
              </a:xfrm>
              <a:custGeom>
                <a:avLst/>
                <a:gdLst/>
                <a:ahLst/>
                <a:cxnLst/>
                <a:rect l="l" t="t" r="r" b="b"/>
                <a:pathLst>
                  <a:path w="13008" h="7080" extrusionOk="0">
                    <a:moveTo>
                      <a:pt x="9591" y="0"/>
                    </a:moveTo>
                    <a:cubicBezTo>
                      <a:pt x="9319" y="0"/>
                      <a:pt x="9038" y="12"/>
                      <a:pt x="8747" y="37"/>
                    </a:cubicBezTo>
                    <a:cubicBezTo>
                      <a:pt x="2481" y="488"/>
                      <a:pt x="0" y="4699"/>
                      <a:pt x="151" y="5877"/>
                    </a:cubicBezTo>
                    <a:cubicBezTo>
                      <a:pt x="201" y="6353"/>
                      <a:pt x="827" y="6754"/>
                      <a:pt x="1855" y="7080"/>
                    </a:cubicBezTo>
                    <a:cubicBezTo>
                      <a:pt x="3108" y="5551"/>
                      <a:pt x="4737" y="4273"/>
                      <a:pt x="6266" y="3346"/>
                    </a:cubicBezTo>
                    <a:cubicBezTo>
                      <a:pt x="8171" y="2193"/>
                      <a:pt x="10602" y="1140"/>
                      <a:pt x="13008" y="739"/>
                    </a:cubicBezTo>
                    <a:cubicBezTo>
                      <a:pt x="12088" y="300"/>
                      <a:pt x="10959" y="0"/>
                      <a:pt x="9591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5061;p63"/>
              <p:cNvSpPr/>
              <p:nvPr/>
            </p:nvSpPr>
            <p:spPr>
              <a:xfrm>
                <a:off x="1773641" y="1500359"/>
                <a:ext cx="12779" cy="32481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5531" extrusionOk="0">
                    <a:moveTo>
                      <a:pt x="2093" y="0"/>
                    </a:moveTo>
                    <a:cubicBezTo>
                      <a:pt x="2080" y="0"/>
                      <a:pt x="2067" y="5"/>
                      <a:pt x="2056" y="17"/>
                    </a:cubicBezTo>
                    <a:cubicBezTo>
                      <a:pt x="702" y="1570"/>
                      <a:pt x="1" y="3475"/>
                      <a:pt x="76" y="5455"/>
                    </a:cubicBezTo>
                    <a:cubicBezTo>
                      <a:pt x="301" y="5480"/>
                      <a:pt x="552" y="5505"/>
                      <a:pt x="803" y="5530"/>
                    </a:cubicBezTo>
                    <a:cubicBezTo>
                      <a:pt x="828" y="3651"/>
                      <a:pt x="1179" y="1946"/>
                      <a:pt x="2156" y="92"/>
                    </a:cubicBezTo>
                    <a:cubicBezTo>
                      <a:pt x="2175" y="53"/>
                      <a:pt x="2135" y="0"/>
                      <a:pt x="20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5062;p63"/>
              <p:cNvSpPr/>
              <p:nvPr/>
            </p:nvSpPr>
            <p:spPr>
              <a:xfrm>
                <a:off x="1802974" y="1492296"/>
                <a:ext cx="14241" cy="40837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6954" extrusionOk="0">
                    <a:moveTo>
                      <a:pt x="33" y="1"/>
                    </a:moveTo>
                    <a:cubicBezTo>
                      <a:pt x="20" y="1"/>
                      <a:pt x="0" y="18"/>
                      <a:pt x="18" y="36"/>
                    </a:cubicBezTo>
                    <a:cubicBezTo>
                      <a:pt x="1246" y="2342"/>
                      <a:pt x="1647" y="4522"/>
                      <a:pt x="1773" y="6954"/>
                    </a:cubicBezTo>
                    <a:cubicBezTo>
                      <a:pt x="1998" y="6928"/>
                      <a:pt x="2224" y="6903"/>
                      <a:pt x="2424" y="6878"/>
                    </a:cubicBezTo>
                    <a:cubicBezTo>
                      <a:pt x="2399" y="4397"/>
                      <a:pt x="1672" y="2116"/>
                      <a:pt x="43" y="11"/>
                    </a:cubicBezTo>
                    <a:cubicBezTo>
                      <a:pt x="43" y="4"/>
                      <a:pt x="39" y="1"/>
                      <a:pt x="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5063;p63"/>
              <p:cNvSpPr/>
              <p:nvPr/>
            </p:nvSpPr>
            <p:spPr>
              <a:xfrm>
                <a:off x="1783354" y="1286735"/>
                <a:ext cx="136888" cy="62061"/>
              </a:xfrm>
              <a:custGeom>
                <a:avLst/>
                <a:gdLst/>
                <a:ahLst/>
                <a:cxnLst/>
                <a:rect l="l" t="t" r="r" b="b"/>
                <a:pathLst>
                  <a:path w="23310" h="10568" extrusionOk="0">
                    <a:moveTo>
                      <a:pt x="11503" y="1"/>
                    </a:moveTo>
                    <a:cubicBezTo>
                      <a:pt x="9889" y="1"/>
                      <a:pt x="8248" y="362"/>
                      <a:pt x="6793" y="1180"/>
                    </a:cubicBezTo>
                    <a:cubicBezTo>
                      <a:pt x="6705" y="1105"/>
                      <a:pt x="6611" y="1068"/>
                      <a:pt x="6505" y="1068"/>
                    </a:cubicBezTo>
                    <a:cubicBezTo>
                      <a:pt x="6398" y="1068"/>
                      <a:pt x="6279" y="1105"/>
                      <a:pt x="6141" y="1180"/>
                    </a:cubicBezTo>
                    <a:cubicBezTo>
                      <a:pt x="4512" y="2058"/>
                      <a:pt x="2081" y="3762"/>
                      <a:pt x="1" y="7922"/>
                    </a:cubicBezTo>
                    <a:cubicBezTo>
                      <a:pt x="3785" y="9802"/>
                      <a:pt x="8597" y="10278"/>
                      <a:pt x="12632" y="10529"/>
                    </a:cubicBezTo>
                    <a:cubicBezTo>
                      <a:pt x="13249" y="10555"/>
                      <a:pt x="13866" y="10568"/>
                      <a:pt x="14483" y="10568"/>
                    </a:cubicBezTo>
                    <a:cubicBezTo>
                      <a:pt x="17448" y="10568"/>
                      <a:pt x="20404" y="10261"/>
                      <a:pt x="23309" y="9576"/>
                    </a:cubicBezTo>
                    <a:cubicBezTo>
                      <a:pt x="21455" y="5140"/>
                      <a:pt x="19199" y="2960"/>
                      <a:pt x="17444" y="1782"/>
                    </a:cubicBezTo>
                    <a:cubicBezTo>
                      <a:pt x="17119" y="1581"/>
                      <a:pt x="16768" y="1356"/>
                      <a:pt x="16417" y="1180"/>
                    </a:cubicBezTo>
                    <a:cubicBezTo>
                      <a:pt x="16392" y="1180"/>
                      <a:pt x="16392" y="1180"/>
                      <a:pt x="16392" y="1155"/>
                    </a:cubicBezTo>
                    <a:cubicBezTo>
                      <a:pt x="14971" y="425"/>
                      <a:pt x="13252" y="1"/>
                      <a:pt x="11503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5064;p63"/>
              <p:cNvSpPr/>
              <p:nvPr/>
            </p:nvSpPr>
            <p:spPr>
              <a:xfrm>
                <a:off x="1681361" y="1073070"/>
                <a:ext cx="319241" cy="269107"/>
              </a:xfrm>
              <a:custGeom>
                <a:avLst/>
                <a:gdLst/>
                <a:ahLst/>
                <a:cxnLst/>
                <a:rect l="l" t="t" r="r" b="b"/>
                <a:pathLst>
                  <a:path w="54362" h="45825" extrusionOk="0">
                    <a:moveTo>
                      <a:pt x="28917" y="0"/>
                    </a:moveTo>
                    <a:cubicBezTo>
                      <a:pt x="14867" y="0"/>
                      <a:pt x="1132" y="17639"/>
                      <a:pt x="677" y="25083"/>
                    </a:cubicBezTo>
                    <a:cubicBezTo>
                      <a:pt x="0" y="35885"/>
                      <a:pt x="16316" y="44858"/>
                      <a:pt x="25188" y="45735"/>
                    </a:cubicBezTo>
                    <a:cubicBezTo>
                      <a:pt x="25813" y="45794"/>
                      <a:pt x="26497" y="45824"/>
                      <a:pt x="27229" y="45824"/>
                    </a:cubicBezTo>
                    <a:cubicBezTo>
                      <a:pt x="36081" y="45824"/>
                      <a:pt x="51926" y="41426"/>
                      <a:pt x="53083" y="31148"/>
                    </a:cubicBezTo>
                    <a:cubicBezTo>
                      <a:pt x="54361" y="20020"/>
                      <a:pt x="45640" y="1925"/>
                      <a:pt x="30903" y="121"/>
                    </a:cubicBezTo>
                    <a:cubicBezTo>
                      <a:pt x="30241" y="39"/>
                      <a:pt x="29578" y="0"/>
                      <a:pt x="289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5065;p63"/>
              <p:cNvSpPr/>
              <p:nvPr/>
            </p:nvSpPr>
            <p:spPr>
              <a:xfrm>
                <a:off x="1683275" y="1073070"/>
                <a:ext cx="184126" cy="232375"/>
              </a:xfrm>
              <a:custGeom>
                <a:avLst/>
                <a:gdLst/>
                <a:ahLst/>
                <a:cxnLst/>
                <a:rect l="l" t="t" r="r" b="b"/>
                <a:pathLst>
                  <a:path w="31354" h="39570" extrusionOk="0">
                    <a:moveTo>
                      <a:pt x="28591" y="0"/>
                    </a:moveTo>
                    <a:cubicBezTo>
                      <a:pt x="14541" y="0"/>
                      <a:pt x="806" y="17639"/>
                      <a:pt x="351" y="25083"/>
                    </a:cubicBezTo>
                    <a:cubicBezTo>
                      <a:pt x="0" y="30697"/>
                      <a:pt x="4261" y="35835"/>
                      <a:pt x="9649" y="39569"/>
                    </a:cubicBezTo>
                    <a:cubicBezTo>
                      <a:pt x="7268" y="36712"/>
                      <a:pt x="4687" y="33579"/>
                      <a:pt x="3935" y="29895"/>
                    </a:cubicBezTo>
                    <a:cubicBezTo>
                      <a:pt x="3083" y="25660"/>
                      <a:pt x="4963" y="21424"/>
                      <a:pt x="7093" y="17890"/>
                    </a:cubicBezTo>
                    <a:cubicBezTo>
                      <a:pt x="9950" y="13103"/>
                      <a:pt x="13709" y="8642"/>
                      <a:pt x="18346" y="5384"/>
                    </a:cubicBezTo>
                    <a:cubicBezTo>
                      <a:pt x="22306" y="2652"/>
                      <a:pt x="26717" y="1248"/>
                      <a:pt x="31354" y="221"/>
                    </a:cubicBezTo>
                    <a:cubicBezTo>
                      <a:pt x="31103" y="196"/>
                      <a:pt x="30827" y="146"/>
                      <a:pt x="30577" y="121"/>
                    </a:cubicBezTo>
                    <a:cubicBezTo>
                      <a:pt x="29915" y="39"/>
                      <a:pt x="29252" y="0"/>
                      <a:pt x="28591" y="0"/>
                    </a:cubicBezTo>
                    <a:close/>
                  </a:path>
                </a:pathLst>
              </a:custGeom>
              <a:solidFill>
                <a:srgbClr val="4D1311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5066;p63"/>
              <p:cNvSpPr/>
              <p:nvPr/>
            </p:nvSpPr>
            <p:spPr>
              <a:xfrm>
                <a:off x="1811172" y="1076717"/>
                <a:ext cx="25352" cy="84382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14369" extrusionOk="0">
                    <a:moveTo>
                      <a:pt x="2106" y="1"/>
                    </a:moveTo>
                    <a:cubicBezTo>
                      <a:pt x="1956" y="51"/>
                      <a:pt x="1830" y="76"/>
                      <a:pt x="1680" y="126"/>
                    </a:cubicBezTo>
                    <a:cubicBezTo>
                      <a:pt x="1605" y="1780"/>
                      <a:pt x="1805" y="3459"/>
                      <a:pt x="2006" y="5114"/>
                    </a:cubicBezTo>
                    <a:cubicBezTo>
                      <a:pt x="2281" y="7394"/>
                      <a:pt x="2632" y="9650"/>
                      <a:pt x="3184" y="11881"/>
                    </a:cubicBezTo>
                    <a:cubicBezTo>
                      <a:pt x="1555" y="8171"/>
                      <a:pt x="928" y="4437"/>
                      <a:pt x="602" y="452"/>
                    </a:cubicBezTo>
                    <a:cubicBezTo>
                      <a:pt x="427" y="527"/>
                      <a:pt x="276" y="577"/>
                      <a:pt x="101" y="652"/>
                    </a:cubicBezTo>
                    <a:cubicBezTo>
                      <a:pt x="1" y="5339"/>
                      <a:pt x="427" y="10427"/>
                      <a:pt x="3534" y="13961"/>
                    </a:cubicBezTo>
                    <a:cubicBezTo>
                      <a:pt x="3610" y="14036"/>
                      <a:pt x="3685" y="14061"/>
                      <a:pt x="3735" y="14061"/>
                    </a:cubicBezTo>
                    <a:cubicBezTo>
                      <a:pt x="3760" y="14111"/>
                      <a:pt x="3760" y="14136"/>
                      <a:pt x="3785" y="14186"/>
                    </a:cubicBezTo>
                    <a:cubicBezTo>
                      <a:pt x="3824" y="14313"/>
                      <a:pt x="3917" y="14368"/>
                      <a:pt x="4012" y="14368"/>
                    </a:cubicBezTo>
                    <a:cubicBezTo>
                      <a:pt x="4161" y="14368"/>
                      <a:pt x="4317" y="14235"/>
                      <a:pt x="4286" y="14036"/>
                    </a:cubicBezTo>
                    <a:cubicBezTo>
                      <a:pt x="3785" y="11028"/>
                      <a:pt x="3083" y="8046"/>
                      <a:pt x="2607" y="5038"/>
                    </a:cubicBezTo>
                    <a:cubicBezTo>
                      <a:pt x="2331" y="3359"/>
                      <a:pt x="2181" y="1705"/>
                      <a:pt x="2106" y="26"/>
                    </a:cubicBezTo>
                    <a:cubicBezTo>
                      <a:pt x="2106" y="26"/>
                      <a:pt x="2106" y="26"/>
                      <a:pt x="21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5067;p63"/>
              <p:cNvSpPr/>
              <p:nvPr/>
            </p:nvSpPr>
            <p:spPr>
              <a:xfrm>
                <a:off x="1854887" y="1073774"/>
                <a:ext cx="10159" cy="87858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961" extrusionOk="0">
                    <a:moveTo>
                      <a:pt x="1329" y="1"/>
                    </a:moveTo>
                    <a:cubicBezTo>
                      <a:pt x="476" y="4888"/>
                      <a:pt x="0" y="9850"/>
                      <a:pt x="978" y="14788"/>
                    </a:cubicBezTo>
                    <a:cubicBezTo>
                      <a:pt x="999" y="14907"/>
                      <a:pt x="1092" y="14961"/>
                      <a:pt x="1189" y="14961"/>
                    </a:cubicBezTo>
                    <a:cubicBezTo>
                      <a:pt x="1317" y="14961"/>
                      <a:pt x="1454" y="14869"/>
                      <a:pt x="1454" y="14712"/>
                    </a:cubicBezTo>
                    <a:cubicBezTo>
                      <a:pt x="1128" y="9750"/>
                      <a:pt x="1278" y="4938"/>
                      <a:pt x="1730" y="51"/>
                    </a:cubicBezTo>
                    <a:cubicBezTo>
                      <a:pt x="1604" y="26"/>
                      <a:pt x="1479" y="1"/>
                      <a:pt x="1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5068;p63"/>
              <p:cNvSpPr/>
              <p:nvPr/>
            </p:nvSpPr>
            <p:spPr>
              <a:xfrm>
                <a:off x="1873227" y="1091292"/>
                <a:ext cx="41566" cy="82514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14051" extrusionOk="0">
                    <a:moveTo>
                      <a:pt x="6526" y="0"/>
                    </a:moveTo>
                    <a:cubicBezTo>
                      <a:pt x="6451" y="125"/>
                      <a:pt x="6351" y="226"/>
                      <a:pt x="6251" y="351"/>
                    </a:cubicBezTo>
                    <a:cubicBezTo>
                      <a:pt x="5273" y="1754"/>
                      <a:pt x="4446" y="3283"/>
                      <a:pt x="3644" y="4762"/>
                    </a:cubicBezTo>
                    <a:cubicBezTo>
                      <a:pt x="2115" y="7619"/>
                      <a:pt x="912" y="10627"/>
                      <a:pt x="60" y="13734"/>
                    </a:cubicBezTo>
                    <a:cubicBezTo>
                      <a:pt x="1" y="13928"/>
                      <a:pt x="153" y="14050"/>
                      <a:pt x="313" y="14050"/>
                    </a:cubicBezTo>
                    <a:cubicBezTo>
                      <a:pt x="422" y="14050"/>
                      <a:pt x="536" y="13992"/>
                      <a:pt x="587" y="13860"/>
                    </a:cubicBezTo>
                    <a:cubicBezTo>
                      <a:pt x="1689" y="10902"/>
                      <a:pt x="2892" y="7995"/>
                      <a:pt x="4271" y="5138"/>
                    </a:cubicBezTo>
                    <a:cubicBezTo>
                      <a:pt x="5073" y="3459"/>
                      <a:pt x="6075" y="1905"/>
                      <a:pt x="7078" y="351"/>
                    </a:cubicBezTo>
                    <a:cubicBezTo>
                      <a:pt x="6902" y="226"/>
                      <a:pt x="6727" y="100"/>
                      <a:pt x="65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5069;p63"/>
              <p:cNvSpPr/>
              <p:nvPr/>
            </p:nvSpPr>
            <p:spPr>
              <a:xfrm>
                <a:off x="1893675" y="1121312"/>
                <a:ext cx="5482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9023" extrusionOk="0">
                    <a:moveTo>
                      <a:pt x="8959" y="1"/>
                    </a:moveTo>
                    <a:cubicBezTo>
                      <a:pt x="5526" y="2106"/>
                      <a:pt x="2794" y="5364"/>
                      <a:pt x="212" y="8447"/>
                    </a:cubicBezTo>
                    <a:cubicBezTo>
                      <a:pt x="0" y="8698"/>
                      <a:pt x="203" y="9022"/>
                      <a:pt x="445" y="9022"/>
                    </a:cubicBezTo>
                    <a:cubicBezTo>
                      <a:pt x="518" y="9022"/>
                      <a:pt x="594" y="8993"/>
                      <a:pt x="663" y="8923"/>
                    </a:cubicBezTo>
                    <a:cubicBezTo>
                      <a:pt x="3345" y="5991"/>
                      <a:pt x="6002" y="2683"/>
                      <a:pt x="9335" y="452"/>
                    </a:cubicBezTo>
                    <a:cubicBezTo>
                      <a:pt x="9210" y="302"/>
                      <a:pt x="9085" y="151"/>
                      <a:pt x="89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5070;p63"/>
              <p:cNvSpPr/>
              <p:nvPr/>
            </p:nvSpPr>
            <p:spPr>
              <a:xfrm>
                <a:off x="1897257" y="1150311"/>
                <a:ext cx="71110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12109" h="7623" extrusionOk="0">
                    <a:moveTo>
                      <a:pt x="11833" y="0"/>
                    </a:moveTo>
                    <a:cubicBezTo>
                      <a:pt x="7522" y="1479"/>
                      <a:pt x="3738" y="3985"/>
                      <a:pt x="179" y="7243"/>
                    </a:cubicBezTo>
                    <a:cubicBezTo>
                      <a:pt x="1" y="7402"/>
                      <a:pt x="166" y="7622"/>
                      <a:pt x="354" y="7622"/>
                    </a:cubicBezTo>
                    <a:cubicBezTo>
                      <a:pt x="405" y="7622"/>
                      <a:pt x="457" y="7606"/>
                      <a:pt x="505" y="7569"/>
                    </a:cubicBezTo>
                    <a:cubicBezTo>
                      <a:pt x="4239" y="4637"/>
                      <a:pt x="7898" y="2080"/>
                      <a:pt x="12109" y="476"/>
                    </a:cubicBezTo>
                    <a:cubicBezTo>
                      <a:pt x="12008" y="301"/>
                      <a:pt x="11933" y="151"/>
                      <a:pt x="11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5071;p63"/>
              <p:cNvSpPr/>
              <p:nvPr/>
            </p:nvSpPr>
            <p:spPr>
              <a:xfrm>
                <a:off x="1901527" y="1168410"/>
                <a:ext cx="76113" cy="28270"/>
              </a:xfrm>
              <a:custGeom>
                <a:avLst/>
                <a:gdLst/>
                <a:ahLst/>
                <a:cxnLst/>
                <a:rect l="l" t="t" r="r" b="b"/>
                <a:pathLst>
                  <a:path w="12961" h="4814" extrusionOk="0">
                    <a:moveTo>
                      <a:pt x="12710" y="1"/>
                    </a:moveTo>
                    <a:cubicBezTo>
                      <a:pt x="8399" y="527"/>
                      <a:pt x="4314" y="2332"/>
                      <a:pt x="354" y="4211"/>
                    </a:cubicBezTo>
                    <a:cubicBezTo>
                      <a:pt x="0" y="4366"/>
                      <a:pt x="232" y="4814"/>
                      <a:pt x="549" y="4814"/>
                    </a:cubicBezTo>
                    <a:cubicBezTo>
                      <a:pt x="592" y="4814"/>
                      <a:pt x="636" y="4806"/>
                      <a:pt x="680" y="4788"/>
                    </a:cubicBezTo>
                    <a:cubicBezTo>
                      <a:pt x="4640" y="3109"/>
                      <a:pt x="8700" y="1229"/>
                      <a:pt x="12961" y="527"/>
                    </a:cubicBezTo>
                    <a:cubicBezTo>
                      <a:pt x="12860" y="352"/>
                      <a:pt x="12785" y="176"/>
                      <a:pt x="127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5072;p63"/>
              <p:cNvSpPr/>
              <p:nvPr/>
            </p:nvSpPr>
            <p:spPr>
              <a:xfrm>
                <a:off x="1874413" y="1194020"/>
                <a:ext cx="112793" cy="27207"/>
              </a:xfrm>
              <a:custGeom>
                <a:avLst/>
                <a:gdLst/>
                <a:ahLst/>
                <a:cxnLst/>
                <a:rect l="l" t="t" r="r" b="b"/>
                <a:pathLst>
                  <a:path w="19207" h="4633" extrusionOk="0">
                    <a:moveTo>
                      <a:pt x="18843" y="1"/>
                    </a:moveTo>
                    <a:cubicBezTo>
                      <a:pt x="12572" y="1"/>
                      <a:pt x="6207" y="1696"/>
                      <a:pt x="410" y="3886"/>
                    </a:cubicBezTo>
                    <a:cubicBezTo>
                      <a:pt x="0" y="4022"/>
                      <a:pt x="107" y="4633"/>
                      <a:pt x="486" y="4633"/>
                    </a:cubicBezTo>
                    <a:cubicBezTo>
                      <a:pt x="524" y="4633"/>
                      <a:pt x="566" y="4626"/>
                      <a:pt x="610" y="4612"/>
                    </a:cubicBezTo>
                    <a:cubicBezTo>
                      <a:pt x="6725" y="2758"/>
                      <a:pt x="12891" y="953"/>
                      <a:pt x="19207" y="728"/>
                    </a:cubicBezTo>
                    <a:cubicBezTo>
                      <a:pt x="19132" y="502"/>
                      <a:pt x="19056" y="251"/>
                      <a:pt x="18981" y="1"/>
                    </a:cubicBezTo>
                    <a:cubicBezTo>
                      <a:pt x="18935" y="1"/>
                      <a:pt x="18889" y="1"/>
                      <a:pt x="18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5073;p63"/>
              <p:cNvSpPr/>
              <p:nvPr/>
            </p:nvSpPr>
            <p:spPr>
              <a:xfrm>
                <a:off x="1889958" y="1226918"/>
                <a:ext cx="103726" cy="10970"/>
              </a:xfrm>
              <a:custGeom>
                <a:avLst/>
                <a:gdLst/>
                <a:ahLst/>
                <a:cxnLst/>
                <a:rect l="l" t="t" r="r" b="b"/>
                <a:pathLst>
                  <a:path w="17663" h="1868" extrusionOk="0">
                    <a:moveTo>
                      <a:pt x="7581" y="1"/>
                    </a:moveTo>
                    <a:cubicBezTo>
                      <a:pt x="5203" y="1"/>
                      <a:pt x="2793" y="194"/>
                      <a:pt x="344" y="564"/>
                    </a:cubicBezTo>
                    <a:cubicBezTo>
                      <a:pt x="0" y="613"/>
                      <a:pt x="90" y="1192"/>
                      <a:pt x="423" y="1192"/>
                    </a:cubicBezTo>
                    <a:cubicBezTo>
                      <a:pt x="430" y="1192"/>
                      <a:pt x="437" y="1191"/>
                      <a:pt x="444" y="1191"/>
                    </a:cubicBezTo>
                    <a:cubicBezTo>
                      <a:pt x="3084" y="990"/>
                      <a:pt x="5735" y="812"/>
                      <a:pt x="8390" y="812"/>
                    </a:cubicBezTo>
                    <a:cubicBezTo>
                      <a:pt x="9718" y="812"/>
                      <a:pt x="11046" y="857"/>
                      <a:pt x="12374" y="965"/>
                    </a:cubicBezTo>
                    <a:cubicBezTo>
                      <a:pt x="14179" y="1091"/>
                      <a:pt x="15933" y="1442"/>
                      <a:pt x="17662" y="1868"/>
                    </a:cubicBezTo>
                    <a:cubicBezTo>
                      <a:pt x="17662" y="1667"/>
                      <a:pt x="17637" y="1442"/>
                      <a:pt x="17637" y="1241"/>
                    </a:cubicBezTo>
                    <a:cubicBezTo>
                      <a:pt x="14343" y="399"/>
                      <a:pt x="10996" y="1"/>
                      <a:pt x="7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5074;p63"/>
              <p:cNvSpPr/>
              <p:nvPr/>
            </p:nvSpPr>
            <p:spPr>
              <a:xfrm>
                <a:off x="1865452" y="1244371"/>
                <a:ext cx="116751" cy="90067"/>
              </a:xfrm>
              <a:custGeom>
                <a:avLst/>
                <a:gdLst/>
                <a:ahLst/>
                <a:cxnLst/>
                <a:rect l="l" t="t" r="r" b="b"/>
                <a:pathLst>
                  <a:path w="19881" h="15337" extrusionOk="0">
                    <a:moveTo>
                      <a:pt x="324" y="0"/>
                    </a:moveTo>
                    <a:cubicBezTo>
                      <a:pt x="161" y="0"/>
                      <a:pt x="1" y="182"/>
                      <a:pt x="131" y="349"/>
                    </a:cubicBezTo>
                    <a:cubicBezTo>
                      <a:pt x="307" y="650"/>
                      <a:pt x="507" y="926"/>
                      <a:pt x="683" y="1226"/>
                    </a:cubicBezTo>
                    <a:cubicBezTo>
                      <a:pt x="607" y="1352"/>
                      <a:pt x="632" y="1602"/>
                      <a:pt x="833" y="1627"/>
                    </a:cubicBezTo>
                    <a:cubicBezTo>
                      <a:pt x="883" y="1652"/>
                      <a:pt x="908" y="1652"/>
                      <a:pt x="958" y="1652"/>
                    </a:cubicBezTo>
                    <a:cubicBezTo>
                      <a:pt x="2261" y="3733"/>
                      <a:pt x="3289" y="5838"/>
                      <a:pt x="3941" y="8319"/>
                    </a:cubicBezTo>
                    <a:cubicBezTo>
                      <a:pt x="4542" y="10600"/>
                      <a:pt x="5119" y="12956"/>
                      <a:pt x="5545" y="15337"/>
                    </a:cubicBezTo>
                    <a:cubicBezTo>
                      <a:pt x="5695" y="15287"/>
                      <a:pt x="5820" y="15262"/>
                      <a:pt x="5971" y="15211"/>
                    </a:cubicBezTo>
                    <a:cubicBezTo>
                      <a:pt x="5419" y="10575"/>
                      <a:pt x="4367" y="5713"/>
                      <a:pt x="1810" y="1828"/>
                    </a:cubicBezTo>
                    <a:lnTo>
                      <a:pt x="1810" y="1828"/>
                    </a:lnTo>
                    <a:cubicBezTo>
                      <a:pt x="1936" y="1853"/>
                      <a:pt x="2036" y="1878"/>
                      <a:pt x="2136" y="1903"/>
                    </a:cubicBezTo>
                    <a:cubicBezTo>
                      <a:pt x="2111" y="2003"/>
                      <a:pt x="2136" y="2104"/>
                      <a:pt x="2261" y="2179"/>
                    </a:cubicBezTo>
                    <a:cubicBezTo>
                      <a:pt x="4693" y="3282"/>
                      <a:pt x="6973" y="4560"/>
                      <a:pt x="9053" y="6289"/>
                    </a:cubicBezTo>
                    <a:cubicBezTo>
                      <a:pt x="10883" y="7793"/>
                      <a:pt x="12913" y="9748"/>
                      <a:pt x="14116" y="11928"/>
                    </a:cubicBezTo>
                    <a:cubicBezTo>
                      <a:pt x="14241" y="11853"/>
                      <a:pt x="14392" y="11753"/>
                      <a:pt x="14542" y="11678"/>
                    </a:cubicBezTo>
                    <a:cubicBezTo>
                      <a:pt x="13490" y="9572"/>
                      <a:pt x="11710" y="7743"/>
                      <a:pt x="10031" y="6189"/>
                    </a:cubicBezTo>
                    <a:cubicBezTo>
                      <a:pt x="8176" y="4510"/>
                      <a:pt x="6046" y="3156"/>
                      <a:pt x="3740" y="2204"/>
                    </a:cubicBezTo>
                    <a:lnTo>
                      <a:pt x="3740" y="2204"/>
                    </a:lnTo>
                    <a:cubicBezTo>
                      <a:pt x="9254" y="3231"/>
                      <a:pt x="14943" y="4209"/>
                      <a:pt x="19630" y="7216"/>
                    </a:cubicBezTo>
                    <a:cubicBezTo>
                      <a:pt x="19705" y="7091"/>
                      <a:pt x="19780" y="6991"/>
                      <a:pt x="19881" y="6866"/>
                    </a:cubicBezTo>
                    <a:cubicBezTo>
                      <a:pt x="14542" y="3231"/>
                      <a:pt x="7650" y="1978"/>
                      <a:pt x="1359" y="1176"/>
                    </a:cubicBezTo>
                    <a:cubicBezTo>
                      <a:pt x="1084" y="800"/>
                      <a:pt x="808" y="424"/>
                      <a:pt x="482" y="74"/>
                    </a:cubicBezTo>
                    <a:cubicBezTo>
                      <a:pt x="437" y="22"/>
                      <a:pt x="380" y="0"/>
                      <a:pt x="3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5075;p63"/>
              <p:cNvSpPr/>
              <p:nvPr/>
            </p:nvSpPr>
            <p:spPr>
              <a:xfrm>
                <a:off x="1854887" y="1263409"/>
                <a:ext cx="12955" cy="78093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3298" extrusionOk="0">
                    <a:moveTo>
                      <a:pt x="2117" y="1"/>
                    </a:moveTo>
                    <a:cubicBezTo>
                      <a:pt x="2084" y="1"/>
                      <a:pt x="2055" y="21"/>
                      <a:pt x="2055" y="65"/>
                    </a:cubicBezTo>
                    <a:cubicBezTo>
                      <a:pt x="1429" y="4300"/>
                      <a:pt x="0" y="8912"/>
                      <a:pt x="376" y="13298"/>
                    </a:cubicBezTo>
                    <a:cubicBezTo>
                      <a:pt x="577" y="13273"/>
                      <a:pt x="777" y="13248"/>
                      <a:pt x="978" y="13223"/>
                    </a:cubicBezTo>
                    <a:cubicBezTo>
                      <a:pt x="727" y="8837"/>
                      <a:pt x="1705" y="4476"/>
                      <a:pt x="2206" y="90"/>
                    </a:cubicBezTo>
                    <a:cubicBezTo>
                      <a:pt x="2206" y="33"/>
                      <a:pt x="2158" y="1"/>
                      <a:pt x="21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76;p63"/>
              <p:cNvSpPr/>
              <p:nvPr/>
            </p:nvSpPr>
            <p:spPr>
              <a:xfrm>
                <a:off x="1830158" y="1264372"/>
                <a:ext cx="11369" cy="7757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3209" extrusionOk="0">
                    <a:moveTo>
                      <a:pt x="1630" y="0"/>
                    </a:moveTo>
                    <a:cubicBezTo>
                      <a:pt x="1530" y="0"/>
                      <a:pt x="1435" y="60"/>
                      <a:pt x="1404" y="201"/>
                    </a:cubicBezTo>
                    <a:cubicBezTo>
                      <a:pt x="753" y="2883"/>
                      <a:pt x="327" y="5565"/>
                      <a:pt x="151" y="8322"/>
                    </a:cubicBezTo>
                    <a:cubicBezTo>
                      <a:pt x="76" y="9826"/>
                      <a:pt x="1" y="11555"/>
                      <a:pt x="201" y="13184"/>
                    </a:cubicBezTo>
                    <a:cubicBezTo>
                      <a:pt x="377" y="13209"/>
                      <a:pt x="552" y="13209"/>
                      <a:pt x="702" y="13209"/>
                    </a:cubicBezTo>
                    <a:cubicBezTo>
                      <a:pt x="552" y="11580"/>
                      <a:pt x="702" y="9826"/>
                      <a:pt x="778" y="8322"/>
                    </a:cubicBezTo>
                    <a:cubicBezTo>
                      <a:pt x="878" y="5640"/>
                      <a:pt x="1404" y="2958"/>
                      <a:pt x="1906" y="327"/>
                    </a:cubicBezTo>
                    <a:cubicBezTo>
                      <a:pt x="1935" y="132"/>
                      <a:pt x="1778" y="0"/>
                      <a:pt x="16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077;p63"/>
              <p:cNvSpPr/>
              <p:nvPr/>
            </p:nvSpPr>
            <p:spPr>
              <a:xfrm>
                <a:off x="1810145" y="1266005"/>
                <a:ext cx="19538" cy="72995"/>
              </a:xfrm>
              <a:custGeom>
                <a:avLst/>
                <a:gdLst/>
                <a:ahLst/>
                <a:cxnLst/>
                <a:rect l="l" t="t" r="r" b="b"/>
                <a:pathLst>
                  <a:path w="3327" h="12430" extrusionOk="0">
                    <a:moveTo>
                      <a:pt x="3045" y="0"/>
                    </a:moveTo>
                    <a:cubicBezTo>
                      <a:pt x="2996" y="0"/>
                      <a:pt x="2947" y="22"/>
                      <a:pt x="2907" y="74"/>
                    </a:cubicBezTo>
                    <a:cubicBezTo>
                      <a:pt x="100" y="3583"/>
                      <a:pt x="0" y="7994"/>
                      <a:pt x="75" y="12304"/>
                    </a:cubicBezTo>
                    <a:cubicBezTo>
                      <a:pt x="276" y="12355"/>
                      <a:pt x="451" y="12405"/>
                      <a:pt x="652" y="12430"/>
                    </a:cubicBezTo>
                    <a:cubicBezTo>
                      <a:pt x="652" y="8194"/>
                      <a:pt x="752" y="3984"/>
                      <a:pt x="3233" y="324"/>
                    </a:cubicBezTo>
                    <a:cubicBezTo>
                      <a:pt x="3326" y="176"/>
                      <a:pt x="3185" y="0"/>
                      <a:pt x="30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078;p63"/>
              <p:cNvSpPr/>
              <p:nvPr/>
            </p:nvSpPr>
            <p:spPr>
              <a:xfrm>
                <a:off x="1769965" y="1265506"/>
                <a:ext cx="41930" cy="58631"/>
              </a:xfrm>
              <a:custGeom>
                <a:avLst/>
                <a:gdLst/>
                <a:ahLst/>
                <a:cxnLst/>
                <a:rect l="l" t="t" r="r" b="b"/>
                <a:pathLst>
                  <a:path w="7140" h="9984" extrusionOk="0">
                    <a:moveTo>
                      <a:pt x="6817" y="0"/>
                    </a:moveTo>
                    <a:cubicBezTo>
                      <a:pt x="6744" y="0"/>
                      <a:pt x="6670" y="32"/>
                      <a:pt x="6617" y="109"/>
                    </a:cubicBezTo>
                    <a:cubicBezTo>
                      <a:pt x="4461" y="3367"/>
                      <a:pt x="2556" y="6851"/>
                      <a:pt x="0" y="9808"/>
                    </a:cubicBezTo>
                    <a:cubicBezTo>
                      <a:pt x="125" y="9858"/>
                      <a:pt x="276" y="9933"/>
                      <a:pt x="401" y="9983"/>
                    </a:cubicBezTo>
                    <a:cubicBezTo>
                      <a:pt x="3058" y="7126"/>
                      <a:pt x="5038" y="3718"/>
                      <a:pt x="7018" y="359"/>
                    </a:cubicBezTo>
                    <a:cubicBezTo>
                      <a:pt x="7140" y="168"/>
                      <a:pt x="6983" y="0"/>
                      <a:pt x="6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079;p63"/>
              <p:cNvSpPr/>
              <p:nvPr/>
            </p:nvSpPr>
            <p:spPr>
              <a:xfrm>
                <a:off x="1743322" y="1260044"/>
                <a:ext cx="50498" cy="48930"/>
              </a:xfrm>
              <a:custGeom>
                <a:avLst/>
                <a:gdLst/>
                <a:ahLst/>
                <a:cxnLst/>
                <a:rect l="l" t="t" r="r" b="b"/>
                <a:pathLst>
                  <a:path w="8599" h="8332" extrusionOk="0">
                    <a:moveTo>
                      <a:pt x="8269" y="0"/>
                    </a:moveTo>
                    <a:cubicBezTo>
                      <a:pt x="8211" y="0"/>
                      <a:pt x="8151" y="25"/>
                      <a:pt x="8096" y="86"/>
                    </a:cubicBezTo>
                    <a:cubicBezTo>
                      <a:pt x="5540" y="2893"/>
                      <a:pt x="2908" y="5675"/>
                      <a:pt x="1" y="8106"/>
                    </a:cubicBezTo>
                    <a:cubicBezTo>
                      <a:pt x="101" y="8182"/>
                      <a:pt x="226" y="8282"/>
                      <a:pt x="327" y="8332"/>
                    </a:cubicBezTo>
                    <a:cubicBezTo>
                      <a:pt x="3309" y="6001"/>
                      <a:pt x="5966" y="3319"/>
                      <a:pt x="8447" y="437"/>
                    </a:cubicBezTo>
                    <a:cubicBezTo>
                      <a:pt x="8599" y="247"/>
                      <a:pt x="8449" y="0"/>
                      <a:pt x="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080;p63"/>
              <p:cNvSpPr/>
              <p:nvPr/>
            </p:nvSpPr>
            <p:spPr>
              <a:xfrm>
                <a:off x="1716243" y="1256574"/>
                <a:ext cx="61591" cy="30472"/>
              </a:xfrm>
              <a:custGeom>
                <a:avLst/>
                <a:gdLst/>
                <a:ahLst/>
                <a:cxnLst/>
                <a:rect l="l" t="t" r="r" b="b"/>
                <a:pathLst>
                  <a:path w="10488" h="5189" extrusionOk="0">
                    <a:moveTo>
                      <a:pt x="10137" y="0"/>
                    </a:moveTo>
                    <a:cubicBezTo>
                      <a:pt x="10101" y="0"/>
                      <a:pt x="10064" y="8"/>
                      <a:pt x="10025" y="26"/>
                    </a:cubicBezTo>
                    <a:cubicBezTo>
                      <a:pt x="6667" y="1504"/>
                      <a:pt x="3384" y="3509"/>
                      <a:pt x="0" y="5013"/>
                    </a:cubicBezTo>
                    <a:cubicBezTo>
                      <a:pt x="50" y="5063"/>
                      <a:pt x="125" y="5138"/>
                      <a:pt x="176" y="5189"/>
                    </a:cubicBezTo>
                    <a:cubicBezTo>
                      <a:pt x="1203" y="4737"/>
                      <a:pt x="2231" y="4211"/>
                      <a:pt x="3258" y="3760"/>
                    </a:cubicBezTo>
                    <a:cubicBezTo>
                      <a:pt x="5614" y="2707"/>
                      <a:pt x="7945" y="1580"/>
                      <a:pt x="10251" y="402"/>
                    </a:cubicBezTo>
                    <a:cubicBezTo>
                      <a:pt x="10488" y="294"/>
                      <a:pt x="10354" y="0"/>
                      <a:pt x="10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5081;p63"/>
              <p:cNvSpPr/>
              <p:nvPr/>
            </p:nvSpPr>
            <p:spPr>
              <a:xfrm>
                <a:off x="1701374" y="1243578"/>
                <a:ext cx="73612" cy="27571"/>
              </a:xfrm>
              <a:custGeom>
                <a:avLst/>
                <a:gdLst/>
                <a:ahLst/>
                <a:cxnLst/>
                <a:rect l="l" t="t" r="r" b="b"/>
                <a:pathLst>
                  <a:path w="12535" h="4695" extrusionOk="0">
                    <a:moveTo>
                      <a:pt x="12146" y="0"/>
                    </a:moveTo>
                    <a:cubicBezTo>
                      <a:pt x="12125" y="0"/>
                      <a:pt x="12104" y="3"/>
                      <a:pt x="12081" y="8"/>
                    </a:cubicBezTo>
                    <a:cubicBezTo>
                      <a:pt x="7820" y="860"/>
                      <a:pt x="3735" y="2214"/>
                      <a:pt x="1" y="4344"/>
                    </a:cubicBezTo>
                    <a:cubicBezTo>
                      <a:pt x="101" y="4469"/>
                      <a:pt x="176" y="4569"/>
                      <a:pt x="276" y="4695"/>
                    </a:cubicBezTo>
                    <a:cubicBezTo>
                      <a:pt x="4036" y="2765"/>
                      <a:pt x="8096" y="1512"/>
                      <a:pt x="12231" y="509"/>
                    </a:cubicBezTo>
                    <a:cubicBezTo>
                      <a:pt x="12535" y="439"/>
                      <a:pt x="12425" y="0"/>
                      <a:pt x="12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5082;p63"/>
              <p:cNvSpPr/>
              <p:nvPr/>
            </p:nvSpPr>
            <p:spPr>
              <a:xfrm>
                <a:off x="1695196" y="1236408"/>
                <a:ext cx="69724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11873" h="4287" extrusionOk="0">
                    <a:moveTo>
                      <a:pt x="11525" y="0"/>
                    </a:moveTo>
                    <a:cubicBezTo>
                      <a:pt x="11518" y="0"/>
                      <a:pt x="11511" y="0"/>
                      <a:pt x="11504" y="1"/>
                    </a:cubicBezTo>
                    <a:cubicBezTo>
                      <a:pt x="7318" y="352"/>
                      <a:pt x="3559" y="1881"/>
                      <a:pt x="0" y="3911"/>
                    </a:cubicBezTo>
                    <a:cubicBezTo>
                      <a:pt x="75" y="4036"/>
                      <a:pt x="151" y="4161"/>
                      <a:pt x="226" y="4287"/>
                    </a:cubicBezTo>
                    <a:cubicBezTo>
                      <a:pt x="3810" y="2482"/>
                      <a:pt x="7519" y="1104"/>
                      <a:pt x="11579" y="552"/>
                    </a:cubicBezTo>
                    <a:cubicBezTo>
                      <a:pt x="11873" y="503"/>
                      <a:pt x="11808" y="0"/>
                      <a:pt x="115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5083;p63"/>
              <p:cNvSpPr/>
              <p:nvPr/>
            </p:nvSpPr>
            <p:spPr>
              <a:xfrm>
                <a:off x="1686658" y="1230717"/>
                <a:ext cx="67416" cy="8498"/>
              </a:xfrm>
              <a:custGeom>
                <a:avLst/>
                <a:gdLst/>
                <a:ahLst/>
                <a:cxnLst/>
                <a:rect l="l" t="t" r="r" b="b"/>
                <a:pathLst>
                  <a:path w="11480" h="1447" extrusionOk="0">
                    <a:moveTo>
                      <a:pt x="9926" y="0"/>
                    </a:moveTo>
                    <a:cubicBezTo>
                      <a:pt x="6562" y="0"/>
                      <a:pt x="3242" y="355"/>
                      <a:pt x="1" y="1221"/>
                    </a:cubicBezTo>
                    <a:cubicBezTo>
                      <a:pt x="26" y="1296"/>
                      <a:pt x="51" y="1371"/>
                      <a:pt x="76" y="1446"/>
                    </a:cubicBezTo>
                    <a:cubicBezTo>
                      <a:pt x="3518" y="639"/>
                      <a:pt x="7072" y="417"/>
                      <a:pt x="10632" y="417"/>
                    </a:cubicBezTo>
                    <a:cubicBezTo>
                      <a:pt x="10831" y="417"/>
                      <a:pt x="11030" y="417"/>
                      <a:pt x="11229" y="419"/>
                    </a:cubicBezTo>
                    <a:cubicBezTo>
                      <a:pt x="11479" y="419"/>
                      <a:pt x="11479" y="43"/>
                      <a:pt x="11229" y="18"/>
                    </a:cubicBezTo>
                    <a:cubicBezTo>
                      <a:pt x="10794" y="6"/>
                      <a:pt x="10359" y="0"/>
                      <a:pt x="99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084;p63"/>
              <p:cNvSpPr/>
              <p:nvPr/>
            </p:nvSpPr>
            <p:spPr>
              <a:xfrm>
                <a:off x="1687685" y="1206240"/>
                <a:ext cx="97895" cy="18170"/>
              </a:xfrm>
              <a:custGeom>
                <a:avLst/>
                <a:gdLst/>
                <a:ahLst/>
                <a:cxnLst/>
                <a:rect l="l" t="t" r="r" b="b"/>
                <a:pathLst>
                  <a:path w="16670" h="3094" extrusionOk="0">
                    <a:moveTo>
                      <a:pt x="76" y="0"/>
                    </a:moveTo>
                    <a:cubicBezTo>
                      <a:pt x="51" y="100"/>
                      <a:pt x="26" y="201"/>
                      <a:pt x="1" y="276"/>
                    </a:cubicBezTo>
                    <a:cubicBezTo>
                      <a:pt x="2282" y="326"/>
                      <a:pt x="4562" y="426"/>
                      <a:pt x="6818" y="727"/>
                    </a:cubicBezTo>
                    <a:cubicBezTo>
                      <a:pt x="10076" y="1178"/>
                      <a:pt x="13184" y="2206"/>
                      <a:pt x="16317" y="3083"/>
                    </a:cubicBezTo>
                    <a:cubicBezTo>
                      <a:pt x="16340" y="3090"/>
                      <a:pt x="16362" y="3094"/>
                      <a:pt x="16383" y="3094"/>
                    </a:cubicBezTo>
                    <a:cubicBezTo>
                      <a:pt x="16569" y="3094"/>
                      <a:pt x="16670" y="2822"/>
                      <a:pt x="16467" y="2732"/>
                    </a:cubicBezTo>
                    <a:cubicBezTo>
                      <a:pt x="11204" y="501"/>
                      <a:pt x="5690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085;p63"/>
              <p:cNvSpPr/>
              <p:nvPr/>
            </p:nvSpPr>
            <p:spPr>
              <a:xfrm>
                <a:off x="1708733" y="1162819"/>
                <a:ext cx="85879" cy="63341"/>
              </a:xfrm>
              <a:custGeom>
                <a:avLst/>
                <a:gdLst/>
                <a:ahLst/>
                <a:cxnLst/>
                <a:rect l="l" t="t" r="r" b="b"/>
                <a:pathLst>
                  <a:path w="14624" h="10786" extrusionOk="0">
                    <a:moveTo>
                      <a:pt x="402" y="1"/>
                    </a:moveTo>
                    <a:cubicBezTo>
                      <a:pt x="277" y="201"/>
                      <a:pt x="151" y="402"/>
                      <a:pt x="1" y="577"/>
                    </a:cubicBezTo>
                    <a:cubicBezTo>
                      <a:pt x="1956" y="1279"/>
                      <a:pt x="3886" y="2056"/>
                      <a:pt x="5690" y="3058"/>
                    </a:cubicBezTo>
                    <a:cubicBezTo>
                      <a:pt x="9049" y="4963"/>
                      <a:pt x="11405" y="8021"/>
                      <a:pt x="14086" y="10702"/>
                    </a:cubicBezTo>
                    <a:cubicBezTo>
                      <a:pt x="14138" y="10761"/>
                      <a:pt x="14203" y="10786"/>
                      <a:pt x="14266" y="10786"/>
                    </a:cubicBezTo>
                    <a:cubicBezTo>
                      <a:pt x="14447" y="10786"/>
                      <a:pt x="14623" y="10587"/>
                      <a:pt x="14512" y="10402"/>
                    </a:cubicBezTo>
                    <a:cubicBezTo>
                      <a:pt x="12482" y="7294"/>
                      <a:pt x="9750" y="4662"/>
                      <a:pt x="6643" y="2707"/>
                    </a:cubicBezTo>
                    <a:cubicBezTo>
                      <a:pt x="4713" y="1479"/>
                      <a:pt x="2582" y="677"/>
                      <a:pt x="4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5086;p63"/>
              <p:cNvSpPr/>
              <p:nvPr/>
            </p:nvSpPr>
            <p:spPr>
              <a:xfrm>
                <a:off x="1737584" y="1129411"/>
                <a:ext cx="75432" cy="70769"/>
              </a:xfrm>
              <a:custGeom>
                <a:avLst/>
                <a:gdLst/>
                <a:ahLst/>
                <a:cxnLst/>
                <a:rect l="l" t="t" r="r" b="b"/>
                <a:pathLst>
                  <a:path w="12845" h="12051" extrusionOk="0">
                    <a:moveTo>
                      <a:pt x="276" y="0"/>
                    </a:moveTo>
                    <a:cubicBezTo>
                      <a:pt x="176" y="101"/>
                      <a:pt x="100" y="201"/>
                      <a:pt x="0" y="301"/>
                    </a:cubicBezTo>
                    <a:cubicBezTo>
                      <a:pt x="2005" y="1454"/>
                      <a:pt x="3985" y="2682"/>
                      <a:pt x="5765" y="4186"/>
                    </a:cubicBezTo>
                    <a:cubicBezTo>
                      <a:pt x="8346" y="6341"/>
                      <a:pt x="10351" y="9123"/>
                      <a:pt x="12181" y="11905"/>
                    </a:cubicBezTo>
                    <a:cubicBezTo>
                      <a:pt x="12252" y="12007"/>
                      <a:pt x="12350" y="12050"/>
                      <a:pt x="12444" y="12050"/>
                    </a:cubicBezTo>
                    <a:cubicBezTo>
                      <a:pt x="12652" y="12050"/>
                      <a:pt x="12845" y="11845"/>
                      <a:pt x="12707" y="11604"/>
                    </a:cubicBezTo>
                    <a:cubicBezTo>
                      <a:pt x="10978" y="8597"/>
                      <a:pt x="8898" y="5965"/>
                      <a:pt x="6216" y="3735"/>
                    </a:cubicBezTo>
                    <a:cubicBezTo>
                      <a:pt x="4411" y="2256"/>
                      <a:pt x="2381" y="1078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5087;p63"/>
              <p:cNvSpPr/>
              <p:nvPr/>
            </p:nvSpPr>
            <p:spPr>
              <a:xfrm>
                <a:off x="1784535" y="1092467"/>
                <a:ext cx="33238" cy="79414"/>
              </a:xfrm>
              <a:custGeom>
                <a:avLst/>
                <a:gdLst/>
                <a:ahLst/>
                <a:cxnLst/>
                <a:rect l="l" t="t" r="r" b="b"/>
                <a:pathLst>
                  <a:path w="5660" h="13523" extrusionOk="0">
                    <a:moveTo>
                      <a:pt x="326" y="1"/>
                    </a:moveTo>
                    <a:cubicBezTo>
                      <a:pt x="226" y="51"/>
                      <a:pt x="126" y="101"/>
                      <a:pt x="0" y="176"/>
                    </a:cubicBezTo>
                    <a:cubicBezTo>
                      <a:pt x="727" y="1229"/>
                      <a:pt x="1404" y="2331"/>
                      <a:pt x="1980" y="3484"/>
                    </a:cubicBezTo>
                    <a:cubicBezTo>
                      <a:pt x="3509" y="6567"/>
                      <a:pt x="4211" y="10026"/>
                      <a:pt x="5113" y="13334"/>
                    </a:cubicBezTo>
                    <a:cubicBezTo>
                      <a:pt x="5143" y="13465"/>
                      <a:pt x="5242" y="13523"/>
                      <a:pt x="5345" y="13523"/>
                    </a:cubicBezTo>
                    <a:cubicBezTo>
                      <a:pt x="5498" y="13523"/>
                      <a:pt x="5659" y="13394"/>
                      <a:pt x="5614" y="13184"/>
                    </a:cubicBezTo>
                    <a:cubicBezTo>
                      <a:pt x="4938" y="9750"/>
                      <a:pt x="4010" y="6366"/>
                      <a:pt x="2406" y="3234"/>
                    </a:cubicBezTo>
                    <a:cubicBezTo>
                      <a:pt x="1830" y="2081"/>
                      <a:pt x="1103" y="1028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5088;p63"/>
              <p:cNvSpPr/>
              <p:nvPr/>
            </p:nvSpPr>
            <p:spPr>
              <a:xfrm>
                <a:off x="1864518" y="1076129"/>
                <a:ext cx="14805" cy="61984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0555" extrusionOk="0">
                    <a:moveTo>
                      <a:pt x="1994" y="1"/>
                    </a:moveTo>
                    <a:cubicBezTo>
                      <a:pt x="1092" y="3434"/>
                      <a:pt x="415" y="6943"/>
                      <a:pt x="14" y="10377"/>
                    </a:cubicBezTo>
                    <a:cubicBezTo>
                      <a:pt x="0" y="10489"/>
                      <a:pt x="105" y="10554"/>
                      <a:pt x="204" y="10554"/>
                    </a:cubicBezTo>
                    <a:cubicBezTo>
                      <a:pt x="281" y="10554"/>
                      <a:pt x="354" y="10515"/>
                      <a:pt x="365" y="10427"/>
                    </a:cubicBezTo>
                    <a:cubicBezTo>
                      <a:pt x="1117" y="7043"/>
                      <a:pt x="1894" y="3585"/>
                      <a:pt x="2521" y="151"/>
                    </a:cubicBezTo>
                    <a:cubicBezTo>
                      <a:pt x="2345" y="101"/>
                      <a:pt x="2170" y="51"/>
                      <a:pt x="1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5089;p63"/>
              <p:cNvSpPr/>
              <p:nvPr/>
            </p:nvSpPr>
            <p:spPr>
              <a:xfrm>
                <a:off x="1743322" y="1110061"/>
                <a:ext cx="221370" cy="187726"/>
              </a:xfrm>
              <a:custGeom>
                <a:avLst/>
                <a:gdLst/>
                <a:ahLst/>
                <a:cxnLst/>
                <a:rect l="l" t="t" r="r" b="b"/>
                <a:pathLst>
                  <a:path w="37696" h="31967" extrusionOk="0">
                    <a:moveTo>
                      <a:pt x="18541" y="0"/>
                    </a:moveTo>
                    <a:cubicBezTo>
                      <a:pt x="13481" y="0"/>
                      <a:pt x="10073" y="2696"/>
                      <a:pt x="8522" y="4498"/>
                    </a:cubicBezTo>
                    <a:cubicBezTo>
                      <a:pt x="6642" y="6654"/>
                      <a:pt x="1" y="20488"/>
                      <a:pt x="1" y="20488"/>
                    </a:cubicBezTo>
                    <a:cubicBezTo>
                      <a:pt x="1" y="20488"/>
                      <a:pt x="9249" y="29737"/>
                      <a:pt x="12006" y="31466"/>
                    </a:cubicBezTo>
                    <a:cubicBezTo>
                      <a:pt x="12556" y="31814"/>
                      <a:pt x="13537" y="31966"/>
                      <a:pt x="14791" y="31966"/>
                    </a:cubicBezTo>
                    <a:cubicBezTo>
                      <a:pt x="19764" y="31966"/>
                      <a:pt x="29041" y="29577"/>
                      <a:pt x="32883" y="27556"/>
                    </a:cubicBezTo>
                    <a:cubicBezTo>
                      <a:pt x="37695" y="25000"/>
                      <a:pt x="32557" y="12268"/>
                      <a:pt x="30778" y="8082"/>
                    </a:cubicBezTo>
                    <a:cubicBezTo>
                      <a:pt x="28998" y="3922"/>
                      <a:pt x="28497" y="1741"/>
                      <a:pt x="21705" y="338"/>
                    </a:cubicBezTo>
                    <a:cubicBezTo>
                      <a:pt x="20588" y="104"/>
                      <a:pt x="19533" y="0"/>
                      <a:pt x="18541" y="0"/>
                    </a:cubicBezTo>
                    <a:close/>
                  </a:path>
                </a:pathLst>
              </a:custGeom>
              <a:solidFill>
                <a:srgbClr val="4D1311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5090;p63"/>
              <p:cNvSpPr/>
              <p:nvPr/>
            </p:nvSpPr>
            <p:spPr>
              <a:xfrm>
                <a:off x="1738905" y="1115111"/>
                <a:ext cx="207681" cy="190621"/>
              </a:xfrm>
              <a:custGeom>
                <a:avLst/>
                <a:gdLst/>
                <a:ahLst/>
                <a:cxnLst/>
                <a:rect l="l" t="t" r="r" b="b"/>
                <a:pathLst>
                  <a:path w="35365" h="32460" extrusionOk="0">
                    <a:moveTo>
                      <a:pt x="18954" y="1"/>
                    </a:moveTo>
                    <a:cubicBezTo>
                      <a:pt x="16849" y="1"/>
                      <a:pt x="14589" y="492"/>
                      <a:pt x="12382" y="1809"/>
                    </a:cubicBezTo>
                    <a:cubicBezTo>
                      <a:pt x="9500" y="3538"/>
                      <a:pt x="1" y="17423"/>
                      <a:pt x="477" y="21032"/>
                    </a:cubicBezTo>
                    <a:cubicBezTo>
                      <a:pt x="928" y="24666"/>
                      <a:pt x="7520" y="30180"/>
                      <a:pt x="15715" y="32110"/>
                    </a:cubicBezTo>
                    <a:cubicBezTo>
                      <a:pt x="16736" y="32350"/>
                      <a:pt x="17789" y="32459"/>
                      <a:pt x="18852" y="32459"/>
                    </a:cubicBezTo>
                    <a:cubicBezTo>
                      <a:pt x="26320" y="32459"/>
                      <a:pt x="34258" y="27058"/>
                      <a:pt x="34763" y="23789"/>
                    </a:cubicBezTo>
                    <a:cubicBezTo>
                      <a:pt x="35364" y="20054"/>
                      <a:pt x="29500" y="5418"/>
                      <a:pt x="28497" y="3739"/>
                    </a:cubicBezTo>
                    <a:cubicBezTo>
                      <a:pt x="27799" y="2587"/>
                      <a:pt x="23783" y="1"/>
                      <a:pt x="189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5091;p63"/>
              <p:cNvSpPr/>
              <p:nvPr/>
            </p:nvSpPr>
            <p:spPr>
              <a:xfrm>
                <a:off x="1738905" y="1115129"/>
                <a:ext cx="112893" cy="14763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25140" extrusionOk="0">
                    <a:moveTo>
                      <a:pt x="19062" y="0"/>
                    </a:moveTo>
                    <a:cubicBezTo>
                      <a:pt x="16927" y="0"/>
                      <a:pt x="14630" y="486"/>
                      <a:pt x="12382" y="1806"/>
                    </a:cubicBezTo>
                    <a:cubicBezTo>
                      <a:pt x="9500" y="3535"/>
                      <a:pt x="1" y="17420"/>
                      <a:pt x="477" y="21029"/>
                    </a:cubicBezTo>
                    <a:cubicBezTo>
                      <a:pt x="627" y="22257"/>
                      <a:pt x="1480" y="23686"/>
                      <a:pt x="2858" y="25139"/>
                    </a:cubicBezTo>
                    <a:cubicBezTo>
                      <a:pt x="2858" y="24488"/>
                      <a:pt x="2908" y="23836"/>
                      <a:pt x="3033" y="23159"/>
                    </a:cubicBezTo>
                    <a:cubicBezTo>
                      <a:pt x="3835" y="19325"/>
                      <a:pt x="5991" y="15615"/>
                      <a:pt x="7820" y="12182"/>
                    </a:cubicBezTo>
                    <a:cubicBezTo>
                      <a:pt x="10527" y="7219"/>
                      <a:pt x="14061" y="2307"/>
                      <a:pt x="19224" y="1"/>
                    </a:cubicBezTo>
                    <a:cubicBezTo>
                      <a:pt x="19170" y="1"/>
                      <a:pt x="19116" y="0"/>
                      <a:pt x="19062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5092;p63"/>
              <p:cNvSpPr/>
              <p:nvPr/>
            </p:nvSpPr>
            <p:spPr>
              <a:xfrm>
                <a:off x="1876668" y="1203886"/>
                <a:ext cx="16420" cy="15315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608" extrusionOk="0">
                    <a:moveTo>
                      <a:pt x="1554" y="0"/>
                    </a:moveTo>
                    <a:cubicBezTo>
                      <a:pt x="752" y="0"/>
                      <a:pt x="1" y="2556"/>
                      <a:pt x="1153" y="2607"/>
                    </a:cubicBezTo>
                    <a:cubicBezTo>
                      <a:pt x="1164" y="2607"/>
                      <a:pt x="1174" y="2607"/>
                      <a:pt x="1185" y="2607"/>
                    </a:cubicBezTo>
                    <a:cubicBezTo>
                      <a:pt x="2291" y="2607"/>
                      <a:pt x="2796" y="0"/>
                      <a:pt x="1554" y="0"/>
                    </a:cubicBezTo>
                    <a:close/>
                  </a:path>
                </a:pathLst>
              </a:custGeom>
              <a:solidFill>
                <a:srgbClr val="F2A5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5093;p63"/>
              <p:cNvSpPr/>
              <p:nvPr/>
            </p:nvSpPr>
            <p:spPr>
              <a:xfrm>
                <a:off x="1802487" y="1193286"/>
                <a:ext cx="16455" cy="15462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2633" extrusionOk="0">
                    <a:moveTo>
                      <a:pt x="1530" y="1"/>
                    </a:moveTo>
                    <a:cubicBezTo>
                      <a:pt x="728" y="1"/>
                      <a:pt x="1" y="2582"/>
                      <a:pt x="1129" y="2632"/>
                    </a:cubicBezTo>
                    <a:cubicBezTo>
                      <a:pt x="1134" y="2632"/>
                      <a:pt x="1140" y="2632"/>
                      <a:pt x="1145" y="2632"/>
                    </a:cubicBezTo>
                    <a:cubicBezTo>
                      <a:pt x="2287" y="2632"/>
                      <a:pt x="2802" y="1"/>
                      <a:pt x="1530" y="1"/>
                    </a:cubicBezTo>
                    <a:close/>
                  </a:path>
                </a:pathLst>
              </a:custGeom>
              <a:solidFill>
                <a:srgbClr val="F2A5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5094;p63"/>
              <p:cNvSpPr/>
              <p:nvPr/>
            </p:nvSpPr>
            <p:spPr>
              <a:xfrm>
                <a:off x="1829571" y="1222578"/>
                <a:ext cx="109064" cy="83113"/>
              </a:xfrm>
              <a:custGeom>
                <a:avLst/>
                <a:gdLst/>
                <a:ahLst/>
                <a:cxnLst/>
                <a:rect l="l" t="t" r="r" b="b"/>
                <a:pathLst>
                  <a:path w="18572" h="14153" extrusionOk="0">
                    <a:moveTo>
                      <a:pt x="18472" y="0"/>
                    </a:moveTo>
                    <a:cubicBezTo>
                      <a:pt x="16191" y="1278"/>
                      <a:pt x="14236" y="3183"/>
                      <a:pt x="11930" y="4486"/>
                    </a:cubicBezTo>
                    <a:cubicBezTo>
                      <a:pt x="10752" y="5138"/>
                      <a:pt x="9574" y="5890"/>
                      <a:pt x="8346" y="6567"/>
                    </a:cubicBezTo>
                    <a:cubicBezTo>
                      <a:pt x="7093" y="3459"/>
                      <a:pt x="2983" y="1203"/>
                      <a:pt x="51" y="802"/>
                    </a:cubicBezTo>
                    <a:cubicBezTo>
                      <a:pt x="26" y="802"/>
                      <a:pt x="0" y="827"/>
                      <a:pt x="26" y="852"/>
                    </a:cubicBezTo>
                    <a:cubicBezTo>
                      <a:pt x="2632" y="2882"/>
                      <a:pt x="5765" y="3910"/>
                      <a:pt x="7018" y="7218"/>
                    </a:cubicBezTo>
                    <a:cubicBezTo>
                      <a:pt x="6692" y="7369"/>
                      <a:pt x="6391" y="7494"/>
                      <a:pt x="6066" y="7619"/>
                    </a:cubicBezTo>
                    <a:cubicBezTo>
                      <a:pt x="5526" y="7799"/>
                      <a:pt x="5672" y="8605"/>
                      <a:pt x="6143" y="8605"/>
                    </a:cubicBezTo>
                    <a:cubicBezTo>
                      <a:pt x="6197" y="8605"/>
                      <a:pt x="6255" y="8595"/>
                      <a:pt x="6316" y="8572"/>
                    </a:cubicBezTo>
                    <a:cubicBezTo>
                      <a:pt x="6667" y="8446"/>
                      <a:pt x="6993" y="8321"/>
                      <a:pt x="7319" y="8171"/>
                    </a:cubicBezTo>
                    <a:lnTo>
                      <a:pt x="7319" y="8171"/>
                    </a:lnTo>
                    <a:cubicBezTo>
                      <a:pt x="7494" y="8973"/>
                      <a:pt x="7419" y="9649"/>
                      <a:pt x="7168" y="10226"/>
                    </a:cubicBezTo>
                    <a:cubicBezTo>
                      <a:pt x="7018" y="10201"/>
                      <a:pt x="6843" y="10201"/>
                      <a:pt x="6667" y="10201"/>
                    </a:cubicBezTo>
                    <a:cubicBezTo>
                      <a:pt x="6658" y="10200"/>
                      <a:pt x="6649" y="10200"/>
                      <a:pt x="6640" y="10200"/>
                    </a:cubicBezTo>
                    <a:cubicBezTo>
                      <a:pt x="6131" y="10200"/>
                      <a:pt x="5847" y="10883"/>
                      <a:pt x="6241" y="11228"/>
                    </a:cubicBezTo>
                    <a:cubicBezTo>
                      <a:pt x="6291" y="11253"/>
                      <a:pt x="6316" y="11303"/>
                      <a:pt x="6366" y="11328"/>
                    </a:cubicBezTo>
                    <a:cubicBezTo>
                      <a:pt x="4938" y="12657"/>
                      <a:pt x="2331" y="13183"/>
                      <a:pt x="351" y="13835"/>
                    </a:cubicBezTo>
                    <a:cubicBezTo>
                      <a:pt x="1351" y="14053"/>
                      <a:pt x="2390" y="14152"/>
                      <a:pt x="3430" y="14152"/>
                    </a:cubicBezTo>
                    <a:cubicBezTo>
                      <a:pt x="3825" y="14152"/>
                      <a:pt x="4219" y="14138"/>
                      <a:pt x="4612" y="14110"/>
                    </a:cubicBezTo>
                    <a:cubicBezTo>
                      <a:pt x="5765" y="13559"/>
                      <a:pt x="6767" y="12832"/>
                      <a:pt x="7519" y="11880"/>
                    </a:cubicBezTo>
                    <a:cubicBezTo>
                      <a:pt x="8121" y="12030"/>
                      <a:pt x="8772" y="12080"/>
                      <a:pt x="9424" y="12156"/>
                    </a:cubicBezTo>
                    <a:cubicBezTo>
                      <a:pt x="10101" y="12256"/>
                      <a:pt x="10803" y="12331"/>
                      <a:pt x="11479" y="12331"/>
                    </a:cubicBezTo>
                    <a:cubicBezTo>
                      <a:pt x="11880" y="12156"/>
                      <a:pt x="12281" y="11980"/>
                      <a:pt x="12657" y="11780"/>
                    </a:cubicBezTo>
                    <a:cubicBezTo>
                      <a:pt x="11229" y="11379"/>
                      <a:pt x="9800" y="10752"/>
                      <a:pt x="8346" y="10426"/>
                    </a:cubicBezTo>
                    <a:cubicBezTo>
                      <a:pt x="8547" y="9950"/>
                      <a:pt x="8647" y="9449"/>
                      <a:pt x="8722" y="8922"/>
                    </a:cubicBezTo>
                    <a:cubicBezTo>
                      <a:pt x="8747" y="8446"/>
                      <a:pt x="8722" y="7970"/>
                      <a:pt x="8647" y="7519"/>
                    </a:cubicBezTo>
                    <a:cubicBezTo>
                      <a:pt x="9800" y="6892"/>
                      <a:pt x="10928" y="6165"/>
                      <a:pt x="12031" y="5514"/>
                    </a:cubicBezTo>
                    <a:cubicBezTo>
                      <a:pt x="14437" y="4085"/>
                      <a:pt x="16642" y="2406"/>
                      <a:pt x="18572" y="401"/>
                    </a:cubicBezTo>
                    <a:cubicBezTo>
                      <a:pt x="18547" y="276"/>
                      <a:pt x="18497" y="125"/>
                      <a:pt x="18472" y="0"/>
                    </a:cubicBezTo>
                    <a:close/>
                  </a:path>
                </a:pathLst>
              </a:custGeom>
              <a:solidFill>
                <a:srgbClr val="F2A5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5095;p63"/>
              <p:cNvSpPr/>
              <p:nvPr/>
            </p:nvSpPr>
            <p:spPr>
              <a:xfrm>
                <a:off x="1804108" y="1187249"/>
                <a:ext cx="65208" cy="86126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4666" extrusionOk="0">
                    <a:moveTo>
                      <a:pt x="7289" y="1"/>
                    </a:moveTo>
                    <a:cubicBezTo>
                      <a:pt x="6655" y="1"/>
                      <a:pt x="1" y="9001"/>
                      <a:pt x="126" y="10051"/>
                    </a:cubicBezTo>
                    <a:cubicBezTo>
                      <a:pt x="251" y="11104"/>
                      <a:pt x="2958" y="14362"/>
                      <a:pt x="4261" y="14638"/>
                    </a:cubicBezTo>
                    <a:cubicBezTo>
                      <a:pt x="4342" y="14656"/>
                      <a:pt x="4437" y="14665"/>
                      <a:pt x="4544" y="14665"/>
                    </a:cubicBezTo>
                    <a:cubicBezTo>
                      <a:pt x="6185" y="14665"/>
                      <a:pt x="10763" y="12619"/>
                      <a:pt x="10928" y="11655"/>
                    </a:cubicBezTo>
                    <a:cubicBezTo>
                      <a:pt x="11103" y="10603"/>
                      <a:pt x="8823" y="101"/>
                      <a:pt x="7294" y="1"/>
                    </a:cubicBezTo>
                    <a:cubicBezTo>
                      <a:pt x="7292" y="1"/>
                      <a:pt x="7291" y="1"/>
                      <a:pt x="72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5096;p63"/>
              <p:cNvSpPr/>
              <p:nvPr/>
            </p:nvSpPr>
            <p:spPr>
              <a:xfrm>
                <a:off x="1804255" y="1187548"/>
                <a:ext cx="41953" cy="75949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12933" extrusionOk="0">
                    <a:moveTo>
                      <a:pt x="7144" y="0"/>
                    </a:moveTo>
                    <a:cubicBezTo>
                      <a:pt x="6066" y="702"/>
                      <a:pt x="1" y="8998"/>
                      <a:pt x="101" y="10000"/>
                    </a:cubicBezTo>
                    <a:cubicBezTo>
                      <a:pt x="176" y="10577"/>
                      <a:pt x="1053" y="11855"/>
                      <a:pt x="2056" y="12933"/>
                    </a:cubicBezTo>
                    <a:cubicBezTo>
                      <a:pt x="2357" y="10075"/>
                      <a:pt x="3134" y="7519"/>
                      <a:pt x="4462" y="4837"/>
                    </a:cubicBezTo>
                    <a:cubicBezTo>
                      <a:pt x="5289" y="3208"/>
                      <a:pt x="6116" y="1554"/>
                      <a:pt x="7144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5097;p63"/>
              <p:cNvSpPr/>
              <p:nvPr/>
            </p:nvSpPr>
            <p:spPr>
              <a:xfrm>
                <a:off x="1804989" y="1243548"/>
                <a:ext cx="62413" cy="29803"/>
              </a:xfrm>
              <a:custGeom>
                <a:avLst/>
                <a:gdLst/>
                <a:ahLst/>
                <a:cxnLst/>
                <a:rect l="l" t="t" r="r" b="b"/>
                <a:pathLst>
                  <a:path w="10628" h="5075" extrusionOk="0">
                    <a:moveTo>
                      <a:pt x="3764" y="1"/>
                    </a:moveTo>
                    <a:cubicBezTo>
                      <a:pt x="2185" y="1"/>
                      <a:pt x="853" y="316"/>
                      <a:pt x="1" y="589"/>
                    </a:cubicBezTo>
                    <a:cubicBezTo>
                      <a:pt x="302" y="1742"/>
                      <a:pt x="2858" y="4775"/>
                      <a:pt x="4111" y="5051"/>
                    </a:cubicBezTo>
                    <a:cubicBezTo>
                      <a:pt x="4186" y="5067"/>
                      <a:pt x="4274" y="5074"/>
                      <a:pt x="4374" y="5074"/>
                    </a:cubicBezTo>
                    <a:cubicBezTo>
                      <a:pt x="5837" y="5074"/>
                      <a:pt x="9759" y="3425"/>
                      <a:pt x="10628" y="2369"/>
                    </a:cubicBezTo>
                    <a:cubicBezTo>
                      <a:pt x="8266" y="530"/>
                      <a:pt x="5808" y="1"/>
                      <a:pt x="3764" y="1"/>
                    </a:cubicBezTo>
                    <a:close/>
                  </a:path>
                </a:pathLst>
              </a:custGeom>
              <a:solidFill>
                <a:srgbClr val="6A3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5098;p63"/>
              <p:cNvSpPr/>
              <p:nvPr/>
            </p:nvSpPr>
            <p:spPr>
              <a:xfrm>
                <a:off x="1809305" y="1245692"/>
                <a:ext cx="15269" cy="5773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983" extrusionOk="0">
                    <a:moveTo>
                      <a:pt x="1721" y="1"/>
                    </a:moveTo>
                    <a:cubicBezTo>
                      <a:pt x="1089" y="1"/>
                      <a:pt x="361" y="211"/>
                      <a:pt x="93" y="676"/>
                    </a:cubicBezTo>
                    <a:cubicBezTo>
                      <a:pt x="0" y="843"/>
                      <a:pt x="127" y="982"/>
                      <a:pt x="271" y="982"/>
                    </a:cubicBezTo>
                    <a:cubicBezTo>
                      <a:pt x="321" y="982"/>
                      <a:pt x="373" y="965"/>
                      <a:pt x="419" y="926"/>
                    </a:cubicBezTo>
                    <a:cubicBezTo>
                      <a:pt x="619" y="776"/>
                      <a:pt x="1045" y="701"/>
                      <a:pt x="1271" y="651"/>
                    </a:cubicBezTo>
                    <a:cubicBezTo>
                      <a:pt x="1672" y="550"/>
                      <a:pt x="2073" y="625"/>
                      <a:pt x="2449" y="450"/>
                    </a:cubicBezTo>
                    <a:cubicBezTo>
                      <a:pt x="2599" y="375"/>
                      <a:pt x="2549" y="149"/>
                      <a:pt x="2399" y="99"/>
                    </a:cubicBezTo>
                    <a:cubicBezTo>
                      <a:pt x="2212" y="35"/>
                      <a:pt x="1974" y="1"/>
                      <a:pt x="1721" y="1"/>
                    </a:cubicBezTo>
                    <a:close/>
                  </a:path>
                </a:pathLst>
              </a:custGeom>
              <a:solidFill>
                <a:srgbClr val="8442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5099;p63"/>
              <p:cNvSpPr/>
              <p:nvPr/>
            </p:nvSpPr>
            <p:spPr>
              <a:xfrm>
                <a:off x="1825554" y="1246021"/>
                <a:ext cx="4169" cy="2572"/>
              </a:xfrm>
              <a:custGeom>
                <a:avLst/>
                <a:gdLst/>
                <a:ahLst/>
                <a:cxnLst/>
                <a:rect l="l" t="t" r="r" b="b"/>
                <a:pathLst>
                  <a:path w="710" h="438" extrusionOk="0">
                    <a:moveTo>
                      <a:pt x="399" y="0"/>
                    </a:moveTo>
                    <a:cubicBezTo>
                      <a:pt x="224" y="0"/>
                      <a:pt x="0" y="70"/>
                      <a:pt x="58" y="244"/>
                    </a:cubicBezTo>
                    <a:cubicBezTo>
                      <a:pt x="96" y="377"/>
                      <a:pt x="249" y="438"/>
                      <a:pt x="397" y="438"/>
                    </a:cubicBezTo>
                    <a:cubicBezTo>
                      <a:pt x="445" y="438"/>
                      <a:pt x="492" y="431"/>
                      <a:pt x="534" y="419"/>
                    </a:cubicBezTo>
                    <a:cubicBezTo>
                      <a:pt x="710" y="344"/>
                      <a:pt x="710" y="93"/>
                      <a:pt x="534" y="18"/>
                    </a:cubicBezTo>
                    <a:cubicBezTo>
                      <a:pt x="500" y="7"/>
                      <a:pt x="452" y="0"/>
                      <a:pt x="399" y="0"/>
                    </a:cubicBezTo>
                    <a:close/>
                  </a:path>
                </a:pathLst>
              </a:custGeom>
              <a:solidFill>
                <a:srgbClr val="8442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5100;p63"/>
              <p:cNvSpPr/>
              <p:nvPr/>
            </p:nvSpPr>
            <p:spPr>
              <a:xfrm>
                <a:off x="1875347" y="1202705"/>
                <a:ext cx="16273" cy="15462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633" extrusionOk="0">
                    <a:moveTo>
                      <a:pt x="1529" y="1"/>
                    </a:moveTo>
                    <a:cubicBezTo>
                      <a:pt x="727" y="1"/>
                      <a:pt x="0" y="2582"/>
                      <a:pt x="1128" y="2632"/>
                    </a:cubicBezTo>
                    <a:cubicBezTo>
                      <a:pt x="1138" y="2633"/>
                      <a:pt x="1149" y="2633"/>
                      <a:pt x="1159" y="2633"/>
                    </a:cubicBezTo>
                    <a:cubicBezTo>
                      <a:pt x="2265" y="2633"/>
                      <a:pt x="2770" y="1"/>
                      <a:pt x="15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5101;p63"/>
              <p:cNvSpPr/>
              <p:nvPr/>
            </p:nvSpPr>
            <p:spPr>
              <a:xfrm>
                <a:off x="1880497" y="1204009"/>
                <a:ext cx="4686" cy="4792"/>
              </a:xfrm>
              <a:custGeom>
                <a:avLst/>
                <a:gdLst/>
                <a:ahLst/>
                <a:cxnLst/>
                <a:rect l="l" t="t" r="r" b="b"/>
                <a:pathLst>
                  <a:path w="798" h="816" extrusionOk="0">
                    <a:moveTo>
                      <a:pt x="634" y="1"/>
                    </a:moveTo>
                    <a:cubicBezTo>
                      <a:pt x="623" y="1"/>
                      <a:pt x="613" y="2"/>
                      <a:pt x="602" y="4"/>
                    </a:cubicBezTo>
                    <a:cubicBezTo>
                      <a:pt x="451" y="54"/>
                      <a:pt x="301" y="104"/>
                      <a:pt x="201" y="230"/>
                    </a:cubicBezTo>
                    <a:cubicBezTo>
                      <a:pt x="100" y="380"/>
                      <a:pt x="0" y="556"/>
                      <a:pt x="100" y="731"/>
                    </a:cubicBezTo>
                    <a:cubicBezTo>
                      <a:pt x="138" y="787"/>
                      <a:pt x="204" y="816"/>
                      <a:pt x="266" y="816"/>
                    </a:cubicBezTo>
                    <a:cubicBezTo>
                      <a:pt x="287" y="816"/>
                      <a:pt x="307" y="812"/>
                      <a:pt x="326" y="806"/>
                    </a:cubicBezTo>
                    <a:cubicBezTo>
                      <a:pt x="602" y="756"/>
                      <a:pt x="652" y="430"/>
                      <a:pt x="752" y="205"/>
                    </a:cubicBezTo>
                    <a:cubicBezTo>
                      <a:pt x="798" y="113"/>
                      <a:pt x="739" y="1"/>
                      <a:pt x="6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5102;p63"/>
              <p:cNvSpPr/>
              <p:nvPr/>
            </p:nvSpPr>
            <p:spPr>
              <a:xfrm>
                <a:off x="1879170" y="1209359"/>
                <a:ext cx="3095" cy="3312"/>
              </a:xfrm>
              <a:custGeom>
                <a:avLst/>
                <a:gdLst/>
                <a:ahLst/>
                <a:cxnLst/>
                <a:rect l="l" t="t" r="r" b="b"/>
                <a:pathLst>
                  <a:path w="527" h="564" extrusionOk="0">
                    <a:moveTo>
                      <a:pt x="330" y="1"/>
                    </a:moveTo>
                    <a:cubicBezTo>
                      <a:pt x="256" y="1"/>
                      <a:pt x="178" y="33"/>
                      <a:pt x="126" y="96"/>
                    </a:cubicBezTo>
                    <a:cubicBezTo>
                      <a:pt x="101" y="121"/>
                      <a:pt x="76" y="146"/>
                      <a:pt x="76" y="196"/>
                    </a:cubicBezTo>
                    <a:cubicBezTo>
                      <a:pt x="1" y="296"/>
                      <a:pt x="26" y="396"/>
                      <a:pt x="101" y="497"/>
                    </a:cubicBezTo>
                    <a:cubicBezTo>
                      <a:pt x="101" y="497"/>
                      <a:pt x="126" y="497"/>
                      <a:pt x="126" y="522"/>
                    </a:cubicBezTo>
                    <a:cubicBezTo>
                      <a:pt x="155" y="551"/>
                      <a:pt x="210" y="563"/>
                      <a:pt x="266" y="563"/>
                    </a:cubicBezTo>
                    <a:cubicBezTo>
                      <a:pt x="306" y="563"/>
                      <a:pt x="345" y="557"/>
                      <a:pt x="377" y="547"/>
                    </a:cubicBezTo>
                    <a:cubicBezTo>
                      <a:pt x="377" y="547"/>
                      <a:pt x="377" y="522"/>
                      <a:pt x="402" y="522"/>
                    </a:cubicBezTo>
                    <a:cubicBezTo>
                      <a:pt x="477" y="497"/>
                      <a:pt x="527" y="396"/>
                      <a:pt x="527" y="321"/>
                    </a:cubicBezTo>
                    <a:cubicBezTo>
                      <a:pt x="527" y="271"/>
                      <a:pt x="527" y="246"/>
                      <a:pt x="527" y="196"/>
                    </a:cubicBezTo>
                    <a:cubicBezTo>
                      <a:pt x="527" y="64"/>
                      <a:pt x="433" y="1"/>
                      <a:pt x="3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5103;p63"/>
              <p:cNvSpPr/>
              <p:nvPr/>
            </p:nvSpPr>
            <p:spPr>
              <a:xfrm>
                <a:off x="1801019" y="1192258"/>
                <a:ext cx="16420" cy="15315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608" extrusionOk="0">
                    <a:moveTo>
                      <a:pt x="1554" y="0"/>
                    </a:moveTo>
                    <a:cubicBezTo>
                      <a:pt x="752" y="0"/>
                      <a:pt x="0" y="2557"/>
                      <a:pt x="1153" y="2607"/>
                    </a:cubicBezTo>
                    <a:cubicBezTo>
                      <a:pt x="1164" y="2607"/>
                      <a:pt x="1174" y="2607"/>
                      <a:pt x="1185" y="2607"/>
                    </a:cubicBezTo>
                    <a:cubicBezTo>
                      <a:pt x="2291" y="2607"/>
                      <a:pt x="2796" y="0"/>
                      <a:pt x="15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5104;p63"/>
              <p:cNvSpPr/>
              <p:nvPr/>
            </p:nvSpPr>
            <p:spPr>
              <a:xfrm>
                <a:off x="1806903" y="1192792"/>
                <a:ext cx="4076" cy="4128"/>
              </a:xfrm>
              <a:custGeom>
                <a:avLst/>
                <a:gdLst/>
                <a:ahLst/>
                <a:cxnLst/>
                <a:rect l="l" t="t" r="r" b="b"/>
                <a:pathLst>
                  <a:path w="694" h="703" extrusionOk="0">
                    <a:moveTo>
                      <a:pt x="462" y="1"/>
                    </a:moveTo>
                    <a:cubicBezTo>
                      <a:pt x="443" y="1"/>
                      <a:pt x="423" y="3"/>
                      <a:pt x="402" y="9"/>
                    </a:cubicBezTo>
                    <a:cubicBezTo>
                      <a:pt x="176" y="59"/>
                      <a:pt x="26" y="210"/>
                      <a:pt x="1" y="460"/>
                    </a:cubicBezTo>
                    <a:cubicBezTo>
                      <a:pt x="1" y="599"/>
                      <a:pt x="145" y="702"/>
                      <a:pt x="284" y="702"/>
                    </a:cubicBezTo>
                    <a:cubicBezTo>
                      <a:pt x="345" y="702"/>
                      <a:pt x="406" y="682"/>
                      <a:pt x="452" y="636"/>
                    </a:cubicBezTo>
                    <a:cubicBezTo>
                      <a:pt x="552" y="511"/>
                      <a:pt x="552" y="410"/>
                      <a:pt x="627" y="285"/>
                    </a:cubicBezTo>
                    <a:cubicBezTo>
                      <a:pt x="694" y="153"/>
                      <a:pt x="604" y="1"/>
                      <a:pt x="4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5105;p63"/>
              <p:cNvSpPr/>
              <p:nvPr/>
            </p:nvSpPr>
            <p:spPr>
              <a:xfrm>
                <a:off x="1805059" y="1197849"/>
                <a:ext cx="3471" cy="4152"/>
              </a:xfrm>
              <a:custGeom>
                <a:avLst/>
                <a:gdLst/>
                <a:ahLst/>
                <a:cxnLst/>
                <a:rect l="l" t="t" r="r" b="b"/>
                <a:pathLst>
                  <a:path w="591" h="707" extrusionOk="0">
                    <a:moveTo>
                      <a:pt x="365" y="1"/>
                    </a:moveTo>
                    <a:cubicBezTo>
                      <a:pt x="290" y="1"/>
                      <a:pt x="240" y="51"/>
                      <a:pt x="164" y="101"/>
                    </a:cubicBezTo>
                    <a:cubicBezTo>
                      <a:pt x="64" y="201"/>
                      <a:pt x="14" y="301"/>
                      <a:pt x="14" y="452"/>
                    </a:cubicBezTo>
                    <a:cubicBezTo>
                      <a:pt x="1" y="625"/>
                      <a:pt x="115" y="706"/>
                      <a:pt x="244" y="706"/>
                    </a:cubicBezTo>
                    <a:cubicBezTo>
                      <a:pt x="358" y="706"/>
                      <a:pt x="482" y="644"/>
                      <a:pt x="540" y="527"/>
                    </a:cubicBezTo>
                    <a:cubicBezTo>
                      <a:pt x="591" y="376"/>
                      <a:pt x="565" y="26"/>
                      <a:pt x="3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5106;p63"/>
              <p:cNvSpPr/>
              <p:nvPr/>
            </p:nvSpPr>
            <p:spPr>
              <a:xfrm>
                <a:off x="1748619" y="1213493"/>
                <a:ext cx="49235" cy="40191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6844" extrusionOk="0">
                    <a:moveTo>
                      <a:pt x="33" y="1"/>
                    </a:moveTo>
                    <a:cubicBezTo>
                      <a:pt x="15" y="1"/>
                      <a:pt x="1" y="43"/>
                      <a:pt x="1" y="43"/>
                    </a:cubicBezTo>
                    <a:cubicBezTo>
                      <a:pt x="678" y="1998"/>
                      <a:pt x="1680" y="2499"/>
                      <a:pt x="3159" y="3853"/>
                    </a:cubicBezTo>
                    <a:cubicBezTo>
                      <a:pt x="4562" y="5156"/>
                      <a:pt x="6317" y="6284"/>
                      <a:pt x="8146" y="6835"/>
                    </a:cubicBezTo>
                    <a:cubicBezTo>
                      <a:pt x="8163" y="6841"/>
                      <a:pt x="8179" y="6843"/>
                      <a:pt x="8193" y="6843"/>
                    </a:cubicBezTo>
                    <a:cubicBezTo>
                      <a:pt x="8316" y="6843"/>
                      <a:pt x="8383" y="6677"/>
                      <a:pt x="8272" y="6610"/>
                    </a:cubicBezTo>
                    <a:cubicBezTo>
                      <a:pt x="6417" y="5632"/>
                      <a:pt x="4663" y="4730"/>
                      <a:pt x="3109" y="3327"/>
                    </a:cubicBezTo>
                    <a:cubicBezTo>
                      <a:pt x="1605" y="1998"/>
                      <a:pt x="1179" y="1622"/>
                      <a:pt x="51" y="18"/>
                    </a:cubicBezTo>
                    <a:cubicBezTo>
                      <a:pt x="45" y="6"/>
                      <a:pt x="39" y="1"/>
                      <a:pt x="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5107;p63"/>
              <p:cNvSpPr/>
              <p:nvPr/>
            </p:nvSpPr>
            <p:spPr>
              <a:xfrm>
                <a:off x="1765426" y="1272153"/>
                <a:ext cx="32211" cy="3459"/>
              </a:xfrm>
              <a:custGeom>
                <a:avLst/>
                <a:gdLst/>
                <a:ahLst/>
                <a:cxnLst/>
                <a:rect l="l" t="t" r="r" b="b"/>
                <a:pathLst>
                  <a:path w="5485" h="589" extrusionOk="0">
                    <a:moveTo>
                      <a:pt x="53" y="1"/>
                    </a:moveTo>
                    <a:cubicBezTo>
                      <a:pt x="0" y="1"/>
                      <a:pt x="21" y="104"/>
                      <a:pt x="21" y="104"/>
                    </a:cubicBezTo>
                    <a:cubicBezTo>
                      <a:pt x="948" y="405"/>
                      <a:pt x="1500" y="505"/>
                      <a:pt x="2452" y="556"/>
                    </a:cubicBezTo>
                    <a:cubicBezTo>
                      <a:pt x="2802" y="574"/>
                      <a:pt x="3159" y="588"/>
                      <a:pt x="3515" y="588"/>
                    </a:cubicBezTo>
                    <a:cubicBezTo>
                      <a:pt x="4153" y="588"/>
                      <a:pt x="4790" y="541"/>
                      <a:pt x="5385" y="380"/>
                    </a:cubicBezTo>
                    <a:cubicBezTo>
                      <a:pt x="5478" y="357"/>
                      <a:pt x="5484" y="202"/>
                      <a:pt x="5403" y="202"/>
                    </a:cubicBezTo>
                    <a:cubicBezTo>
                      <a:pt x="5397" y="202"/>
                      <a:pt x="5391" y="203"/>
                      <a:pt x="5385" y="205"/>
                    </a:cubicBezTo>
                    <a:cubicBezTo>
                      <a:pt x="4473" y="217"/>
                      <a:pt x="3626" y="264"/>
                      <a:pt x="2787" y="264"/>
                    </a:cubicBezTo>
                    <a:cubicBezTo>
                      <a:pt x="1896" y="264"/>
                      <a:pt x="1014" y="211"/>
                      <a:pt x="71" y="4"/>
                    </a:cubicBezTo>
                    <a:cubicBezTo>
                      <a:pt x="64" y="2"/>
                      <a:pt x="58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5108;p63"/>
              <p:cNvSpPr/>
              <p:nvPr/>
            </p:nvSpPr>
            <p:spPr>
              <a:xfrm>
                <a:off x="1782473" y="1245387"/>
                <a:ext cx="15380" cy="8298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413" extrusionOk="0">
                    <a:moveTo>
                      <a:pt x="326" y="1"/>
                    </a:moveTo>
                    <a:cubicBezTo>
                      <a:pt x="226" y="101"/>
                      <a:pt x="101" y="226"/>
                      <a:pt x="0" y="352"/>
                    </a:cubicBezTo>
                    <a:cubicBezTo>
                      <a:pt x="777" y="778"/>
                      <a:pt x="1579" y="1154"/>
                      <a:pt x="2381" y="1404"/>
                    </a:cubicBezTo>
                    <a:cubicBezTo>
                      <a:pt x="2398" y="1410"/>
                      <a:pt x="2414" y="1412"/>
                      <a:pt x="2428" y="1412"/>
                    </a:cubicBezTo>
                    <a:cubicBezTo>
                      <a:pt x="2551" y="1412"/>
                      <a:pt x="2618" y="1246"/>
                      <a:pt x="2507" y="1179"/>
                    </a:cubicBezTo>
                    <a:cubicBezTo>
                      <a:pt x="1755" y="778"/>
                      <a:pt x="1028" y="402"/>
                      <a:pt x="326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5109;p63"/>
              <p:cNvSpPr/>
              <p:nvPr/>
            </p:nvSpPr>
            <p:spPr>
              <a:xfrm>
                <a:off x="1776583" y="1273340"/>
                <a:ext cx="21053" cy="2273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387" extrusionOk="0">
                    <a:moveTo>
                      <a:pt x="3503" y="0"/>
                    </a:moveTo>
                    <a:cubicBezTo>
                      <a:pt x="3497" y="0"/>
                      <a:pt x="3491" y="1"/>
                      <a:pt x="3485" y="3"/>
                    </a:cubicBezTo>
                    <a:cubicBezTo>
                      <a:pt x="2591" y="3"/>
                      <a:pt x="1751" y="56"/>
                      <a:pt x="926" y="56"/>
                    </a:cubicBezTo>
                    <a:cubicBezTo>
                      <a:pt x="616" y="56"/>
                      <a:pt x="308" y="48"/>
                      <a:pt x="1" y="28"/>
                    </a:cubicBezTo>
                    <a:lnTo>
                      <a:pt x="1" y="28"/>
                    </a:lnTo>
                    <a:cubicBezTo>
                      <a:pt x="26" y="128"/>
                      <a:pt x="51" y="228"/>
                      <a:pt x="51" y="329"/>
                    </a:cubicBezTo>
                    <a:cubicBezTo>
                      <a:pt x="226" y="329"/>
                      <a:pt x="377" y="354"/>
                      <a:pt x="552" y="354"/>
                    </a:cubicBezTo>
                    <a:cubicBezTo>
                      <a:pt x="902" y="372"/>
                      <a:pt x="1259" y="386"/>
                      <a:pt x="1615" y="386"/>
                    </a:cubicBezTo>
                    <a:cubicBezTo>
                      <a:pt x="2253" y="386"/>
                      <a:pt x="2890" y="339"/>
                      <a:pt x="3485" y="178"/>
                    </a:cubicBezTo>
                    <a:cubicBezTo>
                      <a:pt x="3578" y="155"/>
                      <a:pt x="3584" y="0"/>
                      <a:pt x="3503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5110;p63"/>
              <p:cNvSpPr/>
              <p:nvPr/>
            </p:nvSpPr>
            <p:spPr>
              <a:xfrm>
                <a:off x="1863027" y="1222578"/>
                <a:ext cx="75608" cy="44314"/>
              </a:xfrm>
              <a:custGeom>
                <a:avLst/>
                <a:gdLst/>
                <a:ahLst/>
                <a:cxnLst/>
                <a:rect l="l" t="t" r="r" b="b"/>
                <a:pathLst>
                  <a:path w="12875" h="7546" extrusionOk="0">
                    <a:moveTo>
                      <a:pt x="12775" y="0"/>
                    </a:moveTo>
                    <a:cubicBezTo>
                      <a:pt x="8715" y="2932"/>
                      <a:pt x="4855" y="5539"/>
                      <a:pt x="143" y="7293"/>
                    </a:cubicBezTo>
                    <a:cubicBezTo>
                      <a:pt x="1" y="7341"/>
                      <a:pt x="83" y="7546"/>
                      <a:pt x="199" y="7546"/>
                    </a:cubicBezTo>
                    <a:cubicBezTo>
                      <a:pt x="205" y="7546"/>
                      <a:pt x="212" y="7545"/>
                      <a:pt x="218" y="7544"/>
                    </a:cubicBezTo>
                    <a:cubicBezTo>
                      <a:pt x="2549" y="7093"/>
                      <a:pt x="4629" y="5589"/>
                      <a:pt x="6659" y="4461"/>
                    </a:cubicBezTo>
                    <a:cubicBezTo>
                      <a:pt x="9065" y="3133"/>
                      <a:pt x="10745" y="1855"/>
                      <a:pt x="12825" y="50"/>
                    </a:cubicBezTo>
                    <a:cubicBezTo>
                      <a:pt x="12875" y="25"/>
                      <a:pt x="12775" y="0"/>
                      <a:pt x="127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5111;p63"/>
              <p:cNvSpPr/>
              <p:nvPr/>
            </p:nvSpPr>
            <p:spPr>
              <a:xfrm>
                <a:off x="1858980" y="1272882"/>
                <a:ext cx="44925" cy="19773"/>
              </a:xfrm>
              <a:custGeom>
                <a:avLst/>
                <a:gdLst/>
                <a:ahLst/>
                <a:cxnLst/>
                <a:rect l="l" t="t" r="r" b="b"/>
                <a:pathLst>
                  <a:path w="7650" h="3367" extrusionOk="0">
                    <a:moveTo>
                      <a:pt x="177" y="1"/>
                    </a:moveTo>
                    <a:cubicBezTo>
                      <a:pt x="79" y="1"/>
                      <a:pt x="1" y="132"/>
                      <a:pt x="80" y="231"/>
                    </a:cubicBezTo>
                    <a:cubicBezTo>
                      <a:pt x="882" y="1183"/>
                      <a:pt x="2511" y="1685"/>
                      <a:pt x="3639" y="2186"/>
                    </a:cubicBezTo>
                    <a:cubicBezTo>
                      <a:pt x="5343" y="2913"/>
                      <a:pt x="5619" y="3013"/>
                      <a:pt x="7424" y="3364"/>
                    </a:cubicBezTo>
                    <a:cubicBezTo>
                      <a:pt x="7439" y="3366"/>
                      <a:pt x="7453" y="3366"/>
                      <a:pt x="7466" y="3366"/>
                    </a:cubicBezTo>
                    <a:cubicBezTo>
                      <a:pt x="7649" y="3366"/>
                      <a:pt x="7649" y="3214"/>
                      <a:pt x="7649" y="3214"/>
                    </a:cubicBezTo>
                    <a:cubicBezTo>
                      <a:pt x="4717" y="2462"/>
                      <a:pt x="2737" y="1835"/>
                      <a:pt x="256" y="31"/>
                    </a:cubicBezTo>
                    <a:cubicBezTo>
                      <a:pt x="230" y="10"/>
                      <a:pt x="203" y="1"/>
                      <a:pt x="1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5112;p63"/>
              <p:cNvSpPr/>
              <p:nvPr/>
            </p:nvSpPr>
            <p:spPr>
              <a:xfrm>
                <a:off x="1776143" y="1226841"/>
                <a:ext cx="102869" cy="79731"/>
              </a:xfrm>
              <a:custGeom>
                <a:avLst/>
                <a:gdLst/>
                <a:ahLst/>
                <a:cxnLst/>
                <a:rect l="l" t="t" r="r" b="b"/>
                <a:pathLst>
                  <a:path w="17517" h="13577" extrusionOk="0">
                    <a:moveTo>
                      <a:pt x="8898" y="1"/>
                    </a:moveTo>
                    <a:cubicBezTo>
                      <a:pt x="4437" y="1"/>
                      <a:pt x="828" y="4738"/>
                      <a:pt x="327" y="5815"/>
                    </a:cubicBezTo>
                    <a:cubicBezTo>
                      <a:pt x="1" y="6517"/>
                      <a:pt x="1755" y="12357"/>
                      <a:pt x="7093" y="13334"/>
                    </a:cubicBezTo>
                    <a:cubicBezTo>
                      <a:pt x="8005" y="13502"/>
                      <a:pt x="8843" y="13576"/>
                      <a:pt x="9612" y="13576"/>
                    </a:cubicBezTo>
                    <a:cubicBezTo>
                      <a:pt x="15757" y="13576"/>
                      <a:pt x="17517" y="8795"/>
                      <a:pt x="17495" y="8171"/>
                    </a:cubicBezTo>
                    <a:cubicBezTo>
                      <a:pt x="17469" y="7470"/>
                      <a:pt x="14312" y="1"/>
                      <a:pt x="88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5113;p63"/>
              <p:cNvSpPr/>
              <p:nvPr/>
            </p:nvSpPr>
            <p:spPr>
              <a:xfrm>
                <a:off x="1799104" y="1226841"/>
                <a:ext cx="79907" cy="79731"/>
              </a:xfrm>
              <a:custGeom>
                <a:avLst/>
                <a:gdLst/>
                <a:ahLst/>
                <a:cxnLst/>
                <a:rect l="l" t="t" r="r" b="b"/>
                <a:pathLst>
                  <a:path w="13607" h="13577" extrusionOk="0">
                    <a:moveTo>
                      <a:pt x="4988" y="1"/>
                    </a:moveTo>
                    <a:cubicBezTo>
                      <a:pt x="4286" y="1"/>
                      <a:pt x="3635" y="126"/>
                      <a:pt x="2983" y="327"/>
                    </a:cubicBezTo>
                    <a:cubicBezTo>
                      <a:pt x="2557" y="753"/>
                      <a:pt x="2231" y="1204"/>
                      <a:pt x="2131" y="1630"/>
                    </a:cubicBezTo>
                    <a:cubicBezTo>
                      <a:pt x="1855" y="2758"/>
                      <a:pt x="3559" y="2482"/>
                      <a:pt x="4136" y="2933"/>
                    </a:cubicBezTo>
                    <a:cubicBezTo>
                      <a:pt x="4913" y="3510"/>
                      <a:pt x="3384" y="3810"/>
                      <a:pt x="2858" y="3936"/>
                    </a:cubicBezTo>
                    <a:cubicBezTo>
                      <a:pt x="878" y="4337"/>
                      <a:pt x="2381" y="5615"/>
                      <a:pt x="4286" y="5916"/>
                    </a:cubicBezTo>
                    <a:cubicBezTo>
                      <a:pt x="4838" y="6066"/>
                      <a:pt x="6366" y="6066"/>
                      <a:pt x="5514" y="6668"/>
                    </a:cubicBezTo>
                    <a:cubicBezTo>
                      <a:pt x="4687" y="7319"/>
                      <a:pt x="3108" y="7094"/>
                      <a:pt x="2081" y="7520"/>
                    </a:cubicBezTo>
                    <a:cubicBezTo>
                      <a:pt x="777" y="8071"/>
                      <a:pt x="126" y="9224"/>
                      <a:pt x="26" y="10627"/>
                    </a:cubicBezTo>
                    <a:cubicBezTo>
                      <a:pt x="0" y="11104"/>
                      <a:pt x="26" y="11580"/>
                      <a:pt x="101" y="12031"/>
                    </a:cubicBezTo>
                    <a:cubicBezTo>
                      <a:pt x="953" y="12633"/>
                      <a:pt x="1980" y="13109"/>
                      <a:pt x="3183" y="13334"/>
                    </a:cubicBezTo>
                    <a:cubicBezTo>
                      <a:pt x="4095" y="13502"/>
                      <a:pt x="4933" y="13576"/>
                      <a:pt x="5702" y="13576"/>
                    </a:cubicBezTo>
                    <a:cubicBezTo>
                      <a:pt x="11847" y="13576"/>
                      <a:pt x="13607" y="8795"/>
                      <a:pt x="13585" y="8171"/>
                    </a:cubicBezTo>
                    <a:cubicBezTo>
                      <a:pt x="13559" y="7470"/>
                      <a:pt x="10402" y="1"/>
                      <a:pt x="4988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5114;p63"/>
              <p:cNvSpPr/>
              <p:nvPr/>
            </p:nvSpPr>
            <p:spPr>
              <a:xfrm>
                <a:off x="1787624" y="1257901"/>
                <a:ext cx="80512" cy="10159"/>
              </a:xfrm>
              <a:custGeom>
                <a:avLst/>
                <a:gdLst/>
                <a:ahLst/>
                <a:cxnLst/>
                <a:rect l="l" t="t" r="r" b="b"/>
                <a:pathLst>
                  <a:path w="13710" h="173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981" y="627"/>
                      <a:pt x="4086" y="777"/>
                      <a:pt x="6116" y="1053"/>
                    </a:cubicBezTo>
                    <a:cubicBezTo>
                      <a:pt x="8547" y="1354"/>
                      <a:pt x="11028" y="1654"/>
                      <a:pt x="13484" y="1729"/>
                    </a:cubicBezTo>
                    <a:cubicBezTo>
                      <a:pt x="13660" y="1729"/>
                      <a:pt x="13710" y="1454"/>
                      <a:pt x="13534" y="1404"/>
                    </a:cubicBezTo>
                    <a:cubicBezTo>
                      <a:pt x="9123" y="451"/>
                      <a:pt x="4462" y="727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5115;p63"/>
              <p:cNvSpPr/>
              <p:nvPr/>
            </p:nvSpPr>
            <p:spPr>
              <a:xfrm>
                <a:off x="1787917" y="1268935"/>
                <a:ext cx="73154" cy="10165"/>
              </a:xfrm>
              <a:custGeom>
                <a:avLst/>
                <a:gdLst/>
                <a:ahLst/>
                <a:cxnLst/>
                <a:rect l="l" t="t" r="r" b="b"/>
                <a:pathLst>
                  <a:path w="12457" h="1731" extrusionOk="0">
                    <a:moveTo>
                      <a:pt x="76" y="1"/>
                    </a:moveTo>
                    <a:cubicBezTo>
                      <a:pt x="26" y="1"/>
                      <a:pt x="1" y="76"/>
                      <a:pt x="76" y="101"/>
                    </a:cubicBezTo>
                    <a:cubicBezTo>
                      <a:pt x="3321" y="1075"/>
                      <a:pt x="7146" y="1731"/>
                      <a:pt x="10678" y="1731"/>
                    </a:cubicBezTo>
                    <a:cubicBezTo>
                      <a:pt x="11238" y="1731"/>
                      <a:pt x="11790" y="1714"/>
                      <a:pt x="12332" y="1680"/>
                    </a:cubicBezTo>
                    <a:cubicBezTo>
                      <a:pt x="12457" y="1680"/>
                      <a:pt x="12457" y="1480"/>
                      <a:pt x="12332" y="1480"/>
                    </a:cubicBezTo>
                    <a:cubicBezTo>
                      <a:pt x="8246" y="1028"/>
                      <a:pt x="4086" y="1028"/>
                      <a:pt x="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5116;p63"/>
              <p:cNvSpPr/>
              <p:nvPr/>
            </p:nvSpPr>
            <p:spPr>
              <a:xfrm>
                <a:off x="1791200" y="1280974"/>
                <a:ext cx="59571" cy="8010"/>
              </a:xfrm>
              <a:custGeom>
                <a:avLst/>
                <a:gdLst/>
                <a:ahLst/>
                <a:cxnLst/>
                <a:rect l="l" t="t" r="r" b="b"/>
                <a:pathLst>
                  <a:path w="10144" h="1364" extrusionOk="0">
                    <a:moveTo>
                      <a:pt x="48" y="1"/>
                    </a:moveTo>
                    <a:cubicBezTo>
                      <a:pt x="13" y="1"/>
                      <a:pt x="0" y="56"/>
                      <a:pt x="43" y="56"/>
                    </a:cubicBezTo>
                    <a:cubicBezTo>
                      <a:pt x="2485" y="969"/>
                      <a:pt x="5241" y="1364"/>
                      <a:pt x="7900" y="1364"/>
                    </a:cubicBezTo>
                    <a:cubicBezTo>
                      <a:pt x="8599" y="1364"/>
                      <a:pt x="9290" y="1336"/>
                      <a:pt x="9968" y="1284"/>
                    </a:cubicBezTo>
                    <a:cubicBezTo>
                      <a:pt x="10144" y="1259"/>
                      <a:pt x="10144" y="1008"/>
                      <a:pt x="9968" y="1008"/>
                    </a:cubicBezTo>
                    <a:cubicBezTo>
                      <a:pt x="6660" y="958"/>
                      <a:pt x="3251" y="983"/>
                      <a:pt x="68" y="6"/>
                    </a:cubicBezTo>
                    <a:cubicBezTo>
                      <a:pt x="61" y="2"/>
                      <a:pt x="54" y="1"/>
                      <a:pt x="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5117;p63"/>
              <p:cNvSpPr/>
              <p:nvPr/>
            </p:nvSpPr>
            <p:spPr>
              <a:xfrm>
                <a:off x="1726984" y="1062587"/>
                <a:ext cx="79314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9594" extrusionOk="0">
                    <a:moveTo>
                      <a:pt x="7689" y="0"/>
                    </a:moveTo>
                    <a:cubicBezTo>
                      <a:pt x="6812" y="0"/>
                      <a:pt x="5898" y="348"/>
                      <a:pt x="5013" y="1179"/>
                    </a:cubicBezTo>
                    <a:cubicBezTo>
                      <a:pt x="1" y="5865"/>
                      <a:pt x="5765" y="9224"/>
                      <a:pt x="7219" y="9575"/>
                    </a:cubicBezTo>
                    <a:cubicBezTo>
                      <a:pt x="7271" y="9587"/>
                      <a:pt x="7333" y="9593"/>
                      <a:pt x="7404" y="9593"/>
                    </a:cubicBezTo>
                    <a:cubicBezTo>
                      <a:pt x="8631" y="9593"/>
                      <a:pt x="12493" y="7836"/>
                      <a:pt x="12682" y="7244"/>
                    </a:cubicBezTo>
                    <a:cubicBezTo>
                      <a:pt x="13506" y="4480"/>
                      <a:pt x="10834" y="0"/>
                      <a:pt x="76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5118;p63"/>
              <p:cNvSpPr/>
              <p:nvPr/>
            </p:nvSpPr>
            <p:spPr>
              <a:xfrm>
                <a:off x="1756664" y="1081456"/>
                <a:ext cx="34055" cy="25704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4377" extrusionOk="0">
                    <a:moveTo>
                      <a:pt x="2402" y="0"/>
                    </a:moveTo>
                    <a:cubicBezTo>
                      <a:pt x="2300" y="0"/>
                      <a:pt x="2196" y="7"/>
                      <a:pt x="2090" y="21"/>
                    </a:cubicBezTo>
                    <a:cubicBezTo>
                      <a:pt x="135" y="278"/>
                      <a:pt x="0" y="4376"/>
                      <a:pt x="2837" y="4376"/>
                    </a:cubicBezTo>
                    <a:cubicBezTo>
                      <a:pt x="3601" y="4376"/>
                      <a:pt x="4581" y="4079"/>
                      <a:pt x="5799" y="3329"/>
                    </a:cubicBezTo>
                    <a:cubicBezTo>
                      <a:pt x="5799" y="3329"/>
                      <a:pt x="4674" y="0"/>
                      <a:pt x="2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5119;p63"/>
              <p:cNvSpPr/>
              <p:nvPr/>
            </p:nvSpPr>
            <p:spPr>
              <a:xfrm>
                <a:off x="1754791" y="1079547"/>
                <a:ext cx="36962" cy="24118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4107" extrusionOk="0">
                    <a:moveTo>
                      <a:pt x="2363" y="1"/>
                    </a:moveTo>
                    <a:cubicBezTo>
                      <a:pt x="1549" y="1"/>
                      <a:pt x="745" y="392"/>
                      <a:pt x="103" y="1348"/>
                    </a:cubicBezTo>
                    <a:cubicBezTo>
                      <a:pt x="1" y="1512"/>
                      <a:pt x="149" y="1676"/>
                      <a:pt x="302" y="1676"/>
                    </a:cubicBezTo>
                    <a:cubicBezTo>
                      <a:pt x="337" y="1676"/>
                      <a:pt x="371" y="1668"/>
                      <a:pt x="404" y="1649"/>
                    </a:cubicBezTo>
                    <a:cubicBezTo>
                      <a:pt x="1235" y="1154"/>
                      <a:pt x="1852" y="750"/>
                      <a:pt x="2573" y="750"/>
                    </a:cubicBezTo>
                    <a:cubicBezTo>
                      <a:pt x="2983" y="750"/>
                      <a:pt x="3427" y="880"/>
                      <a:pt x="3963" y="1198"/>
                    </a:cubicBezTo>
                    <a:cubicBezTo>
                      <a:pt x="5015" y="1825"/>
                      <a:pt x="5667" y="3003"/>
                      <a:pt x="6143" y="4080"/>
                    </a:cubicBezTo>
                    <a:cubicBezTo>
                      <a:pt x="6152" y="4098"/>
                      <a:pt x="6173" y="4106"/>
                      <a:pt x="6197" y="4106"/>
                    </a:cubicBezTo>
                    <a:cubicBezTo>
                      <a:pt x="6241" y="4106"/>
                      <a:pt x="6293" y="4079"/>
                      <a:pt x="6293" y="4030"/>
                    </a:cubicBezTo>
                    <a:cubicBezTo>
                      <a:pt x="6119" y="2028"/>
                      <a:pt x="4215" y="1"/>
                      <a:pt x="2363" y="1"/>
                    </a:cubicBezTo>
                    <a:close/>
                  </a:path>
                </a:pathLst>
              </a:custGeom>
              <a:solidFill>
                <a:srgbClr val="4D1311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5120;p63"/>
              <p:cNvSpPr/>
              <p:nvPr/>
            </p:nvSpPr>
            <p:spPr>
              <a:xfrm>
                <a:off x="1926268" y="1096067"/>
                <a:ext cx="75068" cy="55865"/>
              </a:xfrm>
              <a:custGeom>
                <a:avLst/>
                <a:gdLst/>
                <a:ahLst/>
                <a:cxnLst/>
                <a:rect l="l" t="t" r="r" b="b"/>
                <a:pathLst>
                  <a:path w="12783" h="9513" extrusionOk="0">
                    <a:moveTo>
                      <a:pt x="5871" y="1"/>
                    </a:moveTo>
                    <a:cubicBezTo>
                      <a:pt x="3020" y="1"/>
                      <a:pt x="1" y="3348"/>
                      <a:pt x="126" y="5979"/>
                    </a:cubicBezTo>
                    <a:cubicBezTo>
                      <a:pt x="176" y="6631"/>
                      <a:pt x="3911" y="9513"/>
                      <a:pt x="4913" y="9513"/>
                    </a:cubicBezTo>
                    <a:cubicBezTo>
                      <a:pt x="6392" y="9513"/>
                      <a:pt x="12783" y="7583"/>
                      <a:pt x="8998" y="1869"/>
                    </a:cubicBezTo>
                    <a:cubicBezTo>
                      <a:pt x="8124" y="536"/>
                      <a:pt x="7011" y="1"/>
                      <a:pt x="58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5121;p63"/>
              <p:cNvSpPr/>
              <p:nvPr/>
            </p:nvSpPr>
            <p:spPr>
              <a:xfrm>
                <a:off x="1938482" y="1117495"/>
                <a:ext cx="36151" cy="25017"/>
              </a:xfrm>
              <a:custGeom>
                <a:avLst/>
                <a:gdLst/>
                <a:ahLst/>
                <a:cxnLst/>
                <a:rect l="l" t="t" r="r" b="b"/>
                <a:pathLst>
                  <a:path w="6156" h="4260" extrusionOk="0">
                    <a:moveTo>
                      <a:pt x="3522" y="0"/>
                    </a:moveTo>
                    <a:cubicBezTo>
                      <a:pt x="1662" y="0"/>
                      <a:pt x="1" y="2180"/>
                      <a:pt x="1" y="2180"/>
                    </a:cubicBezTo>
                    <a:cubicBezTo>
                      <a:pt x="1259" y="3702"/>
                      <a:pt x="2366" y="4260"/>
                      <a:pt x="3244" y="4260"/>
                    </a:cubicBezTo>
                    <a:cubicBezTo>
                      <a:pt x="5360" y="4260"/>
                      <a:pt x="6156" y="1029"/>
                      <a:pt x="4562" y="250"/>
                    </a:cubicBezTo>
                    <a:cubicBezTo>
                      <a:pt x="4215" y="74"/>
                      <a:pt x="3865" y="0"/>
                      <a:pt x="35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5122;p63"/>
              <p:cNvSpPr/>
              <p:nvPr/>
            </p:nvSpPr>
            <p:spPr>
              <a:xfrm>
                <a:off x="1936762" y="1116250"/>
                <a:ext cx="39757" cy="16437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2799" extrusionOk="0">
                    <a:moveTo>
                      <a:pt x="4095" y="0"/>
                    </a:moveTo>
                    <a:cubicBezTo>
                      <a:pt x="2495" y="0"/>
                      <a:pt x="684" y="1158"/>
                      <a:pt x="18" y="2692"/>
                    </a:cubicBezTo>
                    <a:cubicBezTo>
                      <a:pt x="1" y="2746"/>
                      <a:pt x="45" y="2799"/>
                      <a:pt x="91" y="2799"/>
                    </a:cubicBezTo>
                    <a:cubicBezTo>
                      <a:pt x="110" y="2799"/>
                      <a:pt x="129" y="2790"/>
                      <a:pt x="144" y="2768"/>
                    </a:cubicBezTo>
                    <a:cubicBezTo>
                      <a:pt x="946" y="1915"/>
                      <a:pt x="1923" y="1013"/>
                      <a:pt x="3126" y="763"/>
                    </a:cubicBezTo>
                    <a:cubicBezTo>
                      <a:pt x="3407" y="705"/>
                      <a:pt x="3655" y="678"/>
                      <a:pt x="3879" y="678"/>
                    </a:cubicBezTo>
                    <a:cubicBezTo>
                      <a:pt x="5016" y="678"/>
                      <a:pt x="5522" y="1378"/>
                      <a:pt x="6359" y="2342"/>
                    </a:cubicBezTo>
                    <a:cubicBezTo>
                      <a:pt x="6398" y="2388"/>
                      <a:pt x="6453" y="2408"/>
                      <a:pt x="6509" y="2408"/>
                    </a:cubicBezTo>
                    <a:cubicBezTo>
                      <a:pt x="6636" y="2408"/>
                      <a:pt x="6770" y="2305"/>
                      <a:pt x="6735" y="2166"/>
                    </a:cubicBezTo>
                    <a:cubicBezTo>
                      <a:pt x="6322" y="620"/>
                      <a:pt x="5265" y="0"/>
                      <a:pt x="4095" y="0"/>
                    </a:cubicBezTo>
                    <a:close/>
                  </a:path>
                </a:pathLst>
              </a:custGeom>
              <a:solidFill>
                <a:srgbClr val="4D1311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7" name="Google Shape;5123;p63"/>
          <p:cNvGrpSpPr/>
          <p:nvPr/>
        </p:nvGrpSpPr>
        <p:grpSpPr>
          <a:xfrm>
            <a:off x="731696" y="2878791"/>
            <a:ext cx="1363515" cy="1515218"/>
            <a:chOff x="5038641" y="2573327"/>
            <a:chExt cx="1540798" cy="2004380"/>
          </a:xfrm>
        </p:grpSpPr>
        <p:sp>
          <p:nvSpPr>
            <p:cNvPr id="98" name="Google Shape;5124;p63"/>
            <p:cNvSpPr/>
            <p:nvPr/>
          </p:nvSpPr>
          <p:spPr>
            <a:xfrm>
              <a:off x="5081130" y="4402390"/>
              <a:ext cx="1427169" cy="175316"/>
            </a:xfrm>
            <a:custGeom>
              <a:avLst/>
              <a:gdLst/>
              <a:ahLst/>
              <a:cxnLst/>
              <a:rect l="l" t="t" r="r" b="b"/>
              <a:pathLst>
                <a:path w="11991" h="1473" extrusionOk="0">
                  <a:moveTo>
                    <a:pt x="5996" y="1"/>
                  </a:moveTo>
                  <a:cubicBezTo>
                    <a:pt x="2686" y="1"/>
                    <a:pt x="1" y="331"/>
                    <a:pt x="1" y="741"/>
                  </a:cubicBezTo>
                  <a:cubicBezTo>
                    <a:pt x="1" y="1143"/>
                    <a:pt x="2686" y="1473"/>
                    <a:pt x="5996" y="1473"/>
                  </a:cubicBezTo>
                  <a:cubicBezTo>
                    <a:pt x="9305" y="1473"/>
                    <a:pt x="11991" y="1143"/>
                    <a:pt x="11991" y="741"/>
                  </a:cubicBezTo>
                  <a:cubicBezTo>
                    <a:pt x="11991" y="331"/>
                    <a:pt x="9305" y="1"/>
                    <a:pt x="5996" y="1"/>
                  </a:cubicBezTo>
                  <a:close/>
                </a:path>
              </a:pathLst>
            </a:custGeom>
            <a:solidFill>
              <a:srgbClr val="7F3DEC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5125;p63"/>
            <p:cNvSpPr/>
            <p:nvPr/>
          </p:nvSpPr>
          <p:spPr>
            <a:xfrm>
              <a:off x="5072679" y="3877998"/>
              <a:ext cx="495004" cy="581413"/>
            </a:xfrm>
            <a:custGeom>
              <a:avLst/>
              <a:gdLst/>
              <a:ahLst/>
              <a:cxnLst/>
              <a:rect l="l" t="t" r="r" b="b"/>
              <a:pathLst>
                <a:path w="4159" h="4885" extrusionOk="0">
                  <a:moveTo>
                    <a:pt x="1626" y="0"/>
                  </a:moveTo>
                  <a:cubicBezTo>
                    <a:pt x="1471" y="0"/>
                    <a:pt x="1308" y="46"/>
                    <a:pt x="1142" y="152"/>
                  </a:cubicBezTo>
                  <a:cubicBezTo>
                    <a:pt x="0" y="856"/>
                    <a:pt x="946" y="2533"/>
                    <a:pt x="1472" y="3274"/>
                  </a:cubicBezTo>
                  <a:cubicBezTo>
                    <a:pt x="1731" y="3622"/>
                    <a:pt x="2097" y="4005"/>
                    <a:pt x="1990" y="4041"/>
                  </a:cubicBezTo>
                  <a:cubicBezTo>
                    <a:pt x="1874" y="4068"/>
                    <a:pt x="785" y="4773"/>
                    <a:pt x="982" y="4853"/>
                  </a:cubicBezTo>
                  <a:cubicBezTo>
                    <a:pt x="1033" y="4877"/>
                    <a:pt x="1213" y="4885"/>
                    <a:pt x="1451" y="4885"/>
                  </a:cubicBezTo>
                  <a:cubicBezTo>
                    <a:pt x="1752" y="4885"/>
                    <a:pt x="2146" y="4872"/>
                    <a:pt x="2489" y="4862"/>
                  </a:cubicBezTo>
                  <a:cubicBezTo>
                    <a:pt x="2909" y="4844"/>
                    <a:pt x="3248" y="4826"/>
                    <a:pt x="3248" y="4826"/>
                  </a:cubicBezTo>
                  <a:cubicBezTo>
                    <a:pt x="3248" y="4826"/>
                    <a:pt x="3252" y="4827"/>
                    <a:pt x="3260" y="4827"/>
                  </a:cubicBezTo>
                  <a:cubicBezTo>
                    <a:pt x="3372" y="4827"/>
                    <a:pt x="4159" y="4718"/>
                    <a:pt x="3203" y="1543"/>
                  </a:cubicBezTo>
                  <a:cubicBezTo>
                    <a:pt x="3194" y="1516"/>
                    <a:pt x="2926" y="910"/>
                    <a:pt x="2498" y="464"/>
                  </a:cubicBezTo>
                  <a:cubicBezTo>
                    <a:pt x="2256" y="203"/>
                    <a:pt x="1956" y="0"/>
                    <a:pt x="16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5126;p63"/>
            <p:cNvSpPr/>
            <p:nvPr/>
          </p:nvSpPr>
          <p:spPr>
            <a:xfrm>
              <a:off x="5232995" y="3975593"/>
              <a:ext cx="39396" cy="34159"/>
            </a:xfrm>
            <a:custGeom>
              <a:avLst/>
              <a:gdLst/>
              <a:ahLst/>
              <a:cxnLst/>
              <a:rect l="l" t="t" r="r" b="b"/>
              <a:pathLst>
                <a:path w="331" h="287" extrusionOk="0">
                  <a:moveTo>
                    <a:pt x="161" y="1"/>
                  </a:moveTo>
                  <a:cubicBezTo>
                    <a:pt x="72" y="1"/>
                    <a:pt x="0" y="63"/>
                    <a:pt x="0" y="143"/>
                  </a:cubicBezTo>
                  <a:cubicBezTo>
                    <a:pt x="0" y="224"/>
                    <a:pt x="72" y="286"/>
                    <a:pt x="161" y="286"/>
                  </a:cubicBezTo>
                  <a:cubicBezTo>
                    <a:pt x="259" y="286"/>
                    <a:pt x="330" y="224"/>
                    <a:pt x="330" y="143"/>
                  </a:cubicBezTo>
                  <a:cubicBezTo>
                    <a:pt x="330" y="63"/>
                    <a:pt x="259" y="1"/>
                    <a:pt x="1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5127;p63"/>
            <p:cNvSpPr/>
            <p:nvPr/>
          </p:nvSpPr>
          <p:spPr>
            <a:xfrm>
              <a:off x="5238231" y="4103061"/>
              <a:ext cx="43680" cy="49988"/>
            </a:xfrm>
            <a:custGeom>
              <a:avLst/>
              <a:gdLst/>
              <a:ahLst/>
              <a:cxnLst/>
              <a:rect l="l" t="t" r="r" b="b"/>
              <a:pathLst>
                <a:path w="367" h="420" extrusionOk="0">
                  <a:moveTo>
                    <a:pt x="188" y="0"/>
                  </a:moveTo>
                  <a:cubicBezTo>
                    <a:pt x="81" y="0"/>
                    <a:pt x="1" y="98"/>
                    <a:pt x="1" y="214"/>
                  </a:cubicBezTo>
                  <a:cubicBezTo>
                    <a:pt x="1" y="321"/>
                    <a:pt x="81" y="419"/>
                    <a:pt x="188" y="419"/>
                  </a:cubicBezTo>
                  <a:cubicBezTo>
                    <a:pt x="286" y="419"/>
                    <a:pt x="367" y="321"/>
                    <a:pt x="367" y="214"/>
                  </a:cubicBezTo>
                  <a:cubicBezTo>
                    <a:pt x="367" y="98"/>
                    <a:pt x="286" y="0"/>
                    <a:pt x="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5128;p63"/>
            <p:cNvSpPr/>
            <p:nvPr/>
          </p:nvSpPr>
          <p:spPr>
            <a:xfrm>
              <a:off x="5244658" y="3933103"/>
              <a:ext cx="323020" cy="523569"/>
            </a:xfrm>
            <a:custGeom>
              <a:avLst/>
              <a:gdLst/>
              <a:ahLst/>
              <a:cxnLst/>
              <a:rect l="l" t="t" r="r" b="b"/>
              <a:pathLst>
                <a:path w="2714" h="4399" extrusionOk="0">
                  <a:moveTo>
                    <a:pt x="1053" y="1"/>
                  </a:moveTo>
                  <a:cubicBezTo>
                    <a:pt x="759" y="598"/>
                    <a:pt x="0" y="2392"/>
                    <a:pt x="1044" y="4399"/>
                  </a:cubicBezTo>
                  <a:cubicBezTo>
                    <a:pt x="1464" y="4381"/>
                    <a:pt x="1803" y="4363"/>
                    <a:pt x="1803" y="4363"/>
                  </a:cubicBezTo>
                  <a:cubicBezTo>
                    <a:pt x="1803" y="4363"/>
                    <a:pt x="1807" y="4364"/>
                    <a:pt x="1815" y="4364"/>
                  </a:cubicBezTo>
                  <a:cubicBezTo>
                    <a:pt x="1927" y="4364"/>
                    <a:pt x="2714" y="4255"/>
                    <a:pt x="1758" y="1080"/>
                  </a:cubicBezTo>
                  <a:cubicBezTo>
                    <a:pt x="1749" y="1053"/>
                    <a:pt x="1481" y="447"/>
                    <a:pt x="1053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5129;p63"/>
            <p:cNvSpPr/>
            <p:nvPr/>
          </p:nvSpPr>
          <p:spPr>
            <a:xfrm>
              <a:off x="6029096" y="3877998"/>
              <a:ext cx="495123" cy="581413"/>
            </a:xfrm>
            <a:custGeom>
              <a:avLst/>
              <a:gdLst/>
              <a:ahLst/>
              <a:cxnLst/>
              <a:rect l="l" t="t" r="r" b="b"/>
              <a:pathLst>
                <a:path w="4160" h="4885" extrusionOk="0">
                  <a:moveTo>
                    <a:pt x="2538" y="0"/>
                  </a:moveTo>
                  <a:cubicBezTo>
                    <a:pt x="2208" y="0"/>
                    <a:pt x="1910" y="203"/>
                    <a:pt x="1661" y="464"/>
                  </a:cubicBezTo>
                  <a:cubicBezTo>
                    <a:pt x="1233" y="910"/>
                    <a:pt x="966" y="1516"/>
                    <a:pt x="957" y="1543"/>
                  </a:cubicBezTo>
                  <a:cubicBezTo>
                    <a:pt x="1" y="4718"/>
                    <a:pt x="787" y="4827"/>
                    <a:pt x="899" y="4827"/>
                  </a:cubicBezTo>
                  <a:cubicBezTo>
                    <a:pt x="908" y="4827"/>
                    <a:pt x="912" y="4826"/>
                    <a:pt x="912" y="4826"/>
                  </a:cubicBezTo>
                  <a:cubicBezTo>
                    <a:pt x="912" y="4826"/>
                    <a:pt x="1251" y="4844"/>
                    <a:pt x="1670" y="4862"/>
                  </a:cubicBezTo>
                  <a:cubicBezTo>
                    <a:pt x="2014" y="4872"/>
                    <a:pt x="2410" y="4885"/>
                    <a:pt x="2714" y="4885"/>
                  </a:cubicBezTo>
                  <a:cubicBezTo>
                    <a:pt x="2954" y="4885"/>
                    <a:pt x="3136" y="4877"/>
                    <a:pt x="3187" y="4853"/>
                  </a:cubicBezTo>
                  <a:cubicBezTo>
                    <a:pt x="3374" y="4773"/>
                    <a:pt x="2286" y="4068"/>
                    <a:pt x="2179" y="4041"/>
                  </a:cubicBezTo>
                  <a:cubicBezTo>
                    <a:pt x="2063" y="4005"/>
                    <a:pt x="2429" y="3622"/>
                    <a:pt x="2687" y="3274"/>
                  </a:cubicBezTo>
                  <a:cubicBezTo>
                    <a:pt x="3223" y="2533"/>
                    <a:pt x="4159" y="856"/>
                    <a:pt x="3026" y="152"/>
                  </a:cubicBezTo>
                  <a:cubicBezTo>
                    <a:pt x="2857" y="46"/>
                    <a:pt x="2694" y="0"/>
                    <a:pt x="2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5130;p63"/>
            <p:cNvSpPr/>
            <p:nvPr/>
          </p:nvSpPr>
          <p:spPr>
            <a:xfrm>
              <a:off x="6324495" y="3975593"/>
              <a:ext cx="40467" cy="34159"/>
            </a:xfrm>
            <a:custGeom>
              <a:avLst/>
              <a:gdLst/>
              <a:ahLst/>
              <a:cxnLst/>
              <a:rect l="l" t="t" r="r" b="b"/>
              <a:pathLst>
                <a:path w="340" h="287" extrusionOk="0">
                  <a:moveTo>
                    <a:pt x="170" y="1"/>
                  </a:moveTo>
                  <a:cubicBezTo>
                    <a:pt x="72" y="1"/>
                    <a:pt x="0" y="63"/>
                    <a:pt x="0" y="143"/>
                  </a:cubicBezTo>
                  <a:cubicBezTo>
                    <a:pt x="0" y="224"/>
                    <a:pt x="72" y="286"/>
                    <a:pt x="170" y="286"/>
                  </a:cubicBezTo>
                  <a:cubicBezTo>
                    <a:pt x="259" y="286"/>
                    <a:pt x="339" y="224"/>
                    <a:pt x="339" y="143"/>
                  </a:cubicBezTo>
                  <a:cubicBezTo>
                    <a:pt x="339" y="63"/>
                    <a:pt x="259" y="1"/>
                    <a:pt x="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5131;p63"/>
            <p:cNvSpPr/>
            <p:nvPr/>
          </p:nvSpPr>
          <p:spPr>
            <a:xfrm>
              <a:off x="6314854" y="4103061"/>
              <a:ext cx="43680" cy="49988"/>
            </a:xfrm>
            <a:custGeom>
              <a:avLst/>
              <a:gdLst/>
              <a:ahLst/>
              <a:cxnLst/>
              <a:rect l="l" t="t" r="r" b="b"/>
              <a:pathLst>
                <a:path w="367" h="420" extrusionOk="0">
                  <a:moveTo>
                    <a:pt x="188" y="0"/>
                  </a:moveTo>
                  <a:cubicBezTo>
                    <a:pt x="81" y="0"/>
                    <a:pt x="1" y="98"/>
                    <a:pt x="1" y="214"/>
                  </a:cubicBezTo>
                  <a:cubicBezTo>
                    <a:pt x="1" y="321"/>
                    <a:pt x="81" y="419"/>
                    <a:pt x="188" y="419"/>
                  </a:cubicBezTo>
                  <a:cubicBezTo>
                    <a:pt x="286" y="419"/>
                    <a:pt x="367" y="321"/>
                    <a:pt x="367" y="214"/>
                  </a:cubicBezTo>
                  <a:cubicBezTo>
                    <a:pt x="367" y="98"/>
                    <a:pt x="286" y="0"/>
                    <a:pt x="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5132;p63"/>
            <p:cNvSpPr/>
            <p:nvPr/>
          </p:nvSpPr>
          <p:spPr>
            <a:xfrm>
              <a:off x="6029096" y="3933103"/>
              <a:ext cx="323139" cy="523569"/>
            </a:xfrm>
            <a:custGeom>
              <a:avLst/>
              <a:gdLst/>
              <a:ahLst/>
              <a:cxnLst/>
              <a:rect l="l" t="t" r="r" b="b"/>
              <a:pathLst>
                <a:path w="2715" h="4399" extrusionOk="0">
                  <a:moveTo>
                    <a:pt x="1661" y="1"/>
                  </a:moveTo>
                  <a:cubicBezTo>
                    <a:pt x="1233" y="447"/>
                    <a:pt x="966" y="1053"/>
                    <a:pt x="957" y="1080"/>
                  </a:cubicBezTo>
                  <a:cubicBezTo>
                    <a:pt x="1" y="4255"/>
                    <a:pt x="787" y="4364"/>
                    <a:pt x="899" y="4364"/>
                  </a:cubicBezTo>
                  <a:cubicBezTo>
                    <a:pt x="908" y="4364"/>
                    <a:pt x="912" y="4363"/>
                    <a:pt x="912" y="4363"/>
                  </a:cubicBezTo>
                  <a:cubicBezTo>
                    <a:pt x="912" y="4363"/>
                    <a:pt x="1251" y="4381"/>
                    <a:pt x="1670" y="4399"/>
                  </a:cubicBezTo>
                  <a:cubicBezTo>
                    <a:pt x="2714" y="2392"/>
                    <a:pt x="1965" y="598"/>
                    <a:pt x="1661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5133;p63"/>
            <p:cNvSpPr/>
            <p:nvPr/>
          </p:nvSpPr>
          <p:spPr>
            <a:xfrm>
              <a:off x="5493165" y="4012488"/>
              <a:ext cx="576652" cy="510477"/>
            </a:xfrm>
            <a:custGeom>
              <a:avLst/>
              <a:gdLst/>
              <a:ahLst/>
              <a:cxnLst/>
              <a:rect l="l" t="t" r="r" b="b"/>
              <a:pathLst>
                <a:path w="4845" h="4289" extrusionOk="0">
                  <a:moveTo>
                    <a:pt x="2611" y="1"/>
                  </a:moveTo>
                  <a:cubicBezTo>
                    <a:pt x="2580" y="1"/>
                    <a:pt x="2548" y="1"/>
                    <a:pt x="2516" y="3"/>
                  </a:cubicBezTo>
                  <a:cubicBezTo>
                    <a:pt x="0" y="101"/>
                    <a:pt x="339" y="3785"/>
                    <a:pt x="339" y="3785"/>
                  </a:cubicBezTo>
                  <a:cubicBezTo>
                    <a:pt x="339" y="3785"/>
                    <a:pt x="1149" y="4289"/>
                    <a:pt x="2501" y="4289"/>
                  </a:cubicBezTo>
                  <a:cubicBezTo>
                    <a:pt x="3160" y="4289"/>
                    <a:pt x="3949" y="4169"/>
                    <a:pt x="4835" y="3812"/>
                  </a:cubicBezTo>
                  <a:cubicBezTo>
                    <a:pt x="4835" y="3812"/>
                    <a:pt x="4844" y="3705"/>
                    <a:pt x="4835" y="3518"/>
                  </a:cubicBezTo>
                  <a:cubicBezTo>
                    <a:pt x="4826" y="2697"/>
                    <a:pt x="4639" y="404"/>
                    <a:pt x="3042" y="47"/>
                  </a:cubicBezTo>
                  <a:cubicBezTo>
                    <a:pt x="2909" y="18"/>
                    <a:pt x="2764" y="1"/>
                    <a:pt x="2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5134;p63"/>
            <p:cNvSpPr/>
            <p:nvPr/>
          </p:nvSpPr>
          <p:spPr>
            <a:xfrm>
              <a:off x="5493165" y="4012488"/>
              <a:ext cx="576652" cy="510477"/>
            </a:xfrm>
            <a:custGeom>
              <a:avLst/>
              <a:gdLst/>
              <a:ahLst/>
              <a:cxnLst/>
              <a:rect l="l" t="t" r="r" b="b"/>
              <a:pathLst>
                <a:path w="4845" h="4289" extrusionOk="0">
                  <a:moveTo>
                    <a:pt x="2611" y="1"/>
                  </a:moveTo>
                  <a:cubicBezTo>
                    <a:pt x="2580" y="1"/>
                    <a:pt x="2548" y="1"/>
                    <a:pt x="2516" y="3"/>
                  </a:cubicBezTo>
                  <a:cubicBezTo>
                    <a:pt x="0" y="101"/>
                    <a:pt x="339" y="3785"/>
                    <a:pt x="339" y="3785"/>
                  </a:cubicBezTo>
                  <a:cubicBezTo>
                    <a:pt x="339" y="3785"/>
                    <a:pt x="1149" y="4289"/>
                    <a:pt x="2501" y="4289"/>
                  </a:cubicBezTo>
                  <a:cubicBezTo>
                    <a:pt x="3160" y="4289"/>
                    <a:pt x="3949" y="4169"/>
                    <a:pt x="4835" y="3812"/>
                  </a:cubicBezTo>
                  <a:cubicBezTo>
                    <a:pt x="4835" y="3812"/>
                    <a:pt x="4844" y="3705"/>
                    <a:pt x="4835" y="3518"/>
                  </a:cubicBezTo>
                  <a:cubicBezTo>
                    <a:pt x="4550" y="3606"/>
                    <a:pt x="4213" y="3675"/>
                    <a:pt x="3869" y="3675"/>
                  </a:cubicBezTo>
                  <a:cubicBezTo>
                    <a:pt x="3375" y="3675"/>
                    <a:pt x="2866" y="3531"/>
                    <a:pt x="2471" y="3090"/>
                  </a:cubicBezTo>
                  <a:cubicBezTo>
                    <a:pt x="1588" y="2117"/>
                    <a:pt x="2551" y="663"/>
                    <a:pt x="3042" y="47"/>
                  </a:cubicBezTo>
                  <a:cubicBezTo>
                    <a:pt x="2909" y="18"/>
                    <a:pt x="2764" y="1"/>
                    <a:pt x="2611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5135;p63"/>
            <p:cNvSpPr/>
            <p:nvPr/>
          </p:nvSpPr>
          <p:spPr>
            <a:xfrm>
              <a:off x="5312617" y="3813134"/>
              <a:ext cx="990722" cy="712811"/>
            </a:xfrm>
            <a:custGeom>
              <a:avLst/>
              <a:gdLst/>
              <a:ahLst/>
              <a:cxnLst/>
              <a:rect l="l" t="t" r="r" b="b"/>
              <a:pathLst>
                <a:path w="8324" h="5989" extrusionOk="0">
                  <a:moveTo>
                    <a:pt x="1606" y="1"/>
                  </a:moveTo>
                  <a:cubicBezTo>
                    <a:pt x="1606" y="1"/>
                    <a:pt x="1392" y="322"/>
                    <a:pt x="1169" y="839"/>
                  </a:cubicBezTo>
                  <a:cubicBezTo>
                    <a:pt x="919" y="1410"/>
                    <a:pt x="643" y="2213"/>
                    <a:pt x="589" y="3096"/>
                  </a:cubicBezTo>
                  <a:cubicBezTo>
                    <a:pt x="500" y="4773"/>
                    <a:pt x="803" y="5362"/>
                    <a:pt x="803" y="5362"/>
                  </a:cubicBezTo>
                  <a:cubicBezTo>
                    <a:pt x="803" y="5362"/>
                    <a:pt x="0" y="5558"/>
                    <a:pt x="125" y="5737"/>
                  </a:cubicBezTo>
                  <a:cubicBezTo>
                    <a:pt x="177" y="5803"/>
                    <a:pt x="470" y="5831"/>
                    <a:pt x="808" y="5831"/>
                  </a:cubicBezTo>
                  <a:cubicBezTo>
                    <a:pt x="1342" y="5831"/>
                    <a:pt x="1988" y="5760"/>
                    <a:pt x="1972" y="5657"/>
                  </a:cubicBezTo>
                  <a:cubicBezTo>
                    <a:pt x="1937" y="5482"/>
                    <a:pt x="2107" y="1931"/>
                    <a:pt x="4040" y="1931"/>
                  </a:cubicBezTo>
                  <a:cubicBezTo>
                    <a:pt x="4084" y="1931"/>
                    <a:pt x="4130" y="1933"/>
                    <a:pt x="4175" y="1937"/>
                  </a:cubicBezTo>
                  <a:cubicBezTo>
                    <a:pt x="6245" y="2115"/>
                    <a:pt x="5906" y="5657"/>
                    <a:pt x="6111" y="5764"/>
                  </a:cubicBezTo>
                  <a:cubicBezTo>
                    <a:pt x="6262" y="5845"/>
                    <a:pt x="7297" y="5989"/>
                    <a:pt x="7853" y="5989"/>
                  </a:cubicBezTo>
                  <a:cubicBezTo>
                    <a:pt x="8087" y="5989"/>
                    <a:pt x="8236" y="5963"/>
                    <a:pt x="8199" y="5897"/>
                  </a:cubicBezTo>
                  <a:cubicBezTo>
                    <a:pt x="8065" y="5666"/>
                    <a:pt x="7271" y="5576"/>
                    <a:pt x="7351" y="5478"/>
                  </a:cubicBezTo>
                  <a:cubicBezTo>
                    <a:pt x="7423" y="5389"/>
                    <a:pt x="8324" y="3141"/>
                    <a:pt x="7102" y="928"/>
                  </a:cubicBezTo>
                  <a:cubicBezTo>
                    <a:pt x="6968" y="688"/>
                    <a:pt x="6807" y="438"/>
                    <a:pt x="6611" y="197"/>
                  </a:cubicBezTo>
                  <a:lnTo>
                    <a:pt x="16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5136;p63"/>
            <p:cNvSpPr/>
            <p:nvPr/>
          </p:nvSpPr>
          <p:spPr>
            <a:xfrm>
              <a:off x="5501615" y="4045694"/>
              <a:ext cx="36182" cy="55344"/>
            </a:xfrm>
            <a:custGeom>
              <a:avLst/>
              <a:gdLst/>
              <a:ahLst/>
              <a:cxnLst/>
              <a:rect l="l" t="t" r="r" b="b"/>
              <a:pathLst>
                <a:path w="304" h="465" extrusionOk="0">
                  <a:moveTo>
                    <a:pt x="152" y="0"/>
                  </a:moveTo>
                  <a:cubicBezTo>
                    <a:pt x="63" y="0"/>
                    <a:pt x="0" y="107"/>
                    <a:pt x="0" y="232"/>
                  </a:cubicBezTo>
                  <a:cubicBezTo>
                    <a:pt x="0" y="366"/>
                    <a:pt x="63" y="464"/>
                    <a:pt x="152" y="464"/>
                  </a:cubicBezTo>
                  <a:cubicBezTo>
                    <a:pt x="232" y="464"/>
                    <a:pt x="304" y="366"/>
                    <a:pt x="304" y="232"/>
                  </a:cubicBezTo>
                  <a:cubicBezTo>
                    <a:pt x="304" y="107"/>
                    <a:pt x="232" y="0"/>
                    <a:pt x="1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5137;p63"/>
            <p:cNvSpPr/>
            <p:nvPr/>
          </p:nvSpPr>
          <p:spPr>
            <a:xfrm>
              <a:off x="5828672" y="3944767"/>
              <a:ext cx="17020" cy="19281"/>
            </a:xfrm>
            <a:custGeom>
              <a:avLst/>
              <a:gdLst/>
              <a:ahLst/>
              <a:cxnLst/>
              <a:rect l="l" t="t" r="r" b="b"/>
              <a:pathLst>
                <a:path w="143" h="162" extrusionOk="0">
                  <a:moveTo>
                    <a:pt x="71" y="1"/>
                  </a:moveTo>
                  <a:cubicBezTo>
                    <a:pt x="36" y="1"/>
                    <a:pt x="0" y="37"/>
                    <a:pt x="0" y="81"/>
                  </a:cubicBezTo>
                  <a:cubicBezTo>
                    <a:pt x="0" y="126"/>
                    <a:pt x="36" y="161"/>
                    <a:pt x="71" y="161"/>
                  </a:cubicBezTo>
                  <a:cubicBezTo>
                    <a:pt x="116" y="161"/>
                    <a:pt x="143" y="126"/>
                    <a:pt x="143" y="81"/>
                  </a:cubicBezTo>
                  <a:cubicBezTo>
                    <a:pt x="143" y="37"/>
                    <a:pt x="116" y="1"/>
                    <a:pt x="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5138;p63"/>
            <p:cNvSpPr/>
            <p:nvPr/>
          </p:nvSpPr>
          <p:spPr>
            <a:xfrm>
              <a:off x="6084557" y="4156143"/>
              <a:ext cx="55225" cy="55344"/>
            </a:xfrm>
            <a:custGeom>
              <a:avLst/>
              <a:gdLst/>
              <a:ahLst/>
              <a:cxnLst/>
              <a:rect l="l" t="t" r="r" b="b"/>
              <a:pathLst>
                <a:path w="464" h="465" extrusionOk="0">
                  <a:moveTo>
                    <a:pt x="232" y="0"/>
                  </a:moveTo>
                  <a:cubicBezTo>
                    <a:pt x="98" y="0"/>
                    <a:pt x="0" y="107"/>
                    <a:pt x="0" y="232"/>
                  </a:cubicBezTo>
                  <a:cubicBezTo>
                    <a:pt x="0" y="366"/>
                    <a:pt x="98" y="464"/>
                    <a:pt x="232" y="464"/>
                  </a:cubicBezTo>
                  <a:cubicBezTo>
                    <a:pt x="357" y="464"/>
                    <a:pt x="464" y="366"/>
                    <a:pt x="464" y="232"/>
                  </a:cubicBezTo>
                  <a:cubicBezTo>
                    <a:pt x="464" y="107"/>
                    <a:pt x="357" y="0"/>
                    <a:pt x="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5139;p63"/>
            <p:cNvSpPr/>
            <p:nvPr/>
          </p:nvSpPr>
          <p:spPr>
            <a:xfrm>
              <a:off x="5451747" y="3813134"/>
              <a:ext cx="706146" cy="132350"/>
            </a:xfrm>
            <a:custGeom>
              <a:avLst/>
              <a:gdLst/>
              <a:ahLst/>
              <a:cxnLst/>
              <a:rect l="l" t="t" r="r" b="b"/>
              <a:pathLst>
                <a:path w="5933" h="1112" extrusionOk="0">
                  <a:moveTo>
                    <a:pt x="437" y="1"/>
                  </a:moveTo>
                  <a:cubicBezTo>
                    <a:pt x="437" y="1"/>
                    <a:pt x="223" y="322"/>
                    <a:pt x="0" y="839"/>
                  </a:cubicBezTo>
                  <a:cubicBezTo>
                    <a:pt x="500" y="937"/>
                    <a:pt x="1535" y="1071"/>
                    <a:pt x="3238" y="1107"/>
                  </a:cubicBezTo>
                  <a:cubicBezTo>
                    <a:pt x="3380" y="1110"/>
                    <a:pt x="3517" y="1112"/>
                    <a:pt x="3651" y="1112"/>
                  </a:cubicBezTo>
                  <a:cubicBezTo>
                    <a:pt x="4619" y="1112"/>
                    <a:pt x="5376" y="1030"/>
                    <a:pt x="5933" y="928"/>
                  </a:cubicBezTo>
                  <a:cubicBezTo>
                    <a:pt x="5799" y="688"/>
                    <a:pt x="5638" y="438"/>
                    <a:pt x="5442" y="197"/>
                  </a:cubicBezTo>
                  <a:lnTo>
                    <a:pt x="437" y="1"/>
                  </a:ln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5140;p63"/>
            <p:cNvSpPr/>
            <p:nvPr/>
          </p:nvSpPr>
          <p:spPr>
            <a:xfrm>
              <a:off x="5048281" y="2573327"/>
              <a:ext cx="1522623" cy="1321717"/>
            </a:xfrm>
            <a:custGeom>
              <a:avLst/>
              <a:gdLst/>
              <a:ahLst/>
              <a:cxnLst/>
              <a:rect l="l" t="t" r="r" b="b"/>
              <a:pathLst>
                <a:path w="12793" h="11105" extrusionOk="0">
                  <a:moveTo>
                    <a:pt x="2950" y="1"/>
                  </a:moveTo>
                  <a:cubicBezTo>
                    <a:pt x="2694" y="1"/>
                    <a:pt x="2400" y="83"/>
                    <a:pt x="2061" y="283"/>
                  </a:cubicBezTo>
                  <a:cubicBezTo>
                    <a:pt x="152" y="1408"/>
                    <a:pt x="1490" y="2915"/>
                    <a:pt x="1981" y="3147"/>
                  </a:cubicBezTo>
                  <a:cubicBezTo>
                    <a:pt x="1981" y="3147"/>
                    <a:pt x="1945" y="3183"/>
                    <a:pt x="1882" y="3245"/>
                  </a:cubicBezTo>
                  <a:cubicBezTo>
                    <a:pt x="1472" y="3656"/>
                    <a:pt x="0" y="5342"/>
                    <a:pt x="259" y="7911"/>
                  </a:cubicBezTo>
                  <a:cubicBezTo>
                    <a:pt x="526" y="10632"/>
                    <a:pt x="3854" y="11051"/>
                    <a:pt x="6165" y="11096"/>
                  </a:cubicBezTo>
                  <a:cubicBezTo>
                    <a:pt x="6263" y="11096"/>
                    <a:pt x="6361" y="11105"/>
                    <a:pt x="6450" y="11105"/>
                  </a:cubicBezTo>
                  <a:lnTo>
                    <a:pt x="6495" y="11105"/>
                  </a:lnTo>
                  <a:cubicBezTo>
                    <a:pt x="6584" y="11105"/>
                    <a:pt x="6682" y="11096"/>
                    <a:pt x="6780" y="11096"/>
                  </a:cubicBezTo>
                  <a:cubicBezTo>
                    <a:pt x="9091" y="11051"/>
                    <a:pt x="12418" y="10632"/>
                    <a:pt x="12686" y="7911"/>
                  </a:cubicBezTo>
                  <a:cubicBezTo>
                    <a:pt x="12730" y="7536"/>
                    <a:pt x="12730" y="7170"/>
                    <a:pt x="12695" y="6831"/>
                  </a:cubicBezTo>
                  <a:cubicBezTo>
                    <a:pt x="12498" y="4512"/>
                    <a:pt x="10964" y="3147"/>
                    <a:pt x="10964" y="3147"/>
                  </a:cubicBezTo>
                  <a:cubicBezTo>
                    <a:pt x="11455" y="2915"/>
                    <a:pt x="12793" y="1408"/>
                    <a:pt x="10884" y="283"/>
                  </a:cubicBezTo>
                  <a:cubicBezTo>
                    <a:pt x="10545" y="83"/>
                    <a:pt x="10250" y="1"/>
                    <a:pt x="9995" y="1"/>
                  </a:cubicBezTo>
                  <a:cubicBezTo>
                    <a:pt x="8917" y="1"/>
                    <a:pt x="8531" y="1465"/>
                    <a:pt x="8466" y="1747"/>
                  </a:cubicBezTo>
                  <a:cubicBezTo>
                    <a:pt x="8118" y="1595"/>
                    <a:pt x="7208" y="1515"/>
                    <a:pt x="7101" y="1515"/>
                  </a:cubicBezTo>
                  <a:cubicBezTo>
                    <a:pt x="6976" y="1515"/>
                    <a:pt x="7360" y="1300"/>
                    <a:pt x="7208" y="1131"/>
                  </a:cubicBezTo>
                  <a:cubicBezTo>
                    <a:pt x="7187" y="1108"/>
                    <a:pt x="7155" y="1097"/>
                    <a:pt x="7116" y="1097"/>
                  </a:cubicBezTo>
                  <a:cubicBezTo>
                    <a:pt x="6867" y="1097"/>
                    <a:pt x="6311" y="1491"/>
                    <a:pt x="6165" y="1515"/>
                  </a:cubicBezTo>
                  <a:cubicBezTo>
                    <a:pt x="6162" y="1515"/>
                    <a:pt x="6160" y="1515"/>
                    <a:pt x="6158" y="1515"/>
                  </a:cubicBezTo>
                  <a:cubicBezTo>
                    <a:pt x="6015" y="1515"/>
                    <a:pt x="6679" y="933"/>
                    <a:pt x="6468" y="792"/>
                  </a:cubicBezTo>
                  <a:cubicBezTo>
                    <a:pt x="6455" y="783"/>
                    <a:pt x="6435" y="778"/>
                    <a:pt x="6411" y="778"/>
                  </a:cubicBezTo>
                  <a:cubicBezTo>
                    <a:pt x="6042" y="778"/>
                    <a:pt x="4487" y="1791"/>
                    <a:pt x="4487" y="1791"/>
                  </a:cubicBezTo>
                  <a:cubicBezTo>
                    <a:pt x="4487" y="1791"/>
                    <a:pt x="4143" y="1"/>
                    <a:pt x="29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5141;p63"/>
            <p:cNvSpPr/>
            <p:nvPr/>
          </p:nvSpPr>
          <p:spPr>
            <a:xfrm>
              <a:off x="5311545" y="2652711"/>
              <a:ext cx="134969" cy="198644"/>
            </a:xfrm>
            <a:custGeom>
              <a:avLst/>
              <a:gdLst/>
              <a:ahLst/>
              <a:cxnLst/>
              <a:rect l="l" t="t" r="r" b="b"/>
              <a:pathLst>
                <a:path w="1134" h="1669" extrusionOk="0">
                  <a:moveTo>
                    <a:pt x="545" y="0"/>
                  </a:moveTo>
                  <a:cubicBezTo>
                    <a:pt x="322" y="0"/>
                    <a:pt x="161" y="268"/>
                    <a:pt x="72" y="821"/>
                  </a:cubicBezTo>
                  <a:cubicBezTo>
                    <a:pt x="9" y="1195"/>
                    <a:pt x="1" y="1561"/>
                    <a:pt x="1" y="1579"/>
                  </a:cubicBezTo>
                  <a:cubicBezTo>
                    <a:pt x="1" y="1633"/>
                    <a:pt x="36" y="1668"/>
                    <a:pt x="90" y="1668"/>
                  </a:cubicBezTo>
                  <a:cubicBezTo>
                    <a:pt x="143" y="1668"/>
                    <a:pt x="179" y="1633"/>
                    <a:pt x="179" y="1579"/>
                  </a:cubicBezTo>
                  <a:cubicBezTo>
                    <a:pt x="197" y="999"/>
                    <a:pt x="331" y="178"/>
                    <a:pt x="545" y="178"/>
                  </a:cubicBezTo>
                  <a:cubicBezTo>
                    <a:pt x="732" y="178"/>
                    <a:pt x="910" y="794"/>
                    <a:pt x="946" y="1552"/>
                  </a:cubicBezTo>
                  <a:cubicBezTo>
                    <a:pt x="946" y="1593"/>
                    <a:pt x="983" y="1634"/>
                    <a:pt x="1031" y="1634"/>
                  </a:cubicBezTo>
                  <a:cubicBezTo>
                    <a:pt x="1035" y="1634"/>
                    <a:pt x="1040" y="1633"/>
                    <a:pt x="1044" y="1633"/>
                  </a:cubicBezTo>
                  <a:cubicBezTo>
                    <a:pt x="1089" y="1633"/>
                    <a:pt x="1133" y="1588"/>
                    <a:pt x="1125" y="1543"/>
                  </a:cubicBezTo>
                  <a:cubicBezTo>
                    <a:pt x="1125" y="1526"/>
                    <a:pt x="1107" y="1169"/>
                    <a:pt x="1035" y="803"/>
                  </a:cubicBezTo>
                  <a:cubicBezTo>
                    <a:pt x="937" y="259"/>
                    <a:pt x="777" y="0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5142;p63"/>
            <p:cNvSpPr/>
            <p:nvPr/>
          </p:nvSpPr>
          <p:spPr>
            <a:xfrm>
              <a:off x="6207620" y="2652711"/>
              <a:ext cx="134969" cy="198644"/>
            </a:xfrm>
            <a:custGeom>
              <a:avLst/>
              <a:gdLst/>
              <a:ahLst/>
              <a:cxnLst/>
              <a:rect l="l" t="t" r="r" b="b"/>
              <a:pathLst>
                <a:path w="1134" h="1669" extrusionOk="0">
                  <a:moveTo>
                    <a:pt x="581" y="0"/>
                  </a:moveTo>
                  <a:cubicBezTo>
                    <a:pt x="358" y="0"/>
                    <a:pt x="197" y="259"/>
                    <a:pt x="90" y="803"/>
                  </a:cubicBezTo>
                  <a:cubicBezTo>
                    <a:pt x="19" y="1169"/>
                    <a:pt x="1" y="1526"/>
                    <a:pt x="1" y="1543"/>
                  </a:cubicBezTo>
                  <a:cubicBezTo>
                    <a:pt x="1" y="1588"/>
                    <a:pt x="37" y="1633"/>
                    <a:pt x="90" y="1633"/>
                  </a:cubicBezTo>
                  <a:cubicBezTo>
                    <a:pt x="94" y="1633"/>
                    <a:pt x="98" y="1634"/>
                    <a:pt x="102" y="1634"/>
                  </a:cubicBezTo>
                  <a:cubicBezTo>
                    <a:pt x="142" y="1634"/>
                    <a:pt x="179" y="1593"/>
                    <a:pt x="179" y="1552"/>
                  </a:cubicBezTo>
                  <a:cubicBezTo>
                    <a:pt x="224" y="794"/>
                    <a:pt x="402" y="178"/>
                    <a:pt x="581" y="178"/>
                  </a:cubicBezTo>
                  <a:cubicBezTo>
                    <a:pt x="795" y="178"/>
                    <a:pt x="929" y="999"/>
                    <a:pt x="947" y="1579"/>
                  </a:cubicBezTo>
                  <a:cubicBezTo>
                    <a:pt x="947" y="1633"/>
                    <a:pt x="991" y="1668"/>
                    <a:pt x="1036" y="1668"/>
                  </a:cubicBezTo>
                  <a:lnTo>
                    <a:pt x="1045" y="1668"/>
                  </a:lnTo>
                  <a:cubicBezTo>
                    <a:pt x="1089" y="1668"/>
                    <a:pt x="1134" y="1633"/>
                    <a:pt x="1134" y="1579"/>
                  </a:cubicBezTo>
                  <a:cubicBezTo>
                    <a:pt x="1125" y="1561"/>
                    <a:pt x="1116" y="1195"/>
                    <a:pt x="1054" y="821"/>
                  </a:cubicBezTo>
                  <a:cubicBezTo>
                    <a:pt x="964" y="268"/>
                    <a:pt x="813" y="0"/>
                    <a:pt x="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5143;p63"/>
            <p:cNvSpPr/>
            <p:nvPr/>
          </p:nvSpPr>
          <p:spPr>
            <a:xfrm>
              <a:off x="6137639" y="3597593"/>
              <a:ext cx="223043" cy="173293"/>
            </a:xfrm>
            <a:custGeom>
              <a:avLst/>
              <a:gdLst/>
              <a:ahLst/>
              <a:cxnLst/>
              <a:rect l="l" t="t" r="r" b="b"/>
              <a:pathLst>
                <a:path w="1874" h="1456" extrusionOk="0">
                  <a:moveTo>
                    <a:pt x="1174" y="0"/>
                  </a:moveTo>
                  <a:cubicBezTo>
                    <a:pt x="983" y="0"/>
                    <a:pt x="771" y="65"/>
                    <a:pt x="580" y="197"/>
                  </a:cubicBezTo>
                  <a:cubicBezTo>
                    <a:pt x="170" y="474"/>
                    <a:pt x="0" y="929"/>
                    <a:pt x="196" y="1223"/>
                  </a:cubicBezTo>
                  <a:cubicBezTo>
                    <a:pt x="304" y="1377"/>
                    <a:pt x="487" y="1455"/>
                    <a:pt x="696" y="1455"/>
                  </a:cubicBezTo>
                  <a:cubicBezTo>
                    <a:pt x="886" y="1455"/>
                    <a:pt x="1098" y="1390"/>
                    <a:pt x="1294" y="1259"/>
                  </a:cubicBezTo>
                  <a:cubicBezTo>
                    <a:pt x="1704" y="982"/>
                    <a:pt x="1874" y="518"/>
                    <a:pt x="1677" y="233"/>
                  </a:cubicBezTo>
                  <a:cubicBezTo>
                    <a:pt x="1570" y="79"/>
                    <a:pt x="1384" y="0"/>
                    <a:pt x="11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5144;p63"/>
            <p:cNvSpPr/>
            <p:nvPr/>
          </p:nvSpPr>
          <p:spPr>
            <a:xfrm>
              <a:off x="6187507" y="3531776"/>
              <a:ext cx="28803" cy="39396"/>
            </a:xfrm>
            <a:custGeom>
              <a:avLst/>
              <a:gdLst/>
              <a:ahLst/>
              <a:cxnLst/>
              <a:rect l="l" t="t" r="r" b="b"/>
              <a:pathLst>
                <a:path w="242" h="331" extrusionOk="0">
                  <a:moveTo>
                    <a:pt x="116" y="1"/>
                  </a:moveTo>
                  <a:cubicBezTo>
                    <a:pt x="54" y="1"/>
                    <a:pt x="0" y="72"/>
                    <a:pt x="0" y="170"/>
                  </a:cubicBezTo>
                  <a:cubicBezTo>
                    <a:pt x="0" y="259"/>
                    <a:pt x="54" y="331"/>
                    <a:pt x="116" y="331"/>
                  </a:cubicBezTo>
                  <a:cubicBezTo>
                    <a:pt x="188" y="331"/>
                    <a:pt x="241" y="259"/>
                    <a:pt x="241" y="170"/>
                  </a:cubicBezTo>
                  <a:cubicBezTo>
                    <a:pt x="241" y="72"/>
                    <a:pt x="188" y="1"/>
                    <a:pt x="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5145;p63"/>
            <p:cNvSpPr/>
            <p:nvPr/>
          </p:nvSpPr>
          <p:spPr>
            <a:xfrm>
              <a:off x="6391382" y="3175080"/>
              <a:ext cx="70103" cy="120091"/>
            </a:xfrm>
            <a:custGeom>
              <a:avLst/>
              <a:gdLst/>
              <a:ahLst/>
              <a:cxnLst/>
              <a:rect l="l" t="t" r="r" b="b"/>
              <a:pathLst>
                <a:path w="589" h="1009" extrusionOk="0">
                  <a:moveTo>
                    <a:pt x="295" y="0"/>
                  </a:moveTo>
                  <a:cubicBezTo>
                    <a:pt x="134" y="0"/>
                    <a:pt x="0" y="232"/>
                    <a:pt x="0" y="509"/>
                  </a:cubicBezTo>
                  <a:cubicBezTo>
                    <a:pt x="0" y="785"/>
                    <a:pt x="134" y="1008"/>
                    <a:pt x="295" y="1008"/>
                  </a:cubicBezTo>
                  <a:cubicBezTo>
                    <a:pt x="455" y="1008"/>
                    <a:pt x="589" y="785"/>
                    <a:pt x="589" y="509"/>
                  </a:cubicBezTo>
                  <a:cubicBezTo>
                    <a:pt x="589" y="232"/>
                    <a:pt x="455" y="0"/>
                    <a:pt x="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5146;p63"/>
            <p:cNvSpPr/>
            <p:nvPr/>
          </p:nvSpPr>
          <p:spPr>
            <a:xfrm>
              <a:off x="6339372" y="3104979"/>
              <a:ext cx="40467" cy="41538"/>
            </a:xfrm>
            <a:custGeom>
              <a:avLst/>
              <a:gdLst/>
              <a:ahLst/>
              <a:cxnLst/>
              <a:rect l="l" t="t" r="r" b="b"/>
              <a:pathLst>
                <a:path w="340" h="349" extrusionOk="0">
                  <a:moveTo>
                    <a:pt x="170" y="0"/>
                  </a:moveTo>
                  <a:cubicBezTo>
                    <a:pt x="80" y="0"/>
                    <a:pt x="0" y="81"/>
                    <a:pt x="0" y="179"/>
                  </a:cubicBezTo>
                  <a:cubicBezTo>
                    <a:pt x="0" y="268"/>
                    <a:pt x="80" y="348"/>
                    <a:pt x="170" y="348"/>
                  </a:cubicBezTo>
                  <a:cubicBezTo>
                    <a:pt x="259" y="348"/>
                    <a:pt x="339" y="268"/>
                    <a:pt x="339" y="179"/>
                  </a:cubicBezTo>
                  <a:cubicBezTo>
                    <a:pt x="339" y="81"/>
                    <a:pt x="259" y="0"/>
                    <a:pt x="1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5147;p63"/>
            <p:cNvSpPr/>
            <p:nvPr/>
          </p:nvSpPr>
          <p:spPr>
            <a:xfrm>
              <a:off x="5439964" y="3642224"/>
              <a:ext cx="72364" cy="67008"/>
            </a:xfrm>
            <a:custGeom>
              <a:avLst/>
              <a:gdLst/>
              <a:ahLst/>
              <a:cxnLst/>
              <a:rect l="l" t="t" r="r" b="b"/>
              <a:pathLst>
                <a:path w="608" h="563" extrusionOk="0">
                  <a:moveTo>
                    <a:pt x="304" y="0"/>
                  </a:moveTo>
                  <a:cubicBezTo>
                    <a:pt x="144" y="0"/>
                    <a:pt x="1" y="125"/>
                    <a:pt x="1" y="277"/>
                  </a:cubicBezTo>
                  <a:cubicBezTo>
                    <a:pt x="1" y="438"/>
                    <a:pt x="144" y="562"/>
                    <a:pt x="304" y="562"/>
                  </a:cubicBezTo>
                  <a:cubicBezTo>
                    <a:pt x="474" y="562"/>
                    <a:pt x="608" y="438"/>
                    <a:pt x="608" y="277"/>
                  </a:cubicBezTo>
                  <a:cubicBezTo>
                    <a:pt x="608" y="125"/>
                    <a:pt x="474" y="0"/>
                    <a:pt x="3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5148;p63"/>
            <p:cNvSpPr/>
            <p:nvPr/>
          </p:nvSpPr>
          <p:spPr>
            <a:xfrm>
              <a:off x="5590758" y="3626276"/>
              <a:ext cx="33088" cy="42609"/>
            </a:xfrm>
            <a:custGeom>
              <a:avLst/>
              <a:gdLst/>
              <a:ahLst/>
              <a:cxnLst/>
              <a:rect l="l" t="t" r="r" b="b"/>
              <a:pathLst>
                <a:path w="278" h="358" extrusionOk="0">
                  <a:moveTo>
                    <a:pt x="135" y="1"/>
                  </a:moveTo>
                  <a:cubicBezTo>
                    <a:pt x="63" y="1"/>
                    <a:pt x="1" y="81"/>
                    <a:pt x="1" y="179"/>
                  </a:cubicBezTo>
                  <a:cubicBezTo>
                    <a:pt x="1" y="277"/>
                    <a:pt x="63" y="357"/>
                    <a:pt x="135" y="357"/>
                  </a:cubicBezTo>
                  <a:cubicBezTo>
                    <a:pt x="215" y="357"/>
                    <a:pt x="277" y="277"/>
                    <a:pt x="277" y="179"/>
                  </a:cubicBezTo>
                  <a:cubicBezTo>
                    <a:pt x="277" y="81"/>
                    <a:pt x="215" y="1"/>
                    <a:pt x="1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5149;p63"/>
            <p:cNvSpPr/>
            <p:nvPr/>
          </p:nvSpPr>
          <p:spPr>
            <a:xfrm>
              <a:off x="5444249" y="3534989"/>
              <a:ext cx="28803" cy="32969"/>
            </a:xfrm>
            <a:custGeom>
              <a:avLst/>
              <a:gdLst/>
              <a:ahLst/>
              <a:cxnLst/>
              <a:rect l="l" t="t" r="r" b="b"/>
              <a:pathLst>
                <a:path w="242" h="277" extrusionOk="0">
                  <a:moveTo>
                    <a:pt x="117" y="0"/>
                  </a:moveTo>
                  <a:cubicBezTo>
                    <a:pt x="54" y="0"/>
                    <a:pt x="1" y="63"/>
                    <a:pt x="1" y="143"/>
                  </a:cubicBezTo>
                  <a:cubicBezTo>
                    <a:pt x="1" y="215"/>
                    <a:pt x="54" y="277"/>
                    <a:pt x="117" y="277"/>
                  </a:cubicBezTo>
                  <a:cubicBezTo>
                    <a:pt x="188" y="277"/>
                    <a:pt x="242" y="215"/>
                    <a:pt x="242" y="143"/>
                  </a:cubicBezTo>
                  <a:cubicBezTo>
                    <a:pt x="242" y="63"/>
                    <a:pt x="188" y="0"/>
                    <a:pt x="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5150;p63"/>
            <p:cNvSpPr/>
            <p:nvPr/>
          </p:nvSpPr>
          <p:spPr>
            <a:xfrm>
              <a:off x="5038641" y="2959539"/>
              <a:ext cx="1524884" cy="935497"/>
            </a:xfrm>
            <a:custGeom>
              <a:avLst/>
              <a:gdLst/>
              <a:ahLst/>
              <a:cxnLst/>
              <a:rect l="l" t="t" r="r" b="b"/>
              <a:pathLst>
                <a:path w="12812" h="7860" extrusionOk="0">
                  <a:moveTo>
                    <a:pt x="1963" y="0"/>
                  </a:moveTo>
                  <a:lnTo>
                    <a:pt x="1963" y="0"/>
                  </a:lnTo>
                  <a:cubicBezTo>
                    <a:pt x="1553" y="411"/>
                    <a:pt x="81" y="2097"/>
                    <a:pt x="340" y="4666"/>
                  </a:cubicBezTo>
                  <a:cubicBezTo>
                    <a:pt x="607" y="7387"/>
                    <a:pt x="3935" y="7806"/>
                    <a:pt x="6246" y="7851"/>
                  </a:cubicBezTo>
                  <a:cubicBezTo>
                    <a:pt x="6344" y="7851"/>
                    <a:pt x="6442" y="7860"/>
                    <a:pt x="6531" y="7860"/>
                  </a:cubicBezTo>
                  <a:lnTo>
                    <a:pt x="6576" y="7860"/>
                  </a:lnTo>
                  <a:cubicBezTo>
                    <a:pt x="6665" y="7860"/>
                    <a:pt x="6763" y="7851"/>
                    <a:pt x="6861" y="7851"/>
                  </a:cubicBezTo>
                  <a:cubicBezTo>
                    <a:pt x="9172" y="7806"/>
                    <a:pt x="12499" y="7387"/>
                    <a:pt x="12767" y="4666"/>
                  </a:cubicBezTo>
                  <a:cubicBezTo>
                    <a:pt x="12811" y="4291"/>
                    <a:pt x="12811" y="3925"/>
                    <a:pt x="12776" y="3586"/>
                  </a:cubicBezTo>
                  <a:lnTo>
                    <a:pt x="12776" y="3586"/>
                  </a:lnTo>
                  <a:cubicBezTo>
                    <a:pt x="11900" y="4571"/>
                    <a:pt x="9949" y="6598"/>
                    <a:pt x="6610" y="6598"/>
                  </a:cubicBezTo>
                  <a:cubicBezTo>
                    <a:pt x="6139" y="6598"/>
                    <a:pt x="5640" y="6557"/>
                    <a:pt x="5113" y="6468"/>
                  </a:cubicBezTo>
                  <a:cubicBezTo>
                    <a:pt x="1" y="5594"/>
                    <a:pt x="1758" y="812"/>
                    <a:pt x="1963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5151;p63"/>
            <p:cNvSpPr/>
            <p:nvPr/>
          </p:nvSpPr>
          <p:spPr>
            <a:xfrm>
              <a:off x="5271199" y="2937045"/>
              <a:ext cx="176388" cy="57606"/>
            </a:xfrm>
            <a:custGeom>
              <a:avLst/>
              <a:gdLst/>
              <a:ahLst/>
              <a:cxnLst/>
              <a:rect l="l" t="t" r="r" b="b"/>
              <a:pathLst>
                <a:path w="1482" h="484" extrusionOk="0">
                  <a:moveTo>
                    <a:pt x="111" y="1"/>
                  </a:moveTo>
                  <a:cubicBezTo>
                    <a:pt x="70" y="1"/>
                    <a:pt x="26" y="33"/>
                    <a:pt x="18" y="73"/>
                  </a:cubicBezTo>
                  <a:cubicBezTo>
                    <a:pt x="1" y="127"/>
                    <a:pt x="36" y="171"/>
                    <a:pt x="81" y="180"/>
                  </a:cubicBezTo>
                  <a:lnTo>
                    <a:pt x="1357" y="484"/>
                  </a:lnTo>
                  <a:lnTo>
                    <a:pt x="1383" y="484"/>
                  </a:lnTo>
                  <a:cubicBezTo>
                    <a:pt x="1419" y="484"/>
                    <a:pt x="1464" y="457"/>
                    <a:pt x="1472" y="412"/>
                  </a:cubicBezTo>
                  <a:cubicBezTo>
                    <a:pt x="1481" y="368"/>
                    <a:pt x="1455" y="314"/>
                    <a:pt x="1401" y="305"/>
                  </a:cubicBezTo>
                  <a:lnTo>
                    <a:pt x="125" y="2"/>
                  </a:lnTo>
                  <a:cubicBezTo>
                    <a:pt x="121" y="1"/>
                    <a:pt x="116" y="1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5152;p63"/>
            <p:cNvSpPr/>
            <p:nvPr/>
          </p:nvSpPr>
          <p:spPr>
            <a:xfrm>
              <a:off x="6187507" y="2937045"/>
              <a:ext cx="177459" cy="57606"/>
            </a:xfrm>
            <a:custGeom>
              <a:avLst/>
              <a:gdLst/>
              <a:ahLst/>
              <a:cxnLst/>
              <a:rect l="l" t="t" r="r" b="b"/>
              <a:pathLst>
                <a:path w="1491" h="484" extrusionOk="0">
                  <a:moveTo>
                    <a:pt x="1388" y="1"/>
                  </a:moveTo>
                  <a:cubicBezTo>
                    <a:pt x="1384" y="1"/>
                    <a:pt x="1379" y="1"/>
                    <a:pt x="1374" y="2"/>
                  </a:cubicBezTo>
                  <a:lnTo>
                    <a:pt x="81" y="305"/>
                  </a:lnTo>
                  <a:cubicBezTo>
                    <a:pt x="36" y="314"/>
                    <a:pt x="0" y="359"/>
                    <a:pt x="9" y="412"/>
                  </a:cubicBezTo>
                  <a:cubicBezTo>
                    <a:pt x="18" y="457"/>
                    <a:pt x="63" y="484"/>
                    <a:pt x="99" y="484"/>
                  </a:cubicBezTo>
                  <a:lnTo>
                    <a:pt x="125" y="484"/>
                  </a:lnTo>
                  <a:lnTo>
                    <a:pt x="1410" y="180"/>
                  </a:lnTo>
                  <a:cubicBezTo>
                    <a:pt x="1463" y="171"/>
                    <a:pt x="1490" y="127"/>
                    <a:pt x="1481" y="73"/>
                  </a:cubicBezTo>
                  <a:cubicBezTo>
                    <a:pt x="1473" y="33"/>
                    <a:pt x="1430" y="1"/>
                    <a:pt x="13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5153;p63"/>
            <p:cNvSpPr/>
            <p:nvPr/>
          </p:nvSpPr>
          <p:spPr>
            <a:xfrm>
              <a:off x="5051375" y="3370150"/>
              <a:ext cx="372890" cy="98072"/>
            </a:xfrm>
            <a:custGeom>
              <a:avLst/>
              <a:gdLst/>
              <a:ahLst/>
              <a:cxnLst/>
              <a:rect l="l" t="t" r="r" b="b"/>
              <a:pathLst>
                <a:path w="3133" h="824" extrusionOk="0">
                  <a:moveTo>
                    <a:pt x="3036" y="1"/>
                  </a:moveTo>
                  <a:cubicBezTo>
                    <a:pt x="3030" y="1"/>
                    <a:pt x="3023" y="2"/>
                    <a:pt x="3016" y="3"/>
                  </a:cubicBezTo>
                  <a:lnTo>
                    <a:pt x="81" y="645"/>
                  </a:lnTo>
                  <a:cubicBezTo>
                    <a:pt x="37" y="654"/>
                    <a:pt x="1" y="698"/>
                    <a:pt x="10" y="752"/>
                  </a:cubicBezTo>
                  <a:cubicBezTo>
                    <a:pt x="19" y="797"/>
                    <a:pt x="63" y="823"/>
                    <a:pt x="99" y="823"/>
                  </a:cubicBezTo>
                  <a:lnTo>
                    <a:pt x="117" y="823"/>
                  </a:lnTo>
                  <a:lnTo>
                    <a:pt x="3052" y="181"/>
                  </a:lnTo>
                  <a:cubicBezTo>
                    <a:pt x="3105" y="172"/>
                    <a:pt x="3132" y="119"/>
                    <a:pt x="3123" y="74"/>
                  </a:cubicBezTo>
                  <a:cubicBezTo>
                    <a:pt x="3115" y="27"/>
                    <a:pt x="3080" y="1"/>
                    <a:pt x="3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5154;p63"/>
            <p:cNvSpPr/>
            <p:nvPr/>
          </p:nvSpPr>
          <p:spPr>
            <a:xfrm>
              <a:off x="6205597" y="3370150"/>
              <a:ext cx="373842" cy="98072"/>
            </a:xfrm>
            <a:custGeom>
              <a:avLst/>
              <a:gdLst/>
              <a:ahLst/>
              <a:cxnLst/>
              <a:rect l="l" t="t" r="r" b="b"/>
              <a:pathLst>
                <a:path w="3141" h="824" extrusionOk="0">
                  <a:moveTo>
                    <a:pt x="105" y="1"/>
                  </a:moveTo>
                  <a:cubicBezTo>
                    <a:pt x="61" y="1"/>
                    <a:pt x="26" y="27"/>
                    <a:pt x="18" y="74"/>
                  </a:cubicBezTo>
                  <a:cubicBezTo>
                    <a:pt x="0" y="119"/>
                    <a:pt x="36" y="172"/>
                    <a:pt x="80" y="181"/>
                  </a:cubicBezTo>
                  <a:lnTo>
                    <a:pt x="3015" y="823"/>
                  </a:lnTo>
                  <a:lnTo>
                    <a:pt x="3042" y="823"/>
                  </a:lnTo>
                  <a:cubicBezTo>
                    <a:pt x="3078" y="823"/>
                    <a:pt x="3113" y="797"/>
                    <a:pt x="3131" y="752"/>
                  </a:cubicBezTo>
                  <a:cubicBezTo>
                    <a:pt x="3140" y="698"/>
                    <a:pt x="3105" y="654"/>
                    <a:pt x="3060" y="645"/>
                  </a:cubicBezTo>
                  <a:lnTo>
                    <a:pt x="125" y="3"/>
                  </a:lnTo>
                  <a:cubicBezTo>
                    <a:pt x="118" y="2"/>
                    <a:pt x="111" y="1"/>
                    <a:pt x="1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5155;p63"/>
            <p:cNvSpPr/>
            <p:nvPr/>
          </p:nvSpPr>
          <p:spPr>
            <a:xfrm>
              <a:off x="5386883" y="2920858"/>
              <a:ext cx="862300" cy="518689"/>
            </a:xfrm>
            <a:custGeom>
              <a:avLst/>
              <a:gdLst/>
              <a:ahLst/>
              <a:cxnLst/>
              <a:rect l="l" t="t" r="r" b="b"/>
              <a:pathLst>
                <a:path w="7245" h="4358" extrusionOk="0">
                  <a:moveTo>
                    <a:pt x="1898" y="1"/>
                  </a:moveTo>
                  <a:cubicBezTo>
                    <a:pt x="1076" y="1"/>
                    <a:pt x="526" y="92"/>
                    <a:pt x="411" y="530"/>
                  </a:cubicBezTo>
                  <a:cubicBezTo>
                    <a:pt x="340" y="798"/>
                    <a:pt x="251" y="1199"/>
                    <a:pt x="170" y="1637"/>
                  </a:cubicBezTo>
                  <a:cubicBezTo>
                    <a:pt x="153" y="1735"/>
                    <a:pt x="135" y="1833"/>
                    <a:pt x="117" y="1922"/>
                  </a:cubicBezTo>
                  <a:cubicBezTo>
                    <a:pt x="72" y="2234"/>
                    <a:pt x="28" y="2547"/>
                    <a:pt x="10" y="2823"/>
                  </a:cubicBezTo>
                  <a:cubicBezTo>
                    <a:pt x="1" y="2921"/>
                    <a:pt x="1" y="3019"/>
                    <a:pt x="1" y="3109"/>
                  </a:cubicBezTo>
                  <a:cubicBezTo>
                    <a:pt x="1" y="3287"/>
                    <a:pt x="10" y="3430"/>
                    <a:pt x="46" y="3528"/>
                  </a:cubicBezTo>
                  <a:cubicBezTo>
                    <a:pt x="215" y="4027"/>
                    <a:pt x="563" y="4286"/>
                    <a:pt x="3534" y="4349"/>
                  </a:cubicBezTo>
                  <a:cubicBezTo>
                    <a:pt x="3560" y="4358"/>
                    <a:pt x="3587" y="4358"/>
                    <a:pt x="3623" y="4358"/>
                  </a:cubicBezTo>
                  <a:cubicBezTo>
                    <a:pt x="3650" y="4358"/>
                    <a:pt x="3676" y="4358"/>
                    <a:pt x="3703" y="4349"/>
                  </a:cubicBezTo>
                  <a:cubicBezTo>
                    <a:pt x="6674" y="4286"/>
                    <a:pt x="7022" y="4027"/>
                    <a:pt x="7191" y="3528"/>
                  </a:cubicBezTo>
                  <a:cubicBezTo>
                    <a:pt x="7191" y="3510"/>
                    <a:pt x="7200" y="3501"/>
                    <a:pt x="7200" y="3483"/>
                  </a:cubicBezTo>
                  <a:cubicBezTo>
                    <a:pt x="7236" y="3349"/>
                    <a:pt x="7245" y="3144"/>
                    <a:pt x="7227" y="2903"/>
                  </a:cubicBezTo>
                  <a:cubicBezTo>
                    <a:pt x="7227" y="2814"/>
                    <a:pt x="7218" y="2716"/>
                    <a:pt x="7209" y="2609"/>
                  </a:cubicBezTo>
                  <a:cubicBezTo>
                    <a:pt x="7182" y="2377"/>
                    <a:pt x="7156" y="2136"/>
                    <a:pt x="7111" y="1886"/>
                  </a:cubicBezTo>
                  <a:cubicBezTo>
                    <a:pt x="7093" y="1788"/>
                    <a:pt x="7075" y="1699"/>
                    <a:pt x="7057" y="1601"/>
                  </a:cubicBezTo>
                  <a:cubicBezTo>
                    <a:pt x="6986" y="1182"/>
                    <a:pt x="6897" y="789"/>
                    <a:pt x="6826" y="530"/>
                  </a:cubicBezTo>
                  <a:cubicBezTo>
                    <a:pt x="6714" y="90"/>
                    <a:pt x="6163" y="1"/>
                    <a:pt x="5345" y="1"/>
                  </a:cubicBezTo>
                  <a:cubicBezTo>
                    <a:pt x="4854" y="1"/>
                    <a:pt x="4268" y="33"/>
                    <a:pt x="3623" y="40"/>
                  </a:cubicBezTo>
                  <a:cubicBezTo>
                    <a:pt x="3230" y="40"/>
                    <a:pt x="2865" y="22"/>
                    <a:pt x="2534" y="13"/>
                  </a:cubicBezTo>
                  <a:cubicBezTo>
                    <a:pt x="2308" y="6"/>
                    <a:pt x="2095" y="1"/>
                    <a:pt x="18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5156;p63"/>
            <p:cNvSpPr/>
            <p:nvPr/>
          </p:nvSpPr>
          <p:spPr>
            <a:xfrm>
              <a:off x="5400689" y="3002028"/>
              <a:ext cx="832545" cy="167818"/>
            </a:xfrm>
            <a:custGeom>
              <a:avLst/>
              <a:gdLst/>
              <a:ahLst/>
              <a:cxnLst/>
              <a:rect l="l" t="t" r="r" b="b"/>
              <a:pathLst>
                <a:path w="6995" h="1410" extrusionOk="0">
                  <a:moveTo>
                    <a:pt x="3025" y="286"/>
                  </a:moveTo>
                  <a:cubicBezTo>
                    <a:pt x="3052" y="286"/>
                    <a:pt x="3052" y="294"/>
                    <a:pt x="3052" y="294"/>
                  </a:cubicBezTo>
                  <a:cubicBezTo>
                    <a:pt x="3070" y="330"/>
                    <a:pt x="3061" y="428"/>
                    <a:pt x="2989" y="553"/>
                  </a:cubicBezTo>
                  <a:cubicBezTo>
                    <a:pt x="2972" y="500"/>
                    <a:pt x="2954" y="437"/>
                    <a:pt x="2963" y="402"/>
                  </a:cubicBezTo>
                  <a:cubicBezTo>
                    <a:pt x="2963" y="286"/>
                    <a:pt x="3007" y="286"/>
                    <a:pt x="3025" y="286"/>
                  </a:cubicBezTo>
                  <a:close/>
                  <a:moveTo>
                    <a:pt x="1000" y="402"/>
                  </a:moveTo>
                  <a:cubicBezTo>
                    <a:pt x="1018" y="402"/>
                    <a:pt x="1036" y="402"/>
                    <a:pt x="1036" y="455"/>
                  </a:cubicBezTo>
                  <a:cubicBezTo>
                    <a:pt x="1036" y="491"/>
                    <a:pt x="1027" y="526"/>
                    <a:pt x="1009" y="571"/>
                  </a:cubicBezTo>
                  <a:cubicBezTo>
                    <a:pt x="1009" y="562"/>
                    <a:pt x="1000" y="562"/>
                    <a:pt x="1000" y="553"/>
                  </a:cubicBezTo>
                  <a:cubicBezTo>
                    <a:pt x="955" y="464"/>
                    <a:pt x="964" y="410"/>
                    <a:pt x="973" y="402"/>
                  </a:cubicBezTo>
                  <a:close/>
                  <a:moveTo>
                    <a:pt x="4783" y="294"/>
                  </a:moveTo>
                  <a:cubicBezTo>
                    <a:pt x="4800" y="294"/>
                    <a:pt x="4818" y="303"/>
                    <a:pt x="4818" y="312"/>
                  </a:cubicBezTo>
                  <a:cubicBezTo>
                    <a:pt x="4845" y="348"/>
                    <a:pt x="4854" y="446"/>
                    <a:pt x="4783" y="589"/>
                  </a:cubicBezTo>
                  <a:cubicBezTo>
                    <a:pt x="4765" y="616"/>
                    <a:pt x="4747" y="642"/>
                    <a:pt x="4729" y="669"/>
                  </a:cubicBezTo>
                  <a:cubicBezTo>
                    <a:pt x="4676" y="580"/>
                    <a:pt x="4649" y="500"/>
                    <a:pt x="4649" y="437"/>
                  </a:cubicBezTo>
                  <a:cubicBezTo>
                    <a:pt x="4640" y="330"/>
                    <a:pt x="4693" y="303"/>
                    <a:pt x="4756" y="303"/>
                  </a:cubicBezTo>
                  <a:cubicBezTo>
                    <a:pt x="4765" y="294"/>
                    <a:pt x="4774" y="294"/>
                    <a:pt x="4783" y="294"/>
                  </a:cubicBezTo>
                  <a:close/>
                  <a:moveTo>
                    <a:pt x="6210" y="321"/>
                  </a:moveTo>
                  <a:cubicBezTo>
                    <a:pt x="6272" y="330"/>
                    <a:pt x="6299" y="357"/>
                    <a:pt x="6308" y="384"/>
                  </a:cubicBezTo>
                  <a:cubicBezTo>
                    <a:pt x="6344" y="446"/>
                    <a:pt x="6344" y="580"/>
                    <a:pt x="6272" y="723"/>
                  </a:cubicBezTo>
                  <a:cubicBezTo>
                    <a:pt x="6156" y="571"/>
                    <a:pt x="6121" y="410"/>
                    <a:pt x="6147" y="348"/>
                  </a:cubicBezTo>
                  <a:cubicBezTo>
                    <a:pt x="6156" y="339"/>
                    <a:pt x="6165" y="321"/>
                    <a:pt x="6201" y="321"/>
                  </a:cubicBezTo>
                  <a:close/>
                  <a:moveTo>
                    <a:pt x="3025" y="0"/>
                  </a:moveTo>
                  <a:cubicBezTo>
                    <a:pt x="2820" y="0"/>
                    <a:pt x="2668" y="161"/>
                    <a:pt x="2668" y="393"/>
                  </a:cubicBezTo>
                  <a:cubicBezTo>
                    <a:pt x="2668" y="517"/>
                    <a:pt x="2704" y="651"/>
                    <a:pt x="2784" y="785"/>
                  </a:cubicBezTo>
                  <a:cubicBezTo>
                    <a:pt x="2713" y="848"/>
                    <a:pt x="2615" y="910"/>
                    <a:pt x="2490" y="955"/>
                  </a:cubicBezTo>
                  <a:cubicBezTo>
                    <a:pt x="2370" y="995"/>
                    <a:pt x="2222" y="1027"/>
                    <a:pt x="2051" y="1027"/>
                  </a:cubicBezTo>
                  <a:cubicBezTo>
                    <a:pt x="2031" y="1027"/>
                    <a:pt x="2011" y="1027"/>
                    <a:pt x="1990" y="1026"/>
                  </a:cubicBezTo>
                  <a:cubicBezTo>
                    <a:pt x="1642" y="1017"/>
                    <a:pt x="1384" y="928"/>
                    <a:pt x="1214" y="803"/>
                  </a:cubicBezTo>
                  <a:cubicBezTo>
                    <a:pt x="1286" y="687"/>
                    <a:pt x="1321" y="571"/>
                    <a:pt x="1321" y="464"/>
                  </a:cubicBezTo>
                  <a:cubicBezTo>
                    <a:pt x="1321" y="268"/>
                    <a:pt x="1205" y="125"/>
                    <a:pt x="1018" y="116"/>
                  </a:cubicBezTo>
                  <a:cubicBezTo>
                    <a:pt x="1007" y="115"/>
                    <a:pt x="997" y="115"/>
                    <a:pt x="987" y="115"/>
                  </a:cubicBezTo>
                  <a:cubicBezTo>
                    <a:pt x="877" y="115"/>
                    <a:pt x="790" y="159"/>
                    <a:pt x="732" y="241"/>
                  </a:cubicBezTo>
                  <a:cubicBezTo>
                    <a:pt x="652" y="366"/>
                    <a:pt x="661" y="535"/>
                    <a:pt x="750" y="705"/>
                  </a:cubicBezTo>
                  <a:cubicBezTo>
                    <a:pt x="777" y="749"/>
                    <a:pt x="804" y="794"/>
                    <a:pt x="839" y="830"/>
                  </a:cubicBezTo>
                  <a:cubicBezTo>
                    <a:pt x="732" y="937"/>
                    <a:pt x="599" y="1017"/>
                    <a:pt x="438" y="1017"/>
                  </a:cubicBezTo>
                  <a:cubicBezTo>
                    <a:pt x="260" y="1017"/>
                    <a:pt x="144" y="990"/>
                    <a:pt x="54" y="955"/>
                  </a:cubicBezTo>
                  <a:cubicBezTo>
                    <a:pt x="37" y="1053"/>
                    <a:pt x="19" y="1151"/>
                    <a:pt x="1" y="1240"/>
                  </a:cubicBezTo>
                  <a:cubicBezTo>
                    <a:pt x="108" y="1276"/>
                    <a:pt x="242" y="1303"/>
                    <a:pt x="411" y="1303"/>
                  </a:cubicBezTo>
                  <a:lnTo>
                    <a:pt x="447" y="1303"/>
                  </a:lnTo>
                  <a:cubicBezTo>
                    <a:pt x="688" y="1303"/>
                    <a:pt x="893" y="1187"/>
                    <a:pt x="1045" y="1035"/>
                  </a:cubicBezTo>
                  <a:cubicBezTo>
                    <a:pt x="1259" y="1187"/>
                    <a:pt x="1571" y="1311"/>
                    <a:pt x="1981" y="1320"/>
                  </a:cubicBezTo>
                  <a:cubicBezTo>
                    <a:pt x="2204" y="1320"/>
                    <a:pt x="2392" y="1294"/>
                    <a:pt x="2543" y="1240"/>
                  </a:cubicBezTo>
                  <a:cubicBezTo>
                    <a:pt x="2722" y="1178"/>
                    <a:pt x="2865" y="1097"/>
                    <a:pt x="2972" y="1008"/>
                  </a:cubicBezTo>
                  <a:cubicBezTo>
                    <a:pt x="3168" y="1195"/>
                    <a:pt x="3471" y="1338"/>
                    <a:pt x="3873" y="1338"/>
                  </a:cubicBezTo>
                  <a:cubicBezTo>
                    <a:pt x="3887" y="1339"/>
                    <a:pt x="3900" y="1339"/>
                    <a:pt x="3914" y="1339"/>
                  </a:cubicBezTo>
                  <a:cubicBezTo>
                    <a:pt x="4252" y="1339"/>
                    <a:pt x="4523" y="1234"/>
                    <a:pt x="4711" y="1088"/>
                  </a:cubicBezTo>
                  <a:cubicBezTo>
                    <a:pt x="4907" y="1258"/>
                    <a:pt x="5184" y="1383"/>
                    <a:pt x="5523" y="1401"/>
                  </a:cubicBezTo>
                  <a:cubicBezTo>
                    <a:pt x="5550" y="1410"/>
                    <a:pt x="5585" y="1410"/>
                    <a:pt x="5612" y="1410"/>
                  </a:cubicBezTo>
                  <a:cubicBezTo>
                    <a:pt x="5889" y="1410"/>
                    <a:pt x="6139" y="1311"/>
                    <a:pt x="6317" y="1142"/>
                  </a:cubicBezTo>
                  <a:cubicBezTo>
                    <a:pt x="6443" y="1213"/>
                    <a:pt x="6578" y="1251"/>
                    <a:pt x="6720" y="1251"/>
                  </a:cubicBezTo>
                  <a:cubicBezTo>
                    <a:pt x="6810" y="1251"/>
                    <a:pt x="6902" y="1236"/>
                    <a:pt x="6995" y="1204"/>
                  </a:cubicBezTo>
                  <a:cubicBezTo>
                    <a:pt x="6977" y="1106"/>
                    <a:pt x="6959" y="1017"/>
                    <a:pt x="6941" y="919"/>
                  </a:cubicBezTo>
                  <a:cubicBezTo>
                    <a:pt x="6941" y="919"/>
                    <a:pt x="6933" y="919"/>
                    <a:pt x="6933" y="928"/>
                  </a:cubicBezTo>
                  <a:cubicBezTo>
                    <a:pt x="6860" y="953"/>
                    <a:pt x="6793" y="964"/>
                    <a:pt x="6732" y="964"/>
                  </a:cubicBezTo>
                  <a:cubicBezTo>
                    <a:pt x="6643" y="964"/>
                    <a:pt x="6568" y="942"/>
                    <a:pt x="6504" y="910"/>
                  </a:cubicBezTo>
                  <a:cubicBezTo>
                    <a:pt x="6629" y="678"/>
                    <a:pt x="6656" y="428"/>
                    <a:pt x="6558" y="250"/>
                  </a:cubicBezTo>
                  <a:cubicBezTo>
                    <a:pt x="6495" y="116"/>
                    <a:pt x="6371" y="45"/>
                    <a:pt x="6219" y="36"/>
                  </a:cubicBezTo>
                  <a:cubicBezTo>
                    <a:pt x="6067" y="36"/>
                    <a:pt x="5942" y="107"/>
                    <a:pt x="5889" y="232"/>
                  </a:cubicBezTo>
                  <a:cubicBezTo>
                    <a:pt x="5800" y="419"/>
                    <a:pt x="5889" y="723"/>
                    <a:pt x="6094" y="955"/>
                  </a:cubicBezTo>
                  <a:cubicBezTo>
                    <a:pt x="5988" y="1036"/>
                    <a:pt x="5838" y="1117"/>
                    <a:pt x="5609" y="1117"/>
                  </a:cubicBezTo>
                  <a:cubicBezTo>
                    <a:pt x="5587" y="1117"/>
                    <a:pt x="5564" y="1117"/>
                    <a:pt x="5541" y="1115"/>
                  </a:cubicBezTo>
                  <a:cubicBezTo>
                    <a:pt x="5282" y="1097"/>
                    <a:pt x="5077" y="1008"/>
                    <a:pt x="4925" y="883"/>
                  </a:cubicBezTo>
                  <a:cubicBezTo>
                    <a:pt x="4970" y="830"/>
                    <a:pt x="5006" y="776"/>
                    <a:pt x="5032" y="723"/>
                  </a:cubicBezTo>
                  <a:cubicBezTo>
                    <a:pt x="5148" y="509"/>
                    <a:pt x="5157" y="286"/>
                    <a:pt x="5059" y="143"/>
                  </a:cubicBezTo>
                  <a:cubicBezTo>
                    <a:pt x="4994" y="56"/>
                    <a:pt x="4900" y="10"/>
                    <a:pt x="4790" y="10"/>
                  </a:cubicBezTo>
                  <a:cubicBezTo>
                    <a:pt x="4765" y="10"/>
                    <a:pt x="4738" y="13"/>
                    <a:pt x="4711" y="18"/>
                  </a:cubicBezTo>
                  <a:cubicBezTo>
                    <a:pt x="4488" y="45"/>
                    <a:pt x="4345" y="214"/>
                    <a:pt x="4354" y="446"/>
                  </a:cubicBezTo>
                  <a:cubicBezTo>
                    <a:pt x="4363" y="580"/>
                    <a:pt x="4417" y="732"/>
                    <a:pt x="4524" y="874"/>
                  </a:cubicBezTo>
                  <a:cubicBezTo>
                    <a:pt x="4371" y="976"/>
                    <a:pt x="4171" y="1053"/>
                    <a:pt x="3922" y="1053"/>
                  </a:cubicBezTo>
                  <a:cubicBezTo>
                    <a:pt x="3909" y="1053"/>
                    <a:pt x="3895" y="1053"/>
                    <a:pt x="3882" y="1053"/>
                  </a:cubicBezTo>
                  <a:cubicBezTo>
                    <a:pt x="3543" y="1053"/>
                    <a:pt x="3311" y="937"/>
                    <a:pt x="3168" y="812"/>
                  </a:cubicBezTo>
                  <a:cubicBezTo>
                    <a:pt x="3195" y="767"/>
                    <a:pt x="3221" y="732"/>
                    <a:pt x="3239" y="714"/>
                  </a:cubicBezTo>
                  <a:cubicBezTo>
                    <a:pt x="3355" y="509"/>
                    <a:pt x="3382" y="294"/>
                    <a:pt x="3302" y="152"/>
                  </a:cubicBezTo>
                  <a:cubicBezTo>
                    <a:pt x="3248" y="54"/>
                    <a:pt x="3150" y="0"/>
                    <a:pt x="30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5157;p63"/>
            <p:cNvSpPr/>
            <p:nvPr/>
          </p:nvSpPr>
          <p:spPr>
            <a:xfrm>
              <a:off x="5386883" y="3231375"/>
              <a:ext cx="860158" cy="87123"/>
            </a:xfrm>
            <a:custGeom>
              <a:avLst/>
              <a:gdLst/>
              <a:ahLst/>
              <a:cxnLst/>
              <a:rect l="l" t="t" r="r" b="b"/>
              <a:pathLst>
                <a:path w="7227" h="732" extrusionOk="0">
                  <a:moveTo>
                    <a:pt x="7209" y="0"/>
                  </a:moveTo>
                  <a:cubicBezTo>
                    <a:pt x="6060" y="339"/>
                    <a:pt x="4681" y="448"/>
                    <a:pt x="3435" y="448"/>
                  </a:cubicBezTo>
                  <a:cubicBezTo>
                    <a:pt x="3336" y="448"/>
                    <a:pt x="3238" y="447"/>
                    <a:pt x="3141" y="446"/>
                  </a:cubicBezTo>
                  <a:cubicBezTo>
                    <a:pt x="1687" y="419"/>
                    <a:pt x="447" y="277"/>
                    <a:pt x="10" y="214"/>
                  </a:cubicBezTo>
                  <a:cubicBezTo>
                    <a:pt x="1" y="312"/>
                    <a:pt x="1" y="410"/>
                    <a:pt x="1" y="500"/>
                  </a:cubicBezTo>
                  <a:cubicBezTo>
                    <a:pt x="393" y="553"/>
                    <a:pt x="1348" y="669"/>
                    <a:pt x="2508" y="714"/>
                  </a:cubicBezTo>
                  <a:cubicBezTo>
                    <a:pt x="2784" y="732"/>
                    <a:pt x="3088" y="732"/>
                    <a:pt x="3400" y="732"/>
                  </a:cubicBezTo>
                  <a:lnTo>
                    <a:pt x="3427" y="732"/>
                  </a:lnTo>
                  <a:cubicBezTo>
                    <a:pt x="4622" y="732"/>
                    <a:pt x="6032" y="642"/>
                    <a:pt x="7227" y="294"/>
                  </a:cubicBezTo>
                  <a:cubicBezTo>
                    <a:pt x="7227" y="205"/>
                    <a:pt x="7218" y="107"/>
                    <a:pt x="7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5158;p63"/>
            <p:cNvSpPr/>
            <p:nvPr/>
          </p:nvSpPr>
          <p:spPr>
            <a:xfrm>
              <a:off x="5386883" y="2920858"/>
              <a:ext cx="857063" cy="518689"/>
            </a:xfrm>
            <a:custGeom>
              <a:avLst/>
              <a:gdLst/>
              <a:ahLst/>
              <a:cxnLst/>
              <a:rect l="l" t="t" r="r" b="b"/>
              <a:pathLst>
                <a:path w="7201" h="4358" extrusionOk="0">
                  <a:moveTo>
                    <a:pt x="1898" y="1"/>
                  </a:moveTo>
                  <a:cubicBezTo>
                    <a:pt x="1076" y="1"/>
                    <a:pt x="526" y="92"/>
                    <a:pt x="411" y="530"/>
                  </a:cubicBezTo>
                  <a:cubicBezTo>
                    <a:pt x="340" y="798"/>
                    <a:pt x="251" y="1199"/>
                    <a:pt x="170" y="1637"/>
                  </a:cubicBezTo>
                  <a:cubicBezTo>
                    <a:pt x="153" y="1735"/>
                    <a:pt x="135" y="1833"/>
                    <a:pt x="117" y="1922"/>
                  </a:cubicBezTo>
                  <a:cubicBezTo>
                    <a:pt x="72" y="2234"/>
                    <a:pt x="28" y="2547"/>
                    <a:pt x="10" y="2823"/>
                  </a:cubicBezTo>
                  <a:cubicBezTo>
                    <a:pt x="1" y="2921"/>
                    <a:pt x="1" y="3019"/>
                    <a:pt x="1" y="3109"/>
                  </a:cubicBezTo>
                  <a:cubicBezTo>
                    <a:pt x="1" y="3287"/>
                    <a:pt x="10" y="3430"/>
                    <a:pt x="46" y="3528"/>
                  </a:cubicBezTo>
                  <a:cubicBezTo>
                    <a:pt x="215" y="4027"/>
                    <a:pt x="563" y="4286"/>
                    <a:pt x="3534" y="4349"/>
                  </a:cubicBezTo>
                  <a:cubicBezTo>
                    <a:pt x="3560" y="4358"/>
                    <a:pt x="3587" y="4358"/>
                    <a:pt x="3623" y="4358"/>
                  </a:cubicBezTo>
                  <a:cubicBezTo>
                    <a:pt x="3650" y="4358"/>
                    <a:pt x="3676" y="4358"/>
                    <a:pt x="3703" y="4349"/>
                  </a:cubicBezTo>
                  <a:cubicBezTo>
                    <a:pt x="6674" y="4286"/>
                    <a:pt x="7022" y="4027"/>
                    <a:pt x="7191" y="3528"/>
                  </a:cubicBezTo>
                  <a:cubicBezTo>
                    <a:pt x="7191" y="3510"/>
                    <a:pt x="7200" y="3501"/>
                    <a:pt x="7200" y="3483"/>
                  </a:cubicBezTo>
                  <a:lnTo>
                    <a:pt x="7200" y="3483"/>
                  </a:lnTo>
                  <a:cubicBezTo>
                    <a:pt x="6531" y="3671"/>
                    <a:pt x="5719" y="3804"/>
                    <a:pt x="4783" y="3822"/>
                  </a:cubicBezTo>
                  <a:cubicBezTo>
                    <a:pt x="4769" y="3822"/>
                    <a:pt x="4755" y="3823"/>
                    <a:pt x="4741" y="3823"/>
                  </a:cubicBezTo>
                  <a:cubicBezTo>
                    <a:pt x="4156" y="3823"/>
                    <a:pt x="3722" y="3637"/>
                    <a:pt x="3400" y="3341"/>
                  </a:cubicBezTo>
                  <a:cubicBezTo>
                    <a:pt x="3302" y="3251"/>
                    <a:pt x="3221" y="3153"/>
                    <a:pt x="3141" y="3055"/>
                  </a:cubicBezTo>
                  <a:cubicBezTo>
                    <a:pt x="2909" y="2725"/>
                    <a:pt x="2758" y="2332"/>
                    <a:pt x="2659" y="1922"/>
                  </a:cubicBezTo>
                  <a:cubicBezTo>
                    <a:pt x="2642" y="1824"/>
                    <a:pt x="2624" y="1735"/>
                    <a:pt x="2606" y="1637"/>
                  </a:cubicBezTo>
                  <a:cubicBezTo>
                    <a:pt x="2499" y="1030"/>
                    <a:pt x="2508" y="432"/>
                    <a:pt x="2534" y="13"/>
                  </a:cubicBezTo>
                  <a:cubicBezTo>
                    <a:pt x="2308" y="6"/>
                    <a:pt x="2095" y="1"/>
                    <a:pt x="1898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33" name="Hình ảnh 2">
            <a:extLst>
              <a:ext uri="{FF2B5EF4-FFF2-40B4-BE49-F238E27FC236}">
                <a16:creationId xmlns:a16="http://schemas.microsoft.com/office/drawing/2014/main" xmlns="" id="{F60D2FB6-C280-4A31-9198-F1B3E13AC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81" y="-7938"/>
            <a:ext cx="8737600" cy="556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Hình ảnh 6">
            <a:extLst>
              <a:ext uri="{FF2B5EF4-FFF2-40B4-BE49-F238E27FC236}">
                <a16:creationId xmlns:a16="http://schemas.microsoft.com/office/drawing/2014/main" xmlns="" id="{60395AD5-3161-4A9F-B0D6-E866D3305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1" y="5305893"/>
            <a:ext cx="6183312" cy="15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Hình ảnh 9">
            <a:extLst>
              <a:ext uri="{FF2B5EF4-FFF2-40B4-BE49-F238E27FC236}">
                <a16:creationId xmlns:a16="http://schemas.microsoft.com/office/drawing/2014/main" xmlns="" id="{34F9E8BE-F017-4050-9752-9EFE23D00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31" y="5313363"/>
            <a:ext cx="61531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Hộp Văn bản 10">
            <a:extLst>
              <a:ext uri="{FF2B5EF4-FFF2-40B4-BE49-F238E27FC236}">
                <a16:creationId xmlns:a16="http://schemas.microsoft.com/office/drawing/2014/main" xmlns="" id="{2EA03BEC-7003-4061-9B4E-349691F46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413706"/>
            <a:ext cx="7239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Arial"/>
                <a:sym typeface="Arial"/>
              </a:rPr>
              <a:t>Khởi</a:t>
            </a:r>
            <a:r>
              <a:rPr kumimoji="0" lang="en-US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Arial"/>
                <a:sym typeface="Arial"/>
              </a:rPr>
              <a:t>Động</a:t>
            </a:r>
            <a:endParaRPr kumimoji="0" lang="en-US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#9Slide07 SVNUT Triumph Press" panose="00000500000000000000" pitchFamily="2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855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8082" y="-2074726"/>
            <a:ext cx="12161838" cy="8932726"/>
          </a:xfrm>
          <a:prstGeom prst="rect">
            <a:avLst/>
          </a:prstGeom>
        </p:spPr>
      </p:pic>
      <p:pic>
        <p:nvPicPr>
          <p:cNvPr id="3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7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20962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19319" y="2662471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88550" y="4327189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Tớ là người nói đúng!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5338938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Cuộc tranh tài </a:t>
            </a:r>
          </a:p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bắt đầu!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8519319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Tớ là người </a:t>
            </a:r>
          </a:p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 đúng!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8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Callout 9"/>
          <p:cNvSpPr/>
          <p:nvPr/>
        </p:nvSpPr>
        <p:spPr>
          <a:xfrm>
            <a:off x="5570853" y="2767721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Tớ là người </a:t>
            </a:r>
          </a:p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 đúng!</a:t>
            </a:r>
          </a:p>
        </p:txBody>
      </p:sp>
      <p:pic>
        <p:nvPicPr>
          <p:cNvPr id="11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11881" y="1009932"/>
            <a:ext cx="609600" cy="609600"/>
          </a:xfrm>
          <a:prstGeom prst="rect">
            <a:avLst/>
          </a:prstGeom>
        </p:spPr>
      </p:pic>
      <p:pic>
        <p:nvPicPr>
          <p:cNvPr id="12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41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62635" y="4126624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vi-VN" sz="4400" kern="0" dirty="0">
                <a:solidFill>
                  <a:srgbClr val="FFCF4D"/>
                </a:solidFill>
                <a:latin typeface="Times New Roman" panose="02020603050405020304" pitchFamily="18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>
                <a:solidFill>
                  <a:srgbClr val="FFCF4D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		</a:t>
            </a:r>
            <a:r>
              <a:rPr lang="en-US" sz="4400" kern="0" dirty="0" smtClea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9 </a:t>
            </a:r>
            <a:r>
              <a:rPr lang="en-US" sz="4400" kern="0" dirty="0" err="1" smtClea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viên</a:t>
            </a:r>
            <a:r>
              <a:rPr lang="en-US" sz="4400" kern="0" dirty="0" smtClea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bi</a:t>
            </a:r>
            <a:endParaRPr lang="en-US" sz="4400" kern="0" dirty="0">
              <a:solidFill>
                <a:srgbClr val="002060"/>
              </a:solidFill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62635" y="5517644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		</a:t>
            </a:r>
            <a:r>
              <a:rPr lang="en-US" sz="4400" kern="0" dirty="0" smtClea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8 </a:t>
            </a:r>
            <a:r>
              <a:rPr lang="en-US" sz="4400" kern="0" dirty="0" err="1" smtClea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viên</a:t>
            </a:r>
            <a:r>
              <a:rPr lang="en-US" sz="4400" kern="0" dirty="0" smtClea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bi</a:t>
            </a:r>
            <a:endParaRPr lang="en-US" sz="4400" kern="0" dirty="0">
              <a:solidFill>
                <a:srgbClr val="002060"/>
              </a:solidFill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073" y="4222142"/>
            <a:ext cx="725543" cy="711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587" y="5623325"/>
            <a:ext cx="734142" cy="7075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		</a:t>
            </a:r>
            <a:r>
              <a:rPr lang="en-US" sz="4400" kern="0" dirty="0" smtClean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7 </a:t>
            </a:r>
            <a:r>
              <a:rPr lang="en-US" sz="4400" kern="0" dirty="0" err="1" smtClean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viên</a:t>
            </a:r>
            <a:r>
              <a:rPr lang="en-US" sz="4400" kern="0" dirty="0" smtClean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bi</a:t>
            </a:r>
            <a:endParaRPr lang="en-US" sz="4400" kern="0" dirty="0">
              <a:solidFill>
                <a:srgbClr val="000000"/>
              </a:solidFill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2892693"/>
            <a:ext cx="734142" cy="707593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000000"/>
              </a:solidFill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16326" y="3556160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15814" y="5128714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4228760" y="591964"/>
            <a:ext cx="6069268" cy="1200329"/>
            <a:chOff x="4114800" y="683322"/>
            <a:chExt cx="6069268" cy="1200329"/>
          </a:xfrm>
        </p:grpSpPr>
        <p:sp>
          <p:nvSpPr>
            <p:cNvPr id="16" name="TextBox 15"/>
            <p:cNvSpPr txBox="1"/>
            <p:nvPr/>
          </p:nvSpPr>
          <p:spPr>
            <a:xfrm>
              <a:off x="4114800" y="683322"/>
              <a:ext cx="60692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6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1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 </a:t>
              </a:r>
              <a:r>
                <a:rPr lang="en-US" sz="36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6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72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viên</a:t>
              </a:r>
              <a:r>
                <a:rPr lang="en-US" sz="36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bi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: </a:t>
              </a:r>
              <a:r>
                <a:rPr lang="en-US" sz="36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....</a:t>
              </a:r>
              <a:r>
                <a:rPr lang="en-US" sz="3600" b="1" kern="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?</a:t>
              </a:r>
            </a:p>
            <a:p>
              <a:pPr algn="ctr">
                <a:buClr>
                  <a:srgbClr val="000000"/>
                </a:buClr>
              </a:pPr>
              <a:endParaRPr lang="en-US" sz="36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5173249" y="1201731"/>
              <a:ext cx="438411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ounded Rectangle 17"/>
            <p:cNvSpPr/>
            <p:nvPr/>
          </p:nvSpPr>
          <p:spPr>
            <a:xfrm>
              <a:off x="5081391" y="1201362"/>
              <a:ext cx="622126" cy="5168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8</a:t>
              </a:r>
              <a:endPara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440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21636" y="4220457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vi-VN" sz="4400" kern="0" dirty="0">
                <a:solidFill>
                  <a:srgbClr val="FFCF4D"/>
                </a:solidFill>
                <a:latin typeface="Times New Roman" panose="02020603050405020304" pitchFamily="18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>
                <a:solidFill>
                  <a:srgbClr val="FFCF4D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		</a:t>
            </a:r>
            <a:r>
              <a:rPr lang="en-US" sz="4400" kern="0" dirty="0" smtClea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8 </a:t>
            </a:r>
            <a:r>
              <a:rPr lang="en-US" sz="4400" kern="0" dirty="0" err="1" smtClea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cái</a:t>
            </a:r>
            <a:r>
              <a:rPr lang="en-US" sz="4400" kern="0" dirty="0" smtClea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 smtClea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cốc</a:t>
            </a:r>
            <a:endParaRPr lang="en-US" sz="4400" kern="0" dirty="0">
              <a:solidFill>
                <a:srgbClr val="002060"/>
              </a:solidFill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19152" y="5481952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		</a:t>
            </a:r>
            <a:r>
              <a:rPr lang="en-US" sz="4400" kern="0" dirty="0" smtClea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9 </a:t>
            </a:r>
            <a:r>
              <a:rPr lang="en-US" sz="4400" kern="0" dirty="0" err="1" smtClea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cái</a:t>
            </a:r>
            <a:r>
              <a:rPr lang="en-US" sz="4400" kern="0" dirty="0" smtClea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 smtClea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cốc</a:t>
            </a:r>
            <a:endParaRPr lang="en-US" sz="4400" kern="0" dirty="0">
              <a:solidFill>
                <a:srgbClr val="002060"/>
              </a:solidFill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104" y="5636619"/>
            <a:ext cx="734142" cy="7075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19152" y="2731372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		</a:t>
            </a:r>
            <a:r>
              <a:rPr lang="en-US" sz="4400" kern="0" dirty="0" smtClean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7 </a:t>
            </a:r>
            <a:r>
              <a:rPr lang="en-US" sz="4400" kern="0" dirty="0" err="1" smtClean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cái</a:t>
            </a:r>
            <a:r>
              <a:rPr lang="en-US" sz="4400" kern="0" dirty="0" smtClean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kern="0" dirty="0" err="1" smtClean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cốc</a:t>
            </a:r>
            <a:endParaRPr lang="en-US" sz="4400" kern="0" dirty="0">
              <a:solidFill>
                <a:srgbClr val="000000"/>
              </a:solidFill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72331" y="5142008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mèo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1" descr="Top Chirping Bird Stickers for Android &amp;amp; iOS | Gfycat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52" y="2883876"/>
            <a:ext cx="725543" cy="71158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114800" y="683322"/>
            <a:ext cx="6069268" cy="1200329"/>
            <a:chOff x="4114800" y="683322"/>
            <a:chExt cx="6069268" cy="1200329"/>
          </a:xfrm>
        </p:grpSpPr>
        <p:sp>
          <p:nvSpPr>
            <p:cNvPr id="16" name="TextBox 15"/>
            <p:cNvSpPr txBox="1"/>
            <p:nvPr/>
          </p:nvSpPr>
          <p:spPr>
            <a:xfrm>
              <a:off x="4114800" y="683322"/>
              <a:ext cx="60692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6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 </a:t>
              </a:r>
              <a:r>
                <a:rPr lang="en-US" sz="36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6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49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36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cốc</a:t>
              </a:r>
              <a:r>
                <a:rPr lang="en-US" sz="36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: </a:t>
              </a:r>
              <a:r>
                <a:rPr lang="en-US" sz="36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....</a:t>
              </a:r>
              <a:r>
                <a:rPr lang="en-US" sz="3600" b="1" kern="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?</a:t>
              </a:r>
            </a:p>
            <a:p>
              <a:pPr algn="ctr">
                <a:buClr>
                  <a:srgbClr val="000000"/>
                </a:buClr>
              </a:pPr>
              <a:endParaRPr lang="en-US" sz="36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4860099" y="1201731"/>
              <a:ext cx="438411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ounded Rectangle 17"/>
            <p:cNvSpPr/>
            <p:nvPr/>
          </p:nvSpPr>
          <p:spPr>
            <a:xfrm>
              <a:off x="4743189" y="1191548"/>
              <a:ext cx="622126" cy="5168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7</a:t>
              </a:r>
              <a:endPara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015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34786" y="3991499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vi-VN" sz="4800" kern="0">
                <a:solidFill>
                  <a:srgbClr val="FFCF4D"/>
                </a:solidFill>
                <a:latin typeface="Times New Roman" panose="02020603050405020304" pitchFamily="18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>
                <a:solidFill>
                  <a:srgbClr val="FFCF4D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		</a:t>
            </a:r>
            <a:r>
              <a:rPr lang="en-US" sz="4800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7</a:t>
            </a:r>
            <a:endParaRPr lang="en-US" sz="4800" kern="0" dirty="0">
              <a:solidFill>
                <a:srgbClr val="002060"/>
              </a:solidFill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11091" y="5351557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800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		</a:t>
            </a:r>
            <a:r>
              <a:rPr lang="en-US" sz="4800" kern="0" dirty="0" smtClea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5</a:t>
            </a:r>
            <a:endParaRPr lang="en-US" sz="4800" kern="0" dirty="0">
              <a:solidFill>
                <a:srgbClr val="002060"/>
              </a:solidFill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34786" y="2502414"/>
            <a:ext cx="6178982" cy="91862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		</a:t>
            </a:r>
            <a:r>
              <a:rPr lang="en-US" sz="4800" kern="0" dirty="0" smtClean="0">
                <a:solidFill>
                  <a:srgbClr val="00000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8</a:t>
            </a:r>
            <a:endParaRPr lang="en-US" sz="4800" kern="0" dirty="0">
              <a:solidFill>
                <a:srgbClr val="000000"/>
              </a:solidFill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059" y="4100203"/>
            <a:ext cx="734142" cy="707593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888477" y="3421035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777025" y="4957141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èo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675351" y="1884929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Top Chirping Bird Stickers for Android &amp;amp; iOS | Gfycat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736" y="5468326"/>
            <a:ext cx="725543" cy="7115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501" y="2607927"/>
            <a:ext cx="734142" cy="70759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114800" y="683322"/>
            <a:ext cx="6069268" cy="1200329"/>
            <a:chOff x="4114800" y="683322"/>
            <a:chExt cx="6069268" cy="1200329"/>
          </a:xfrm>
        </p:grpSpPr>
        <p:sp>
          <p:nvSpPr>
            <p:cNvPr id="8" name="TextBox 7"/>
            <p:cNvSpPr txBox="1"/>
            <p:nvPr/>
          </p:nvSpPr>
          <p:spPr>
            <a:xfrm>
              <a:off x="4114800" y="683322"/>
              <a:ext cx="60692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6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1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 </a:t>
              </a:r>
              <a:r>
                <a:rPr lang="en-US" sz="36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6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25 km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: </a:t>
              </a:r>
              <a:r>
                <a:rPr lang="en-US" sz="3600" b="1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....km</a:t>
              </a:r>
              <a:r>
                <a:rPr lang="en-US" sz="3600" b="1" kern="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?</a:t>
              </a:r>
            </a:p>
            <a:p>
              <a:pPr algn="ctr">
                <a:buClr>
                  <a:srgbClr val="000000"/>
                </a:buClr>
              </a:pPr>
              <a:endParaRPr lang="en-US" sz="36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5173249" y="1201731"/>
              <a:ext cx="438411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/>
            <p:cNvSpPr/>
            <p:nvPr/>
          </p:nvSpPr>
          <p:spPr>
            <a:xfrm>
              <a:off x="5081391" y="1201362"/>
              <a:ext cx="622126" cy="5168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215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2C8478-F619-4DFF-9441-EB41E25489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47800"/>
            <a:ext cx="6660026" cy="33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3" name="Google Shape;290;p7">
            <a:extLst>
              <a:ext uri="{FF2B5EF4-FFF2-40B4-BE49-F238E27FC236}">
                <a16:creationId xmlns:a16="http://schemas.microsoft.com/office/drawing/2014/main" xmlns="" id="{33B59181-BBA9-491F-89B4-61067621488D}"/>
              </a:ext>
            </a:extLst>
          </p:cNvPr>
          <p:cNvSpPr txBox="1"/>
          <p:nvPr/>
        </p:nvSpPr>
        <p:spPr>
          <a:xfrm>
            <a:off x="3043072" y="2391851"/>
            <a:ext cx="857117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kumimoji="0" lang="en-US" sz="44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147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ol Melly Daily Activities by Slidesgo">
  <a:themeElements>
    <a:clrScheme name="Simple Light">
      <a:dk1>
        <a:srgbClr val="3B2774"/>
      </a:dk1>
      <a:lt1>
        <a:srgbClr val="FFFFFF"/>
      </a:lt1>
      <a:dk2>
        <a:srgbClr val="562B74"/>
      </a:dk2>
      <a:lt2>
        <a:srgbClr val="FCF2D2"/>
      </a:lt2>
      <a:accent1>
        <a:srgbClr val="26C2CA"/>
      </a:accent1>
      <a:accent2>
        <a:srgbClr val="800180"/>
      </a:accent2>
      <a:accent3>
        <a:srgbClr val="F8D45A"/>
      </a:accent3>
      <a:accent4>
        <a:srgbClr val="FF73D3"/>
      </a:accent4>
      <a:accent5>
        <a:srgbClr val="004DAB"/>
      </a:accent5>
      <a:accent6>
        <a:srgbClr val="FCA009"/>
      </a:accent6>
      <a:hlink>
        <a:srgbClr val="562B7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wrap="square" lIns="68580" tIns="34290" rIns="68580" bIns="34290" anchor="ctr">
        <a:spAutoFit/>
      </a:bodyPr>
      <a:lstStyle>
        <a:defPPr marL="457200" indent="-457200" algn="ctr">
          <a:buFont typeface="Arial" panose="020B0604020202020204" pitchFamily="34" charset="0"/>
          <a:buChar char="•"/>
          <a:defRPr sz="3000" dirty="0">
            <a:ln w="0">
              <a:noFill/>
            </a:ln>
            <a:solidFill>
              <a:schemeClr val="bg1"/>
            </a:solidFill>
            <a:latin typeface="FontAwesome" pitchFamily="2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610</Words>
  <Application>Microsoft Office PowerPoint</Application>
  <PresentationFormat>Widescreen</PresentationFormat>
  <Paragraphs>164</Paragraphs>
  <Slides>25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51" baseType="lpstr">
      <vt:lpstr>宋体</vt:lpstr>
      <vt:lpstr>#9Slide07 SVNUT Triumph Press</vt:lpstr>
      <vt:lpstr>.VnVogue</vt:lpstr>
      <vt:lpstr>Arial</vt:lpstr>
      <vt:lpstr>Arial-Rounded</vt:lpstr>
      <vt:lpstr>Bebas Neue</vt:lpstr>
      <vt:lpstr>Calibri</vt:lpstr>
      <vt:lpstr>Calibri Light</vt:lpstr>
      <vt:lpstr>Dosis</vt:lpstr>
      <vt:lpstr>Englebert</vt:lpstr>
      <vt:lpstr>Fira Sans Extra Condensed Medium</vt:lpstr>
      <vt:lpstr>HP001 4 hàng</vt:lpstr>
      <vt:lpstr>Luckiest Guy</vt:lpstr>
      <vt:lpstr>Quicksand</vt:lpstr>
      <vt:lpstr>Raleway</vt:lpstr>
      <vt:lpstr>Roboto Condensed</vt:lpstr>
      <vt:lpstr>Roboto Condensed Light</vt:lpstr>
      <vt:lpstr>Source Sans Pro</vt:lpstr>
      <vt:lpstr>Times New Roman</vt:lpstr>
      <vt:lpstr>Titan One</vt:lpstr>
      <vt:lpstr>UTM Avo</vt:lpstr>
      <vt:lpstr>Pre-K for Christian Schools: God Created Families to Love One Another by Slidesgo</vt:lpstr>
      <vt:lpstr>Cool Melly Daily Activities by Slidesgo</vt:lpstr>
      <vt:lpstr>Office 主题​​</vt:lpstr>
      <vt:lpstr>4_Office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quynh anh</dc:creator>
  <cp:lastModifiedBy>Admin</cp:lastModifiedBy>
  <cp:revision>40</cp:revision>
  <dcterms:created xsi:type="dcterms:W3CDTF">2021-06-18T02:42:56Z</dcterms:created>
  <dcterms:modified xsi:type="dcterms:W3CDTF">2023-10-15T12:42:05Z</dcterms:modified>
</cp:coreProperties>
</file>