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  <p:sldMasterId id="2147483692" r:id="rId6"/>
  </p:sldMasterIdLst>
  <p:notesMasterIdLst>
    <p:notesMasterId r:id="rId15"/>
  </p:notesMasterIdLst>
  <p:sldIdLst>
    <p:sldId id="256" r:id="rId7"/>
    <p:sldId id="277" r:id="rId8"/>
    <p:sldId id="278" r:id="rId9"/>
    <p:sldId id="279" r:id="rId10"/>
    <p:sldId id="280" r:id="rId11"/>
    <p:sldId id="281" r:id="rId12"/>
    <p:sldId id="282" r:id="rId13"/>
    <p:sldId id="262" r:id="rId14"/>
    <p:sldId id="263" r:id="rId16"/>
    <p:sldId id="264" r:id="rId17"/>
    <p:sldId id="265" r:id="rId18"/>
    <p:sldId id="266" r:id="rId19"/>
    <p:sldId id="284" r:id="rId20"/>
    <p:sldId id="285" r:id="rId21"/>
    <p:sldId id="286" r:id="rId22"/>
    <p:sldId id="270" r:id="rId23"/>
    <p:sldId id="271" r:id="rId24"/>
    <p:sldId id="272" r:id="rId25"/>
    <p:sldId id="273" r:id="rId26"/>
    <p:sldId id="274" r:id="rId27"/>
    <p:sldId id="287" r:id="rId28"/>
    <p:sldId id="288" r:id="rId29"/>
    <p:sldId id="289" r:id="rId30"/>
    <p:sldId id="29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6" r:id="rId45"/>
    <p:sldId id="317" r:id="rId46"/>
    <p:sldId id="318" r:id="rId47"/>
    <p:sldId id="319" r:id="rId48"/>
    <p:sldId id="27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41.xml"/><Relationship Id="rId10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.xml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microsoft.com/office/2007/relationships/hdphoto" Target="../media/image20.wdp"/><Relationship Id="rId7" Type="http://schemas.openxmlformats.org/officeDocument/2006/relationships/image" Target="../media/image19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5.png"/><Relationship Id="rId7" Type="http://schemas.openxmlformats.org/officeDocument/2006/relationships/image" Target="../media/image24.GIF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openxmlformats.org/officeDocument/2006/relationships/image" Target="../media/image7.jpeg"/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4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9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3.wav"/><Relationship Id="rId1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1.wdp"/><Relationship Id="rId8" Type="http://schemas.openxmlformats.org/officeDocument/2006/relationships/image" Target="../media/image30.png"/><Relationship Id="rId7" Type="http://schemas.microsoft.com/office/2007/relationships/hdphoto" Target="../media/image29.wdp"/><Relationship Id="rId6" Type="http://schemas.openxmlformats.org/officeDocument/2006/relationships/image" Target="../media/image28.png"/><Relationship Id="rId5" Type="http://schemas.openxmlformats.org/officeDocument/2006/relationships/image" Target="../media/image7.jpe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4" Type="http://schemas.openxmlformats.org/officeDocument/2006/relationships/slideLayout" Target="../slideLayouts/slideLayout4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33.png"/><Relationship Id="rId5" Type="http://schemas.openxmlformats.org/officeDocument/2006/relationships/image" Target="../media/image7.jpeg"/><Relationship Id="rId4" Type="http://schemas.openxmlformats.org/officeDocument/2006/relationships/image" Target="../media/image9.png"/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4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9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jpeg"/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41.xml"/><Relationship Id="rId10" Type="http://schemas.openxmlformats.org/officeDocument/2006/relationships/audio" Target="../media/audio3.wav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15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2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10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14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2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16</a:t>
            </a:r>
            <a:endParaRPr lang="en-US" sz="2800"/>
          </a:p>
        </p:txBody>
      </p:sp>
      <p:pic>
        <p:nvPicPr>
          <p:cNvPr id="3" name="Content Placeholder 2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13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11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16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= 17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= 13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= 13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  <a:endParaRPr lang="en-US" sz="3200" b="1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9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12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12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3</a:t>
            </a:r>
            <a:endParaRPr lang="en-US" sz="4000"/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3</a:t>
            </a:r>
            <a:endParaRPr lang="en-US" sz="4000"/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13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14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16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15</a:t>
            </a:r>
            <a:endParaRPr lang="en-US" sz="3600"/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16</a:t>
            </a:r>
            <a:endParaRPr lang="en-US" sz="3600"/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13</a:t>
            </a:r>
            <a:endParaRPr lang="en-US" sz="3600"/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4</a:t>
            </a:r>
            <a:endParaRPr lang="en-US" sz="3600"/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1</a:t>
            </a:r>
            <a:endParaRPr lang="en-US" sz="3600"/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11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13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14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15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17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2"/>
            </p:custDataLst>
          </p:nvPr>
        </p:nvSpPr>
        <p:spPr>
          <a:xfrm>
            <a:off x="3063240" y="4046855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Lớp em đã quyên góp được số thùng là:</a:t>
            </a:r>
            <a:endParaRPr lang="en-US" sz="4000"/>
          </a:p>
          <a:p>
            <a:pPr algn="ctr"/>
            <a:r>
              <a:rPr lang="en-US" sz="4000"/>
              <a:t>8 + 5 = 13 (thùng)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2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7" name="Rounded Rectangle 6"/>
          <p:cNvSpPr/>
          <p:nvPr>
            <p:custDataLst>
              <p:tags r:id="rId3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14</a:t>
            </a:r>
            <a:endParaRPr lang="en-US" sz="3200"/>
          </a:p>
        </p:txBody>
      </p:sp>
      <p:sp>
        <p:nvSpPr>
          <p:cNvPr id="9" name="Rounded Rectangle 8"/>
          <p:cNvSpPr/>
          <p:nvPr>
            <p:custDataLst>
              <p:tags r:id="rId5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15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2</a:t>
            </a:r>
            <a:endParaRPr lang="en-US" sz="3200"/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7</a:t>
            </a:r>
            <a:endParaRPr lang="en-US" sz="3200"/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16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7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17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Đoàn tàu đó có tất cả số toa là?</a:t>
            </a:r>
            <a:endParaRPr lang="en-US" sz="4400"/>
          </a:p>
          <a:p>
            <a:pPr algn="ctr"/>
            <a:r>
              <a:rPr lang="en-US" sz="4400"/>
              <a:t>4 + 7 = 11 (toa)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14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16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9 + 5 = 14</a:t>
            </a:r>
            <a:endParaRPr lang="en-US" sz="3200"/>
          </a:p>
          <a:p>
            <a:pPr algn="ctr"/>
            <a:r>
              <a:rPr lang="en-US" sz="3200"/>
              <a:t>7 + 4 = 11</a:t>
            </a:r>
            <a:endParaRPr lang="en-US" sz="3200"/>
          </a:p>
          <a:p>
            <a:pPr algn="ctr"/>
            <a:r>
              <a:rPr lang="en-US" sz="3200"/>
              <a:t>8 + 6 = 14</a:t>
            </a:r>
            <a:endParaRPr lang="en-US" sz="3200"/>
          </a:p>
          <a:p>
            <a:pPr algn="ctr"/>
            <a:r>
              <a:rPr lang="en-US" sz="3200"/>
              <a:t>6 + 7 = 13</a:t>
            </a:r>
            <a:endParaRPr lang="en-US" sz="3200"/>
          </a:p>
          <a:p>
            <a:pPr algn="ctr"/>
            <a:r>
              <a:rPr lang="en-US" sz="3200"/>
              <a:t>9 + 7 = 16</a:t>
            </a:r>
            <a:endParaRPr lang="en-US" sz="3200"/>
          </a:p>
        </p:txBody>
      </p:sp>
      <p:pic>
        <p:nvPicPr>
          <p:cNvPr id="9" name="Content Placeholder 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8840" y="1682115"/>
            <a:ext cx="10702925" cy="2456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2332990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  <a:endPara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  <a:endParaRPr kumimoji="0" lang="en-US" sz="58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2097</Words>
  <Application>WPS Presentation</Application>
  <PresentationFormat>Widescreen</PresentationFormat>
  <Paragraphs>368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42</vt:i4>
      </vt:variant>
    </vt:vector>
  </HeadingPairs>
  <TitlesOfParts>
    <vt:vector size="6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等线</vt:lpstr>
      <vt:lpstr>等线</vt:lpstr>
      <vt:lpstr>汉仪小麦体简</vt:lpstr>
      <vt:lpstr>Microsoft YaHei</vt:lpstr>
      <vt:lpstr>Arial Unicode MS</vt:lpstr>
      <vt:lpstr>Office Theme</vt:lpstr>
      <vt:lpstr>1_Office Theme</vt:lpstr>
      <vt:lpstr>1_Office 主题​​</vt:lpstr>
      <vt:lpstr>4_Office 主题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4</cp:revision>
  <dcterms:created xsi:type="dcterms:W3CDTF">2021-05-08T05:00:00Z</dcterms:created>
  <dcterms:modified xsi:type="dcterms:W3CDTF">2021-05-20T04:50:38Z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