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wmf" ContentType="image/x-wm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7" r:id="rId5"/>
    <p:sldMasterId id="2147483692" r:id="rId6"/>
  </p:sldMasterIdLst>
  <p:notesMasterIdLst>
    <p:notesMasterId r:id="rId16"/>
  </p:notesMasterIdLst>
  <p:sldIdLst>
    <p:sldId id="257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58" r:id="rId15"/>
    <p:sldId id="259" r:id="rId17"/>
    <p:sldId id="260" r:id="rId18"/>
    <p:sldId id="261" r:id="rId19"/>
    <p:sldId id="262" r:id="rId20"/>
    <p:sldId id="263" r:id="rId21"/>
    <p:sldId id="283" r:id="rId22"/>
    <p:sldId id="264" r:id="rId23"/>
    <p:sldId id="265" r:id="rId24"/>
    <p:sldId id="266" r:id="rId25"/>
    <p:sldId id="267" r:id="rId26"/>
    <p:sldId id="268" r:id="rId27"/>
    <p:sldId id="284" r:id="rId28"/>
    <p:sldId id="269" r:id="rId29"/>
    <p:sldId id="270" r:id="rId30"/>
    <p:sldId id="271" r:id="rId31"/>
    <p:sldId id="272" r:id="rId32"/>
    <p:sldId id="273" r:id="rId33"/>
    <p:sldId id="27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8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8.png"/><Relationship Id="rId1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8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4.png"/><Relationship Id="rId1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image" Target="../media/image10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9.GIF"/><Relationship Id="rId4" Type="http://schemas.openxmlformats.org/officeDocument/2006/relationships/image" Target="../media/image8.png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8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8.png"/><Relationship Id="rId1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audio6.wav"/><Relationship Id="rId1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image" Target="../media/image9.GIF"/><Relationship Id="rId7" Type="http://schemas.microsoft.com/office/2007/relationships/hdphoto" Target="../media/image7.wdp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8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14.wdp"/><Relationship Id="rId8" Type="http://schemas.openxmlformats.org/officeDocument/2006/relationships/image" Target="../media/image13.png"/><Relationship Id="rId7" Type="http://schemas.openxmlformats.org/officeDocument/2006/relationships/slide" Target="slide8.xml"/><Relationship Id="rId6" Type="http://schemas.openxmlformats.org/officeDocument/2006/relationships/slide" Target="slide7.xml"/><Relationship Id="rId5" Type="http://schemas.microsoft.com/office/2007/relationships/hdphoto" Target="../media/image12.wdp"/><Relationship Id="rId4" Type="http://schemas.openxmlformats.org/officeDocument/2006/relationships/image" Target="../media/image11.png"/><Relationship Id="rId3" Type="http://schemas.openxmlformats.org/officeDocument/2006/relationships/slide" Target="slide6.xml"/><Relationship Id="rId2" Type="http://schemas.openxmlformats.org/officeDocument/2006/relationships/slide" Target="slide5.xml"/><Relationship Id="rId19" Type="http://schemas.openxmlformats.org/officeDocument/2006/relationships/slideLayout" Target="../slideLayouts/slideLayout47.xml"/><Relationship Id="rId18" Type="http://schemas.openxmlformats.org/officeDocument/2006/relationships/audio" Target="../media/audio1.wav"/><Relationship Id="rId17" Type="http://schemas.openxmlformats.org/officeDocument/2006/relationships/image" Target="../media/image15.GIF"/><Relationship Id="rId16" Type="http://schemas.openxmlformats.org/officeDocument/2006/relationships/image" Target="../media/image10.png"/><Relationship Id="rId15" Type="http://schemas.microsoft.com/office/2007/relationships/media" Target="../media/media1.mp3"/><Relationship Id="rId14" Type="http://schemas.openxmlformats.org/officeDocument/2006/relationships/audio" Target="../media/media1.mp3"/><Relationship Id="rId13" Type="http://schemas.openxmlformats.org/officeDocument/2006/relationships/image" Target="../media/image9.GIF"/><Relationship Id="rId12" Type="http://schemas.microsoft.com/office/2007/relationships/hdphoto" Target="../media/image7.wdp"/><Relationship Id="rId11" Type="http://schemas.openxmlformats.org/officeDocument/2006/relationships/image" Target="../media/image6.png"/><Relationship Id="rId10" Type="http://schemas.openxmlformats.org/officeDocument/2006/relationships/image" Target="../media/image8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0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microsoft.com/office/2007/relationships/hdphoto" Target="../media/image19.wdp"/><Relationship Id="rId4" Type="http://schemas.openxmlformats.org/officeDocument/2006/relationships/image" Target="../media/image18.png"/><Relationship Id="rId3" Type="http://schemas.openxmlformats.org/officeDocument/2006/relationships/slide" Target="slide4.xml"/><Relationship Id="rId2" Type="http://schemas.openxmlformats.org/officeDocument/2006/relationships/image" Target="../media/image17.wmf"/><Relationship Id="rId14" Type="http://schemas.openxmlformats.org/officeDocument/2006/relationships/slideLayout" Target="../slideLayouts/slideLayout47.xml"/><Relationship Id="rId13" Type="http://schemas.openxmlformats.org/officeDocument/2006/relationships/audio" Target="../media/audio5.wav"/><Relationship Id="rId12" Type="http://schemas.openxmlformats.org/officeDocument/2006/relationships/audio" Target="../media/audio4.wav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21.png"/><Relationship Id="rId7" Type="http://schemas.microsoft.com/office/2007/relationships/hdphoto" Target="../media/image19.wdp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7.wmf"/><Relationship Id="rId13" Type="http://schemas.openxmlformats.org/officeDocument/2006/relationships/slideLayout" Target="../slideLayouts/slideLayout47.xml"/><Relationship Id="rId12" Type="http://schemas.openxmlformats.org/officeDocument/2006/relationships/audio" Target="../media/audio5.wav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22.png"/><Relationship Id="rId7" Type="http://schemas.microsoft.com/office/2007/relationships/hdphoto" Target="../media/image19.wdp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7.wmf"/><Relationship Id="rId13" Type="http://schemas.openxmlformats.org/officeDocument/2006/relationships/slideLayout" Target="../slideLayouts/slideLayout47.xml"/><Relationship Id="rId12" Type="http://schemas.openxmlformats.org/officeDocument/2006/relationships/audio" Target="../media/audio5.wav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23.png"/><Relationship Id="rId7" Type="http://schemas.microsoft.com/office/2007/relationships/hdphoto" Target="../media/image19.wdp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7.wmf"/><Relationship Id="rId13" Type="http://schemas.openxmlformats.org/officeDocument/2006/relationships/slideLayout" Target="../slideLayouts/slideLayout47.xml"/><Relationship Id="rId12" Type="http://schemas.openxmlformats.org/officeDocument/2006/relationships/audio" Target="../media/audio5.wav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 altLang="zh-CN" sz="7200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25730" y="151765"/>
            <a:ext cx="8808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 https://www.facebook.com/huongthaoGADT/</a:t>
            </a:r>
            <a:endParaRPr lang="en-US">
              <a:ln w="952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245" y="1414145"/>
            <a:ext cx="9481185" cy="496252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7130" y="1489075"/>
            <a:ext cx="9858375" cy="431927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90" y="1498600"/>
            <a:ext cx="10598785" cy="424688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368425" y="2637155"/>
            <a:ext cx="699770" cy="65913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51635" y="109220"/>
            <a:ext cx="8889365" cy="309562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135380" y="3540125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a. Mèo và chó, con nào nặng hơn?</a:t>
            </a:r>
            <a:endParaRPr lang="en-US" sz="3200"/>
          </a:p>
        </p:txBody>
      </p:sp>
      <p:sp>
        <p:nvSpPr>
          <p:cNvPr id="9" name="Rounded Rectangle 8"/>
          <p:cNvSpPr/>
          <p:nvPr/>
        </p:nvSpPr>
        <p:spPr>
          <a:xfrm>
            <a:off x="8052435" y="3378200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Chó nặng hơn mèo</a:t>
            </a:r>
            <a:endParaRPr lang="en-US" sz="2800"/>
          </a:p>
        </p:txBody>
      </p:sp>
      <p:sp>
        <p:nvSpPr>
          <p:cNvPr id="10" name="Text Box 9"/>
          <p:cNvSpPr txBox="1"/>
          <p:nvPr/>
        </p:nvSpPr>
        <p:spPr>
          <a:xfrm>
            <a:off x="1104900" y="4564380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 và thỏ, con nào nặng hơn?</a:t>
            </a:r>
            <a:endParaRPr lang="en-US" sz="3200"/>
          </a:p>
        </p:txBody>
      </p:sp>
      <p:sp>
        <p:nvSpPr>
          <p:cNvPr id="11" name="Rounded Rectangle 10"/>
          <p:cNvSpPr/>
          <p:nvPr/>
        </p:nvSpPr>
        <p:spPr>
          <a:xfrm>
            <a:off x="8052435" y="4392930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Mèo nặng hơn thỏ</a:t>
            </a:r>
            <a:endParaRPr lang="en-US" sz="2800"/>
          </a:p>
        </p:txBody>
      </p:sp>
      <p:sp>
        <p:nvSpPr>
          <p:cNvPr id="12" name="Text Box 11"/>
          <p:cNvSpPr txBox="1"/>
          <p:nvPr/>
        </p:nvSpPr>
        <p:spPr>
          <a:xfrm>
            <a:off x="1135380" y="5436870"/>
            <a:ext cx="68059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Mèo, chó và thỏ, con nào nặng nhất, con nào nhẹ nhất?</a:t>
            </a:r>
            <a:endParaRPr lang="en-US" sz="3200"/>
          </a:p>
        </p:txBody>
      </p:sp>
      <p:sp>
        <p:nvSpPr>
          <p:cNvPr id="13" name="Rounded Rectangle 12"/>
          <p:cNvSpPr/>
          <p:nvPr/>
        </p:nvSpPr>
        <p:spPr>
          <a:xfrm>
            <a:off x="8052435" y="5436870"/>
            <a:ext cx="3550285" cy="1003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Chó nặng nhất, thỏ nhẹ nhất</a:t>
            </a:r>
            <a:endParaRPr lang="en-US" sz="280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0" grpId="0"/>
      <p:bldP spid="10" grpId="1"/>
      <p:bldP spid="11" grpId="0" bldLvl="0" animBg="1"/>
      <p:bldP spid="11" grpId="1" animBg="1"/>
      <p:bldP spid="12" grpId="0"/>
      <p:bldP spid="12" grpId="1"/>
      <p:bldP spid="13" grpId="0" bldLvl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04850" y="504190"/>
            <a:ext cx="11090275" cy="55105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474585" y="4138295"/>
            <a:ext cx="394589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Cam nặng bằng 4 quả chanh</a:t>
            </a: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474585" y="4757420"/>
            <a:ext cx="3945890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Táo nặng bằng 3 quả chanh</a:t>
            </a: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474585" y="5456555"/>
            <a:ext cx="3945890" cy="5581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Quả bưởi nặng bằng 7 quả chanh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3045" y="141605"/>
            <a:ext cx="2453640" cy="1051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785" y="1079500"/>
            <a:ext cx="6983730" cy="531685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0140" y="1301115"/>
            <a:ext cx="8424545" cy="3876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22070" y="878205"/>
            <a:ext cx="9980930" cy="4458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1920" y="74295"/>
            <a:ext cx="2575560" cy="1003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90" y="1077595"/>
            <a:ext cx="9175750" cy="570357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399530" y="3661410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  <a:endParaRPr lang="en-US" sz="3200"/>
          </a:p>
        </p:txBody>
      </p:sp>
      <p:sp>
        <p:nvSpPr>
          <p:cNvPr id="8" name="Rounded Rectangle 7"/>
          <p:cNvSpPr/>
          <p:nvPr/>
        </p:nvSpPr>
        <p:spPr>
          <a:xfrm>
            <a:off x="6379210" y="4229100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  <a:endParaRPr lang="en-US" sz="3200"/>
          </a:p>
        </p:txBody>
      </p:sp>
      <p:sp>
        <p:nvSpPr>
          <p:cNvPr id="9" name="Rounded Rectangle 8"/>
          <p:cNvSpPr/>
          <p:nvPr/>
        </p:nvSpPr>
        <p:spPr>
          <a:xfrm>
            <a:off x="6399530" y="4807585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  <a:endParaRPr lang="en-US" sz="3200"/>
          </a:p>
        </p:txBody>
      </p:sp>
      <p:sp>
        <p:nvSpPr>
          <p:cNvPr id="16" name="Rounded Rectangle 15"/>
          <p:cNvSpPr/>
          <p:nvPr/>
        </p:nvSpPr>
        <p:spPr>
          <a:xfrm>
            <a:off x="6480810" y="5375275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  <a:endParaRPr lang="en-US" sz="3200"/>
          </a:p>
        </p:txBody>
      </p:sp>
      <p:sp>
        <p:nvSpPr>
          <p:cNvPr id="18" name="Rounded Rectangle 17"/>
          <p:cNvSpPr/>
          <p:nvPr/>
        </p:nvSpPr>
        <p:spPr>
          <a:xfrm>
            <a:off x="6470650" y="5994400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6" grpId="0" bldLvl="0" animBg="1"/>
      <p:bldP spid="16" grpId="1" animBg="1"/>
      <p:bldP spid="18" grpId="0" bldLvl="0" animBg="1"/>
      <p:bldP spid="1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22400" y="0"/>
            <a:ext cx="9740900" cy="5021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175" y="5110480"/>
            <a:ext cx="8850630" cy="98298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188460" y="5578475"/>
            <a:ext cx="39560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  <a:endParaRPr lang="en-US" sz="3600"/>
          </a:p>
        </p:txBody>
      </p:sp>
      <p:sp>
        <p:nvSpPr>
          <p:cNvPr id="9" name="Rounded Rectangle 8"/>
          <p:cNvSpPr/>
          <p:nvPr/>
        </p:nvSpPr>
        <p:spPr>
          <a:xfrm>
            <a:off x="6957695" y="5616575"/>
            <a:ext cx="39560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9737090" y="5578475"/>
            <a:ext cx="39560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  <a:endParaRPr lang="en-US" sz="36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530" y="6210935"/>
            <a:ext cx="5158740" cy="51054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393940" y="6177280"/>
            <a:ext cx="4259580" cy="5067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Hộp C nặng nhất, hộp A nhẹ nhất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3" grpId="0" animBg="1"/>
      <p:bldP spid="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2263140" cy="998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475" y="257810"/>
            <a:ext cx="7981950" cy="211328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3525" y="3195320"/>
            <a:ext cx="4057015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12 kg + 23 kg = 35 kg</a:t>
            </a:r>
            <a:endParaRPr lang="en-US" sz="3200"/>
          </a:p>
          <a:p>
            <a:pPr algn="ctr"/>
            <a:r>
              <a:rPr lang="en-US" sz="3200"/>
              <a:t>42 kg - 30 kg = 12 kg</a:t>
            </a:r>
            <a:endParaRPr lang="en-US" sz="3200"/>
          </a:p>
        </p:txBody>
      </p:sp>
      <p:sp>
        <p:nvSpPr>
          <p:cNvPr id="6" name="Rounded Rectangle 5"/>
          <p:cNvSpPr/>
          <p:nvPr/>
        </p:nvSpPr>
        <p:spPr>
          <a:xfrm>
            <a:off x="4422140" y="3205480"/>
            <a:ext cx="3823970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45 kg + 20 kg = 65 kg</a:t>
            </a:r>
            <a:endParaRPr lang="en-US" sz="3200"/>
          </a:p>
          <a:p>
            <a:pPr algn="ctr"/>
            <a:r>
              <a:rPr lang="en-US" sz="3200"/>
              <a:t>13 kg - 9 kg = 4 kg</a:t>
            </a:r>
            <a:endParaRPr lang="en-US" sz="3200"/>
          </a:p>
        </p:txBody>
      </p:sp>
      <p:sp>
        <p:nvSpPr>
          <p:cNvPr id="7" name="Rounded Rectangle 6"/>
          <p:cNvSpPr/>
          <p:nvPr/>
        </p:nvSpPr>
        <p:spPr>
          <a:xfrm>
            <a:off x="8368030" y="3195320"/>
            <a:ext cx="3743325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9 kg + 7 kg = 16 kg</a:t>
            </a:r>
            <a:endParaRPr lang="en-US" sz="3200"/>
          </a:p>
          <a:p>
            <a:pPr algn="ctr"/>
            <a:r>
              <a:rPr lang="en-US" sz="3200"/>
              <a:t>60 kg - 40 kg = 20 kg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19860" y="109220"/>
            <a:ext cx="9899015" cy="365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830" y="4214495"/>
            <a:ext cx="4688840" cy="137096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053070" y="4290695"/>
            <a:ext cx="49657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7495540" y="4899660"/>
            <a:ext cx="49657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bldLvl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26845" y="265430"/>
            <a:ext cx="9508490" cy="287464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880360" y="3782695"/>
            <a:ext cx="7616825" cy="217106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Tổng số ki-lô-gam thóc của hai bao khóc là:</a:t>
            </a:r>
            <a:endParaRPr lang="en-US" sz="3600"/>
          </a:p>
          <a:p>
            <a:pPr algn="ctr"/>
            <a:r>
              <a:rPr lang="en-US" sz="3600"/>
              <a:t>30 + 50 = 80 (kg)</a:t>
            </a:r>
            <a:endParaRPr lang="en-US" sz="3600"/>
          </a:p>
          <a:p>
            <a:pPr algn="ctr"/>
            <a:r>
              <a:rPr lang="en-US" sz="3600"/>
              <a:t>Đáp số: 80 kg</a:t>
            </a:r>
            <a:endParaRPr lang="en-US" sz="360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29615" y="184150"/>
            <a:ext cx="10914380" cy="429514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910205" y="4827905"/>
            <a:ext cx="6552565" cy="131889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a. Rô-bốt B nặng: 32 + 2 = 34 (kg)</a:t>
            </a:r>
            <a:endParaRPr lang="en-US" sz="3200"/>
          </a:p>
          <a:p>
            <a:pPr algn="ctr"/>
            <a:r>
              <a:rPr lang="en-US" sz="3200"/>
              <a:t>b. Rô-bốt C nặng: 32 - 2 = 30 (kg)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2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o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6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o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51" name="Picture 5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5060" y="930910"/>
            <a:ext cx="2058670" cy="987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6470" y="764540"/>
            <a:ext cx="1863725" cy="1878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8995" y="914400"/>
            <a:ext cx="2812415" cy="1336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15: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Ki-lô-gam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1200</Words>
  <Application>WPS Presentation</Application>
  <PresentationFormat>Widescreen</PresentationFormat>
  <Paragraphs>258</Paragraphs>
  <Slides>27</Slides>
  <Notes>4</Notes>
  <HiddenSlides>0</HiddenSlides>
  <MMClips>7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27</vt:i4>
      </vt:variant>
    </vt:vector>
  </HeadingPairs>
  <TitlesOfParts>
    <vt:vector size="49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字魂17号-萌趣果冻体</vt:lpstr>
      <vt:lpstr>Segoe Print</vt:lpstr>
      <vt:lpstr>Times New Roman</vt:lpstr>
      <vt:lpstr>.VnBlack</vt:lpstr>
      <vt:lpstr>等线</vt:lpstr>
      <vt:lpstr>等线</vt:lpstr>
      <vt:lpstr>汉仪小麦体简</vt:lpstr>
      <vt:lpstr>Microsoft YaHei</vt:lpstr>
      <vt:lpstr>Arial Unicode MS</vt:lpstr>
      <vt:lpstr>2_Office Theme</vt:lpstr>
      <vt:lpstr>1_Office Theme</vt:lpstr>
      <vt:lpstr>1_Office 主题​​</vt:lpstr>
      <vt:lpstr>4_Office 主题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Thảo</cp:lastModifiedBy>
  <cp:revision>3</cp:revision>
  <dcterms:created xsi:type="dcterms:W3CDTF">2021-05-13T04:17:00Z</dcterms:created>
  <dcterms:modified xsi:type="dcterms:W3CDTF">2021-05-29T03:36:58Z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