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27"/>
  </p:notesMasterIdLst>
  <p:sldIdLst>
    <p:sldId id="412" r:id="rId3"/>
    <p:sldId id="362" r:id="rId4"/>
    <p:sldId id="386" r:id="rId5"/>
    <p:sldId id="413" r:id="rId6"/>
    <p:sldId id="381" r:id="rId7"/>
    <p:sldId id="387" r:id="rId8"/>
    <p:sldId id="395" r:id="rId9"/>
    <p:sldId id="388" r:id="rId10"/>
    <p:sldId id="382" r:id="rId11"/>
    <p:sldId id="392" r:id="rId12"/>
    <p:sldId id="351" r:id="rId13"/>
    <p:sldId id="410" r:id="rId14"/>
    <p:sldId id="397" r:id="rId15"/>
    <p:sldId id="384" r:id="rId16"/>
    <p:sldId id="414" r:id="rId17"/>
    <p:sldId id="402" r:id="rId18"/>
    <p:sldId id="403" r:id="rId19"/>
    <p:sldId id="404" r:id="rId20"/>
    <p:sldId id="415" r:id="rId21"/>
    <p:sldId id="405" r:id="rId22"/>
    <p:sldId id="407" r:id="rId23"/>
    <p:sldId id="408" r:id="rId24"/>
    <p:sldId id="409" r:id="rId25"/>
    <p:sldId id="398" r:id="rId26"/>
  </p:sldIdLst>
  <p:sldSz cx="9144000" cy="6858000" type="screen4x3"/>
  <p:notesSz cx="6858000" cy="9144000"/>
  <p:embeddedFontLst>
    <p:embeddedFont>
      <p:font typeface="VNI-Avo"/>
      <p:regular r:id="rId28"/>
      <p:bold r:id="rId29"/>
      <p:italic r:id="rId30"/>
      <p:bold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.VnUniverse" pitchFamily="34" charset="0"/>
      <p:regular r:id="rId36"/>
    </p:embeddedFont>
    <p:embeddedFont>
      <p:font typeface="HP001 4H Normal" charset="0"/>
      <p:regular r:id="rId37"/>
    </p:embeddedFont>
    <p:embeddedFont>
      <p:font typeface="HP-087"/>
      <p:bold r:id="rId38"/>
    </p:embeddedFont>
    <p:embeddedFont>
      <p:font typeface="Comic Sans MS" pitchFamily="66" charset="0"/>
      <p:regular r:id="rId39"/>
      <p:bold r:id="rId40"/>
    </p:embeddedFont>
    <p:embeddedFont>
      <p:font typeface="HP001 Tap Do" charset="0"/>
      <p:regular r:id="rId41"/>
    </p:embeddedFont>
    <p:embeddedFont>
      <p:font typeface="HP001" charset="0"/>
      <p:regular r:id="rId42"/>
      <p:bold r:id="rId43"/>
    </p:embeddedFont>
    <p:embeddedFont>
      <p:font typeface=".VnCooper" pitchFamily="34" charset="0"/>
      <p:regular r:id="rId44"/>
    </p:embeddedFont>
    <p:embeddedFont>
      <p:font typeface=".VnAvant" pitchFamily="34" charset="0"/>
      <p:regular r:id="rId45"/>
      <p:bold r:id="rId46"/>
      <p:italic r:id="rId47"/>
      <p:boldItalic r:id="rId48"/>
    </p:embeddedFont>
  </p:embeddedFontLst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0066FF"/>
    <a:srgbClr val="3333FF"/>
    <a:srgbClr val="000099"/>
    <a:srgbClr val="009900"/>
    <a:srgbClr val="FF9933"/>
    <a:srgbClr val="FFCC00"/>
    <a:srgbClr val="993366"/>
    <a:srgbClr val="008000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>
        <p:scale>
          <a:sx n="76" d="100"/>
          <a:sy n="76" d="100"/>
        </p:scale>
        <p:origin x="-1104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8" Type="http://schemas.openxmlformats.org/officeDocument/2006/relationships/slide" Target="slides/slide6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12/06/2021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phicsfactory.com/Animations/3D/Holidays/Christmas/wreath_123798.html" TargetMode="External"/><Relationship Id="rId13" Type="http://schemas.openxmlformats.org/officeDocument/2006/relationships/image" Target="../media/image12.jpeg"/><Relationship Id="rId3" Type="http://schemas.openxmlformats.org/officeDocument/2006/relationships/audio" Target="../media/media2.mp3"/><Relationship Id="rId7" Type="http://schemas.openxmlformats.org/officeDocument/2006/relationships/image" Target="../media/image8.png"/><Relationship Id="rId12" Type="http://schemas.openxmlformats.org/officeDocument/2006/relationships/image" Target="../media/image11.gif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10.jpeg"/><Relationship Id="rId5" Type="http://schemas.openxmlformats.org/officeDocument/2006/relationships/image" Target="../media/image6.png"/><Relationship Id="rId10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9.gif"/><Relationship Id="rId1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21" y="7938"/>
            <a:ext cx="9165921" cy="6850062"/>
          </a:xfrm>
          <a:prstGeom prst="rect">
            <a:avLst/>
          </a:prstGeom>
        </p:spPr>
      </p:pic>
      <p:sp>
        <p:nvSpPr>
          <p:cNvPr id="15362" name="TextBox 10"/>
          <p:cNvSpPr txBox="1">
            <a:spLocks noChangeArrowheads="1"/>
          </p:cNvSpPr>
          <p:nvPr/>
        </p:nvSpPr>
        <p:spPr bwMode="auto">
          <a:xfrm>
            <a:off x="2635250" y="3622675"/>
            <a:ext cx="434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  <a:latin typeface="Comic Sans MS" pitchFamily="66" charset="0"/>
              </a:rPr>
              <a:t>    </a:t>
            </a:r>
          </a:p>
        </p:txBody>
      </p:sp>
      <p:sp>
        <p:nvSpPr>
          <p:cNvPr id="15363" name="AutoShape 9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364" name="AutoShape 15" descr="Hình ảnh có liên quan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5365" name="TextBox 1"/>
          <p:cNvSpPr txBox="1">
            <a:spLocks noChangeArrowheads="1"/>
          </p:cNvSpPr>
          <p:nvPr/>
        </p:nvSpPr>
        <p:spPr bwMode="auto">
          <a:xfrm>
            <a:off x="1295400" y="1800225"/>
            <a:ext cx="6934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sz="8000" b="1" dirty="0" err="1">
                <a:solidFill>
                  <a:srgbClr val="002060"/>
                </a:solidFill>
                <a:latin typeface="VNI-Avo" pitchFamily="2" charset="0"/>
              </a:rPr>
              <a:t>TIEÁNG</a:t>
            </a:r>
            <a:r>
              <a:rPr lang="en-US" sz="80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8000" b="1" dirty="0" err="1">
                <a:solidFill>
                  <a:srgbClr val="002060"/>
                </a:solidFill>
                <a:latin typeface="VNI-Avo" pitchFamily="2" charset="0"/>
              </a:rPr>
              <a:t>VIEÄT</a:t>
            </a:r>
            <a:r>
              <a:rPr lang="en-US" sz="8000" b="1" dirty="0">
                <a:solidFill>
                  <a:srgbClr val="002060"/>
                </a:solidFill>
                <a:latin typeface="VNI-Avo" pitchFamily="2" charset="0"/>
              </a:rPr>
              <a:t> 1</a:t>
            </a:r>
          </a:p>
        </p:txBody>
      </p:sp>
      <p:sp>
        <p:nvSpPr>
          <p:cNvPr id="15366" name="TextBox 28"/>
          <p:cNvSpPr txBox="1">
            <a:spLocks noChangeArrowheads="1"/>
          </p:cNvSpPr>
          <p:nvPr/>
        </p:nvSpPr>
        <p:spPr bwMode="auto">
          <a:xfrm>
            <a:off x="1295400" y="588962"/>
            <a:ext cx="6665912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Keát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noái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tri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thöùc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vôùi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cuoäc</a:t>
            </a:r>
            <a:r>
              <a:rPr lang="en-US" sz="3500" b="1" dirty="0">
                <a:solidFill>
                  <a:srgbClr val="002060"/>
                </a:solidFill>
                <a:latin typeface="VNI-Avo" pitchFamily="2" charset="0"/>
              </a:rPr>
              <a:t> </a:t>
            </a:r>
            <a:r>
              <a:rPr lang="en-US" sz="3500" b="1" dirty="0" err="1">
                <a:solidFill>
                  <a:srgbClr val="002060"/>
                </a:solidFill>
                <a:latin typeface="VNI-Avo" pitchFamily="2" charset="0"/>
              </a:rPr>
              <a:t>soáng</a:t>
            </a:r>
            <a:endParaRPr lang="en-US" sz="3500" b="1" dirty="0">
              <a:solidFill>
                <a:srgbClr val="002060"/>
              </a:solidFill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31515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971800" y="4343400"/>
            <a:ext cx="28793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>
                <a:solidFill>
                  <a:srgbClr val="0033CC"/>
                </a:solidFill>
                <a:latin typeface=".VnAvant" pitchFamily="34" charset="0"/>
              </a:rPr>
              <a:t>ba</a:t>
            </a:r>
            <a:r>
              <a:rPr lang="en-US" sz="7200" b="1" dirty="0">
                <a:solidFill>
                  <a:srgbClr val="0033CC"/>
                </a:solidFill>
                <a:latin typeface=".VnAvant" pitchFamily="34" charset="0"/>
              </a:rPr>
              <a:t> </a:t>
            </a:r>
            <a:r>
              <a:rPr lang="en-US" sz="7200" b="1" dirty="0" err="1">
                <a:solidFill>
                  <a:srgbClr val="0033CC"/>
                </a:solidFill>
                <a:latin typeface=".VnAvant" pitchFamily="34" charset="0"/>
              </a:rPr>
              <a:t>ba</a:t>
            </a:r>
            <a:endParaRPr lang="en-US" sz="7200" b="1" dirty="0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11" t="62283" r="14412" b="25632"/>
          <a:stretch/>
        </p:blipFill>
        <p:spPr>
          <a:xfrm>
            <a:off x="3191459" y="685800"/>
            <a:ext cx="2659655" cy="314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0247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6260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-662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917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4699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8" y="5727009"/>
            <a:ext cx="96678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 descr="Animated Christmas wreath with a big red bow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2" y="285879"/>
            <a:ext cx="762000" cy="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appy Snowman Face Smiling 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79" y="248127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64" y="1946317"/>
            <a:ext cx="6120672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</a:t>
            </a:r>
            <a:r>
              <a:rPr lang="en-US" sz="5400" b="1" dirty="0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dirty="0" err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dirty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217057" y="495735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4914668" y="312509"/>
            <a:ext cx="78588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"/>
                <a:ea typeface="HP001"/>
                <a:cs typeface="+mn-cs"/>
              </a:rPr>
              <a:t>ʊ</a:t>
            </a:r>
            <a:endParaRPr kumimoji="0" lang="en-US" sz="30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itchFamily="34" charset="0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719FFA3-314D-4691-9AD8-6C57D2F2F813}"/>
              </a:ext>
            </a:extLst>
          </p:cNvPr>
          <p:cNvGrpSpPr/>
          <p:nvPr/>
        </p:nvGrpSpPr>
        <p:grpSpPr>
          <a:xfrm>
            <a:off x="231372" y="2760500"/>
            <a:ext cx="3250275" cy="2008910"/>
            <a:chOff x="85748" y="1988403"/>
            <a:chExt cx="3250275" cy="2008910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988403"/>
              <a:ext cx="3250275" cy="2008910"/>
              <a:chOff x="304800" y="1752600"/>
              <a:chExt cx="3250275" cy="2008910"/>
            </a:xfrm>
          </p:grpSpPr>
          <p:sp>
            <p:nvSpPr>
              <p:cNvPr id="5" name="Rectangle 4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752600" y="2967839"/>
              <a:ext cx="5918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 flipH="1">
              <a:off x="1371600" y="2960906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413566" y="2016111"/>
              <a:ext cx="5918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flipH="1">
              <a:off x="734505" y="1988403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itchFamily="34" charset="0"/>
                    <a:ea typeface="+mn-ea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.VnAvant" pitchFamily="34" charset="0"/>
                    <a:ea typeface="+mn-ea"/>
                    <a:cs typeface="+mn-cs"/>
                  </a:rPr>
                  <a:t>§äc</a:t>
                </a:r>
              </a:p>
            </p:txBody>
          </p:sp>
        </p:grp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28B5596B-ABE5-44C4-8364-5D064AD9BB6A}"/>
              </a:ext>
            </a:extLst>
          </p:cNvPr>
          <p:cNvGrpSpPr/>
          <p:nvPr/>
        </p:nvGrpSpPr>
        <p:grpSpPr>
          <a:xfrm>
            <a:off x="5562600" y="2667000"/>
            <a:ext cx="3250275" cy="2008910"/>
            <a:chOff x="5562600" y="2667000"/>
            <a:chExt cx="3250275" cy="2008910"/>
          </a:xfrm>
        </p:grpSpPr>
        <p:grpSp>
          <p:nvGrpSpPr>
            <p:cNvPr id="10" name="Group 9"/>
            <p:cNvGrpSpPr/>
            <p:nvPr/>
          </p:nvGrpSpPr>
          <p:grpSpPr>
            <a:xfrm>
              <a:off x="5562600" y="2667000"/>
              <a:ext cx="3250275" cy="2008910"/>
              <a:chOff x="304800" y="1752600"/>
              <a:chExt cx="3250275" cy="2008910"/>
            </a:xfrm>
          </p:grpSpPr>
          <p:sp>
            <p:nvSpPr>
              <p:cNvPr id="11" name="Rectangle 10"/>
              <p:cNvSpPr/>
              <p:nvPr/>
            </p:nvSpPr>
            <p:spPr bwMode="auto">
              <a:xfrm>
                <a:off x="304800" y="1752600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 bwMode="auto">
              <a:xfrm>
                <a:off x="1954874" y="1759526"/>
                <a:ext cx="1600200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 bwMode="auto">
              <a:xfrm>
                <a:off x="304801" y="2770910"/>
                <a:ext cx="3250274" cy="990600"/>
              </a:xfrm>
              <a:prstGeom prst="rect">
                <a:avLst/>
              </a:prstGeom>
              <a:solidFill>
                <a:srgbClr val="CC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6733903" y="3741003"/>
              <a:ext cx="998991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bµ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019800" y="2750401"/>
              <a:ext cx="5918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b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flipH="1">
              <a:off x="7703819" y="2750403"/>
              <a:ext cx="48768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a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7CE0DA15-ADE6-4692-9647-9C630D89F7D4}"/>
                </a:ext>
              </a:extLst>
            </p:cNvPr>
            <p:cNvSpPr txBox="1"/>
            <p:nvPr/>
          </p:nvSpPr>
          <p:spPr>
            <a:xfrm>
              <a:off x="7141065" y="3744841"/>
              <a:ext cx="59182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.VnAvant" pitchFamily="34" charset="0"/>
                  <a:ea typeface="+mn-ea"/>
                  <a:cs typeface="+mn-cs"/>
                </a:rPr>
                <a:t>a</a:t>
              </a:r>
            </a:p>
          </p:txBody>
        </p:sp>
      </p:grp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095F3A98-A274-49CF-ACD2-0928892984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609993"/>
              </p:ext>
            </p:extLst>
          </p:nvPr>
        </p:nvGraphicFramePr>
        <p:xfrm>
          <a:off x="526082" y="5269272"/>
          <a:ext cx="8091836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5680">
                  <a:extLst>
                    <a:ext uri="{9D8B030D-6E8A-4147-A177-3AD203B41FA5}">
                      <a16:colId xmlns:a16="http://schemas.microsoft.com/office/drawing/2014/main" xmlns="" val="2565544323"/>
                    </a:ext>
                  </a:extLst>
                </a:gridCol>
                <a:gridCol w="763984">
                  <a:extLst>
                    <a:ext uri="{9D8B030D-6E8A-4147-A177-3AD203B41FA5}">
                      <a16:colId xmlns:a16="http://schemas.microsoft.com/office/drawing/2014/main" xmlns="" val="1596083449"/>
                    </a:ext>
                  </a:extLst>
                </a:gridCol>
                <a:gridCol w="855292">
                  <a:extLst>
                    <a:ext uri="{9D8B030D-6E8A-4147-A177-3AD203B41FA5}">
                      <a16:colId xmlns:a16="http://schemas.microsoft.com/office/drawing/2014/main" xmlns="" val="2520401985"/>
                    </a:ext>
                  </a:extLst>
                </a:gridCol>
                <a:gridCol w="1095376">
                  <a:extLst>
                    <a:ext uri="{9D8B030D-6E8A-4147-A177-3AD203B41FA5}">
                      <a16:colId xmlns:a16="http://schemas.microsoft.com/office/drawing/2014/main" xmlns="" val="126518060"/>
                    </a:ext>
                  </a:extLst>
                </a:gridCol>
                <a:gridCol w="1095376">
                  <a:extLst>
                    <a:ext uri="{9D8B030D-6E8A-4147-A177-3AD203B41FA5}">
                      <a16:colId xmlns:a16="http://schemas.microsoft.com/office/drawing/2014/main" xmlns="" val="3647025339"/>
                    </a:ext>
                  </a:extLst>
                </a:gridCol>
                <a:gridCol w="1095376">
                  <a:extLst>
                    <a:ext uri="{9D8B030D-6E8A-4147-A177-3AD203B41FA5}">
                      <a16:colId xmlns:a16="http://schemas.microsoft.com/office/drawing/2014/main" xmlns="" val="3877177999"/>
                    </a:ext>
                  </a:extLst>
                </a:gridCol>
                <a:gridCol w="1800196">
                  <a:extLst>
                    <a:ext uri="{9D8B030D-6E8A-4147-A177-3AD203B41FA5}">
                      <a16:colId xmlns:a16="http://schemas.microsoft.com/office/drawing/2014/main" xmlns="" val="2476152723"/>
                    </a:ext>
                  </a:extLst>
                </a:gridCol>
                <a:gridCol w="390556">
                  <a:extLst>
                    <a:ext uri="{9D8B030D-6E8A-4147-A177-3AD203B41FA5}">
                      <a16:colId xmlns:a16="http://schemas.microsoft.com/office/drawing/2014/main" xmlns="" val="238222206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l"/>
                      <a:r>
                        <a:rPr lang="en-US" sz="4000" dirty="0" err="1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ba</a:t>
                      </a:r>
                      <a:endParaRPr lang="en-US" sz="4000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 </a:t>
                      </a:r>
                      <a:endParaRPr lang="en-US" sz="4000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>
                          <a:solidFill>
                            <a:srgbClr val="000099"/>
                          </a:solidFill>
                          <a:latin typeface=".VnAvant" pitchFamily="34" charset="0"/>
                        </a:rPr>
                        <a:t>bµ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err="1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ba</a:t>
                      </a:r>
                      <a:r>
                        <a:rPr lang="en-US" sz="4000" dirty="0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ba</a:t>
                      </a:r>
                      <a:endParaRPr lang="en-US" sz="4000" dirty="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>
                          <a:solidFill>
                            <a:srgbClr val="7030A0"/>
                          </a:solidFill>
                          <a:latin typeface=".VnAvant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163765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743280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2550367" y="1394636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13311" y="2392740"/>
            <a:ext cx="7665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9600" dirty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b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24234" y="3764340"/>
            <a:ext cx="7665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9600" dirty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b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96000" y="3929062"/>
            <a:ext cx="76655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9600" dirty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b</a:t>
            </a:r>
            <a:endParaRPr lang="en-US" sz="105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3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ViÕt</a:t>
                </a:r>
              </a:p>
            </p:txBody>
          </p:sp>
        </p:grpSp>
      </p:grpSp>
      <p:pic>
        <p:nvPicPr>
          <p:cNvPr id="11" name="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1800" y="582195"/>
            <a:ext cx="3657600" cy="589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6355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0" y="9525"/>
            <a:ext cx="9144000" cy="1514475"/>
          </a:xfrm>
          <a:solidFill>
            <a:srgbClr val="00B050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.VnAvant" pitchFamily="34" charset="0"/>
              </a:rPr>
              <a:t>    </a:t>
            </a:r>
            <a:r>
              <a:rPr lang="en-US" sz="6600" b="1" dirty="0" smtClean="0">
                <a:solidFill>
                  <a:schemeClr val="bg1"/>
                </a:solidFill>
                <a:latin typeface=".VnAvant" pitchFamily="34" charset="0"/>
              </a:rPr>
              <a:t>B		b  </a:t>
            </a:r>
            <a:endParaRPr lang="vi-VN" b="1" dirty="0" smtClean="0">
              <a:solidFill>
                <a:schemeClr val="bg1"/>
              </a:solidFill>
            </a:endParaRPr>
          </a:p>
        </p:txBody>
      </p:sp>
      <p:sp>
        <p:nvSpPr>
          <p:cNvPr id="17411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13800" dirty="0" err="1" smtClean="0">
                <a:solidFill>
                  <a:srgbClr val="FF0000"/>
                </a:solidFill>
                <a:latin typeface="HP-087" pitchFamily="34" charset="0"/>
              </a:rPr>
              <a:t>TIẾT</a:t>
            </a:r>
            <a:r>
              <a:rPr lang="en-US" sz="13800" dirty="0" smtClean="0">
                <a:solidFill>
                  <a:srgbClr val="FF0000"/>
                </a:solidFill>
                <a:latin typeface="HP-087" pitchFamily="34" charset="0"/>
              </a:rPr>
              <a:t> 2</a:t>
            </a:r>
            <a:endParaRPr lang="vi-VN" sz="13800" dirty="0" smtClean="0">
              <a:solidFill>
                <a:srgbClr val="FF0000"/>
              </a:solidFill>
            </a:endParaRP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152400" y="0"/>
            <a:ext cx="1598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400" b="1">
                <a:solidFill>
                  <a:schemeClr val="bg1"/>
                </a:solidFill>
                <a:latin typeface=".VnCooper" pitchFamily="34" charset="0"/>
              </a:rPr>
              <a:t>Bµi </a:t>
            </a:r>
            <a:endParaRPr lang="vi-VN" sz="5400"/>
          </a:p>
        </p:txBody>
      </p:sp>
      <p:pic>
        <p:nvPicPr>
          <p:cNvPr id="1741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7339">
            <a:off x="612775" y="263525"/>
            <a:ext cx="252412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1544638" y="774700"/>
            <a:ext cx="58896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000" dirty="0" smtClean="0">
                <a:solidFill>
                  <a:srgbClr val="009900"/>
                </a:solidFill>
                <a:latin typeface=".VnCooper" pitchFamily="34" charset="0"/>
              </a:rPr>
              <a:t>2</a:t>
            </a:r>
            <a:endParaRPr lang="vi-VN" sz="5000" dirty="0">
              <a:solidFill>
                <a:srgbClr val="0099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93609" y="-152400"/>
            <a:ext cx="104067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6600" b="1" dirty="0" smtClean="0">
                <a:solidFill>
                  <a:schemeClr val="bg1"/>
                </a:solidFill>
                <a:latin typeface="HP001"/>
                <a:ea typeface="HP001"/>
              </a:rPr>
              <a:t>`</a:t>
            </a:r>
            <a:endParaRPr lang="vi-VN" sz="1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26912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 bwMode="auto">
          <a:xfrm>
            <a:off x="461194" y="201195"/>
            <a:ext cx="3425006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160155" y="232665"/>
            <a:ext cx="578931" cy="533997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334" y="99439"/>
            <a:ext cx="6100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Calibri" pitchFamily="34" charset="0"/>
                <a:cs typeface="Calibri" pitchFamily="34" charset="0"/>
              </a:rPr>
              <a:t>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1829" y="181094"/>
            <a:ext cx="55447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>
                <a:solidFill>
                  <a:schemeClr val="bg1"/>
                </a:solidFill>
                <a:latin typeface=".VnAvant" pitchFamily="34" charset="0"/>
              </a:rPr>
              <a:t>T« vµ v</a:t>
            </a:r>
            <a:r>
              <a:rPr lang="en-US" sz="3600" b="1">
                <a:solidFill>
                  <a:schemeClr val="bg1"/>
                </a:solidFill>
                <a:latin typeface=".VnAvant" pitchFamily="34" charset="0"/>
              </a:rPr>
              <a:t>iÕt</a:t>
            </a:r>
          </a:p>
        </p:txBody>
      </p:sp>
    </p:spTree>
    <p:extLst>
      <p:ext uri="{BB962C8B-B14F-4D97-AF65-F5344CB8AC3E}">
        <p14:creationId xmlns:p14="http://schemas.microsoft.com/office/powerpoint/2010/main" val="27053110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3757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53" b="48204"/>
          <a:stretch>
            <a:fillRect/>
          </a:stretch>
        </p:blipFill>
        <p:spPr bwMode="auto">
          <a:xfrm>
            <a:off x="0" y="2030413"/>
            <a:ext cx="9144000" cy="186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682287" y="2858228"/>
            <a:ext cx="71846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8800" dirty="0" smtClean="0">
                <a:latin typeface="HP001 Tap Do" pitchFamily="34" charset="-93"/>
              </a:rPr>
              <a:t>b</a:t>
            </a:r>
            <a:endParaRPr lang="vi-VN" sz="8800" dirty="0">
              <a:latin typeface="HP001 Tap Do" pitchFamily="34" charset="-93"/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2382359" y="2946050"/>
            <a:ext cx="718466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8800" dirty="0" smtClean="0">
                <a:latin typeface="HP001" pitchFamily="34" charset="-93"/>
              </a:rPr>
              <a:t>b</a:t>
            </a:r>
            <a:endParaRPr lang="vi-VN" sz="8800" dirty="0">
              <a:latin typeface="HP001" pitchFamily="34" charset="-93"/>
            </a:endParaRPr>
          </a:p>
        </p:txBody>
      </p:sp>
      <p:sp>
        <p:nvSpPr>
          <p:cNvPr id="7" name="TextBox 8"/>
          <p:cNvSpPr txBox="1">
            <a:spLocks noChangeArrowheads="1"/>
          </p:cNvSpPr>
          <p:nvPr/>
        </p:nvSpPr>
        <p:spPr bwMode="auto">
          <a:xfrm>
            <a:off x="4087660" y="2942572"/>
            <a:ext cx="128592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8800" dirty="0" err="1" smtClean="0">
                <a:latin typeface="HP001" pitchFamily="34" charset="-93"/>
              </a:rPr>
              <a:t>bà</a:t>
            </a:r>
            <a:endParaRPr lang="vi-VN" sz="8800" dirty="0">
              <a:latin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33268609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hữ b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33599" y="457200"/>
            <a:ext cx="5126541" cy="6172200"/>
          </a:xfrm>
        </p:spPr>
      </p:pic>
    </p:spTree>
    <p:extLst>
      <p:ext uri="{BB962C8B-B14F-4D97-AF65-F5344CB8AC3E}">
        <p14:creationId xmlns:p14="http://schemas.microsoft.com/office/powerpoint/2010/main" val="91541325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6800" y="457200"/>
            <a:ext cx="65532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Khởi </a:t>
            </a:r>
            <a:r>
              <a:rPr lang="en-US" b="1"/>
              <a:t> </a:t>
            </a:r>
            <a:r>
              <a:rPr lang="en-US" b="1">
                <a:solidFill>
                  <a:srgbClr val="0000CC"/>
                </a:solidFill>
              </a:rPr>
              <a:t>động!</a:t>
            </a:r>
            <a:endParaRPr lang="vi-VN" b="1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4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2023556" y="1600200"/>
            <a:ext cx="5478684" cy="3362197"/>
            <a:chOff x="2750916" y="2259291"/>
            <a:chExt cx="4211622" cy="2550706"/>
          </a:xfrm>
        </p:grpSpPr>
        <p:pic>
          <p:nvPicPr>
            <p:cNvPr id="5122" name="Picture 2" descr="E:\2020-2021\Giáo án điện tử các môn - 2020\Tieng Viet\tranh anh sgk\18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778"/>
            <a:stretch/>
          </p:blipFill>
          <p:spPr bwMode="auto">
            <a:xfrm>
              <a:off x="2750916" y="2259291"/>
              <a:ext cx="4183283" cy="25507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Cloud 11">
              <a:extLst>
                <a:ext uri="{FF2B5EF4-FFF2-40B4-BE49-F238E27FC236}">
                  <a16:creationId xmlns:a16="http://schemas.microsoft.com/office/drawing/2014/main" xmlns="" id="{C174C463-1102-4111-8C3B-B7E77E1A92EA}"/>
                </a:ext>
              </a:extLst>
            </p:cNvPr>
            <p:cNvSpPr/>
            <p:nvPr/>
          </p:nvSpPr>
          <p:spPr bwMode="auto">
            <a:xfrm rot="1162390">
              <a:off x="5369341" y="2496801"/>
              <a:ext cx="1593197" cy="944446"/>
            </a:xfrm>
            <a:prstGeom prst="cloud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.VnAvant" panose="020B7200000000000000" pitchFamily="34" charset="0"/>
                </a:rPr>
                <a:t>A, bµ</a:t>
              </a:r>
              <a:r>
                <a:rPr kumimoji="0" lang="en-US" sz="28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.VnAvant" panose="020B7200000000000000" pitchFamily="34" charset="0"/>
                </a:rPr>
                <a:t>.</a:t>
              </a:r>
            </a:p>
          </p:txBody>
        </p:sp>
        <p:sp>
          <p:nvSpPr>
            <p:cNvPr id="3" name="Rectangle 2"/>
            <p:cNvSpPr/>
            <p:nvPr/>
          </p:nvSpPr>
          <p:spPr bwMode="auto">
            <a:xfrm>
              <a:off x="2895600" y="2259291"/>
              <a:ext cx="838200" cy="70973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4406870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5" name="Group 4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9" name="Rounded Rectangle 8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7" name="TextBox 6"/>
              <p:cNvSpPr txBox="1"/>
              <p:nvPr/>
            </p:nvSpPr>
            <p:spPr>
              <a:xfrm>
                <a:off x="-651821" y="-231732"/>
                <a:ext cx="22217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4000" b="1">
                    <a:latin typeface="Calibri" pitchFamily="34" charset="0"/>
                    <a:cs typeface="Calibri" pitchFamily="34" charset="0"/>
                  </a:rPr>
                  <a:t>5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1">
                    <a:solidFill>
                      <a:schemeClr val="bg1"/>
                    </a:solidFill>
                    <a:latin typeface=".VnAvant" pitchFamily="34" charset="0"/>
                  </a:rPr>
                  <a:t>Nãi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3200400" y="491580"/>
            <a:ext cx="86036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33CC"/>
                </a:solidFill>
                <a:latin typeface=".VnAvant" pitchFamily="34" charset="0"/>
              </a:rPr>
              <a:t>Gia ®×</a:t>
            </a:r>
            <a:r>
              <a:rPr lang="en-US" sz="4000" b="1" dirty="0" err="1">
                <a:solidFill>
                  <a:srgbClr val="0033CC"/>
                </a:solidFill>
                <a:latin typeface=".VnAvant" pitchFamily="34" charset="0"/>
              </a:rPr>
              <a:t>nh</a:t>
            </a:r>
            <a:endParaRPr lang="en-US" sz="4000" b="1" dirty="0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6147" name="Picture 3" descr="E:\2020-2021\Giáo án điện tử các môn - 2020\Tieng Viet\tranh anh sgk\1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0" t="55141" r="-1" b="8339"/>
          <a:stretch/>
        </p:blipFill>
        <p:spPr bwMode="auto">
          <a:xfrm>
            <a:off x="1524000" y="1600200"/>
            <a:ext cx="6232967" cy="325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99851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701245"/>
      </p:ext>
    </p:extLst>
  </p:cSld>
  <p:clrMapOvr>
    <a:masterClrMapping/>
  </p:clrMapOvr>
  <p:transition advTm="6645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vi-VN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Đọc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vi-VN" sz="54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s¸ch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0194065"/>
      </p:ext>
    </p:extLst>
  </p:cSld>
  <p:clrMapOvr>
    <a:masterClrMapping/>
  </p:clrMapOvr>
  <p:transition advTm="6645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i hat ABC tieng Viet da cat 6.1.202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63329" y="1524000"/>
            <a:ext cx="5960532" cy="3352800"/>
          </a:xfrm>
          <a:prstGeom prst="rect">
            <a:avLst/>
          </a:prstGeom>
          <a:ln>
            <a:solidFill>
              <a:srgbClr val="0000CC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600200" y="349045"/>
            <a:ext cx="6047112" cy="85786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Mình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 </a:t>
            </a:r>
            <a:r>
              <a:rPr lang="en-US" sz="4000" b="1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lên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0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nào</a:t>
            </a:r>
            <a:r>
              <a:rPr lang="en-US" sz="4000" b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! 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8645" y="5257800"/>
            <a:ext cx="7685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0000CC"/>
                </a:solidFill>
                <a:latin typeface="Comic Sans MS" pitchFamily="66" charset="0"/>
              </a:rPr>
              <a:t>Bài hát : “</a:t>
            </a:r>
            <a:r>
              <a:rPr lang="en-US" sz="4000" b="1">
                <a:solidFill>
                  <a:srgbClr val="FF0000"/>
                </a:solidFill>
                <a:latin typeface="Comic Sans MS" pitchFamily="66" charset="0"/>
              </a:rPr>
              <a:t>A, B, C Tiếng Việt”</a:t>
            </a:r>
            <a:endParaRPr lang="vi-VN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4169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ctrTitle"/>
          </p:nvPr>
        </p:nvSpPr>
        <p:spPr>
          <a:xfrm>
            <a:off x="0" y="9525"/>
            <a:ext cx="9144000" cy="1514475"/>
          </a:xfrm>
          <a:solidFill>
            <a:srgbClr val="00B050"/>
          </a:solidFill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.VnAvant" pitchFamily="34" charset="0"/>
              </a:rPr>
              <a:t>    </a:t>
            </a:r>
            <a:r>
              <a:rPr lang="en-US" sz="6600" b="1" dirty="0" smtClean="0">
                <a:solidFill>
                  <a:schemeClr val="bg1"/>
                </a:solidFill>
                <a:latin typeface=".VnAvant" pitchFamily="34" charset="0"/>
              </a:rPr>
              <a:t>B		b  </a:t>
            </a:r>
            <a:endParaRPr lang="vi-VN" b="1" dirty="0" smtClean="0">
              <a:solidFill>
                <a:schemeClr val="bg1"/>
              </a:solidFill>
            </a:endParaRPr>
          </a:p>
        </p:txBody>
      </p:sp>
      <p:sp>
        <p:nvSpPr>
          <p:cNvPr id="17411" name="Subtitle 2"/>
          <p:cNvSpPr>
            <a:spLocks noGrp="1"/>
          </p:cNvSpPr>
          <p:nvPr>
            <p:ph type="subTitle" idx="1"/>
          </p:nvPr>
        </p:nvSpPr>
        <p:spPr>
          <a:xfrm>
            <a:off x="1447800" y="3276600"/>
            <a:ext cx="6400800" cy="1752600"/>
          </a:xfrm>
        </p:spPr>
        <p:txBody>
          <a:bodyPr>
            <a:normAutofit fontScale="92500" lnSpcReduction="20000"/>
          </a:bodyPr>
          <a:lstStyle/>
          <a:p>
            <a:r>
              <a:rPr lang="en-US" sz="13800" smtClean="0">
                <a:solidFill>
                  <a:srgbClr val="FF0000"/>
                </a:solidFill>
                <a:latin typeface="HP-087" pitchFamily="34" charset="0"/>
              </a:rPr>
              <a:t>TIẾT 1</a:t>
            </a:r>
            <a:endParaRPr lang="vi-VN" sz="13800" smtClean="0">
              <a:solidFill>
                <a:srgbClr val="FF0000"/>
              </a:solidFill>
            </a:endParaRPr>
          </a:p>
        </p:txBody>
      </p:sp>
      <p:sp>
        <p:nvSpPr>
          <p:cNvPr id="17412" name="TextBox 3"/>
          <p:cNvSpPr txBox="1">
            <a:spLocks noChangeArrowheads="1"/>
          </p:cNvSpPr>
          <p:nvPr/>
        </p:nvSpPr>
        <p:spPr bwMode="auto">
          <a:xfrm>
            <a:off x="152400" y="0"/>
            <a:ext cx="1598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400" b="1">
                <a:solidFill>
                  <a:schemeClr val="bg1"/>
                </a:solidFill>
                <a:latin typeface=".VnCooper" pitchFamily="34" charset="0"/>
              </a:rPr>
              <a:t>Bµi </a:t>
            </a:r>
            <a:endParaRPr lang="vi-VN" sz="5400"/>
          </a:p>
        </p:txBody>
      </p:sp>
      <p:pic>
        <p:nvPicPr>
          <p:cNvPr id="1741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97339">
            <a:off x="612775" y="263525"/>
            <a:ext cx="2524125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1544638" y="774700"/>
            <a:ext cx="588962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5000" dirty="0" smtClean="0">
                <a:solidFill>
                  <a:srgbClr val="009900"/>
                </a:solidFill>
                <a:latin typeface=".VnCooper" pitchFamily="34" charset="0"/>
              </a:rPr>
              <a:t>2</a:t>
            </a:r>
            <a:endParaRPr lang="vi-VN" sz="5000" dirty="0">
              <a:solidFill>
                <a:srgbClr val="0099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93609" y="-152400"/>
            <a:ext cx="104067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6600" b="1" dirty="0" smtClean="0">
                <a:solidFill>
                  <a:schemeClr val="bg1"/>
                </a:solidFill>
                <a:latin typeface="HP001"/>
                <a:ea typeface="HP001"/>
              </a:rPr>
              <a:t>`</a:t>
            </a:r>
            <a:endParaRPr lang="vi-VN" sz="1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24325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1341119" y="4716560"/>
            <a:ext cx="7802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Bµ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latin typeface=".VnAvant" pitchFamily="34" charset="0"/>
              </a:rPr>
              <a:t>cho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5400" b="1" dirty="0" err="1">
                <a:latin typeface=".VnAvant" pitchFamily="34" charset="0"/>
              </a:rPr>
              <a:t>Ð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5400" b="1" dirty="0" err="1">
                <a:latin typeface=".VnAvant" pitchFamily="34" charset="0"/>
              </a:rPr>
              <a:t>óp</a:t>
            </a:r>
            <a:r>
              <a:rPr lang="en-US" sz="5400" b="1" dirty="0">
                <a:latin typeface=".VnAvant" pitchFamily="34" charset="0"/>
              </a:rPr>
              <a:t> </a:t>
            </a:r>
            <a:r>
              <a:rPr lang="en-US" sz="5400" b="1" dirty="0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5400" b="1" dirty="0">
                <a:latin typeface=".VnAvant" pitchFamily="34" charset="0"/>
              </a:rPr>
              <a:t>ª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4054818-030E-486A-8454-1C04A876D27C}"/>
              </a:ext>
            </a:extLst>
          </p:cNvPr>
          <p:cNvSpPr txBox="1"/>
          <p:nvPr/>
        </p:nvSpPr>
        <p:spPr>
          <a:xfrm>
            <a:off x="1735374" y="4716560"/>
            <a:ext cx="106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.VnAvant" panose="020B7200000000000000" pitchFamily="34" charset="0"/>
              </a:rPr>
              <a:t>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4B12362-6BAD-43BD-8576-999023FC03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488"/>
          <a:stretch/>
        </p:blipFill>
        <p:spPr>
          <a:xfrm>
            <a:off x="67604" y="706968"/>
            <a:ext cx="9004448" cy="36576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2F62D191-53FE-42E0-87C1-8C8AE1A7A0AE}"/>
              </a:ext>
            </a:extLst>
          </p:cNvPr>
          <p:cNvGrpSpPr/>
          <p:nvPr/>
        </p:nvGrpSpPr>
        <p:grpSpPr>
          <a:xfrm>
            <a:off x="85748" y="-918"/>
            <a:ext cx="2962252" cy="722531"/>
            <a:chOff x="85748" y="76200"/>
            <a:chExt cx="3114652" cy="72253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134372F8-9B3C-4A93-B543-75A8C714B37B}"/>
                </a:ext>
              </a:extLst>
            </p:cNvPr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28" name="Rounded Rectangle 12">
                <a:extLst>
                  <a:ext uri="{FF2B5EF4-FFF2-40B4-BE49-F238E27FC236}">
                    <a16:creationId xmlns:a16="http://schemas.microsoft.com/office/drawing/2014/main" xmlns="" id="{67823DB5-C98C-4B1B-B1DD-CE57D43694C6}"/>
                  </a:ext>
                </a:extLst>
              </p:cNvPr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xmlns="" id="{64671607-FE6A-4D7F-A2C4-8E025C62D5BA}"/>
                  </a:ext>
                </a:extLst>
              </p:cNvPr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xmlns="" id="{2DD73316-DEDB-454E-ADDA-61108B30A4C6}"/>
                </a:ext>
              </a:extLst>
            </p:cNvPr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7C8D8C6D-E029-4047-8C77-DE0CA0555E73}"/>
                  </a:ext>
                </a:extLst>
              </p:cNvPr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1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30B01394-402D-4D62-B5B2-91A5600E89F0}"/>
                  </a:ext>
                </a:extLst>
              </p:cNvPr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solidFill>
                      <a:schemeClr val="bg1"/>
                    </a:solidFill>
                    <a:latin typeface=".VnAvant" pitchFamily="34" charset="0"/>
                  </a:rPr>
                  <a:t>NhËn</a:t>
                </a:r>
                <a:r>
                  <a:rPr lang="en-US" sz="3600" b="1" dirty="0">
                    <a:solidFill>
                      <a:schemeClr val="bg1"/>
                    </a:solidFill>
                    <a:latin typeface=".VnAvant" pitchFamily="34" charset="0"/>
                  </a:rPr>
                  <a:t> </a:t>
                </a:r>
                <a:r>
                  <a:rPr lang="en-US" sz="3600" b="1" dirty="0" err="1">
                    <a:solidFill>
                      <a:schemeClr val="bg1"/>
                    </a:solidFill>
                    <a:latin typeface=".VnAvant" pitchFamily="34" charset="0"/>
                  </a:rPr>
                  <a:t>biÕt</a:t>
                </a:r>
                <a:endParaRPr lang="en-US" sz="3600" b="1" dirty="0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3217057" y="495735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16" name="TextBox 15"/>
          <p:cNvSpPr txBox="1"/>
          <p:nvPr/>
        </p:nvSpPr>
        <p:spPr>
          <a:xfrm flipH="1">
            <a:off x="4914668" y="312509"/>
            <a:ext cx="785882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0" b="1" dirty="0">
                <a:solidFill>
                  <a:srgbClr val="FF0000"/>
                </a:solidFill>
                <a:latin typeface="HP001"/>
                <a:ea typeface="HP001"/>
              </a:rPr>
              <a:t>ʊ</a:t>
            </a:r>
            <a:endParaRPr lang="en-US" sz="300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1372" y="27605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898224" y="3739936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33CC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 flipH="1">
            <a:off x="1517224" y="3733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59190" y="2788208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33CC"/>
                </a:solidFill>
                <a:latin typeface=".VnAvant" pitchFamily="34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 flipH="1">
            <a:off x="880129" y="276050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b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  <p:grpSp>
        <p:nvGrpSpPr>
          <p:cNvPr id="10" name="Group 9"/>
          <p:cNvGrpSpPr/>
          <p:nvPr/>
        </p:nvGrpSpPr>
        <p:grpSpPr>
          <a:xfrm>
            <a:off x="5562600" y="26670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854493" y="3775800"/>
            <a:ext cx="998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b</a:t>
            </a:r>
            <a:r>
              <a:rPr lang="en-US" sz="4800" b="1" dirty="0">
                <a:solidFill>
                  <a:srgbClr val="0000FF"/>
                </a:solidFill>
                <a:latin typeface=".VnAvant" pitchFamily="34" charset="0"/>
              </a:rPr>
              <a:t>µ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19800" y="275040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b</a:t>
            </a:r>
          </a:p>
        </p:txBody>
      </p:sp>
      <p:sp>
        <p:nvSpPr>
          <p:cNvPr id="30" name="TextBox 29"/>
          <p:cNvSpPr txBox="1"/>
          <p:nvPr/>
        </p:nvSpPr>
        <p:spPr>
          <a:xfrm flipH="1">
            <a:off x="7703819" y="27504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  <a:latin typeface=".VnAvant" pitchFamily="34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4" grpId="0"/>
      <p:bldP spid="15" grpId="0"/>
      <p:bldP spid="17" grpId="0"/>
      <p:bldP spid="18" grpId="0"/>
      <p:bldP spid="19" grpId="0"/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6810468"/>
              </p:ext>
            </p:extLst>
          </p:nvPr>
        </p:nvGraphicFramePr>
        <p:xfrm>
          <a:off x="367868" y="3429000"/>
          <a:ext cx="8091836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56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6398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529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953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9537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95376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80019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9055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143000">
                <a:tc>
                  <a:txBody>
                    <a:bodyPr/>
                    <a:lstStyle/>
                    <a:p>
                      <a:pPr algn="l"/>
                      <a:r>
                        <a:rPr lang="en-US" sz="4000" dirty="0" err="1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ba</a:t>
                      </a:r>
                      <a:endParaRPr lang="en-US" sz="4000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 </a:t>
                      </a:r>
                      <a:endParaRPr lang="en-US" sz="4000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>
                          <a:solidFill>
                            <a:srgbClr val="000099"/>
                          </a:solidFill>
                          <a:latin typeface=".VnAvant" pitchFamily="34" charset="0"/>
                        </a:rPr>
                        <a:t>bµ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err="1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ba</a:t>
                      </a:r>
                      <a:r>
                        <a:rPr lang="en-US" sz="4000" dirty="0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 </a:t>
                      </a:r>
                      <a:r>
                        <a:rPr lang="en-US" sz="4000" dirty="0" err="1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ba</a:t>
                      </a:r>
                      <a:endParaRPr lang="en-US" sz="4000" dirty="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4000" dirty="0">
                          <a:solidFill>
                            <a:srgbClr val="7030A0"/>
                          </a:solidFill>
                          <a:latin typeface=".VnAvant" pitchFamily="34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>
                    <a:latin typeface="Calibri" pitchFamily="34" charset="0"/>
                    <a:cs typeface="Calibri" pitchFamily="34" charset="0"/>
                  </a:rPr>
                  <a:t>2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§äc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676442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DA3B181-DF85-4AE2-9390-90E629BC0BC1}"/>
              </a:ext>
            </a:extLst>
          </p:cNvPr>
          <p:cNvSpPr txBox="1"/>
          <p:nvPr/>
        </p:nvSpPr>
        <p:spPr>
          <a:xfrm>
            <a:off x="3733800" y="4571999"/>
            <a:ext cx="14029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 err="1">
                <a:solidFill>
                  <a:srgbClr val="0033CC"/>
                </a:solidFill>
                <a:latin typeface=".VnAvant" pitchFamily="34" charset="0"/>
              </a:rPr>
              <a:t>ba</a:t>
            </a:r>
            <a:endParaRPr lang="en-US" sz="7200" b="1" dirty="0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6" t="63333" r="64527" b="24582"/>
          <a:stretch/>
        </p:blipFill>
        <p:spPr>
          <a:xfrm>
            <a:off x="3040655" y="609600"/>
            <a:ext cx="3048000" cy="360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3886200" y="4953000"/>
            <a:ext cx="14029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dirty="0">
                <a:solidFill>
                  <a:srgbClr val="0033CC"/>
                </a:solidFill>
                <a:latin typeface=".VnAvant" pitchFamily="34" charset="0"/>
              </a:rPr>
              <a:t>bµ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2" t="58933" r="39598" b="24677"/>
          <a:stretch/>
        </p:blipFill>
        <p:spPr>
          <a:xfrm>
            <a:off x="3040655" y="501042"/>
            <a:ext cx="2826745" cy="4284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3585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4943</TotalTime>
  <Words>149</Words>
  <Application>Microsoft Office PowerPoint</Application>
  <PresentationFormat>On-screen Show (4:3)</PresentationFormat>
  <Paragraphs>81</Paragraphs>
  <Slides>24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8" baseType="lpstr">
      <vt:lpstr>Arial</vt:lpstr>
      <vt:lpstr>VNI-Avo</vt:lpstr>
      <vt:lpstr>Times New Roman</vt:lpstr>
      <vt:lpstr>Calibri</vt:lpstr>
      <vt:lpstr>.VnUniverse</vt:lpstr>
      <vt:lpstr>HP001 4H Normal</vt:lpstr>
      <vt:lpstr>HP-087</vt:lpstr>
      <vt:lpstr>Comic Sans MS</vt:lpstr>
      <vt:lpstr>HP001 Tap Do</vt:lpstr>
      <vt:lpstr>HP001</vt:lpstr>
      <vt:lpstr>.VnCooper</vt:lpstr>
      <vt:lpstr>.VnAvant</vt:lpstr>
      <vt:lpstr>Office Theme</vt:lpstr>
      <vt:lpstr>1_Default Design</vt:lpstr>
      <vt:lpstr>PowerPoint Presentation</vt:lpstr>
      <vt:lpstr>PowerPoint Presentation</vt:lpstr>
      <vt:lpstr>PowerPoint Presentation</vt:lpstr>
      <vt:lpstr>    B  b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B  b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Windows User</cp:lastModifiedBy>
  <cp:revision>274</cp:revision>
  <dcterms:created xsi:type="dcterms:W3CDTF">2006-08-16T00:00:00Z</dcterms:created>
  <dcterms:modified xsi:type="dcterms:W3CDTF">2021-06-12T09:34:48Z</dcterms:modified>
</cp:coreProperties>
</file>