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8"/>
  </p:notesMasterIdLst>
  <p:sldIdLst>
    <p:sldId id="423" r:id="rId3"/>
    <p:sldId id="424" r:id="rId4"/>
    <p:sldId id="386" r:id="rId5"/>
    <p:sldId id="362" r:id="rId6"/>
    <p:sldId id="256" r:id="rId7"/>
    <p:sldId id="381" r:id="rId8"/>
    <p:sldId id="387" r:id="rId9"/>
    <p:sldId id="393" r:id="rId10"/>
    <p:sldId id="394" r:id="rId11"/>
    <p:sldId id="413" r:id="rId12"/>
    <p:sldId id="418" r:id="rId13"/>
    <p:sldId id="351" r:id="rId14"/>
    <p:sldId id="412" r:id="rId15"/>
    <p:sldId id="419" r:id="rId16"/>
    <p:sldId id="397" r:id="rId17"/>
    <p:sldId id="421" r:id="rId18"/>
    <p:sldId id="420" r:id="rId19"/>
    <p:sldId id="422" r:id="rId20"/>
    <p:sldId id="384" r:id="rId21"/>
    <p:sldId id="355" r:id="rId22"/>
    <p:sldId id="425" r:id="rId23"/>
    <p:sldId id="402" r:id="rId24"/>
    <p:sldId id="403" r:id="rId25"/>
    <p:sldId id="426" r:id="rId26"/>
    <p:sldId id="404" r:id="rId27"/>
    <p:sldId id="427" r:id="rId28"/>
    <p:sldId id="428" r:id="rId29"/>
    <p:sldId id="405" r:id="rId30"/>
    <p:sldId id="407" r:id="rId31"/>
    <p:sldId id="409" r:id="rId32"/>
    <p:sldId id="288" r:id="rId33"/>
    <p:sldId id="376" r:id="rId34"/>
    <p:sldId id="377" r:id="rId35"/>
    <p:sldId id="375" r:id="rId36"/>
    <p:sldId id="378" r:id="rId37"/>
  </p:sldIdLst>
  <p:sldSz cx="9144000" cy="6858000" type="screen4x3"/>
  <p:notesSz cx="6858000" cy="9144000"/>
  <p:embeddedFontLst>
    <p:embeddedFont>
      <p:font typeface="VNI-Avo"/>
      <p:regular r:id="rId39"/>
      <p:bold r:id="rId40"/>
      <p:italic r:id="rId41"/>
      <p:boldItalic r:id="rId42"/>
    </p:embeddedFont>
    <p:embeddedFont>
      <p:font typeface="Comic Sans MS" pitchFamily="66" charset="0"/>
      <p:regular r:id="rId43"/>
      <p:bold r:id="rId44"/>
    </p:embeddedFont>
    <p:embeddedFont>
      <p:font typeface="HP001 4 hàng" charset="0"/>
      <p:bold r:id="rId45"/>
    </p:embeddedFont>
    <p:embeddedFont>
      <p:font typeface="HP-087"/>
      <p:bold r:id="rId46"/>
    </p:embeddedFont>
    <p:embeddedFont>
      <p:font typeface=".VnAvant" pitchFamily="34" charset="0"/>
      <p:regular r:id="rId47"/>
      <p:bold r:id="rId48"/>
      <p:italic r:id="rId49"/>
      <p:boldItalic r:id="rId50"/>
    </p:embeddedFont>
    <p:embeddedFont>
      <p:font typeface=".VnCooper" pitchFamily="34" charset="0"/>
      <p:regular r:id="rId51"/>
    </p:embeddedFont>
    <p:embeddedFont>
      <p:font typeface="HP001 Tap Do" charset="0"/>
      <p:regular r:id="rId52"/>
    </p:embeddedFont>
    <p:embeddedFont>
      <p:font typeface="HP001 4H Normal" charset="0"/>
      <p:regular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.VnAristote" pitchFamily="34" charset="0"/>
      <p:regular r:id="rId58"/>
    </p:embeddedFont>
    <p:embeddedFont>
      <p:font typeface="Arial Rounded MT Bold" charset="0"/>
      <p:regular r:id="rId59"/>
    </p:embeddedFont>
    <p:embeddedFont>
      <p:font typeface="HP001" charset="0"/>
      <p:regular r:id="rId60"/>
      <p:bold r:id="rId61"/>
    </p:embeddedFont>
    <p:embeddedFont>
      <p:font typeface="HL Hoctro" charset="0"/>
      <p:regular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99"/>
    <a:srgbClr val="0033CC"/>
    <a:srgbClr val="008000"/>
    <a:srgbClr val="000099"/>
    <a:srgbClr val="FFFFFF"/>
    <a:srgbClr val="009900"/>
    <a:srgbClr val="FF9933"/>
    <a:srgbClr val="FFCC00"/>
    <a:srgbClr val="9933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10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12/06/2021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5.jpeg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gif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f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32.xml"/><Relationship Id="rId7" Type="http://schemas.openxmlformats.org/officeDocument/2006/relationships/image" Target="../media/image5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34.xml"/><Relationship Id="rId4" Type="http://schemas.openxmlformats.org/officeDocument/2006/relationships/slide" Target="slide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503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090611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keø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keû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keä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kí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kæ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kó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0742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8025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5257800" y="135027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97911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481327" y="148704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8288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714607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075093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k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2721111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820482" y="3882321"/>
              <a:ext cx="1177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VNI-Avo" pitchFamily="2" charset="0"/>
                </a:rPr>
                <a:t>k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707681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4800" b="1" dirty="0" err="1" smtClean="0">
                  <a:latin typeface="VNI-Avo" pitchFamily="2" charset="0"/>
                </a:rPr>
                <a:t>ì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i</a:t>
              </a: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75334"/>
            <a:ext cx="82057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8353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63458"/>
            <a:ext cx="1551235" cy="11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9638"/>
            <a:ext cx="2064324" cy="177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569679" y="367748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keû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184568" y="3673806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bí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724400" y="362739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7005045" y="35814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k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ì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ñaø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86738"/>
            <a:ext cx="1802103" cy="151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711" y="1955143"/>
            <a:ext cx="2057414" cy="136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0742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3716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5257800" y="135027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97911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481327" y="148704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3978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2836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075093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k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2721111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820482" y="3882321"/>
              <a:ext cx="1177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VNI-Avo" pitchFamily="2" charset="0"/>
                </a:rPr>
                <a:t>k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2767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4800" b="1" dirty="0" err="1" smtClean="0">
                  <a:latin typeface="VNI-Avo" pitchFamily="2" charset="0"/>
                </a:rPr>
                <a:t>ì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i</a:t>
              </a: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44410"/>
            <a:ext cx="82057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153037" y="562851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bí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641902" y="562851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keû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849634" y="5622819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7162800" y="5622818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k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ì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ñaø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563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8476F5-CE3F-4C70-8028-4849CD8DC78E}"/>
              </a:ext>
            </a:extLst>
          </p:cNvPr>
          <p:cNvGrpSpPr/>
          <p:nvPr/>
        </p:nvGrpSpPr>
        <p:grpSpPr>
          <a:xfrm>
            <a:off x="2065260" y="1066799"/>
            <a:ext cx="4692446" cy="4245109"/>
            <a:chOff x="2472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472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4205873" y="2366901"/>
              <a:ext cx="1813317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480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i,k</a:t>
              </a: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073F2D-E93A-4FAF-8CBF-914F81ED48DE}"/>
              </a:ext>
            </a:extLst>
          </p:cNvPr>
          <p:cNvSpPr/>
          <p:nvPr/>
        </p:nvSpPr>
        <p:spPr>
          <a:xfrm>
            <a:off x="2453883" y="3276600"/>
            <a:ext cx="18133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i,k</a:t>
            </a:r>
            <a:r>
              <a:rPr lang="en-US" sz="96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9073F2D-E93A-4FAF-8CBF-914F81ED48DE}"/>
              </a:ext>
            </a:extLst>
          </p:cNvPr>
          <p:cNvSpPr/>
          <p:nvPr/>
        </p:nvSpPr>
        <p:spPr>
          <a:xfrm>
            <a:off x="5425683" y="3429000"/>
            <a:ext cx="18133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i,k</a:t>
            </a:r>
            <a:r>
              <a:rPr lang="en-US" sz="96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02343" cy="515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01027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0299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2739" y="2350718"/>
            <a:ext cx="181275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00" smtClean="0">
                <a:solidFill>
                  <a:schemeClr val="bg1"/>
                </a:solidFill>
                <a:latin typeface="HP001 4 hàng" panose="020B0603050302020204" pitchFamily="34" charset="0"/>
                <a:cs typeface="Arial" pitchFamily="34" charset="0"/>
              </a:rPr>
              <a:t>k</a:t>
            </a:r>
            <a:endParaRPr lang="en-US" sz="1860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486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1869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533400"/>
            <a:ext cx="518287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6742" y="357360"/>
            <a:ext cx="5227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I   i      K   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k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866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1858" y="357360"/>
            <a:ext cx="5317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I  i        K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k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5174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2462" y="2858228"/>
            <a:ext cx="5261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  <a:ea typeface="HP001" pitchFamily="34" charset="-93"/>
              </a:rPr>
              <a:t>Ł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556346" y="2946050"/>
            <a:ext cx="5261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Ł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54048" y="2963921"/>
            <a:ext cx="18325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 </a:t>
            </a:r>
            <a:r>
              <a:rPr lang="vi-VN" sz="8800" dirty="0" smtClean="0">
                <a:latin typeface="HP001" pitchFamily="34" charset="-93"/>
              </a:rPr>
              <a:t>ẙì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225452" y="2843408"/>
            <a:ext cx="8354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  <a:ea typeface="HP001" pitchFamily="34" charset="-93"/>
              </a:rPr>
              <a:t>k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41518" y="2939190"/>
            <a:ext cx="86914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k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211994" y="2943616"/>
            <a:ext cx="233910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 đà </a:t>
            </a:r>
          </a:p>
        </p:txBody>
      </p:sp>
    </p:spTree>
    <p:extLst>
      <p:ext uri="{BB962C8B-B14F-4D97-AF65-F5344CB8AC3E}">
        <p14:creationId xmlns:p14="http://schemas.microsoft.com/office/powerpoint/2010/main" val="20805544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2400" y="1600200"/>
            <a:ext cx="3759200" cy="4525963"/>
          </a:xfrm>
        </p:spPr>
      </p:pic>
    </p:spTree>
    <p:extLst>
      <p:ext uri="{BB962C8B-B14F-4D97-AF65-F5344CB8AC3E}">
        <p14:creationId xmlns:p14="http://schemas.microsoft.com/office/powerpoint/2010/main" val="262070462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 d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93900"/>
            <a:ext cx="8229600" cy="3736975"/>
          </a:xfrm>
        </p:spPr>
      </p:pic>
    </p:spTree>
    <p:extLst>
      <p:ext uri="{BB962C8B-B14F-4D97-AF65-F5344CB8AC3E}">
        <p14:creationId xmlns:p14="http://schemas.microsoft.com/office/powerpoint/2010/main" val="34368661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0"/>
          <a:stretch/>
        </p:blipFill>
        <p:spPr bwMode="auto">
          <a:xfrm>
            <a:off x="1172306" y="1224419"/>
            <a:ext cx="7149289" cy="349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524000" y="4943605"/>
            <a:ext cx="5708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Kì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ñaø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boø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ôû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err="1" smtClean="0">
                <a:solidFill>
                  <a:srgbClr val="0033CC"/>
                </a:solidFill>
                <a:latin typeface="VNI-Avo" pitchFamily="2" charset="0"/>
              </a:rPr>
              <a:t>keõ</a:t>
            </a:r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 ñaù.</a:t>
            </a:r>
            <a:endParaRPr lang="en-US" sz="4800" b="1" dirty="0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26616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/>
          <a:stretch/>
        </p:blipFill>
        <p:spPr bwMode="auto">
          <a:xfrm>
            <a:off x="264125" y="1285316"/>
            <a:ext cx="8422675" cy="526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58537" y="1825079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O – O; ô – Ô</a:t>
            </a:r>
          </a:p>
          <a:p>
            <a:pPr algn="ctr"/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d – D; ñ – Ñ</a:t>
            </a:r>
          </a:p>
          <a:p>
            <a:pPr algn="ctr"/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oâ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 - OÂ</a:t>
            </a:r>
            <a:endParaRPr lang="vi-VN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drawing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042538-CE55-4639-85A9-4F92F549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07" y="5791200"/>
            <a:ext cx="1004623" cy="914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6FBE2D-36EA-43CF-9133-F25C6C739AF3}"/>
              </a:ext>
            </a:extLst>
          </p:cNvPr>
          <p:cNvSpPr txBox="1"/>
          <p:nvPr/>
        </p:nvSpPr>
        <p:spPr>
          <a:xfrm>
            <a:off x="6199742" y="3882479"/>
            <a:ext cx="1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endParaRPr lang="en-US" sz="4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23900" y="1363066"/>
            <a:ext cx="8153400" cy="4114800"/>
          </a:xfrm>
          <a:prstGeom prst="cloud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 </a:t>
            </a:r>
            <a:endParaRPr lang="vi-VN" sz="4000" b="1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Haõy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2B7C5DA-B434-4B2A-833E-A80B1F746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750753"/>
            <a:ext cx="1005927" cy="9144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062DA4E-2C1C-4BB5-8D8B-A57553F32CE7}"/>
              </a:ext>
            </a:extLst>
          </p:cNvPr>
          <p:cNvCxnSpPr/>
          <p:nvPr/>
        </p:nvCxnSpPr>
        <p:spPr bwMode="auto">
          <a:xfrm flipV="1">
            <a:off x="2209800" y="3222486"/>
            <a:ext cx="1676400" cy="315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2057400" y="2514600"/>
            <a:ext cx="17145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c</a:t>
            </a:r>
            <a:r>
              <a:rPr lang="en-US" sz="4000" b="1" dirty="0" err="1" smtClean="0">
                <a:latin typeface="VNI-Avo" pitchFamily="2" charset="0"/>
              </a:rPr>
              <a:t>aù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côø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6900" y="3795015"/>
            <a:ext cx="17145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b</a:t>
            </a:r>
            <a:r>
              <a:rPr lang="en-US" sz="4000" b="1" dirty="0" err="1" smtClean="0">
                <a:latin typeface="VNI-Avo" pitchFamily="2" charset="0"/>
              </a:rPr>
              <a:t>où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coû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3795015"/>
            <a:ext cx="22098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c</a:t>
            </a:r>
            <a:r>
              <a:rPr lang="en-US" sz="4000" b="1" dirty="0" err="1" smtClean="0">
                <a:latin typeface="VNI-Avo" pitchFamily="2" charset="0"/>
              </a:rPr>
              <a:t>ôø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ñoû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0559" y="2514600"/>
            <a:ext cx="17145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b</a:t>
            </a:r>
            <a:r>
              <a:rPr lang="en-US" sz="4000" b="1" dirty="0" err="1" smtClean="0">
                <a:latin typeface="VNI-Avo" pitchFamily="2" charset="0"/>
              </a:rPr>
              <a:t>ôø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ñeâ</a:t>
            </a:r>
            <a:endParaRPr lang="en-US" sz="4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399" y="69273"/>
            <a:ext cx="8351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Ñoïc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vaø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tìm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caùc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tieáng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coù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aâm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ñ </a:t>
            </a:r>
            <a:endParaRPr lang="en-US" sz="4000" b="1" dirty="0">
              <a:solidFill>
                <a:srgbClr val="00CC00"/>
              </a:solidFill>
              <a:latin typeface="VNI-Avo" pitchFamily="2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9171036-66BF-4407-A515-84F081286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715000"/>
            <a:ext cx="1005927" cy="91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2860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VNI-Avo" pitchFamily="2" charset="0"/>
              </a:rPr>
              <a:t>Ba coù côø ñoû.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334229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VNI-Avo" pitchFamily="2" charset="0"/>
              </a:rPr>
              <a:t>Baø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coù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err="1" smtClean="0">
                <a:latin typeface="VNI-Avo" pitchFamily="2" charset="0"/>
              </a:rPr>
              <a:t>ñoã</a:t>
            </a:r>
            <a:r>
              <a:rPr lang="en-US" sz="3600" b="1" smtClean="0">
                <a:latin typeface="VNI-Avo" pitchFamily="2" charset="0"/>
              </a:rPr>
              <a:t> ñoû.</a:t>
            </a:r>
            <a:endParaRPr lang="en-US" sz="3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914400" y="1230774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Ñoá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BD3152-74CD-4007-ACB9-999F24369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874248"/>
            <a:ext cx="1005927" cy="91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2098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VNI-Avo" pitchFamily="2" charset="0"/>
              </a:rPr>
              <a:t>Boä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phaän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naøo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treân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cô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theå</a:t>
            </a:r>
            <a:r>
              <a:rPr lang="en-US" sz="3600" b="1" dirty="0" smtClean="0">
                <a:latin typeface="VNI-Avo" pitchFamily="2" charset="0"/>
              </a:rPr>
              <a:t>  con </a:t>
            </a:r>
            <a:r>
              <a:rPr lang="en-US" sz="3600" b="1" dirty="0" err="1" smtClean="0">
                <a:latin typeface="VNI-Avo" pitchFamily="2" charset="0"/>
              </a:rPr>
              <a:t>coù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chöùa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aâm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o</a:t>
            </a:r>
            <a:r>
              <a:rPr lang="en-US" sz="3600" b="1" dirty="0" err="1" smtClean="0">
                <a:latin typeface="VNI-Avo" pitchFamily="2" charset="0"/>
              </a:rPr>
              <a:t>â</a:t>
            </a:r>
            <a:r>
              <a:rPr lang="en-US" sz="3600" b="1" dirty="0" smtClean="0">
                <a:latin typeface="VNI-Avo" pitchFamily="2" charset="0"/>
              </a:rPr>
              <a:t>?</a:t>
            </a:r>
            <a:endParaRPr lang="en-US" sz="3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00" y="2133600"/>
            <a:ext cx="4868574" cy="29717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13" name="Freeform: Shape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1459EC2B-1A67-4C6C-A3DA-8BAD6881F9FE}"/>
              </a:ext>
            </a:extLst>
          </p:cNvPr>
          <p:cNvSpPr/>
          <p:nvPr/>
        </p:nvSpPr>
        <p:spPr>
          <a:xfrm>
            <a:off x="2365712" y="1225494"/>
            <a:ext cx="2465783" cy="2739893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4" name="Freeform: Shap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816C5A14-F5BC-4B15-AF50-801E97A5C832}"/>
              </a:ext>
            </a:extLst>
          </p:cNvPr>
          <p:cNvSpPr/>
          <p:nvPr/>
        </p:nvSpPr>
        <p:spPr>
          <a:xfrm rot="16200000">
            <a:off x="2567259" y="3370844"/>
            <a:ext cx="2422134" cy="2825227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5" name="Freeform: Shap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90B5A049-22AF-4F81-AC48-99E6F778C6EC}"/>
              </a:ext>
            </a:extLst>
          </p:cNvPr>
          <p:cNvSpPr/>
          <p:nvPr/>
        </p:nvSpPr>
        <p:spPr>
          <a:xfrm rot="10800000">
            <a:off x="4831496" y="3200400"/>
            <a:ext cx="2486878" cy="2798169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pic>
        <p:nvPicPr>
          <p:cNvPr id="18" name="Picture 17" descr="A large brown teddy bear sitting on top of a stuffed animal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0A3656AE-2372-47C5-BFB1-9DD5EFD28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64" y="5410200"/>
            <a:ext cx="1185842" cy="1290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6" name="Freeform: Shap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398D8F13-E761-4554-B24E-F1B60F3435FA}"/>
              </a:ext>
            </a:extLst>
          </p:cNvPr>
          <p:cNvSpPr/>
          <p:nvPr/>
        </p:nvSpPr>
        <p:spPr>
          <a:xfrm rot="5400000">
            <a:off x="4704512" y="971478"/>
            <a:ext cx="2359846" cy="286787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66" y="1371600"/>
            <a:ext cx="5804016" cy="331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49745" y="4813126"/>
            <a:ext cx="8982052" cy="1015663"/>
            <a:chOff x="149745" y="4813126"/>
            <a:chExt cx="8982052" cy="1015663"/>
          </a:xfrm>
        </p:grpSpPr>
        <p:sp>
          <p:nvSpPr>
            <p:cNvPr id="2" name="TextBox 1"/>
            <p:cNvSpPr txBox="1"/>
            <p:nvPr/>
          </p:nvSpPr>
          <p:spPr>
            <a:xfrm>
              <a:off x="149745" y="4868345"/>
              <a:ext cx="89820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latin typeface="VNI-Avo" pitchFamily="2" charset="0"/>
                </a:rPr>
                <a:t>Nam </a:t>
              </a:r>
              <a:r>
                <a:rPr lang="en-US" sz="4800" b="1" dirty="0" err="1" smtClean="0">
                  <a:latin typeface="VNI-Avo" pitchFamily="2" charset="0"/>
                </a:rPr>
                <a:t>veõ</a:t>
              </a:r>
              <a:r>
                <a:rPr lang="en-US" sz="4800" b="1" dirty="0" smtClean="0"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kì</a:t>
              </a:r>
              <a:r>
                <a:rPr lang="en-US" sz="4800" b="1" dirty="0" smtClean="0">
                  <a:latin typeface="VNI-Avo" pitchFamily="2" charset="0"/>
                </a:rPr>
                <a:t> </a:t>
              </a:r>
              <a:r>
                <a:rPr lang="en-US" sz="4800" b="1" dirty="0" err="1" smtClean="0">
                  <a:latin typeface="VNI-Avo" pitchFamily="2" charset="0"/>
                </a:rPr>
                <a:t>ñaø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5000" y="4813126"/>
              <a:ext cx="838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VNI-Avo" pitchFamily="2" charset="0"/>
                </a:rPr>
                <a:t>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2192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2454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8989" y="2131283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025248" y="22180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2671266" y="22180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770637" y="3353807"/>
            <a:ext cx="117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k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2124357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501640" y="226378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578402" y="3241406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ì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7309443" y="2282767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205251" y="3231289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50" grpId="0"/>
      <p:bldP spid="53" grpId="0"/>
      <p:bldP spid="52" grpId="0"/>
      <p:bldP spid="54" grpId="0"/>
      <p:bldP spid="55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i, k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i, k</a:t>
            </a:r>
            <a:r>
              <a:rPr lang="vi-VN" sz="32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F84E0A-37F5-4971-AF9D-A8428BBED597}"/>
              </a:ext>
            </a:extLst>
          </p:cNvPr>
          <p:cNvGrpSpPr/>
          <p:nvPr/>
        </p:nvGrpSpPr>
        <p:grpSpPr>
          <a:xfrm>
            <a:off x="4991101" y="3948085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xmlns="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921" y="5830297"/>
            <a:ext cx="8122570" cy="735874"/>
            <a:chOff x="241788" y="5194118"/>
            <a:chExt cx="8122570" cy="735874"/>
          </a:xfrm>
        </p:grpSpPr>
        <p:grpSp>
          <p:nvGrpSpPr>
            <p:cNvPr id="9" name="Group 8"/>
            <p:cNvGrpSpPr/>
            <p:nvPr/>
          </p:nvGrpSpPr>
          <p:grpSpPr>
            <a:xfrm>
              <a:off x="241788" y="5210545"/>
              <a:ext cx="8122570" cy="719447"/>
              <a:chOff x="303553" y="5181600"/>
              <a:chExt cx="8122570" cy="719447"/>
            </a:xfrm>
          </p:grpSpPr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6570336" y="5231730"/>
                <a:ext cx="1855787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3600" b="1" dirty="0">
                  <a:solidFill>
                    <a:srgbClr val="FF0000"/>
                  </a:solidFill>
                  <a:latin typeface=".VnAvant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BA8F3BAD-38EB-41A9-BF50-DB0E444914DF}"/>
                  </a:ext>
                </a:extLst>
              </p:cNvPr>
              <p:cNvGrpSpPr/>
              <p:nvPr/>
            </p:nvGrpSpPr>
            <p:grpSpPr>
              <a:xfrm>
                <a:off x="303553" y="5181600"/>
                <a:ext cx="8005034" cy="719447"/>
                <a:chOff x="303553" y="5181600"/>
                <a:chExt cx="8005034" cy="719447"/>
              </a:xfrm>
            </p:grpSpPr>
            <p:sp>
              <p:nvSpPr>
                <p:cNvPr id="23" name="Rectangle 11"/>
                <p:cNvSpPr>
                  <a:spLocks noChangeArrowheads="1"/>
                </p:cNvSpPr>
                <p:nvPr/>
              </p:nvSpPr>
              <p:spPr bwMode="auto">
                <a:xfrm>
                  <a:off x="4019890" y="518160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 dirty="0" smtClean="0">
                      <a:solidFill>
                        <a:srgbClr val="006600"/>
                      </a:solidFill>
                      <a:latin typeface="VNI-Avo" pitchFamily="2" charset="0"/>
                    </a:rPr>
                    <a:t>e</a:t>
                  </a:r>
                  <a:endParaRPr lang="en-US" sz="3600" b="1" dirty="0">
                    <a:solidFill>
                      <a:srgbClr val="006600"/>
                    </a:solidFill>
                    <a:latin typeface="VNI-Avo" pitchFamily="2" charset="0"/>
                  </a:endParaRPr>
                </a:p>
              </p:txBody>
            </p:sp>
            <p:sp>
              <p:nvSpPr>
                <p:cNvPr id="24" name="Rectangle 11"/>
                <p:cNvSpPr>
                  <a:spLocks noChangeArrowheads="1"/>
                </p:cNvSpPr>
                <p:nvPr/>
              </p:nvSpPr>
              <p:spPr bwMode="auto">
                <a:xfrm>
                  <a:off x="2831644" y="518160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600" b="1" dirty="0">
                      <a:solidFill>
                        <a:srgbClr val="006600"/>
                      </a:solidFill>
                      <a:latin typeface="VNI-Avo" pitchFamily="2" charset="0"/>
                    </a:rPr>
                    <a:t>k</a:t>
                  </a:r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3623807" y="5517174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11"/>
                <p:cNvSpPr>
                  <a:spLocks noChangeArrowheads="1"/>
                </p:cNvSpPr>
                <p:nvPr/>
              </p:nvSpPr>
              <p:spPr bwMode="auto">
                <a:xfrm>
                  <a:off x="303553" y="5254716"/>
                  <a:ext cx="3716337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600" b="1" dirty="0" smtClean="0">
                      <a:solidFill>
                        <a:srgbClr val="006600"/>
                      </a:solidFill>
                      <a:latin typeface="VNI-Avo" pitchFamily="2" charset="0"/>
                    </a:rPr>
                    <a:t>M: </a:t>
                  </a:r>
                  <a:r>
                    <a:rPr lang="en-US" sz="3600" b="1" dirty="0" err="1" smtClean="0">
                      <a:solidFill>
                        <a:srgbClr val="006600"/>
                      </a:solidFill>
                      <a:latin typeface="VNI-Avo" pitchFamily="2" charset="0"/>
                    </a:rPr>
                    <a:t>keø</a:t>
                  </a:r>
                  <a:endParaRPr lang="en-US" sz="3600" b="1" dirty="0">
                    <a:solidFill>
                      <a:srgbClr val="006600"/>
                    </a:solidFill>
                    <a:latin typeface="VNI-Avo" pitchFamily="2" charset="0"/>
                  </a:endParaRPr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6079251" y="5554786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4876800" y="5554786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B0A0B03D-0F90-47D1-920A-886E9B67943C}"/>
                    </a:ext>
                  </a:extLst>
                </p:cNvPr>
                <p:cNvSpPr txBox="1"/>
                <p:nvPr/>
              </p:nvSpPr>
              <p:spPr>
                <a:xfrm>
                  <a:off x="6687871" y="5242240"/>
                  <a:ext cx="162071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rgbClr val="FF0000"/>
                      </a:solidFill>
                      <a:latin typeface=".VnAvant" pitchFamily="34" charset="0"/>
                    </a:rPr>
                    <a:t> </a:t>
                  </a:r>
                  <a:r>
                    <a:rPr lang="en-US" sz="3600" b="1" dirty="0" err="1" smtClean="0">
                      <a:solidFill>
                        <a:srgbClr val="FF0000"/>
                      </a:solidFill>
                      <a:latin typeface="VNI-Avo" pitchFamily="2" charset="0"/>
                    </a:rPr>
                    <a:t>keø</a:t>
                  </a:r>
                  <a:endParaRPr lang="en-US" sz="3600" dirty="0">
                    <a:solidFill>
                      <a:srgbClr val="FF0000"/>
                    </a:solidFill>
                    <a:latin typeface=".VnAvant" panose="020B7200000000000000" pitchFamily="34" charset="0"/>
                  </a:endParaRPr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5181600" y="5194118"/>
              <a:ext cx="792163" cy="646112"/>
              <a:chOff x="7283850" y="1600200"/>
              <a:chExt cx="792163" cy="646112"/>
            </a:xfrm>
          </p:grpSpPr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7283850" y="1600200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7544032" y="1847056"/>
                <a:ext cx="228600" cy="76200"/>
              </a:xfrm>
              <a:prstGeom prst="line">
                <a:avLst/>
              </a:prstGeom>
              <a:ln w="381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4869</TotalTime>
  <Words>303</Words>
  <Application>Microsoft Office PowerPoint</Application>
  <PresentationFormat>On-screen Show (4:3)</PresentationFormat>
  <Paragraphs>133</Paragraphs>
  <Slides>35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Arial</vt:lpstr>
      <vt:lpstr>VNI-Avo</vt:lpstr>
      <vt:lpstr>Comic Sans MS</vt:lpstr>
      <vt:lpstr>HP001 4 hàng</vt:lpstr>
      <vt:lpstr>HP-087</vt:lpstr>
      <vt:lpstr>.VnAvant</vt:lpstr>
      <vt:lpstr>.VnCooper</vt:lpstr>
      <vt:lpstr>HP001 Tap Do</vt:lpstr>
      <vt:lpstr>Times New Roman</vt:lpstr>
      <vt:lpstr>HP001 4H Normal</vt:lpstr>
      <vt:lpstr>Calibri</vt:lpstr>
      <vt:lpstr>.VnAristote</vt:lpstr>
      <vt:lpstr>Arial Rounded MT Bold</vt:lpstr>
      <vt:lpstr>HP001</vt:lpstr>
      <vt:lpstr>HL Hoctro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316</cp:revision>
  <dcterms:created xsi:type="dcterms:W3CDTF">2006-08-16T00:00:00Z</dcterms:created>
  <dcterms:modified xsi:type="dcterms:W3CDTF">2021-06-12T08:57:10Z</dcterms:modified>
</cp:coreProperties>
</file>