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  <p:sldMasterId id="2147483700" r:id="rId5"/>
    <p:sldMasterId id="2147483713" r:id="rId6"/>
  </p:sldMasterIdLst>
  <p:notesMasterIdLst>
    <p:notesMasterId r:id="rId21"/>
  </p:notesMasterIdLst>
  <p:sldIdLst>
    <p:sldId id="283" r:id="rId7"/>
    <p:sldId id="274" r:id="rId8"/>
    <p:sldId id="279" r:id="rId9"/>
    <p:sldId id="257" r:id="rId10"/>
    <p:sldId id="259" r:id="rId11"/>
    <p:sldId id="260" r:id="rId12"/>
    <p:sldId id="261" r:id="rId13"/>
    <p:sldId id="276" r:id="rId14"/>
    <p:sldId id="262" r:id="rId15"/>
    <p:sldId id="263" r:id="rId16"/>
    <p:sldId id="264" r:id="rId17"/>
    <p:sldId id="281" r:id="rId18"/>
    <p:sldId id="277" r:id="rId19"/>
    <p:sldId id="285" r:id="rId20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4">
          <p15:clr>
            <a:srgbClr val="A4A3A4"/>
          </p15:clr>
        </p15:guide>
        <p15:guide id="2" pos="284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F66"/>
    <a:srgbClr val="66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726" y="84"/>
      </p:cViewPr>
      <p:guideLst>
        <p:guide orient="horz" pos="1644"/>
        <p:guide pos="28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223AE-93AE-47D0-A329-7E9D6C940971}" type="datetimeFigureOut">
              <a:rPr lang="en-US" smtClean="0"/>
              <a:t>26/9/2023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29E82-352A-4974-AEE8-4E7EC2A25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395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7E4BA0-B389-4A9C-BC1D-3B38B02EAA65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3939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233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835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377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319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144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71FB6B-B938-4273-9A84-C0A684E921FA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1269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/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/>
          <a:srcRect l="1" r="152" b="8109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/>
          <a:srcRect l="1" r="152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26/9/2023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26/9/2023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26/9/2023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2504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200150"/>
            <a:ext cx="4032504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5293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47813" y="1276350"/>
            <a:ext cx="6908800" cy="812006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7813" y="2195513"/>
            <a:ext cx="6913562" cy="131445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26/9/2023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81063"/>
            <a:ext cx="4038600" cy="371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81063"/>
            <a:ext cx="4038600" cy="371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8806"/>
            <a:ext cx="3868737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2875"/>
            <a:ext cx="2057400" cy="44529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2875"/>
            <a:ext cx="6019800" cy="44529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26/9/2023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26/9/2023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10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26/9/2023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 panose="020B0604020202020204"/>
              <a:buNone/>
              <a:defRPr sz="33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Char char="•"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Char char="•"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26/9/2023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sldNum="0" hdr="0" ftr="0" dt="0"/>
  <p:txStyles>
    <p:titleStyle>
      <a:lvl1pPr marL="0" lvl="0" indent="0" algn="ctr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530" lvl="1" indent="-21399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lvl="5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8850" lvl="6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1750" lvl="7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lvl="8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85800" lvl="2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028700" lvl="3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371600" lvl="4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714500" lvl="5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057400" lvl="6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400300" lvl="7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2743200" lvl="8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6350" y="0"/>
            <a:ext cx="915035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43696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457200" y="881063"/>
            <a:ext cx="8229600" cy="37147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050"/>
            </a:lvl1pPr>
          </a:lstStyle>
          <a:p>
            <a:pPr lvl="0"/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050"/>
            </a:lvl1pPr>
          </a:lstStyle>
          <a:p>
            <a:pPr lvl="0"/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05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257175" indent="-257175" algn="l" rtl="0" fontAlgn="base">
        <a:spcBef>
          <a:spcPct val="15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fontAlgn="base">
        <a:spcBef>
          <a:spcPct val="15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ct val="15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ct val="15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ct val="15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5.xml"/><Relationship Id="rId1" Type="http://schemas.openxmlformats.org/officeDocument/2006/relationships/audio" Target="file:///E:\nh&#7841;c\Nhacdo\CODINU~1.MP3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gif"/><Relationship Id="rId10" Type="http://schemas.openxmlformats.org/officeDocument/2006/relationships/image" Target="../media/image18.gif"/><Relationship Id="rId4" Type="http://schemas.openxmlformats.org/officeDocument/2006/relationships/image" Target="../media/image12.jpeg"/><Relationship Id="rId9" Type="http://schemas.openxmlformats.org/officeDocument/2006/relationships/image" Target="../media/image1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2.wdp"/><Relationship Id="rId5" Type="http://schemas.openxmlformats.org/officeDocument/2006/relationships/image" Target="../media/image48.png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2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3.png"/><Relationship Id="rId10" Type="http://schemas.openxmlformats.org/officeDocument/2006/relationships/image" Target="../media/image23.png"/><Relationship Id="rId4" Type="http://schemas.openxmlformats.org/officeDocument/2006/relationships/image" Target="../media/image1.pn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38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8" name="Picture 4" descr="A0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18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09" name="WordArt 5"/>
          <p:cNvSpPr>
            <a:spLocks noChangeArrowheads="1" noChangeShapeType="1" noTextEdit="1"/>
          </p:cNvSpPr>
          <p:nvPr/>
        </p:nvSpPr>
        <p:spPr bwMode="auto">
          <a:xfrm>
            <a:off x="2057400" y="228600"/>
            <a:ext cx="5086350" cy="6286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400" b="1" kern="10" spc="480"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ĐẠI LỘC</a:t>
            </a:r>
          </a:p>
          <a:p>
            <a:pPr algn="ctr"/>
            <a:r>
              <a:rPr lang="vi-VN" sz="2400" b="1" kern="10" spc="480"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NGUYỄN CÔNG SÁU </a:t>
            </a:r>
            <a:endParaRPr lang="en-US" sz="2400" b="1" kern="10" spc="480">
              <a:solidFill>
                <a:srgbClr val="FF0000"/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310" name="Rectangle 6"/>
          <p:cNvSpPr>
            <a:spLocks noChangeArrowheads="1"/>
          </p:cNvSpPr>
          <p:nvPr/>
        </p:nvSpPr>
        <p:spPr bwMode="auto">
          <a:xfrm>
            <a:off x="3486150" y="949126"/>
            <a:ext cx="2228850" cy="2273699"/>
          </a:xfrm>
          <a:prstGeom prst="rect">
            <a:avLst/>
          </a:prstGeom>
          <a:solidFill>
            <a:srgbClr val="B5F1E3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altLang="en-US" sz="14175">
                <a:solidFill>
                  <a:srgbClr val="FF3300"/>
                </a:solidFill>
                <a:sym typeface="Wingdings" panose="05000000000000000000" pitchFamily="2" charset="2"/>
              </a:rPr>
              <a:t></a:t>
            </a:r>
          </a:p>
        </p:txBody>
      </p:sp>
      <p:sp>
        <p:nvSpPr>
          <p:cNvPr id="98311" name="AutoShape 7"/>
          <p:cNvSpPr>
            <a:spLocks noChangeArrowheads="1"/>
          </p:cNvSpPr>
          <p:nvPr/>
        </p:nvSpPr>
        <p:spPr bwMode="auto">
          <a:xfrm>
            <a:off x="1371600" y="3486150"/>
            <a:ext cx="6229350" cy="457200"/>
          </a:xfrm>
          <a:prstGeom prst="ribbon">
            <a:avLst>
              <a:gd name="adj1" fmla="val 12500"/>
              <a:gd name="adj2" fmla="val 50000"/>
            </a:avLst>
          </a:prstGeom>
          <a:solidFill>
            <a:schemeClr val="accent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None/>
            </a:pPr>
            <a:r>
              <a:rPr lang="en-US" altLang="en-US" sz="15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BÀI 4 :     SO SÁNH SỐ </a:t>
            </a:r>
            <a:endParaRPr lang="en-US" altLang="en-US" sz="1500" b="1" dirty="0">
              <a:solidFill>
                <a:srgbClr val="FF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98312" name="Rectangle 8"/>
          <p:cNvSpPr>
            <a:spLocks noChangeArrowheads="1"/>
          </p:cNvSpPr>
          <p:nvPr/>
        </p:nvSpPr>
        <p:spPr bwMode="auto">
          <a:xfrm>
            <a:off x="1371600" y="3686175"/>
            <a:ext cx="651510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1800" b="1">
              <a:solidFill>
                <a:srgbClr val="0000FF"/>
              </a:solidFill>
            </a:endParaRPr>
          </a:p>
        </p:txBody>
      </p:sp>
      <p:pic>
        <p:nvPicPr>
          <p:cNvPr id="98313" name="Picture 9" descr="ABARBLY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958953"/>
            <a:ext cx="6858000" cy="13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4" name="Picture 10" descr="ABARBLY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5" name="Picture 11" descr="WhitecornerFlow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00000">
            <a:off x="6972300" y="0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6" name="Picture 12" descr="WhitecornerFlow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43489">
            <a:off x="6925866" y="4114800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7" name="Picture 13" descr="WhitecornerFlow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7391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8" name="Picture 14" descr="WhitecornerFlowe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669" y="4114800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9" name="Picture 15" descr="17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071937"/>
            <a:ext cx="1071563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20" name="Picture 16" descr="anim1690[1]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854" y="4633913"/>
            <a:ext cx="38290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21" name="Picture 17" descr="17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75923">
            <a:off x="6929437" y="0"/>
            <a:ext cx="1071563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22" name="Picture 18" descr="17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566584">
            <a:off x="6861572" y="3952875"/>
            <a:ext cx="1071563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23" name="Picture 19" descr="17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09402">
            <a:off x="1143000" y="171450"/>
            <a:ext cx="1071563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25" name="CODINU~1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50" y="4629150"/>
            <a:ext cx="342900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26" name="WordArt 22"/>
          <p:cNvSpPr>
            <a:spLocks noChangeArrowheads="1" noChangeShapeType="1" noTextEdit="1"/>
          </p:cNvSpPr>
          <p:nvPr/>
        </p:nvSpPr>
        <p:spPr bwMode="auto">
          <a:xfrm>
            <a:off x="3086100" y="1143000"/>
            <a:ext cx="2971800" cy="1143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27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</a:t>
            </a:r>
          </a:p>
        </p:txBody>
      </p:sp>
      <p:sp>
        <p:nvSpPr>
          <p:cNvPr id="98327" name="Text Box 23"/>
          <p:cNvSpPr txBox="1">
            <a:spLocks noChangeArrowheads="1"/>
          </p:cNvSpPr>
          <p:nvPr/>
        </p:nvSpPr>
        <p:spPr bwMode="auto">
          <a:xfrm>
            <a:off x="2343150" y="4114800"/>
            <a:ext cx="4629150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 b="1" i="1">
                <a:solidFill>
                  <a:srgbClr val="0000FF"/>
                </a:solidFill>
                <a:latin typeface="Times New Roman" panose="02020603050405020304" pitchFamily="18" charset="0"/>
              </a:rPr>
              <a:t>Người thực hiện:Văn Thị Hiên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98328" name="Text Box 24"/>
          <p:cNvSpPr txBox="1">
            <a:spLocks noChangeArrowheads="1"/>
          </p:cNvSpPr>
          <p:nvPr/>
        </p:nvSpPr>
        <p:spPr bwMode="auto">
          <a:xfrm>
            <a:off x="4000500" y="1543050"/>
            <a:ext cx="6858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350" b="1">
                <a:latin typeface="Times New Roman" panose="02020603050405020304" pitchFamily="18" charset="0"/>
              </a:rPr>
              <a:t>MÔN</a:t>
            </a:r>
          </a:p>
        </p:txBody>
      </p:sp>
      <p:sp>
        <p:nvSpPr>
          <p:cNvPr id="98329" name="Text Box 25"/>
          <p:cNvSpPr txBox="1">
            <a:spLocks noChangeArrowheads="1"/>
          </p:cNvSpPr>
          <p:nvPr/>
        </p:nvSpPr>
        <p:spPr bwMode="auto">
          <a:xfrm>
            <a:off x="4629150" y="1543050"/>
            <a:ext cx="6858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350" b="1">
                <a:latin typeface="Times New Roman" panose="02020603050405020304" pitchFamily="18" charset="0"/>
              </a:rPr>
              <a:t>TOÁN</a:t>
            </a:r>
          </a:p>
        </p:txBody>
      </p:sp>
    </p:spTree>
    <p:extLst>
      <p:ext uri="{BB962C8B-B14F-4D97-AF65-F5344CB8AC3E}">
        <p14:creationId xmlns:p14="http://schemas.microsoft.com/office/powerpoint/2010/main" val="304145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98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98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0" fill="hold"/>
                                        <p:tgtEl>
                                          <p:spTgt spid="98311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1" dur="5000" fill="hold"/>
                                        <p:tgtEl>
                                          <p:spTgt spid="98311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" dur="5000" fill="hold"/>
                                        <p:tgtEl>
                                          <p:spTgt spid="98311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0" fill="hold"/>
                                        <p:tgtEl>
                                          <p:spTgt spid="98311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5000" fill="hold"/>
                                        <p:tgtEl>
                                          <p:spTgt spid="98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6" dur="5000" fill="hold"/>
                                        <p:tgtEl>
                                          <p:spTgt spid="98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" dur="5000" fill="hold"/>
                                        <p:tgtEl>
                                          <p:spTgt spid="98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0" fill="hold"/>
                                        <p:tgtEl>
                                          <p:spTgt spid="98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98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98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98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8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3" presetClass="emph" presetSubtype="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5" dur="30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30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30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8" dur="30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23713" fill="hold"/>
                                        <p:tgtEl>
                                          <p:spTgt spid="983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325"/>
                </p:tgtEl>
              </p:cMediaNode>
            </p:audio>
          </p:childTnLst>
        </p:cTn>
      </p:par>
    </p:tnLst>
    <p:bldLst>
      <p:bldP spid="98309" grpId="0" animBg="1"/>
      <p:bldP spid="98311" grpId="0" build="allAtOnce" animBg="1"/>
      <p:bldP spid="983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0"/>
          <p:cNvSpPr/>
          <p:nvPr/>
        </p:nvSpPr>
        <p:spPr>
          <a:xfrm>
            <a:off x="1187624" y="3035697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321910" y="2978770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</a:p>
        </p:txBody>
      </p:sp>
      <p:sp>
        <p:nvSpPr>
          <p:cNvPr id="55" name="Oval 54"/>
          <p:cNvSpPr/>
          <p:nvPr/>
        </p:nvSpPr>
        <p:spPr>
          <a:xfrm>
            <a:off x="2091831" y="3043724"/>
            <a:ext cx="678540" cy="63472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2947715" y="3026445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989841" y="3026445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Estrangelo Edessa" panose="03080600000000000000" pitchFamily="66" charset="0"/>
                <a:ea typeface="Verdana" panose="020B0604030504040204" pitchFamily="34" charset="0"/>
                <a:cs typeface="Estrangelo Edessa" panose="03080600000000000000" pitchFamily="66" charset="0"/>
              </a:rPr>
              <a:t>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198451" y="298546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03517" y="3016735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7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092049" y="3035697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134856" y="296438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&gt;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724128" y="4331841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58414" y="427491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</a:p>
        </p:txBody>
      </p:sp>
      <p:sp>
        <p:nvSpPr>
          <p:cNvPr id="28" name="Oval 27"/>
          <p:cNvSpPr/>
          <p:nvPr/>
        </p:nvSpPr>
        <p:spPr>
          <a:xfrm>
            <a:off x="6628335" y="4339868"/>
            <a:ext cx="678540" cy="63472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484219" y="4322589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664162" y="430985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Estrangelo Edessa" panose="03080600000000000000" pitchFamily="66" charset="0"/>
                <a:ea typeface="Verdana" panose="020B0604030504040204" pitchFamily="34" charset="0"/>
                <a:cs typeface="Estrangelo Edessa" panose="03080600000000000000" pitchFamily="66" charset="0"/>
              </a:rPr>
              <a:t>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754409" y="4315023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834414" y="4309854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6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02179" y="430985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702766" y="4231376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&gt;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35496" y="11361"/>
            <a:ext cx="6719114" cy="576064"/>
            <a:chOff x="827584" y="1491630"/>
            <a:chExt cx="6719114" cy="576064"/>
          </a:xfrm>
        </p:grpSpPr>
        <p:sp>
          <p:nvSpPr>
            <p:cNvPr id="42" name="Oval 41"/>
            <p:cNvSpPr/>
            <p:nvPr/>
          </p:nvSpPr>
          <p:spPr>
            <a:xfrm>
              <a:off x="827584" y="149163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So sánh (theo mẫu).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2" y="315753"/>
            <a:ext cx="4526538" cy="25615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706" y="1851670"/>
            <a:ext cx="4671847" cy="2643758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36" grpId="0"/>
      <p:bldP spid="37" grpId="0"/>
      <p:bldP spid="38" grpId="0"/>
      <p:bldP spid="39" grpId="0"/>
      <p:bldP spid="40" grpId="0"/>
      <p:bldP spid="27" grpId="0"/>
      <p:bldP spid="30" grpId="0"/>
      <p:bldP spid="31" grpId="0"/>
      <p:bldP spid="32" grpId="0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5496" y="31726"/>
            <a:ext cx="9289033" cy="945396"/>
            <a:chOff x="827584" y="1491630"/>
            <a:chExt cx="9001001" cy="945396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576064" cy="529897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4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16010" y="1606029"/>
              <a:ext cx="85125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Mai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4.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Mai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61623"/>
            <a:ext cx="6729643" cy="38082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9994" y="4515966"/>
            <a:ext cx="2069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A. 5, 6, 7, 5, 4, 9, 10, 8, 7, 6.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44240" y="4515966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B. 5, 6, 7, 5, 8, 9, 10, 8, 7, 6.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84168" y="4462202"/>
            <a:ext cx="2069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C. 5, 2, 7, 5, 8, 9, 10, 8, 2, 6.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42340" y="4515966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B. 5, 6, 7, 5, 8, 9, 10, 8, 7, 6.</a:t>
            </a:r>
          </a:p>
        </p:txBody>
      </p:sp>
      <p:sp>
        <p:nvSpPr>
          <p:cNvPr id="5" name="Freeform 4"/>
          <p:cNvSpPr/>
          <p:nvPr/>
        </p:nvSpPr>
        <p:spPr>
          <a:xfrm>
            <a:off x="3427095" y="1040765"/>
            <a:ext cx="2945765" cy="2222500"/>
          </a:xfrm>
          <a:custGeom>
            <a:avLst/>
            <a:gdLst>
              <a:gd name="connisteX0" fmla="*/ 60093 w 2945696"/>
              <a:gd name="connsiteY0" fmla="*/ 2222637 h 2222637"/>
              <a:gd name="connisteX1" fmla="*/ 42313 w 2945696"/>
              <a:gd name="connsiteY1" fmla="*/ 1603512 h 2222637"/>
              <a:gd name="connisteX2" fmla="*/ 552218 w 2945696"/>
              <a:gd name="connsiteY2" fmla="*/ 1685427 h 2222637"/>
              <a:gd name="connisteX3" fmla="*/ 1481223 w 2945696"/>
              <a:gd name="connsiteY3" fmla="*/ 1649232 h 2222637"/>
              <a:gd name="connisteX4" fmla="*/ 1399308 w 2945696"/>
              <a:gd name="connsiteY4" fmla="*/ 1266327 h 2222637"/>
              <a:gd name="connisteX5" fmla="*/ 1827298 w 2945696"/>
              <a:gd name="connsiteY5" fmla="*/ 1193302 h 2222637"/>
              <a:gd name="connisteX6" fmla="*/ 1854603 w 2945696"/>
              <a:gd name="connsiteY6" fmla="*/ 811032 h 2222637"/>
              <a:gd name="connisteX7" fmla="*/ 2291483 w 2945696"/>
              <a:gd name="connsiteY7" fmla="*/ 738007 h 2222637"/>
              <a:gd name="connisteX8" fmla="*/ 2364508 w 2945696"/>
              <a:gd name="connsiteY8" fmla="*/ 364627 h 2222637"/>
              <a:gd name="connisteX9" fmla="*/ 2464838 w 2945696"/>
              <a:gd name="connsiteY9" fmla="*/ 91577 h 2222637"/>
              <a:gd name="connisteX10" fmla="*/ 2847108 w 2945696"/>
              <a:gd name="connsiteY10" fmla="*/ 55382 h 2222637"/>
              <a:gd name="connisteX11" fmla="*/ 2920133 w 2945696"/>
              <a:gd name="connsiteY11" fmla="*/ 91577 h 2222637"/>
              <a:gd name="connisteX12" fmla="*/ 2574058 w 2945696"/>
              <a:gd name="connsiteY12" fmla="*/ 965972 h 222263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</a:cxnLst>
            <a:rect l="l" t="t" r="r" b="b"/>
            <a:pathLst>
              <a:path w="2945697" h="2222638">
                <a:moveTo>
                  <a:pt x="60094" y="2222638"/>
                </a:moveTo>
                <a:cubicBezTo>
                  <a:pt x="46124" y="2096908"/>
                  <a:pt x="-56111" y="1710828"/>
                  <a:pt x="42314" y="1603513"/>
                </a:cubicBezTo>
                <a:cubicBezTo>
                  <a:pt x="140739" y="1496198"/>
                  <a:pt x="264564" y="1676538"/>
                  <a:pt x="552219" y="1685428"/>
                </a:cubicBezTo>
                <a:cubicBezTo>
                  <a:pt x="839874" y="1694318"/>
                  <a:pt x="1311679" y="1733053"/>
                  <a:pt x="1481224" y="1649233"/>
                </a:cubicBezTo>
                <a:cubicBezTo>
                  <a:pt x="1650769" y="1565413"/>
                  <a:pt x="1330094" y="1357768"/>
                  <a:pt x="1399309" y="1266328"/>
                </a:cubicBezTo>
                <a:cubicBezTo>
                  <a:pt x="1468524" y="1174888"/>
                  <a:pt x="1736494" y="1284108"/>
                  <a:pt x="1827299" y="1193303"/>
                </a:cubicBezTo>
                <a:cubicBezTo>
                  <a:pt x="1918104" y="1102498"/>
                  <a:pt x="1761894" y="901838"/>
                  <a:pt x="1854604" y="811033"/>
                </a:cubicBezTo>
                <a:cubicBezTo>
                  <a:pt x="1947314" y="720228"/>
                  <a:pt x="2189249" y="827543"/>
                  <a:pt x="2291484" y="738008"/>
                </a:cubicBezTo>
                <a:cubicBezTo>
                  <a:pt x="2393719" y="648473"/>
                  <a:pt x="2329584" y="494168"/>
                  <a:pt x="2364509" y="364628"/>
                </a:cubicBezTo>
                <a:cubicBezTo>
                  <a:pt x="2399434" y="235088"/>
                  <a:pt x="2368319" y="153173"/>
                  <a:pt x="2464839" y="91578"/>
                </a:cubicBezTo>
                <a:cubicBezTo>
                  <a:pt x="2561359" y="29983"/>
                  <a:pt x="2756304" y="55383"/>
                  <a:pt x="2847109" y="55383"/>
                </a:cubicBezTo>
                <a:cubicBezTo>
                  <a:pt x="2937914" y="55383"/>
                  <a:pt x="2974744" y="-90667"/>
                  <a:pt x="2920134" y="91578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Oval 2"/>
          <p:cNvSpPr>
            <a:spLocks noChangeArrowheads="1"/>
          </p:cNvSpPr>
          <p:nvPr/>
        </p:nvSpPr>
        <p:spPr bwMode="auto">
          <a:xfrm>
            <a:off x="5086350" y="3657600"/>
            <a:ext cx="1771650" cy="10858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 smtClean="0">
                <a:latin typeface="Times New Roman" panose="02020603050405020304" pitchFamily="18" charset="0"/>
              </a:rPr>
              <a:t>9… ..  5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34147" name="Rectangle 3"/>
          <p:cNvSpPr>
            <a:spLocks noChangeArrowheads="1"/>
          </p:cNvSpPr>
          <p:nvPr/>
        </p:nvSpPr>
        <p:spPr bwMode="auto">
          <a:xfrm>
            <a:off x="5724128" y="4057650"/>
            <a:ext cx="457200" cy="3429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 smtClean="0">
                <a:latin typeface="Times New Roman" panose="02020603050405020304" pitchFamily="18" charset="0"/>
              </a:rPr>
              <a:t>&gt;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34148" name="Oval 4"/>
          <p:cNvSpPr>
            <a:spLocks noChangeArrowheads="1"/>
          </p:cNvSpPr>
          <p:nvPr/>
        </p:nvSpPr>
        <p:spPr bwMode="auto">
          <a:xfrm>
            <a:off x="1828800" y="3657600"/>
            <a:ext cx="1714500" cy="1085850"/>
          </a:xfrm>
          <a:prstGeom prst="ellipse">
            <a:avLst/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 smtClean="0">
                <a:latin typeface="Times New Roman" panose="02020603050405020304" pitchFamily="18" charset="0"/>
              </a:rPr>
              <a:t>7……6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34149" name="Rectangle 5"/>
          <p:cNvSpPr>
            <a:spLocks noChangeArrowheads="1"/>
          </p:cNvSpPr>
          <p:nvPr/>
        </p:nvSpPr>
        <p:spPr bwMode="auto">
          <a:xfrm>
            <a:off x="2500908" y="3943350"/>
            <a:ext cx="3429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 smtClean="0">
                <a:latin typeface="Times New Roman" panose="02020603050405020304" pitchFamily="18" charset="0"/>
              </a:rPr>
              <a:t>&gt;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34150" name="Rectangle 6"/>
          <p:cNvSpPr>
            <a:spLocks noChangeArrowheads="1"/>
          </p:cNvSpPr>
          <p:nvPr/>
        </p:nvSpPr>
        <p:spPr bwMode="auto">
          <a:xfrm>
            <a:off x="4972050" y="1600200"/>
            <a:ext cx="1885950" cy="9144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4 ……8</a:t>
            </a:r>
            <a:endParaRPr lang="en-US" altLang="en-US" sz="24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4151" name="Rectangle 7"/>
          <p:cNvSpPr>
            <a:spLocks noChangeArrowheads="1"/>
          </p:cNvSpPr>
          <p:nvPr/>
        </p:nvSpPr>
        <p:spPr bwMode="auto">
          <a:xfrm>
            <a:off x="5766489" y="1714500"/>
            <a:ext cx="461695" cy="6286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 smtClean="0">
                <a:latin typeface="Times New Roman" panose="02020603050405020304" pitchFamily="18" charset="0"/>
              </a:rPr>
              <a:t>&lt;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34152" name="Rectangle 8"/>
          <p:cNvSpPr>
            <a:spLocks noChangeArrowheads="1"/>
          </p:cNvSpPr>
          <p:nvPr/>
        </p:nvSpPr>
        <p:spPr bwMode="auto">
          <a:xfrm>
            <a:off x="1771650" y="1543050"/>
            <a:ext cx="1771650" cy="85725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>
                <a:latin typeface="Times New Roman" panose="02020603050405020304" pitchFamily="18" charset="0"/>
              </a:rPr>
              <a:t>3 </a:t>
            </a:r>
            <a:r>
              <a:rPr lang="en-US" altLang="en-US" sz="2400" dirty="0" smtClean="0">
                <a:latin typeface="Times New Roman" panose="02020603050405020304" pitchFamily="18" charset="0"/>
              </a:rPr>
              <a:t>…  7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pic>
        <p:nvPicPr>
          <p:cNvPr id="134153" name="Picture 9" descr="o cua 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23334" r="55000" b="8333"/>
          <a:stretch>
            <a:fillRect/>
          </a:stretch>
        </p:blipFill>
        <p:spPr bwMode="auto">
          <a:xfrm>
            <a:off x="1597918" y="3200400"/>
            <a:ext cx="268605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54" name="Rectangle 10"/>
          <p:cNvSpPr>
            <a:spLocks noChangeArrowheads="1"/>
          </p:cNvSpPr>
          <p:nvPr/>
        </p:nvSpPr>
        <p:spPr bwMode="auto">
          <a:xfrm>
            <a:off x="2515766" y="1657350"/>
            <a:ext cx="400050" cy="51435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&lt;</a:t>
            </a:r>
            <a:endParaRPr lang="en-US" altLang="en-US" sz="24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4155" name="WordArt 11"/>
          <p:cNvSpPr>
            <a:spLocks noChangeArrowheads="1" noChangeShapeType="1" noTextEdit="1"/>
          </p:cNvSpPr>
          <p:nvPr/>
        </p:nvSpPr>
        <p:spPr bwMode="auto">
          <a:xfrm>
            <a:off x="2800350" y="571500"/>
            <a:ext cx="3357563" cy="5143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3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cửa bí mật</a:t>
            </a:r>
          </a:p>
        </p:txBody>
      </p:sp>
      <p:pic>
        <p:nvPicPr>
          <p:cNvPr id="134158" name="Picture 14" descr="o cua 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23334" r="55000" b="8333"/>
          <a:stretch>
            <a:fillRect/>
          </a:stretch>
        </p:blipFill>
        <p:spPr bwMode="auto">
          <a:xfrm>
            <a:off x="1655068" y="1275606"/>
            <a:ext cx="26289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59" name="Rectangle 15"/>
          <p:cNvSpPr>
            <a:spLocks noChangeArrowheads="1"/>
          </p:cNvSpPr>
          <p:nvPr/>
        </p:nvSpPr>
        <p:spPr bwMode="auto">
          <a:xfrm>
            <a:off x="2647206" y="1923678"/>
            <a:ext cx="628650" cy="571500"/>
          </a:xfrm>
          <a:prstGeom prst="rect">
            <a:avLst/>
          </a:prstGeom>
          <a:solidFill>
            <a:srgbClr val="00CC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405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1</a:t>
            </a:r>
          </a:p>
        </p:txBody>
      </p:sp>
      <p:pic>
        <p:nvPicPr>
          <p:cNvPr id="134160" name="Picture 16" descr="o cua 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23334" r="55000" b="8333"/>
          <a:stretch>
            <a:fillRect/>
          </a:stretch>
        </p:blipFill>
        <p:spPr bwMode="auto">
          <a:xfrm>
            <a:off x="4283968" y="1314450"/>
            <a:ext cx="2743200" cy="184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62" name="Rectangle 18"/>
          <p:cNvSpPr>
            <a:spLocks noChangeArrowheads="1"/>
          </p:cNvSpPr>
          <p:nvPr/>
        </p:nvSpPr>
        <p:spPr bwMode="auto">
          <a:xfrm>
            <a:off x="2771800" y="3714750"/>
            <a:ext cx="628650" cy="571500"/>
          </a:xfrm>
          <a:prstGeom prst="rect">
            <a:avLst/>
          </a:prstGeom>
          <a:solidFill>
            <a:srgbClr val="00CC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405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3</a:t>
            </a:r>
          </a:p>
        </p:txBody>
      </p:sp>
      <p:pic>
        <p:nvPicPr>
          <p:cNvPr id="134163" name="Picture 19" descr="o cua 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23334" r="55000" b="8333"/>
          <a:stretch>
            <a:fillRect/>
          </a:stretch>
        </p:blipFill>
        <p:spPr bwMode="auto">
          <a:xfrm>
            <a:off x="4283968" y="3200400"/>
            <a:ext cx="274320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64" name="Rectangle 20"/>
          <p:cNvSpPr>
            <a:spLocks noChangeArrowheads="1"/>
          </p:cNvSpPr>
          <p:nvPr/>
        </p:nvSpPr>
        <p:spPr bwMode="auto">
          <a:xfrm>
            <a:off x="5436096" y="3771900"/>
            <a:ext cx="685800" cy="571500"/>
          </a:xfrm>
          <a:prstGeom prst="rect">
            <a:avLst/>
          </a:prstGeom>
          <a:solidFill>
            <a:srgbClr val="00CC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405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34165" name="WordArt 21"/>
          <p:cNvSpPr>
            <a:spLocks noChangeArrowheads="1" noChangeShapeType="1" noTextEdit="1"/>
          </p:cNvSpPr>
          <p:nvPr/>
        </p:nvSpPr>
        <p:spPr bwMode="auto">
          <a:xfrm>
            <a:off x="3657600" y="171451"/>
            <a:ext cx="1543050" cy="39290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700" b="1" kern="1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sz="2700" b="1" kern="10">
              <a:ln w="9525">
                <a:solidFill>
                  <a:srgbClr val="000080"/>
                </a:solidFill>
                <a:round/>
                <a:headEnd/>
                <a:tailEnd/>
              </a:ln>
              <a:solidFill>
                <a:srgbClr val="FF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4166" name="Picture 22" descr="CDAGreenWorld%20(13)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114300"/>
            <a:ext cx="9144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61" name="Rectangle 17"/>
          <p:cNvSpPr>
            <a:spLocks noChangeArrowheads="1"/>
          </p:cNvSpPr>
          <p:nvPr/>
        </p:nvSpPr>
        <p:spPr bwMode="auto">
          <a:xfrm>
            <a:off x="5508104" y="1943100"/>
            <a:ext cx="628650" cy="571500"/>
          </a:xfrm>
          <a:prstGeom prst="rect">
            <a:avLst/>
          </a:prstGeom>
          <a:solidFill>
            <a:srgbClr val="00CC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405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4042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4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4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4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341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341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41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341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4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34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4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134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134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15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4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500"/>
                                        <p:tgtEl>
                                          <p:spTgt spid="134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134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16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4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" dur="500"/>
                                        <p:tgtEl>
                                          <p:spTgt spid="134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5" dur="500"/>
                                        <p:tgtEl>
                                          <p:spTgt spid="134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16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4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500"/>
                                        <p:tgtEl>
                                          <p:spTgt spid="134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4" dur="500"/>
                                        <p:tgtEl>
                                          <p:spTgt spid="134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16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34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134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15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4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134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15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34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13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14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34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134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146"/>
                  </p:tgtEl>
                </p:cond>
              </p:nextCondLst>
            </p:seq>
          </p:childTnLst>
        </p:cTn>
      </p:par>
    </p:tnLst>
    <p:bldLst>
      <p:bldP spid="134147" grpId="0" animBg="1"/>
      <p:bldP spid="134147" grpId="1" animBg="1"/>
      <p:bldP spid="134149" grpId="0" animBg="1"/>
      <p:bldP spid="134151" grpId="0" animBg="1"/>
      <p:bldP spid="134154" grpId="0" animBg="1"/>
      <p:bldP spid="134155" grpId="0" animBg="1"/>
      <p:bldP spid="134155" grpId="1" animBg="1"/>
      <p:bldP spid="134159" grpId="0" animBg="1"/>
      <p:bldP spid="134162" grpId="0" animBg="1"/>
      <p:bldP spid="134164" grpId="0" animBg="1"/>
      <p:bldP spid="134165" grpId="0" animBg="1"/>
      <p:bldP spid="134165" grpId="1" animBg="1"/>
      <p:bldP spid="13416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617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26749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-11542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60561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134111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036170"/>
            <a:ext cx="386476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959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350" b="0" i="0" u="none" strike="noStrike" cap="none" dirty="0" smtClean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endParaRPr sz="1350" b="0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4" name="Google Shape;124;p1"/>
          <p:cNvSpPr/>
          <p:nvPr/>
        </p:nvSpPr>
        <p:spPr>
          <a:xfrm>
            <a:off x="3423106" y="1796239"/>
            <a:ext cx="2297787" cy="92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err="1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5400" b="1" dirty="0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4</a:t>
            </a:r>
            <a:endParaRPr sz="4800" b="1" dirty="0">
              <a:solidFill>
                <a:srgbClr val="FF66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/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/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/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/>
          <a:srcRect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"/>
          <p:cNvSpPr/>
          <p:nvPr/>
        </p:nvSpPr>
        <p:spPr>
          <a:xfrm>
            <a:off x="3075226" y="4073598"/>
            <a:ext cx="2895344" cy="412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Giáo</a:t>
            </a:r>
            <a:r>
              <a:rPr lang="en-US" sz="1400" b="1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4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viên</a:t>
            </a:r>
            <a:r>
              <a:rPr lang="en-US" sz="1400" b="1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: </a:t>
            </a:r>
            <a:r>
              <a:rPr lang="en-US" sz="1400" b="1" dirty="0" err="1" smtClean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Văn</a:t>
            </a:r>
            <a:r>
              <a:rPr lang="en-US" sz="1400" b="1" dirty="0" smtClean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400" b="1" dirty="0" err="1" smtClean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Thị</a:t>
            </a:r>
            <a:r>
              <a:rPr lang="en-US" sz="1400" b="1" dirty="0" smtClean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400" b="1" dirty="0" err="1" smtClean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Hiên</a:t>
            </a:r>
            <a:r>
              <a:rPr lang="en-US" sz="1400" b="1" dirty="0" smtClean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.</a:t>
            </a:r>
            <a:endParaRPr sz="1100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799715" y="3141980"/>
            <a:ext cx="318643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  <a:sym typeface="+mn-ea"/>
              </a:rPr>
              <a:t>SO SÁNH SỐ</a:t>
            </a:r>
            <a:endParaRPr lang="en-US" altLang="ko-KR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  <a:p>
            <a:pPr algn="ctr"/>
            <a:r>
              <a:rPr lang="en-US" altLang="ko-KR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  <a:sym typeface="+mn-ea"/>
              </a:rPr>
              <a:t>(</a:t>
            </a:r>
            <a:r>
              <a:rPr lang="en-US" altLang="ko-KR" sz="24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ko-KR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  <a:sym typeface="+mn-ea"/>
              </a:rPr>
              <a:t> 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1a_wallcoo_wallco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ound Same Side Corner Rectangle 43"/>
          <p:cNvSpPr>
            <a:spLocks noChangeArrowheads="1"/>
          </p:cNvSpPr>
          <p:nvPr/>
        </p:nvSpPr>
        <p:spPr bwMode="auto">
          <a:xfrm>
            <a:off x="1152525" y="-5953"/>
            <a:ext cx="6858000" cy="457201"/>
          </a:xfrm>
          <a:custGeom>
            <a:avLst/>
            <a:gdLst>
              <a:gd name="T0" fmla="*/ 9144000 w 9144000"/>
              <a:gd name="T1" fmla="*/ 533400 h 1066800"/>
              <a:gd name="T2" fmla="*/ 4572000 w 9144000"/>
              <a:gd name="T3" fmla="*/ 1066800 h 1066800"/>
              <a:gd name="T4" fmla="*/ 0 w 9144000"/>
              <a:gd name="T5" fmla="*/ 533400 h 1066800"/>
              <a:gd name="T6" fmla="*/ 4572000 w 9144000"/>
              <a:gd name="T7" fmla="*/ 0 h 10668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2077 w 9144000"/>
              <a:gd name="T13" fmla="*/ 52077 h 1066800"/>
              <a:gd name="T14" fmla="*/ 9091923 w 9144000"/>
              <a:gd name="T15" fmla="*/ 1066800 h 10668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144000" h="1066800">
                <a:moveTo>
                  <a:pt x="177804" y="0"/>
                </a:moveTo>
                <a:lnTo>
                  <a:pt x="8966196" y="0"/>
                </a:lnTo>
                <a:cubicBezTo>
                  <a:pt x="9064394" y="0"/>
                  <a:pt x="9144000" y="79605"/>
                  <a:pt x="9144000" y="177804"/>
                </a:cubicBezTo>
                <a:lnTo>
                  <a:pt x="9144000" y="1066800"/>
                </a:lnTo>
                <a:lnTo>
                  <a:pt x="0" y="1066800"/>
                </a:lnTo>
                <a:lnTo>
                  <a:pt x="0" y="177804"/>
                </a:lnTo>
                <a:cubicBezTo>
                  <a:pt x="0" y="79605"/>
                  <a:pt x="79605" y="0"/>
                  <a:pt x="177803" y="0"/>
                </a:cubicBezTo>
                <a:close/>
              </a:path>
            </a:pathLst>
          </a:custGeom>
          <a:solidFill>
            <a:srgbClr val="008080"/>
          </a:solidFill>
          <a:ln w="25400" algn="ctr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en-US" altLang="en-US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5956" name="Group 4"/>
          <p:cNvGrpSpPr>
            <a:grpSpLocks/>
          </p:cNvGrpSpPr>
          <p:nvPr/>
        </p:nvGrpSpPr>
        <p:grpSpPr bwMode="auto">
          <a:xfrm>
            <a:off x="1143000" y="1088232"/>
            <a:ext cx="3551635" cy="4055269"/>
            <a:chOff x="3103" y="540"/>
            <a:chExt cx="2064" cy="3444"/>
          </a:xfrm>
        </p:grpSpPr>
        <p:sp>
          <p:nvSpPr>
            <p:cNvPr id="125957" name="Freeform 5"/>
            <p:cNvSpPr>
              <a:spLocks/>
            </p:cNvSpPr>
            <p:nvPr/>
          </p:nvSpPr>
          <p:spPr bwMode="auto">
            <a:xfrm>
              <a:off x="3103" y="540"/>
              <a:ext cx="2064" cy="2382"/>
            </a:xfrm>
            <a:custGeom>
              <a:avLst/>
              <a:gdLst>
                <a:gd name="T0" fmla="*/ 1535 w 2064"/>
                <a:gd name="T1" fmla="*/ 2229 h 2382"/>
                <a:gd name="T2" fmla="*/ 386 w 2064"/>
                <a:gd name="T3" fmla="*/ 2183 h 2382"/>
                <a:gd name="T4" fmla="*/ 340 w 2064"/>
                <a:gd name="T5" fmla="*/ 1884 h 2382"/>
                <a:gd name="T6" fmla="*/ 133 w 2064"/>
                <a:gd name="T7" fmla="*/ 1654 h 2382"/>
                <a:gd name="T8" fmla="*/ 87 w 2064"/>
                <a:gd name="T9" fmla="*/ 872 h 2382"/>
                <a:gd name="T10" fmla="*/ 248 w 2064"/>
                <a:gd name="T11" fmla="*/ 711 h 2382"/>
                <a:gd name="T12" fmla="*/ 271 w 2064"/>
                <a:gd name="T13" fmla="*/ 619 h 2382"/>
                <a:gd name="T14" fmla="*/ 317 w 2064"/>
                <a:gd name="T15" fmla="*/ 481 h 2382"/>
                <a:gd name="T16" fmla="*/ 478 w 2064"/>
                <a:gd name="T17" fmla="*/ 159 h 2382"/>
                <a:gd name="T18" fmla="*/ 1037 w 2064"/>
                <a:gd name="T19" fmla="*/ 0 h 2382"/>
                <a:gd name="T20" fmla="*/ 1765 w 2064"/>
                <a:gd name="T21" fmla="*/ 182 h 2382"/>
                <a:gd name="T22" fmla="*/ 1811 w 2064"/>
                <a:gd name="T23" fmla="*/ 251 h 2382"/>
                <a:gd name="T24" fmla="*/ 1834 w 2064"/>
                <a:gd name="T25" fmla="*/ 872 h 2382"/>
                <a:gd name="T26" fmla="*/ 1926 w 2064"/>
                <a:gd name="T27" fmla="*/ 895 h 2382"/>
                <a:gd name="T28" fmla="*/ 2064 w 2064"/>
                <a:gd name="T29" fmla="*/ 964 h 2382"/>
                <a:gd name="T30" fmla="*/ 2041 w 2064"/>
                <a:gd name="T31" fmla="*/ 1539 h 2382"/>
                <a:gd name="T32" fmla="*/ 1995 w 2064"/>
                <a:gd name="T33" fmla="*/ 1815 h 2382"/>
                <a:gd name="T34" fmla="*/ 1972 w 2064"/>
                <a:gd name="T35" fmla="*/ 2114 h 2382"/>
                <a:gd name="T36" fmla="*/ 1949 w 2064"/>
                <a:gd name="T37" fmla="*/ 2183 h 2382"/>
                <a:gd name="T38" fmla="*/ 1880 w 2064"/>
                <a:gd name="T39" fmla="*/ 2206 h 2382"/>
                <a:gd name="T40" fmla="*/ 1535 w 2064"/>
                <a:gd name="T41" fmla="*/ 2229 h 2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64" h="2382">
                  <a:moveTo>
                    <a:pt x="1535" y="2229"/>
                  </a:moveTo>
                  <a:cubicBezTo>
                    <a:pt x="1153" y="2267"/>
                    <a:pt x="755" y="2305"/>
                    <a:pt x="386" y="2183"/>
                  </a:cubicBezTo>
                  <a:cubicBezTo>
                    <a:pt x="313" y="1964"/>
                    <a:pt x="447" y="2382"/>
                    <a:pt x="340" y="1884"/>
                  </a:cubicBezTo>
                  <a:cubicBezTo>
                    <a:pt x="317" y="1776"/>
                    <a:pt x="204" y="1725"/>
                    <a:pt x="133" y="1654"/>
                  </a:cubicBezTo>
                  <a:cubicBezTo>
                    <a:pt x="0" y="1254"/>
                    <a:pt x="19" y="1923"/>
                    <a:pt x="87" y="872"/>
                  </a:cubicBezTo>
                  <a:cubicBezTo>
                    <a:pt x="92" y="796"/>
                    <a:pt x="248" y="711"/>
                    <a:pt x="248" y="711"/>
                  </a:cubicBezTo>
                  <a:cubicBezTo>
                    <a:pt x="255" y="680"/>
                    <a:pt x="262" y="649"/>
                    <a:pt x="271" y="619"/>
                  </a:cubicBezTo>
                  <a:cubicBezTo>
                    <a:pt x="285" y="573"/>
                    <a:pt x="317" y="481"/>
                    <a:pt x="317" y="481"/>
                  </a:cubicBezTo>
                  <a:cubicBezTo>
                    <a:pt x="333" y="366"/>
                    <a:pt x="331" y="186"/>
                    <a:pt x="478" y="159"/>
                  </a:cubicBezTo>
                  <a:cubicBezTo>
                    <a:pt x="539" y="147"/>
                    <a:pt x="975" y="7"/>
                    <a:pt x="1037" y="0"/>
                  </a:cubicBezTo>
                  <a:cubicBezTo>
                    <a:pt x="1404" y="18"/>
                    <a:pt x="1400" y="132"/>
                    <a:pt x="1765" y="182"/>
                  </a:cubicBezTo>
                  <a:cubicBezTo>
                    <a:pt x="1792" y="186"/>
                    <a:pt x="1796" y="228"/>
                    <a:pt x="1811" y="251"/>
                  </a:cubicBezTo>
                  <a:cubicBezTo>
                    <a:pt x="1819" y="458"/>
                    <a:pt x="1798" y="667"/>
                    <a:pt x="1834" y="872"/>
                  </a:cubicBezTo>
                  <a:cubicBezTo>
                    <a:pt x="1839" y="902"/>
                    <a:pt x="1895" y="886"/>
                    <a:pt x="1926" y="895"/>
                  </a:cubicBezTo>
                  <a:cubicBezTo>
                    <a:pt x="2009" y="919"/>
                    <a:pt x="1989" y="914"/>
                    <a:pt x="2064" y="964"/>
                  </a:cubicBezTo>
                  <a:cubicBezTo>
                    <a:pt x="2056" y="1155"/>
                    <a:pt x="2054" y="1347"/>
                    <a:pt x="2041" y="1539"/>
                  </a:cubicBezTo>
                  <a:cubicBezTo>
                    <a:pt x="2035" y="1632"/>
                    <a:pt x="2004" y="1721"/>
                    <a:pt x="1995" y="1815"/>
                  </a:cubicBezTo>
                  <a:cubicBezTo>
                    <a:pt x="1986" y="1914"/>
                    <a:pt x="1985" y="2014"/>
                    <a:pt x="1972" y="2114"/>
                  </a:cubicBezTo>
                  <a:cubicBezTo>
                    <a:pt x="1969" y="2138"/>
                    <a:pt x="1966" y="2166"/>
                    <a:pt x="1949" y="2183"/>
                  </a:cubicBezTo>
                  <a:cubicBezTo>
                    <a:pt x="1932" y="2199"/>
                    <a:pt x="1904" y="2203"/>
                    <a:pt x="1880" y="2206"/>
                  </a:cubicBezTo>
                  <a:cubicBezTo>
                    <a:pt x="1765" y="2218"/>
                    <a:pt x="1650" y="2221"/>
                    <a:pt x="1535" y="2229"/>
                  </a:cubicBezTo>
                  <a:close/>
                </a:path>
              </a:pathLst>
            </a:cu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grpSp>
          <p:nvGrpSpPr>
            <p:cNvPr id="125958" name="Group 6"/>
            <p:cNvGrpSpPr>
              <a:grpSpLocks/>
            </p:cNvGrpSpPr>
            <p:nvPr/>
          </p:nvGrpSpPr>
          <p:grpSpPr bwMode="auto">
            <a:xfrm>
              <a:off x="3402" y="1487"/>
              <a:ext cx="1620" cy="2497"/>
              <a:chOff x="3402" y="1487"/>
              <a:chExt cx="1620" cy="2497"/>
            </a:xfrm>
          </p:grpSpPr>
          <p:sp>
            <p:nvSpPr>
              <p:cNvPr id="125959" name="Freeform 7"/>
              <p:cNvSpPr>
                <a:spLocks/>
              </p:cNvSpPr>
              <p:nvPr/>
            </p:nvSpPr>
            <p:spPr bwMode="auto">
              <a:xfrm>
                <a:off x="3706" y="1565"/>
                <a:ext cx="996" cy="2419"/>
              </a:xfrm>
              <a:custGeom>
                <a:avLst/>
                <a:gdLst>
                  <a:gd name="T0" fmla="*/ 572 w 780"/>
                  <a:gd name="T1" fmla="*/ 1557 h 1893"/>
                  <a:gd name="T2" fmla="*/ 656 w 780"/>
                  <a:gd name="T3" fmla="*/ 1893 h 1893"/>
                  <a:gd name="T4" fmla="*/ 104 w 780"/>
                  <a:gd name="T5" fmla="*/ 1893 h 1893"/>
                  <a:gd name="T6" fmla="*/ 296 w 780"/>
                  <a:gd name="T7" fmla="*/ 885 h 1893"/>
                  <a:gd name="T8" fmla="*/ 152 w 780"/>
                  <a:gd name="T9" fmla="*/ 597 h 1893"/>
                  <a:gd name="T10" fmla="*/ 8 w 780"/>
                  <a:gd name="T11" fmla="*/ 549 h 1893"/>
                  <a:gd name="T12" fmla="*/ 104 w 780"/>
                  <a:gd name="T13" fmla="*/ 273 h 1893"/>
                  <a:gd name="T14" fmla="*/ 116 w 780"/>
                  <a:gd name="T15" fmla="*/ 477 h 1893"/>
                  <a:gd name="T16" fmla="*/ 236 w 780"/>
                  <a:gd name="T17" fmla="*/ 585 h 1893"/>
                  <a:gd name="T18" fmla="*/ 320 w 780"/>
                  <a:gd name="T19" fmla="*/ 789 h 1893"/>
                  <a:gd name="T20" fmla="*/ 392 w 780"/>
                  <a:gd name="T21" fmla="*/ 813 h 1893"/>
                  <a:gd name="T22" fmla="*/ 464 w 780"/>
                  <a:gd name="T23" fmla="*/ 801 h 1893"/>
                  <a:gd name="T24" fmla="*/ 476 w 780"/>
                  <a:gd name="T25" fmla="*/ 765 h 1893"/>
                  <a:gd name="T26" fmla="*/ 464 w 780"/>
                  <a:gd name="T27" fmla="*/ 657 h 1893"/>
                  <a:gd name="T28" fmla="*/ 476 w 780"/>
                  <a:gd name="T29" fmla="*/ 525 h 1893"/>
                  <a:gd name="T30" fmla="*/ 488 w 780"/>
                  <a:gd name="T31" fmla="*/ 489 h 1893"/>
                  <a:gd name="T32" fmla="*/ 536 w 780"/>
                  <a:gd name="T33" fmla="*/ 501 h 1893"/>
                  <a:gd name="T34" fmla="*/ 548 w 780"/>
                  <a:gd name="T35" fmla="*/ 681 h 1893"/>
                  <a:gd name="T36" fmla="*/ 584 w 780"/>
                  <a:gd name="T37" fmla="*/ 693 h 1893"/>
                  <a:gd name="T38" fmla="*/ 620 w 780"/>
                  <a:gd name="T39" fmla="*/ 621 h 1893"/>
                  <a:gd name="T40" fmla="*/ 632 w 780"/>
                  <a:gd name="T41" fmla="*/ 141 h 1893"/>
                  <a:gd name="T42" fmla="*/ 764 w 780"/>
                  <a:gd name="T43" fmla="*/ 57 h 1893"/>
                  <a:gd name="T44" fmla="*/ 740 w 780"/>
                  <a:gd name="T45" fmla="*/ 201 h 1893"/>
                  <a:gd name="T46" fmla="*/ 716 w 780"/>
                  <a:gd name="T47" fmla="*/ 273 h 1893"/>
                  <a:gd name="T48" fmla="*/ 704 w 780"/>
                  <a:gd name="T49" fmla="*/ 309 h 1893"/>
                  <a:gd name="T50" fmla="*/ 716 w 780"/>
                  <a:gd name="T51" fmla="*/ 405 h 1893"/>
                  <a:gd name="T52" fmla="*/ 752 w 780"/>
                  <a:gd name="T53" fmla="*/ 417 h 1893"/>
                  <a:gd name="T54" fmla="*/ 704 w 780"/>
                  <a:gd name="T55" fmla="*/ 621 h 1893"/>
                  <a:gd name="T56" fmla="*/ 560 w 780"/>
                  <a:gd name="T57" fmla="*/ 849 h 18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80" h="1893">
                    <a:moveTo>
                      <a:pt x="572" y="1557"/>
                    </a:moveTo>
                    <a:lnTo>
                      <a:pt x="656" y="1893"/>
                    </a:lnTo>
                    <a:lnTo>
                      <a:pt x="104" y="1893"/>
                    </a:lnTo>
                    <a:lnTo>
                      <a:pt x="296" y="885"/>
                    </a:lnTo>
                    <a:lnTo>
                      <a:pt x="152" y="597"/>
                    </a:lnTo>
                    <a:lnTo>
                      <a:pt x="8" y="549"/>
                    </a:lnTo>
                    <a:cubicBezTo>
                      <a:pt x="0" y="495"/>
                      <a:pt x="86" y="285"/>
                      <a:pt x="104" y="273"/>
                    </a:cubicBezTo>
                    <a:cubicBezTo>
                      <a:pt x="140" y="331"/>
                      <a:pt x="112" y="409"/>
                      <a:pt x="116" y="477"/>
                    </a:cubicBezTo>
                    <a:cubicBezTo>
                      <a:pt x="138" y="529"/>
                      <a:pt x="202" y="533"/>
                      <a:pt x="236" y="585"/>
                    </a:cubicBezTo>
                    <a:cubicBezTo>
                      <a:pt x="242" y="639"/>
                      <a:pt x="294" y="751"/>
                      <a:pt x="320" y="789"/>
                    </a:cubicBezTo>
                    <a:cubicBezTo>
                      <a:pt x="343" y="799"/>
                      <a:pt x="392" y="813"/>
                      <a:pt x="392" y="813"/>
                    </a:cubicBezTo>
                    <a:cubicBezTo>
                      <a:pt x="416" y="809"/>
                      <a:pt x="443" y="813"/>
                      <a:pt x="464" y="801"/>
                    </a:cubicBezTo>
                    <a:cubicBezTo>
                      <a:pt x="475" y="795"/>
                      <a:pt x="476" y="778"/>
                      <a:pt x="476" y="765"/>
                    </a:cubicBezTo>
                    <a:cubicBezTo>
                      <a:pt x="476" y="729"/>
                      <a:pt x="468" y="693"/>
                      <a:pt x="464" y="657"/>
                    </a:cubicBezTo>
                    <a:cubicBezTo>
                      <a:pt x="468" y="613"/>
                      <a:pt x="470" y="569"/>
                      <a:pt x="476" y="525"/>
                    </a:cubicBezTo>
                    <a:cubicBezTo>
                      <a:pt x="478" y="512"/>
                      <a:pt x="476" y="494"/>
                      <a:pt x="488" y="489"/>
                    </a:cubicBezTo>
                    <a:cubicBezTo>
                      <a:pt x="503" y="483"/>
                      <a:pt x="520" y="497"/>
                      <a:pt x="536" y="501"/>
                    </a:cubicBezTo>
                    <a:cubicBezTo>
                      <a:pt x="540" y="561"/>
                      <a:pt x="533" y="623"/>
                      <a:pt x="548" y="681"/>
                    </a:cubicBezTo>
                    <a:cubicBezTo>
                      <a:pt x="551" y="693"/>
                      <a:pt x="572" y="698"/>
                      <a:pt x="584" y="693"/>
                    </a:cubicBezTo>
                    <a:cubicBezTo>
                      <a:pt x="602" y="686"/>
                      <a:pt x="615" y="636"/>
                      <a:pt x="620" y="621"/>
                    </a:cubicBezTo>
                    <a:cubicBezTo>
                      <a:pt x="624" y="461"/>
                      <a:pt x="621" y="301"/>
                      <a:pt x="632" y="141"/>
                    </a:cubicBezTo>
                    <a:cubicBezTo>
                      <a:pt x="636" y="89"/>
                      <a:pt x="764" y="57"/>
                      <a:pt x="764" y="57"/>
                    </a:cubicBezTo>
                    <a:cubicBezTo>
                      <a:pt x="731" y="155"/>
                      <a:pt x="780" y="0"/>
                      <a:pt x="740" y="201"/>
                    </a:cubicBezTo>
                    <a:cubicBezTo>
                      <a:pt x="735" y="226"/>
                      <a:pt x="724" y="249"/>
                      <a:pt x="716" y="273"/>
                    </a:cubicBezTo>
                    <a:cubicBezTo>
                      <a:pt x="712" y="285"/>
                      <a:pt x="704" y="309"/>
                      <a:pt x="704" y="309"/>
                    </a:cubicBezTo>
                    <a:cubicBezTo>
                      <a:pt x="708" y="341"/>
                      <a:pt x="703" y="376"/>
                      <a:pt x="716" y="405"/>
                    </a:cubicBezTo>
                    <a:cubicBezTo>
                      <a:pt x="721" y="417"/>
                      <a:pt x="739" y="416"/>
                      <a:pt x="752" y="417"/>
                    </a:cubicBezTo>
                    <a:cubicBezTo>
                      <a:pt x="750" y="453"/>
                      <a:pt x="736" y="549"/>
                      <a:pt x="704" y="621"/>
                    </a:cubicBezTo>
                    <a:cubicBezTo>
                      <a:pt x="668" y="661"/>
                      <a:pt x="584" y="811"/>
                      <a:pt x="560" y="849"/>
                    </a:cubicBezTo>
                  </a:path>
                </a:pathLst>
              </a:custGeom>
              <a:solidFill>
                <a:srgbClr val="99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350"/>
              </a:p>
            </p:txBody>
          </p:sp>
          <p:sp>
            <p:nvSpPr>
              <p:cNvPr id="125960" name="Freeform 8"/>
              <p:cNvSpPr>
                <a:spLocks/>
              </p:cNvSpPr>
              <p:nvPr/>
            </p:nvSpPr>
            <p:spPr bwMode="auto">
              <a:xfrm>
                <a:off x="3402" y="1494"/>
                <a:ext cx="429" cy="558"/>
              </a:xfrm>
              <a:custGeom>
                <a:avLst/>
                <a:gdLst>
                  <a:gd name="T0" fmla="*/ 378 w 429"/>
                  <a:gd name="T1" fmla="*/ 558 h 558"/>
                  <a:gd name="T2" fmla="*/ 216 w 429"/>
                  <a:gd name="T3" fmla="*/ 468 h 558"/>
                  <a:gd name="T4" fmla="*/ 72 w 429"/>
                  <a:gd name="T5" fmla="*/ 324 h 558"/>
                  <a:gd name="T6" fmla="*/ 0 w 429"/>
                  <a:gd name="T7" fmla="*/ 216 h 558"/>
                  <a:gd name="T8" fmla="*/ 36 w 429"/>
                  <a:gd name="T9" fmla="*/ 180 h 558"/>
                  <a:gd name="T10" fmla="*/ 72 w 429"/>
                  <a:gd name="T11" fmla="*/ 234 h 558"/>
                  <a:gd name="T12" fmla="*/ 90 w 429"/>
                  <a:gd name="T13" fmla="*/ 324 h 558"/>
                  <a:gd name="T14" fmla="*/ 216 w 429"/>
                  <a:gd name="T15" fmla="*/ 306 h 558"/>
                  <a:gd name="T16" fmla="*/ 234 w 429"/>
                  <a:gd name="T17" fmla="*/ 0 h 558"/>
                  <a:gd name="T18" fmla="*/ 270 w 429"/>
                  <a:gd name="T19" fmla="*/ 432 h 558"/>
                  <a:gd name="T20" fmla="*/ 378 w 429"/>
                  <a:gd name="T21" fmla="*/ 468 h 558"/>
                  <a:gd name="T22" fmla="*/ 378 w 429"/>
                  <a:gd name="T23" fmla="*/ 558 h 5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29" h="558">
                    <a:moveTo>
                      <a:pt x="378" y="558"/>
                    </a:moveTo>
                    <a:cubicBezTo>
                      <a:pt x="254" y="475"/>
                      <a:pt x="311" y="500"/>
                      <a:pt x="216" y="468"/>
                    </a:cubicBezTo>
                    <a:cubicBezTo>
                      <a:pt x="167" y="395"/>
                      <a:pt x="123" y="390"/>
                      <a:pt x="72" y="324"/>
                    </a:cubicBezTo>
                    <a:cubicBezTo>
                      <a:pt x="45" y="290"/>
                      <a:pt x="0" y="216"/>
                      <a:pt x="0" y="216"/>
                    </a:cubicBezTo>
                    <a:cubicBezTo>
                      <a:pt x="28" y="76"/>
                      <a:pt x="4" y="117"/>
                      <a:pt x="36" y="180"/>
                    </a:cubicBezTo>
                    <a:cubicBezTo>
                      <a:pt x="46" y="199"/>
                      <a:pt x="60" y="216"/>
                      <a:pt x="72" y="234"/>
                    </a:cubicBezTo>
                    <a:cubicBezTo>
                      <a:pt x="78" y="264"/>
                      <a:pt x="63" y="310"/>
                      <a:pt x="90" y="324"/>
                    </a:cubicBezTo>
                    <a:cubicBezTo>
                      <a:pt x="128" y="343"/>
                      <a:pt x="199" y="345"/>
                      <a:pt x="216" y="306"/>
                    </a:cubicBezTo>
                    <a:cubicBezTo>
                      <a:pt x="257" y="213"/>
                      <a:pt x="228" y="102"/>
                      <a:pt x="234" y="0"/>
                    </a:cubicBezTo>
                    <a:cubicBezTo>
                      <a:pt x="330" y="144"/>
                      <a:pt x="181" y="228"/>
                      <a:pt x="270" y="432"/>
                    </a:cubicBezTo>
                    <a:cubicBezTo>
                      <a:pt x="285" y="467"/>
                      <a:pt x="378" y="468"/>
                      <a:pt x="378" y="468"/>
                    </a:cubicBezTo>
                    <a:cubicBezTo>
                      <a:pt x="423" y="536"/>
                      <a:pt x="429" y="507"/>
                      <a:pt x="378" y="558"/>
                    </a:cubicBez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350"/>
              </a:p>
            </p:txBody>
          </p:sp>
          <p:sp>
            <p:nvSpPr>
              <p:cNvPr id="125961" name="Freeform 9"/>
              <p:cNvSpPr>
                <a:spLocks/>
              </p:cNvSpPr>
              <p:nvPr/>
            </p:nvSpPr>
            <p:spPr bwMode="auto">
              <a:xfrm>
                <a:off x="4009" y="1487"/>
                <a:ext cx="1013" cy="743"/>
              </a:xfrm>
              <a:custGeom>
                <a:avLst/>
                <a:gdLst>
                  <a:gd name="T0" fmla="*/ 527 w 1013"/>
                  <a:gd name="T1" fmla="*/ 565 h 743"/>
                  <a:gd name="T2" fmla="*/ 419 w 1013"/>
                  <a:gd name="T3" fmla="*/ 493 h 743"/>
                  <a:gd name="T4" fmla="*/ 365 w 1013"/>
                  <a:gd name="T5" fmla="*/ 457 h 743"/>
                  <a:gd name="T6" fmla="*/ 257 w 1013"/>
                  <a:gd name="T7" fmla="*/ 205 h 743"/>
                  <a:gd name="T8" fmla="*/ 275 w 1013"/>
                  <a:gd name="T9" fmla="*/ 79 h 743"/>
                  <a:gd name="T10" fmla="*/ 293 w 1013"/>
                  <a:gd name="T11" fmla="*/ 25 h 743"/>
                  <a:gd name="T12" fmla="*/ 239 w 1013"/>
                  <a:gd name="T13" fmla="*/ 7 h 743"/>
                  <a:gd name="T14" fmla="*/ 167 w 1013"/>
                  <a:gd name="T15" fmla="*/ 331 h 743"/>
                  <a:gd name="T16" fmla="*/ 203 w 1013"/>
                  <a:gd name="T17" fmla="*/ 385 h 743"/>
                  <a:gd name="T18" fmla="*/ 77 w 1013"/>
                  <a:gd name="T19" fmla="*/ 367 h 743"/>
                  <a:gd name="T20" fmla="*/ 23 w 1013"/>
                  <a:gd name="T21" fmla="*/ 331 h 743"/>
                  <a:gd name="T22" fmla="*/ 41 w 1013"/>
                  <a:gd name="T23" fmla="*/ 475 h 743"/>
                  <a:gd name="T24" fmla="*/ 293 w 1013"/>
                  <a:gd name="T25" fmla="*/ 493 h 743"/>
                  <a:gd name="T26" fmla="*/ 365 w 1013"/>
                  <a:gd name="T27" fmla="*/ 565 h 743"/>
                  <a:gd name="T28" fmla="*/ 509 w 1013"/>
                  <a:gd name="T29" fmla="*/ 619 h 743"/>
                  <a:gd name="T30" fmla="*/ 617 w 1013"/>
                  <a:gd name="T31" fmla="*/ 673 h 743"/>
                  <a:gd name="T32" fmla="*/ 725 w 1013"/>
                  <a:gd name="T33" fmla="*/ 727 h 743"/>
                  <a:gd name="T34" fmla="*/ 851 w 1013"/>
                  <a:gd name="T35" fmla="*/ 619 h 743"/>
                  <a:gd name="T36" fmla="*/ 905 w 1013"/>
                  <a:gd name="T37" fmla="*/ 421 h 743"/>
                  <a:gd name="T38" fmla="*/ 1013 w 1013"/>
                  <a:gd name="T39" fmla="*/ 385 h 743"/>
                  <a:gd name="T40" fmla="*/ 797 w 1013"/>
                  <a:gd name="T41" fmla="*/ 367 h 743"/>
                  <a:gd name="T42" fmla="*/ 779 w 1013"/>
                  <a:gd name="T43" fmla="*/ 421 h 743"/>
                  <a:gd name="T44" fmla="*/ 761 w 1013"/>
                  <a:gd name="T45" fmla="*/ 619 h 743"/>
                  <a:gd name="T46" fmla="*/ 527 w 1013"/>
                  <a:gd name="T47" fmla="*/ 565 h 7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13" h="743">
                    <a:moveTo>
                      <a:pt x="527" y="565"/>
                    </a:moveTo>
                    <a:cubicBezTo>
                      <a:pt x="491" y="541"/>
                      <a:pt x="455" y="517"/>
                      <a:pt x="419" y="493"/>
                    </a:cubicBezTo>
                    <a:cubicBezTo>
                      <a:pt x="401" y="481"/>
                      <a:pt x="365" y="457"/>
                      <a:pt x="365" y="457"/>
                    </a:cubicBezTo>
                    <a:cubicBezTo>
                      <a:pt x="294" y="350"/>
                      <a:pt x="282" y="328"/>
                      <a:pt x="257" y="205"/>
                    </a:cubicBezTo>
                    <a:cubicBezTo>
                      <a:pt x="263" y="163"/>
                      <a:pt x="267" y="121"/>
                      <a:pt x="275" y="79"/>
                    </a:cubicBezTo>
                    <a:cubicBezTo>
                      <a:pt x="279" y="60"/>
                      <a:pt x="301" y="42"/>
                      <a:pt x="293" y="25"/>
                    </a:cubicBezTo>
                    <a:cubicBezTo>
                      <a:pt x="285" y="8"/>
                      <a:pt x="257" y="13"/>
                      <a:pt x="239" y="7"/>
                    </a:cubicBezTo>
                    <a:cubicBezTo>
                      <a:pt x="58" y="43"/>
                      <a:pt x="117" y="0"/>
                      <a:pt x="167" y="331"/>
                    </a:cubicBezTo>
                    <a:cubicBezTo>
                      <a:pt x="170" y="352"/>
                      <a:pt x="223" y="377"/>
                      <a:pt x="203" y="385"/>
                    </a:cubicBezTo>
                    <a:cubicBezTo>
                      <a:pt x="164" y="401"/>
                      <a:pt x="119" y="373"/>
                      <a:pt x="77" y="367"/>
                    </a:cubicBezTo>
                    <a:cubicBezTo>
                      <a:pt x="59" y="355"/>
                      <a:pt x="30" y="310"/>
                      <a:pt x="23" y="331"/>
                    </a:cubicBezTo>
                    <a:cubicBezTo>
                      <a:pt x="8" y="377"/>
                      <a:pt x="0" y="450"/>
                      <a:pt x="41" y="475"/>
                    </a:cubicBezTo>
                    <a:cubicBezTo>
                      <a:pt x="113" y="518"/>
                      <a:pt x="209" y="487"/>
                      <a:pt x="293" y="493"/>
                    </a:cubicBezTo>
                    <a:cubicBezTo>
                      <a:pt x="411" y="532"/>
                      <a:pt x="295" y="478"/>
                      <a:pt x="365" y="565"/>
                    </a:cubicBezTo>
                    <a:cubicBezTo>
                      <a:pt x="400" y="609"/>
                      <a:pt x="460" y="609"/>
                      <a:pt x="509" y="619"/>
                    </a:cubicBezTo>
                    <a:cubicBezTo>
                      <a:pt x="664" y="722"/>
                      <a:pt x="468" y="598"/>
                      <a:pt x="617" y="673"/>
                    </a:cubicBezTo>
                    <a:cubicBezTo>
                      <a:pt x="757" y="743"/>
                      <a:pt x="589" y="682"/>
                      <a:pt x="725" y="727"/>
                    </a:cubicBezTo>
                    <a:cubicBezTo>
                      <a:pt x="803" y="701"/>
                      <a:pt x="824" y="700"/>
                      <a:pt x="851" y="619"/>
                    </a:cubicBezTo>
                    <a:cubicBezTo>
                      <a:pt x="855" y="587"/>
                      <a:pt x="850" y="456"/>
                      <a:pt x="905" y="421"/>
                    </a:cubicBezTo>
                    <a:cubicBezTo>
                      <a:pt x="937" y="401"/>
                      <a:pt x="1013" y="385"/>
                      <a:pt x="1013" y="385"/>
                    </a:cubicBezTo>
                    <a:cubicBezTo>
                      <a:pt x="934" y="332"/>
                      <a:pt x="931" y="313"/>
                      <a:pt x="797" y="367"/>
                    </a:cubicBezTo>
                    <a:cubicBezTo>
                      <a:pt x="779" y="374"/>
                      <a:pt x="785" y="403"/>
                      <a:pt x="779" y="421"/>
                    </a:cubicBezTo>
                    <a:cubicBezTo>
                      <a:pt x="773" y="487"/>
                      <a:pt x="802" y="567"/>
                      <a:pt x="761" y="619"/>
                    </a:cubicBezTo>
                    <a:cubicBezTo>
                      <a:pt x="749" y="634"/>
                      <a:pt x="547" y="585"/>
                      <a:pt x="527" y="565"/>
                    </a:cubicBez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350"/>
              </a:p>
            </p:txBody>
          </p:sp>
        </p:grpSp>
      </p:grpSp>
      <p:grpSp>
        <p:nvGrpSpPr>
          <p:cNvPr id="125962" name="Group 10"/>
          <p:cNvGrpSpPr>
            <a:grpSpLocks/>
          </p:cNvGrpSpPr>
          <p:nvPr/>
        </p:nvGrpSpPr>
        <p:grpSpPr bwMode="auto">
          <a:xfrm>
            <a:off x="1714500" y="1314450"/>
            <a:ext cx="685800" cy="857250"/>
            <a:chOff x="1056" y="912"/>
            <a:chExt cx="576" cy="720"/>
          </a:xfrm>
        </p:grpSpPr>
        <p:grpSp>
          <p:nvGrpSpPr>
            <p:cNvPr id="125963" name="Group 11"/>
            <p:cNvGrpSpPr>
              <a:grpSpLocks/>
            </p:cNvGrpSpPr>
            <p:nvPr/>
          </p:nvGrpSpPr>
          <p:grpSpPr bwMode="auto">
            <a:xfrm>
              <a:off x="1056" y="912"/>
              <a:ext cx="576" cy="720"/>
              <a:chOff x="1080" y="688"/>
              <a:chExt cx="415" cy="487"/>
            </a:xfrm>
          </p:grpSpPr>
          <p:sp>
            <p:nvSpPr>
              <p:cNvPr id="125964" name="Freeform 12"/>
              <p:cNvSpPr>
                <a:spLocks/>
              </p:cNvSpPr>
              <p:nvPr/>
            </p:nvSpPr>
            <p:spPr bwMode="auto">
              <a:xfrm>
                <a:off x="1080" y="812"/>
                <a:ext cx="394" cy="363"/>
              </a:xfrm>
              <a:custGeom>
                <a:avLst/>
                <a:gdLst>
                  <a:gd name="T0" fmla="*/ 8 w 394"/>
                  <a:gd name="T1" fmla="*/ 80 h 363"/>
                  <a:gd name="T2" fmla="*/ 0 w 394"/>
                  <a:gd name="T3" fmla="*/ 188 h 363"/>
                  <a:gd name="T4" fmla="*/ 16 w 394"/>
                  <a:gd name="T5" fmla="*/ 256 h 363"/>
                  <a:gd name="T6" fmla="*/ 56 w 394"/>
                  <a:gd name="T7" fmla="*/ 308 h 363"/>
                  <a:gd name="T8" fmla="*/ 100 w 394"/>
                  <a:gd name="T9" fmla="*/ 336 h 363"/>
                  <a:gd name="T10" fmla="*/ 148 w 394"/>
                  <a:gd name="T11" fmla="*/ 360 h 363"/>
                  <a:gd name="T12" fmla="*/ 228 w 394"/>
                  <a:gd name="T13" fmla="*/ 352 h 363"/>
                  <a:gd name="T14" fmla="*/ 308 w 394"/>
                  <a:gd name="T15" fmla="*/ 328 h 363"/>
                  <a:gd name="T16" fmla="*/ 344 w 394"/>
                  <a:gd name="T17" fmla="*/ 300 h 363"/>
                  <a:gd name="T18" fmla="*/ 384 w 394"/>
                  <a:gd name="T19" fmla="*/ 256 h 363"/>
                  <a:gd name="T20" fmla="*/ 388 w 394"/>
                  <a:gd name="T21" fmla="*/ 84 h 363"/>
                  <a:gd name="T22" fmla="*/ 356 w 394"/>
                  <a:gd name="T23" fmla="*/ 28 h 363"/>
                  <a:gd name="T24" fmla="*/ 312 w 394"/>
                  <a:gd name="T25" fmla="*/ 0 h 363"/>
                  <a:gd name="T26" fmla="*/ 192 w 394"/>
                  <a:gd name="T27" fmla="*/ 48 h 363"/>
                  <a:gd name="T28" fmla="*/ 128 w 394"/>
                  <a:gd name="T29" fmla="*/ 28 h 363"/>
                  <a:gd name="T30" fmla="*/ 80 w 394"/>
                  <a:gd name="T31" fmla="*/ 28 h 363"/>
                  <a:gd name="T32" fmla="*/ 36 w 394"/>
                  <a:gd name="T33" fmla="*/ 36 h 363"/>
                  <a:gd name="T34" fmla="*/ 8 w 394"/>
                  <a:gd name="T35" fmla="*/ 80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94" h="363">
                    <a:moveTo>
                      <a:pt x="8" y="80"/>
                    </a:moveTo>
                    <a:lnTo>
                      <a:pt x="0" y="188"/>
                    </a:lnTo>
                    <a:lnTo>
                      <a:pt x="16" y="256"/>
                    </a:lnTo>
                    <a:lnTo>
                      <a:pt x="56" y="308"/>
                    </a:lnTo>
                    <a:lnTo>
                      <a:pt x="100" y="336"/>
                    </a:lnTo>
                    <a:cubicBezTo>
                      <a:pt x="123" y="340"/>
                      <a:pt x="127" y="357"/>
                      <a:pt x="148" y="360"/>
                    </a:cubicBezTo>
                    <a:cubicBezTo>
                      <a:pt x="169" y="363"/>
                      <a:pt x="201" y="357"/>
                      <a:pt x="228" y="352"/>
                    </a:cubicBezTo>
                    <a:cubicBezTo>
                      <a:pt x="255" y="347"/>
                      <a:pt x="289" y="337"/>
                      <a:pt x="308" y="328"/>
                    </a:cubicBezTo>
                    <a:cubicBezTo>
                      <a:pt x="319" y="327"/>
                      <a:pt x="335" y="306"/>
                      <a:pt x="344" y="300"/>
                    </a:cubicBezTo>
                    <a:cubicBezTo>
                      <a:pt x="355" y="283"/>
                      <a:pt x="372" y="274"/>
                      <a:pt x="384" y="256"/>
                    </a:cubicBezTo>
                    <a:cubicBezTo>
                      <a:pt x="392" y="182"/>
                      <a:pt x="394" y="193"/>
                      <a:pt x="388" y="84"/>
                    </a:cubicBezTo>
                    <a:cubicBezTo>
                      <a:pt x="387" y="63"/>
                      <a:pt x="377" y="35"/>
                      <a:pt x="356" y="28"/>
                    </a:cubicBezTo>
                    <a:cubicBezTo>
                      <a:pt x="345" y="11"/>
                      <a:pt x="328" y="11"/>
                      <a:pt x="312" y="0"/>
                    </a:cubicBezTo>
                    <a:cubicBezTo>
                      <a:pt x="236" y="3"/>
                      <a:pt x="212" y="40"/>
                      <a:pt x="192" y="48"/>
                    </a:cubicBezTo>
                    <a:lnTo>
                      <a:pt x="128" y="28"/>
                    </a:lnTo>
                    <a:lnTo>
                      <a:pt x="80" y="28"/>
                    </a:lnTo>
                    <a:lnTo>
                      <a:pt x="36" y="36"/>
                    </a:lnTo>
                    <a:lnTo>
                      <a:pt x="8" y="80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25965" name="Freeform 13"/>
              <p:cNvSpPr>
                <a:spLocks/>
              </p:cNvSpPr>
              <p:nvPr/>
            </p:nvSpPr>
            <p:spPr bwMode="auto">
              <a:xfrm>
                <a:off x="1223" y="688"/>
                <a:ext cx="81" cy="191"/>
              </a:xfrm>
              <a:custGeom>
                <a:avLst/>
                <a:gdLst>
                  <a:gd name="T0" fmla="*/ 29 w 81"/>
                  <a:gd name="T1" fmla="*/ 180 h 191"/>
                  <a:gd name="T2" fmla="*/ 53 w 81"/>
                  <a:gd name="T3" fmla="*/ 32 h 191"/>
                  <a:gd name="T4" fmla="*/ 77 w 81"/>
                  <a:gd name="T5" fmla="*/ 24 h 191"/>
                  <a:gd name="T6" fmla="*/ 61 w 81"/>
                  <a:gd name="T7" fmla="*/ 60 h 191"/>
                  <a:gd name="T8" fmla="*/ 53 w 81"/>
                  <a:gd name="T9" fmla="*/ 84 h 191"/>
                  <a:gd name="T10" fmla="*/ 49 w 81"/>
                  <a:gd name="T11" fmla="*/ 176 h 191"/>
                  <a:gd name="T12" fmla="*/ 29 w 81"/>
                  <a:gd name="T13" fmla="*/ 18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" h="191">
                    <a:moveTo>
                      <a:pt x="29" y="180"/>
                    </a:moveTo>
                    <a:cubicBezTo>
                      <a:pt x="30" y="152"/>
                      <a:pt x="0" y="50"/>
                      <a:pt x="53" y="32"/>
                    </a:cubicBezTo>
                    <a:cubicBezTo>
                      <a:pt x="56" y="27"/>
                      <a:pt x="70" y="0"/>
                      <a:pt x="77" y="24"/>
                    </a:cubicBezTo>
                    <a:cubicBezTo>
                      <a:pt x="81" y="38"/>
                      <a:pt x="66" y="49"/>
                      <a:pt x="61" y="60"/>
                    </a:cubicBezTo>
                    <a:cubicBezTo>
                      <a:pt x="58" y="68"/>
                      <a:pt x="53" y="84"/>
                      <a:pt x="53" y="84"/>
                    </a:cubicBezTo>
                    <a:cubicBezTo>
                      <a:pt x="52" y="115"/>
                      <a:pt x="54" y="146"/>
                      <a:pt x="49" y="176"/>
                    </a:cubicBezTo>
                    <a:cubicBezTo>
                      <a:pt x="46" y="191"/>
                      <a:pt x="15" y="166"/>
                      <a:pt x="29" y="180"/>
                    </a:cubicBez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25966" name="Freeform 14"/>
              <p:cNvSpPr>
                <a:spLocks/>
              </p:cNvSpPr>
              <p:nvPr/>
            </p:nvSpPr>
            <p:spPr bwMode="auto">
              <a:xfrm>
                <a:off x="1268" y="704"/>
                <a:ext cx="227" cy="104"/>
              </a:xfrm>
              <a:custGeom>
                <a:avLst/>
                <a:gdLst>
                  <a:gd name="T0" fmla="*/ 8 w 227"/>
                  <a:gd name="T1" fmla="*/ 104 h 104"/>
                  <a:gd name="T2" fmla="*/ 12 w 227"/>
                  <a:gd name="T3" fmla="*/ 80 h 104"/>
                  <a:gd name="T4" fmla="*/ 108 w 227"/>
                  <a:gd name="T5" fmla="*/ 0 h 104"/>
                  <a:gd name="T6" fmla="*/ 208 w 227"/>
                  <a:gd name="T7" fmla="*/ 4 h 104"/>
                  <a:gd name="T8" fmla="*/ 152 w 227"/>
                  <a:gd name="T9" fmla="*/ 16 h 104"/>
                  <a:gd name="T10" fmla="*/ 104 w 227"/>
                  <a:gd name="T11" fmla="*/ 52 h 104"/>
                  <a:gd name="T12" fmla="*/ 68 w 227"/>
                  <a:gd name="T13" fmla="*/ 64 h 104"/>
                  <a:gd name="T14" fmla="*/ 56 w 227"/>
                  <a:gd name="T15" fmla="*/ 68 h 104"/>
                  <a:gd name="T16" fmla="*/ 32 w 227"/>
                  <a:gd name="T17" fmla="*/ 100 h 104"/>
                  <a:gd name="T18" fmla="*/ 8 w 227"/>
                  <a:gd name="T19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7" h="104">
                    <a:moveTo>
                      <a:pt x="8" y="104"/>
                    </a:moveTo>
                    <a:cubicBezTo>
                      <a:pt x="9" y="96"/>
                      <a:pt x="8" y="87"/>
                      <a:pt x="12" y="80"/>
                    </a:cubicBezTo>
                    <a:cubicBezTo>
                      <a:pt x="23" y="57"/>
                      <a:pt x="84" y="8"/>
                      <a:pt x="108" y="0"/>
                    </a:cubicBezTo>
                    <a:cubicBezTo>
                      <a:pt x="141" y="1"/>
                      <a:pt x="175" y="0"/>
                      <a:pt x="208" y="4"/>
                    </a:cubicBezTo>
                    <a:cubicBezTo>
                      <a:pt x="227" y="6"/>
                      <a:pt x="152" y="16"/>
                      <a:pt x="152" y="16"/>
                    </a:cubicBezTo>
                    <a:cubicBezTo>
                      <a:pt x="133" y="35"/>
                      <a:pt x="127" y="42"/>
                      <a:pt x="104" y="52"/>
                    </a:cubicBezTo>
                    <a:cubicBezTo>
                      <a:pt x="104" y="52"/>
                      <a:pt x="74" y="62"/>
                      <a:pt x="68" y="64"/>
                    </a:cubicBezTo>
                    <a:cubicBezTo>
                      <a:pt x="64" y="65"/>
                      <a:pt x="56" y="68"/>
                      <a:pt x="56" y="68"/>
                    </a:cubicBezTo>
                    <a:cubicBezTo>
                      <a:pt x="47" y="81"/>
                      <a:pt x="37" y="85"/>
                      <a:pt x="32" y="100"/>
                    </a:cubicBezTo>
                    <a:cubicBezTo>
                      <a:pt x="1" y="96"/>
                      <a:pt x="0" y="88"/>
                      <a:pt x="8" y="104"/>
                    </a:cubicBez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25967" name="Oval 15"/>
              <p:cNvSpPr>
                <a:spLocks noChangeArrowheads="1"/>
              </p:cNvSpPr>
              <p:nvPr/>
            </p:nvSpPr>
            <p:spPr bwMode="auto">
              <a:xfrm>
                <a:off x="1340" y="868"/>
                <a:ext cx="56" cy="5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/>
              </a:p>
            </p:txBody>
          </p:sp>
        </p:grpSp>
        <p:sp>
          <p:nvSpPr>
            <p:cNvPr id="125968" name="Text Box 16"/>
            <p:cNvSpPr txBox="1">
              <a:spLocks noChangeArrowheads="1"/>
            </p:cNvSpPr>
            <p:nvPr/>
          </p:nvSpPr>
          <p:spPr bwMode="auto">
            <a:xfrm>
              <a:off x="1196" y="1137"/>
              <a:ext cx="247" cy="465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000" b="1" dirty="0">
                  <a:solidFill>
                    <a:srgbClr val="FFFF00"/>
                  </a:solidFill>
                  <a:latin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25969" name="AutoShape 17"/>
          <p:cNvSpPr>
            <a:spLocks noChangeArrowheads="1"/>
          </p:cNvSpPr>
          <p:nvPr/>
        </p:nvSpPr>
        <p:spPr bwMode="gray">
          <a:xfrm>
            <a:off x="107504" y="514350"/>
            <a:ext cx="2407096" cy="457200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DDDDDD">
                  <a:gamma/>
                  <a:tint val="48627"/>
                  <a:invGamma/>
                </a:srgbClr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990000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altLang="en-US" sz="21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110365"/>
                </a:solidFill>
                <a:latin typeface="Times New Roman" panose="02020603050405020304" pitchFamily="18" charset="0"/>
              </a:rPr>
              <a:t>KHỞI ĐỘNG:</a:t>
            </a:r>
            <a:endParaRPr lang="en-US" altLang="en-US" sz="2400" b="1" dirty="0">
              <a:solidFill>
                <a:srgbClr val="110365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5970" name="AutoShape 18"/>
          <p:cNvSpPr>
            <a:spLocks noChangeArrowheads="1"/>
          </p:cNvSpPr>
          <p:nvPr/>
        </p:nvSpPr>
        <p:spPr bwMode="gray">
          <a:xfrm>
            <a:off x="4800600" y="628650"/>
            <a:ext cx="2914650" cy="457200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DDDDDD">
                  <a:gamma/>
                  <a:tint val="48627"/>
                  <a:invGamma/>
                </a:srgbClr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990000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altLang="en-US" sz="2400" dirty="0" err="1" smtClean="0">
                <a:solidFill>
                  <a:srgbClr val="110365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2400" dirty="0" smtClean="0">
                <a:solidFill>
                  <a:srgbClr val="110365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110365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dirty="0" smtClean="0">
                <a:solidFill>
                  <a:srgbClr val="110365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smtClean="0">
                <a:solidFill>
                  <a:srgbClr val="110365"/>
                </a:solidFill>
                <a:latin typeface="Times New Roman" panose="02020603050405020304" pitchFamily="18" charset="0"/>
              </a:rPr>
              <a:t>: 9</a:t>
            </a:r>
            <a:endParaRPr lang="en-US" altLang="en-US" sz="2400" dirty="0">
              <a:solidFill>
                <a:srgbClr val="110365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25971" name="Group 19"/>
          <p:cNvGrpSpPr>
            <a:grpSpLocks/>
          </p:cNvGrpSpPr>
          <p:nvPr/>
        </p:nvGrpSpPr>
        <p:grpSpPr bwMode="auto">
          <a:xfrm>
            <a:off x="2686050" y="1371600"/>
            <a:ext cx="685800" cy="857250"/>
            <a:chOff x="1056" y="912"/>
            <a:chExt cx="576" cy="720"/>
          </a:xfrm>
        </p:grpSpPr>
        <p:grpSp>
          <p:nvGrpSpPr>
            <p:cNvPr id="125972" name="Group 20"/>
            <p:cNvGrpSpPr>
              <a:grpSpLocks/>
            </p:cNvGrpSpPr>
            <p:nvPr/>
          </p:nvGrpSpPr>
          <p:grpSpPr bwMode="auto">
            <a:xfrm>
              <a:off x="1056" y="912"/>
              <a:ext cx="576" cy="720"/>
              <a:chOff x="1080" y="688"/>
              <a:chExt cx="415" cy="487"/>
            </a:xfrm>
          </p:grpSpPr>
          <p:sp>
            <p:nvSpPr>
              <p:cNvPr id="125973" name="Freeform 21"/>
              <p:cNvSpPr>
                <a:spLocks/>
              </p:cNvSpPr>
              <p:nvPr/>
            </p:nvSpPr>
            <p:spPr bwMode="auto">
              <a:xfrm>
                <a:off x="1080" y="812"/>
                <a:ext cx="394" cy="363"/>
              </a:xfrm>
              <a:custGeom>
                <a:avLst/>
                <a:gdLst>
                  <a:gd name="T0" fmla="*/ 8 w 394"/>
                  <a:gd name="T1" fmla="*/ 80 h 363"/>
                  <a:gd name="T2" fmla="*/ 0 w 394"/>
                  <a:gd name="T3" fmla="*/ 188 h 363"/>
                  <a:gd name="T4" fmla="*/ 16 w 394"/>
                  <a:gd name="T5" fmla="*/ 256 h 363"/>
                  <a:gd name="T6" fmla="*/ 56 w 394"/>
                  <a:gd name="T7" fmla="*/ 308 h 363"/>
                  <a:gd name="T8" fmla="*/ 100 w 394"/>
                  <a:gd name="T9" fmla="*/ 336 h 363"/>
                  <a:gd name="T10" fmla="*/ 148 w 394"/>
                  <a:gd name="T11" fmla="*/ 360 h 363"/>
                  <a:gd name="T12" fmla="*/ 228 w 394"/>
                  <a:gd name="T13" fmla="*/ 352 h 363"/>
                  <a:gd name="T14" fmla="*/ 308 w 394"/>
                  <a:gd name="T15" fmla="*/ 328 h 363"/>
                  <a:gd name="T16" fmla="*/ 344 w 394"/>
                  <a:gd name="T17" fmla="*/ 300 h 363"/>
                  <a:gd name="T18" fmla="*/ 384 w 394"/>
                  <a:gd name="T19" fmla="*/ 256 h 363"/>
                  <a:gd name="T20" fmla="*/ 388 w 394"/>
                  <a:gd name="T21" fmla="*/ 84 h 363"/>
                  <a:gd name="T22" fmla="*/ 356 w 394"/>
                  <a:gd name="T23" fmla="*/ 28 h 363"/>
                  <a:gd name="T24" fmla="*/ 312 w 394"/>
                  <a:gd name="T25" fmla="*/ 0 h 363"/>
                  <a:gd name="T26" fmla="*/ 192 w 394"/>
                  <a:gd name="T27" fmla="*/ 48 h 363"/>
                  <a:gd name="T28" fmla="*/ 128 w 394"/>
                  <a:gd name="T29" fmla="*/ 28 h 363"/>
                  <a:gd name="T30" fmla="*/ 80 w 394"/>
                  <a:gd name="T31" fmla="*/ 28 h 363"/>
                  <a:gd name="T32" fmla="*/ 36 w 394"/>
                  <a:gd name="T33" fmla="*/ 36 h 363"/>
                  <a:gd name="T34" fmla="*/ 8 w 394"/>
                  <a:gd name="T35" fmla="*/ 80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94" h="363">
                    <a:moveTo>
                      <a:pt x="8" y="80"/>
                    </a:moveTo>
                    <a:lnTo>
                      <a:pt x="0" y="188"/>
                    </a:lnTo>
                    <a:lnTo>
                      <a:pt x="16" y="256"/>
                    </a:lnTo>
                    <a:lnTo>
                      <a:pt x="56" y="308"/>
                    </a:lnTo>
                    <a:lnTo>
                      <a:pt x="100" y="336"/>
                    </a:lnTo>
                    <a:cubicBezTo>
                      <a:pt x="123" y="340"/>
                      <a:pt x="127" y="357"/>
                      <a:pt x="148" y="360"/>
                    </a:cubicBezTo>
                    <a:cubicBezTo>
                      <a:pt x="169" y="363"/>
                      <a:pt x="201" y="357"/>
                      <a:pt x="228" y="352"/>
                    </a:cubicBezTo>
                    <a:cubicBezTo>
                      <a:pt x="255" y="347"/>
                      <a:pt x="289" y="337"/>
                      <a:pt x="308" y="328"/>
                    </a:cubicBezTo>
                    <a:cubicBezTo>
                      <a:pt x="319" y="327"/>
                      <a:pt x="335" y="306"/>
                      <a:pt x="344" y="300"/>
                    </a:cubicBezTo>
                    <a:cubicBezTo>
                      <a:pt x="355" y="283"/>
                      <a:pt x="372" y="274"/>
                      <a:pt x="384" y="256"/>
                    </a:cubicBezTo>
                    <a:cubicBezTo>
                      <a:pt x="392" y="182"/>
                      <a:pt x="394" y="193"/>
                      <a:pt x="388" y="84"/>
                    </a:cubicBezTo>
                    <a:cubicBezTo>
                      <a:pt x="387" y="63"/>
                      <a:pt x="377" y="35"/>
                      <a:pt x="356" y="28"/>
                    </a:cubicBezTo>
                    <a:cubicBezTo>
                      <a:pt x="345" y="11"/>
                      <a:pt x="328" y="11"/>
                      <a:pt x="312" y="0"/>
                    </a:cubicBezTo>
                    <a:cubicBezTo>
                      <a:pt x="236" y="3"/>
                      <a:pt x="212" y="40"/>
                      <a:pt x="192" y="48"/>
                    </a:cubicBezTo>
                    <a:lnTo>
                      <a:pt x="128" y="28"/>
                    </a:lnTo>
                    <a:lnTo>
                      <a:pt x="80" y="28"/>
                    </a:lnTo>
                    <a:lnTo>
                      <a:pt x="36" y="36"/>
                    </a:lnTo>
                    <a:lnTo>
                      <a:pt x="8" y="80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25974" name="Freeform 22"/>
              <p:cNvSpPr>
                <a:spLocks/>
              </p:cNvSpPr>
              <p:nvPr/>
            </p:nvSpPr>
            <p:spPr bwMode="auto">
              <a:xfrm>
                <a:off x="1223" y="688"/>
                <a:ext cx="81" cy="191"/>
              </a:xfrm>
              <a:custGeom>
                <a:avLst/>
                <a:gdLst>
                  <a:gd name="T0" fmla="*/ 29 w 81"/>
                  <a:gd name="T1" fmla="*/ 180 h 191"/>
                  <a:gd name="T2" fmla="*/ 53 w 81"/>
                  <a:gd name="T3" fmla="*/ 32 h 191"/>
                  <a:gd name="T4" fmla="*/ 77 w 81"/>
                  <a:gd name="T5" fmla="*/ 24 h 191"/>
                  <a:gd name="T6" fmla="*/ 61 w 81"/>
                  <a:gd name="T7" fmla="*/ 60 h 191"/>
                  <a:gd name="T8" fmla="*/ 53 w 81"/>
                  <a:gd name="T9" fmla="*/ 84 h 191"/>
                  <a:gd name="T10" fmla="*/ 49 w 81"/>
                  <a:gd name="T11" fmla="*/ 176 h 191"/>
                  <a:gd name="T12" fmla="*/ 29 w 81"/>
                  <a:gd name="T13" fmla="*/ 18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" h="191">
                    <a:moveTo>
                      <a:pt x="29" y="180"/>
                    </a:moveTo>
                    <a:cubicBezTo>
                      <a:pt x="30" y="152"/>
                      <a:pt x="0" y="50"/>
                      <a:pt x="53" y="32"/>
                    </a:cubicBezTo>
                    <a:cubicBezTo>
                      <a:pt x="56" y="27"/>
                      <a:pt x="70" y="0"/>
                      <a:pt x="77" y="24"/>
                    </a:cubicBezTo>
                    <a:cubicBezTo>
                      <a:pt x="81" y="38"/>
                      <a:pt x="66" y="49"/>
                      <a:pt x="61" y="60"/>
                    </a:cubicBezTo>
                    <a:cubicBezTo>
                      <a:pt x="58" y="68"/>
                      <a:pt x="53" y="84"/>
                      <a:pt x="53" y="84"/>
                    </a:cubicBezTo>
                    <a:cubicBezTo>
                      <a:pt x="52" y="115"/>
                      <a:pt x="54" y="146"/>
                      <a:pt x="49" y="176"/>
                    </a:cubicBezTo>
                    <a:cubicBezTo>
                      <a:pt x="46" y="191"/>
                      <a:pt x="15" y="166"/>
                      <a:pt x="29" y="180"/>
                    </a:cubicBez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25975" name="Freeform 23"/>
              <p:cNvSpPr>
                <a:spLocks/>
              </p:cNvSpPr>
              <p:nvPr/>
            </p:nvSpPr>
            <p:spPr bwMode="auto">
              <a:xfrm>
                <a:off x="1268" y="704"/>
                <a:ext cx="227" cy="104"/>
              </a:xfrm>
              <a:custGeom>
                <a:avLst/>
                <a:gdLst>
                  <a:gd name="T0" fmla="*/ 8 w 227"/>
                  <a:gd name="T1" fmla="*/ 104 h 104"/>
                  <a:gd name="T2" fmla="*/ 12 w 227"/>
                  <a:gd name="T3" fmla="*/ 80 h 104"/>
                  <a:gd name="T4" fmla="*/ 108 w 227"/>
                  <a:gd name="T5" fmla="*/ 0 h 104"/>
                  <a:gd name="T6" fmla="*/ 208 w 227"/>
                  <a:gd name="T7" fmla="*/ 4 h 104"/>
                  <a:gd name="T8" fmla="*/ 152 w 227"/>
                  <a:gd name="T9" fmla="*/ 16 h 104"/>
                  <a:gd name="T10" fmla="*/ 104 w 227"/>
                  <a:gd name="T11" fmla="*/ 52 h 104"/>
                  <a:gd name="T12" fmla="*/ 68 w 227"/>
                  <a:gd name="T13" fmla="*/ 64 h 104"/>
                  <a:gd name="T14" fmla="*/ 56 w 227"/>
                  <a:gd name="T15" fmla="*/ 68 h 104"/>
                  <a:gd name="T16" fmla="*/ 32 w 227"/>
                  <a:gd name="T17" fmla="*/ 100 h 104"/>
                  <a:gd name="T18" fmla="*/ 8 w 227"/>
                  <a:gd name="T19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7" h="104">
                    <a:moveTo>
                      <a:pt x="8" y="104"/>
                    </a:moveTo>
                    <a:cubicBezTo>
                      <a:pt x="9" y="96"/>
                      <a:pt x="8" y="87"/>
                      <a:pt x="12" y="80"/>
                    </a:cubicBezTo>
                    <a:cubicBezTo>
                      <a:pt x="23" y="57"/>
                      <a:pt x="84" y="8"/>
                      <a:pt x="108" y="0"/>
                    </a:cubicBezTo>
                    <a:cubicBezTo>
                      <a:pt x="141" y="1"/>
                      <a:pt x="175" y="0"/>
                      <a:pt x="208" y="4"/>
                    </a:cubicBezTo>
                    <a:cubicBezTo>
                      <a:pt x="227" y="6"/>
                      <a:pt x="152" y="16"/>
                      <a:pt x="152" y="16"/>
                    </a:cubicBezTo>
                    <a:cubicBezTo>
                      <a:pt x="133" y="35"/>
                      <a:pt x="127" y="42"/>
                      <a:pt x="104" y="52"/>
                    </a:cubicBezTo>
                    <a:cubicBezTo>
                      <a:pt x="104" y="52"/>
                      <a:pt x="74" y="62"/>
                      <a:pt x="68" y="64"/>
                    </a:cubicBezTo>
                    <a:cubicBezTo>
                      <a:pt x="64" y="65"/>
                      <a:pt x="56" y="68"/>
                      <a:pt x="56" y="68"/>
                    </a:cubicBezTo>
                    <a:cubicBezTo>
                      <a:pt x="47" y="81"/>
                      <a:pt x="37" y="85"/>
                      <a:pt x="32" y="100"/>
                    </a:cubicBezTo>
                    <a:cubicBezTo>
                      <a:pt x="1" y="96"/>
                      <a:pt x="0" y="88"/>
                      <a:pt x="8" y="104"/>
                    </a:cubicBez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25976" name="Oval 24"/>
              <p:cNvSpPr>
                <a:spLocks noChangeArrowheads="1"/>
              </p:cNvSpPr>
              <p:nvPr/>
            </p:nvSpPr>
            <p:spPr bwMode="auto">
              <a:xfrm>
                <a:off x="1340" y="868"/>
                <a:ext cx="56" cy="5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/>
              </a:p>
            </p:txBody>
          </p:sp>
        </p:grpSp>
        <p:sp>
          <p:nvSpPr>
            <p:cNvPr id="125977" name="Text Box 25"/>
            <p:cNvSpPr txBox="1">
              <a:spLocks noChangeArrowheads="1"/>
            </p:cNvSpPr>
            <p:nvPr/>
          </p:nvSpPr>
          <p:spPr bwMode="auto">
            <a:xfrm>
              <a:off x="1196" y="1137"/>
              <a:ext cx="247" cy="465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000" b="1" dirty="0">
                  <a:solidFill>
                    <a:srgbClr val="FFFF00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25978" name="AutoShape 26"/>
          <p:cNvSpPr>
            <a:spLocks noChangeArrowheads="1"/>
          </p:cNvSpPr>
          <p:nvPr/>
        </p:nvSpPr>
        <p:spPr bwMode="gray">
          <a:xfrm>
            <a:off x="4800600" y="1223385"/>
            <a:ext cx="2955131" cy="457200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DDDDDD">
                  <a:gamma/>
                  <a:tint val="48627"/>
                  <a:invGamma/>
                </a:srgbClr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990000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altLang="en-US" sz="2400" dirty="0" err="1">
                <a:solidFill>
                  <a:srgbClr val="110365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2400" dirty="0">
                <a:solidFill>
                  <a:srgbClr val="110365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10365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dirty="0">
                <a:solidFill>
                  <a:srgbClr val="110365"/>
                </a:solidFill>
                <a:latin typeface="Times New Roman" panose="02020603050405020304" pitchFamily="18" charset="0"/>
              </a:rPr>
              <a:t> : 3</a:t>
            </a:r>
            <a:endParaRPr lang="en-US" altLang="en-US" sz="2400" dirty="0">
              <a:solidFill>
                <a:srgbClr val="110365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25979" name="Group 27"/>
          <p:cNvGrpSpPr>
            <a:grpSpLocks/>
          </p:cNvGrpSpPr>
          <p:nvPr/>
        </p:nvGrpSpPr>
        <p:grpSpPr bwMode="auto">
          <a:xfrm>
            <a:off x="3371850" y="1600200"/>
            <a:ext cx="685800" cy="857250"/>
            <a:chOff x="1056" y="912"/>
            <a:chExt cx="576" cy="720"/>
          </a:xfrm>
        </p:grpSpPr>
        <p:grpSp>
          <p:nvGrpSpPr>
            <p:cNvPr id="125980" name="Group 28"/>
            <p:cNvGrpSpPr>
              <a:grpSpLocks/>
            </p:cNvGrpSpPr>
            <p:nvPr/>
          </p:nvGrpSpPr>
          <p:grpSpPr bwMode="auto">
            <a:xfrm>
              <a:off x="1056" y="912"/>
              <a:ext cx="576" cy="720"/>
              <a:chOff x="1080" y="688"/>
              <a:chExt cx="415" cy="487"/>
            </a:xfrm>
          </p:grpSpPr>
          <p:sp>
            <p:nvSpPr>
              <p:cNvPr id="125981" name="Freeform 29"/>
              <p:cNvSpPr>
                <a:spLocks/>
              </p:cNvSpPr>
              <p:nvPr/>
            </p:nvSpPr>
            <p:spPr bwMode="auto">
              <a:xfrm>
                <a:off x="1080" y="812"/>
                <a:ext cx="394" cy="363"/>
              </a:xfrm>
              <a:custGeom>
                <a:avLst/>
                <a:gdLst>
                  <a:gd name="T0" fmla="*/ 8 w 394"/>
                  <a:gd name="T1" fmla="*/ 80 h 363"/>
                  <a:gd name="T2" fmla="*/ 0 w 394"/>
                  <a:gd name="T3" fmla="*/ 188 h 363"/>
                  <a:gd name="T4" fmla="*/ 16 w 394"/>
                  <a:gd name="T5" fmla="*/ 256 h 363"/>
                  <a:gd name="T6" fmla="*/ 56 w 394"/>
                  <a:gd name="T7" fmla="*/ 308 h 363"/>
                  <a:gd name="T8" fmla="*/ 100 w 394"/>
                  <a:gd name="T9" fmla="*/ 336 h 363"/>
                  <a:gd name="T10" fmla="*/ 148 w 394"/>
                  <a:gd name="T11" fmla="*/ 360 h 363"/>
                  <a:gd name="T12" fmla="*/ 228 w 394"/>
                  <a:gd name="T13" fmla="*/ 352 h 363"/>
                  <a:gd name="T14" fmla="*/ 308 w 394"/>
                  <a:gd name="T15" fmla="*/ 328 h 363"/>
                  <a:gd name="T16" fmla="*/ 344 w 394"/>
                  <a:gd name="T17" fmla="*/ 300 h 363"/>
                  <a:gd name="T18" fmla="*/ 384 w 394"/>
                  <a:gd name="T19" fmla="*/ 256 h 363"/>
                  <a:gd name="T20" fmla="*/ 388 w 394"/>
                  <a:gd name="T21" fmla="*/ 84 h 363"/>
                  <a:gd name="T22" fmla="*/ 356 w 394"/>
                  <a:gd name="T23" fmla="*/ 28 h 363"/>
                  <a:gd name="T24" fmla="*/ 312 w 394"/>
                  <a:gd name="T25" fmla="*/ 0 h 363"/>
                  <a:gd name="T26" fmla="*/ 192 w 394"/>
                  <a:gd name="T27" fmla="*/ 48 h 363"/>
                  <a:gd name="T28" fmla="*/ 128 w 394"/>
                  <a:gd name="T29" fmla="*/ 28 h 363"/>
                  <a:gd name="T30" fmla="*/ 80 w 394"/>
                  <a:gd name="T31" fmla="*/ 28 h 363"/>
                  <a:gd name="T32" fmla="*/ 36 w 394"/>
                  <a:gd name="T33" fmla="*/ 36 h 363"/>
                  <a:gd name="T34" fmla="*/ 8 w 394"/>
                  <a:gd name="T35" fmla="*/ 80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94" h="363">
                    <a:moveTo>
                      <a:pt x="8" y="80"/>
                    </a:moveTo>
                    <a:lnTo>
                      <a:pt x="0" y="188"/>
                    </a:lnTo>
                    <a:lnTo>
                      <a:pt x="16" y="256"/>
                    </a:lnTo>
                    <a:lnTo>
                      <a:pt x="56" y="308"/>
                    </a:lnTo>
                    <a:lnTo>
                      <a:pt x="100" y="336"/>
                    </a:lnTo>
                    <a:cubicBezTo>
                      <a:pt x="123" y="340"/>
                      <a:pt x="127" y="357"/>
                      <a:pt x="148" y="360"/>
                    </a:cubicBezTo>
                    <a:cubicBezTo>
                      <a:pt x="169" y="363"/>
                      <a:pt x="201" y="357"/>
                      <a:pt x="228" y="352"/>
                    </a:cubicBezTo>
                    <a:cubicBezTo>
                      <a:pt x="255" y="347"/>
                      <a:pt x="289" y="337"/>
                      <a:pt x="308" y="328"/>
                    </a:cubicBezTo>
                    <a:cubicBezTo>
                      <a:pt x="319" y="327"/>
                      <a:pt x="335" y="306"/>
                      <a:pt x="344" y="300"/>
                    </a:cubicBezTo>
                    <a:cubicBezTo>
                      <a:pt x="355" y="283"/>
                      <a:pt x="372" y="274"/>
                      <a:pt x="384" y="256"/>
                    </a:cubicBezTo>
                    <a:cubicBezTo>
                      <a:pt x="392" y="182"/>
                      <a:pt x="394" y="193"/>
                      <a:pt x="388" y="84"/>
                    </a:cubicBezTo>
                    <a:cubicBezTo>
                      <a:pt x="387" y="63"/>
                      <a:pt x="377" y="35"/>
                      <a:pt x="356" y="28"/>
                    </a:cubicBezTo>
                    <a:cubicBezTo>
                      <a:pt x="345" y="11"/>
                      <a:pt x="328" y="11"/>
                      <a:pt x="312" y="0"/>
                    </a:cubicBezTo>
                    <a:cubicBezTo>
                      <a:pt x="236" y="3"/>
                      <a:pt x="212" y="40"/>
                      <a:pt x="192" y="48"/>
                    </a:cubicBezTo>
                    <a:lnTo>
                      <a:pt x="128" y="28"/>
                    </a:lnTo>
                    <a:lnTo>
                      <a:pt x="80" y="28"/>
                    </a:lnTo>
                    <a:lnTo>
                      <a:pt x="36" y="36"/>
                    </a:lnTo>
                    <a:lnTo>
                      <a:pt x="8" y="80"/>
                    </a:lnTo>
                    <a:close/>
                  </a:path>
                </a:pathLst>
              </a:custGeom>
              <a:solidFill>
                <a:srgbClr val="009900"/>
              </a:solidFill>
              <a:ln w="952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25982" name="Freeform 30"/>
              <p:cNvSpPr>
                <a:spLocks/>
              </p:cNvSpPr>
              <p:nvPr/>
            </p:nvSpPr>
            <p:spPr bwMode="auto">
              <a:xfrm>
                <a:off x="1223" y="688"/>
                <a:ext cx="81" cy="191"/>
              </a:xfrm>
              <a:custGeom>
                <a:avLst/>
                <a:gdLst>
                  <a:gd name="T0" fmla="*/ 29 w 81"/>
                  <a:gd name="T1" fmla="*/ 180 h 191"/>
                  <a:gd name="T2" fmla="*/ 53 w 81"/>
                  <a:gd name="T3" fmla="*/ 32 h 191"/>
                  <a:gd name="T4" fmla="*/ 77 w 81"/>
                  <a:gd name="T5" fmla="*/ 24 h 191"/>
                  <a:gd name="T6" fmla="*/ 61 w 81"/>
                  <a:gd name="T7" fmla="*/ 60 h 191"/>
                  <a:gd name="T8" fmla="*/ 53 w 81"/>
                  <a:gd name="T9" fmla="*/ 84 h 191"/>
                  <a:gd name="T10" fmla="*/ 49 w 81"/>
                  <a:gd name="T11" fmla="*/ 176 h 191"/>
                  <a:gd name="T12" fmla="*/ 29 w 81"/>
                  <a:gd name="T13" fmla="*/ 18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" h="191">
                    <a:moveTo>
                      <a:pt x="29" y="180"/>
                    </a:moveTo>
                    <a:cubicBezTo>
                      <a:pt x="30" y="152"/>
                      <a:pt x="0" y="50"/>
                      <a:pt x="53" y="32"/>
                    </a:cubicBezTo>
                    <a:cubicBezTo>
                      <a:pt x="56" y="27"/>
                      <a:pt x="70" y="0"/>
                      <a:pt x="77" y="24"/>
                    </a:cubicBezTo>
                    <a:cubicBezTo>
                      <a:pt x="81" y="38"/>
                      <a:pt x="66" y="49"/>
                      <a:pt x="61" y="60"/>
                    </a:cubicBezTo>
                    <a:cubicBezTo>
                      <a:pt x="58" y="68"/>
                      <a:pt x="53" y="84"/>
                      <a:pt x="53" y="84"/>
                    </a:cubicBezTo>
                    <a:cubicBezTo>
                      <a:pt x="52" y="115"/>
                      <a:pt x="54" y="146"/>
                      <a:pt x="49" y="176"/>
                    </a:cubicBezTo>
                    <a:cubicBezTo>
                      <a:pt x="46" y="191"/>
                      <a:pt x="15" y="166"/>
                      <a:pt x="29" y="180"/>
                    </a:cubicBezTo>
                    <a:close/>
                  </a:path>
                </a:pathLst>
              </a:custGeom>
              <a:solidFill>
                <a:srgbClr val="009900"/>
              </a:solidFill>
              <a:ln w="952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25983" name="Freeform 31"/>
              <p:cNvSpPr>
                <a:spLocks/>
              </p:cNvSpPr>
              <p:nvPr/>
            </p:nvSpPr>
            <p:spPr bwMode="auto">
              <a:xfrm>
                <a:off x="1268" y="704"/>
                <a:ext cx="227" cy="104"/>
              </a:xfrm>
              <a:custGeom>
                <a:avLst/>
                <a:gdLst>
                  <a:gd name="T0" fmla="*/ 8 w 227"/>
                  <a:gd name="T1" fmla="*/ 104 h 104"/>
                  <a:gd name="T2" fmla="*/ 12 w 227"/>
                  <a:gd name="T3" fmla="*/ 80 h 104"/>
                  <a:gd name="T4" fmla="*/ 108 w 227"/>
                  <a:gd name="T5" fmla="*/ 0 h 104"/>
                  <a:gd name="T6" fmla="*/ 208 w 227"/>
                  <a:gd name="T7" fmla="*/ 4 h 104"/>
                  <a:gd name="T8" fmla="*/ 152 w 227"/>
                  <a:gd name="T9" fmla="*/ 16 h 104"/>
                  <a:gd name="T10" fmla="*/ 104 w 227"/>
                  <a:gd name="T11" fmla="*/ 52 h 104"/>
                  <a:gd name="T12" fmla="*/ 68 w 227"/>
                  <a:gd name="T13" fmla="*/ 64 h 104"/>
                  <a:gd name="T14" fmla="*/ 56 w 227"/>
                  <a:gd name="T15" fmla="*/ 68 h 104"/>
                  <a:gd name="T16" fmla="*/ 32 w 227"/>
                  <a:gd name="T17" fmla="*/ 100 h 104"/>
                  <a:gd name="T18" fmla="*/ 8 w 227"/>
                  <a:gd name="T19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7" h="104">
                    <a:moveTo>
                      <a:pt x="8" y="104"/>
                    </a:moveTo>
                    <a:cubicBezTo>
                      <a:pt x="9" y="96"/>
                      <a:pt x="8" y="87"/>
                      <a:pt x="12" y="80"/>
                    </a:cubicBezTo>
                    <a:cubicBezTo>
                      <a:pt x="23" y="57"/>
                      <a:pt x="84" y="8"/>
                      <a:pt x="108" y="0"/>
                    </a:cubicBezTo>
                    <a:cubicBezTo>
                      <a:pt x="141" y="1"/>
                      <a:pt x="175" y="0"/>
                      <a:pt x="208" y="4"/>
                    </a:cubicBezTo>
                    <a:cubicBezTo>
                      <a:pt x="227" y="6"/>
                      <a:pt x="152" y="16"/>
                      <a:pt x="152" y="16"/>
                    </a:cubicBezTo>
                    <a:cubicBezTo>
                      <a:pt x="133" y="35"/>
                      <a:pt x="127" y="42"/>
                      <a:pt x="104" y="52"/>
                    </a:cubicBezTo>
                    <a:cubicBezTo>
                      <a:pt x="104" y="52"/>
                      <a:pt x="74" y="62"/>
                      <a:pt x="68" y="64"/>
                    </a:cubicBezTo>
                    <a:cubicBezTo>
                      <a:pt x="64" y="65"/>
                      <a:pt x="56" y="68"/>
                      <a:pt x="56" y="68"/>
                    </a:cubicBezTo>
                    <a:cubicBezTo>
                      <a:pt x="47" y="81"/>
                      <a:pt x="37" y="85"/>
                      <a:pt x="32" y="100"/>
                    </a:cubicBezTo>
                    <a:cubicBezTo>
                      <a:pt x="1" y="96"/>
                      <a:pt x="0" y="88"/>
                      <a:pt x="8" y="104"/>
                    </a:cubicBezTo>
                    <a:close/>
                  </a:path>
                </a:pathLst>
              </a:custGeom>
              <a:solidFill>
                <a:srgbClr val="009900"/>
              </a:solidFill>
              <a:ln w="952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25984" name="Oval 32"/>
              <p:cNvSpPr>
                <a:spLocks noChangeArrowheads="1"/>
              </p:cNvSpPr>
              <p:nvPr/>
            </p:nvSpPr>
            <p:spPr bwMode="auto">
              <a:xfrm>
                <a:off x="1340" y="868"/>
                <a:ext cx="56" cy="56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/>
              </a:p>
            </p:txBody>
          </p:sp>
        </p:grpSp>
        <p:sp>
          <p:nvSpPr>
            <p:cNvPr id="125985" name="Text Box 33"/>
            <p:cNvSpPr txBox="1">
              <a:spLocks noChangeArrowheads="1"/>
            </p:cNvSpPr>
            <p:nvPr/>
          </p:nvSpPr>
          <p:spPr bwMode="auto">
            <a:xfrm>
              <a:off x="1196" y="1137"/>
              <a:ext cx="247" cy="465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000" b="1">
                  <a:solidFill>
                    <a:srgbClr val="FFFF00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25987" name="Group 35"/>
          <p:cNvGrpSpPr>
            <a:grpSpLocks/>
          </p:cNvGrpSpPr>
          <p:nvPr/>
        </p:nvGrpSpPr>
        <p:grpSpPr bwMode="auto">
          <a:xfrm>
            <a:off x="4051697" y="2364581"/>
            <a:ext cx="685800" cy="857250"/>
            <a:chOff x="1056" y="912"/>
            <a:chExt cx="576" cy="720"/>
          </a:xfrm>
        </p:grpSpPr>
        <p:grpSp>
          <p:nvGrpSpPr>
            <p:cNvPr id="125988" name="Group 36"/>
            <p:cNvGrpSpPr>
              <a:grpSpLocks/>
            </p:cNvGrpSpPr>
            <p:nvPr/>
          </p:nvGrpSpPr>
          <p:grpSpPr bwMode="auto">
            <a:xfrm>
              <a:off x="1056" y="912"/>
              <a:ext cx="576" cy="720"/>
              <a:chOff x="1080" y="688"/>
              <a:chExt cx="415" cy="487"/>
            </a:xfrm>
          </p:grpSpPr>
          <p:sp>
            <p:nvSpPr>
              <p:cNvPr id="125989" name="Freeform 37"/>
              <p:cNvSpPr>
                <a:spLocks/>
              </p:cNvSpPr>
              <p:nvPr/>
            </p:nvSpPr>
            <p:spPr bwMode="auto">
              <a:xfrm>
                <a:off x="1080" y="812"/>
                <a:ext cx="394" cy="363"/>
              </a:xfrm>
              <a:custGeom>
                <a:avLst/>
                <a:gdLst>
                  <a:gd name="T0" fmla="*/ 8 w 394"/>
                  <a:gd name="T1" fmla="*/ 80 h 363"/>
                  <a:gd name="T2" fmla="*/ 0 w 394"/>
                  <a:gd name="T3" fmla="*/ 188 h 363"/>
                  <a:gd name="T4" fmla="*/ 16 w 394"/>
                  <a:gd name="T5" fmla="*/ 256 h 363"/>
                  <a:gd name="T6" fmla="*/ 56 w 394"/>
                  <a:gd name="T7" fmla="*/ 308 h 363"/>
                  <a:gd name="T8" fmla="*/ 100 w 394"/>
                  <a:gd name="T9" fmla="*/ 336 h 363"/>
                  <a:gd name="T10" fmla="*/ 148 w 394"/>
                  <a:gd name="T11" fmla="*/ 360 h 363"/>
                  <a:gd name="T12" fmla="*/ 228 w 394"/>
                  <a:gd name="T13" fmla="*/ 352 h 363"/>
                  <a:gd name="T14" fmla="*/ 308 w 394"/>
                  <a:gd name="T15" fmla="*/ 328 h 363"/>
                  <a:gd name="T16" fmla="*/ 344 w 394"/>
                  <a:gd name="T17" fmla="*/ 300 h 363"/>
                  <a:gd name="T18" fmla="*/ 384 w 394"/>
                  <a:gd name="T19" fmla="*/ 256 h 363"/>
                  <a:gd name="T20" fmla="*/ 388 w 394"/>
                  <a:gd name="T21" fmla="*/ 84 h 363"/>
                  <a:gd name="T22" fmla="*/ 356 w 394"/>
                  <a:gd name="T23" fmla="*/ 28 h 363"/>
                  <a:gd name="T24" fmla="*/ 312 w 394"/>
                  <a:gd name="T25" fmla="*/ 0 h 363"/>
                  <a:gd name="T26" fmla="*/ 192 w 394"/>
                  <a:gd name="T27" fmla="*/ 48 h 363"/>
                  <a:gd name="T28" fmla="*/ 128 w 394"/>
                  <a:gd name="T29" fmla="*/ 28 h 363"/>
                  <a:gd name="T30" fmla="*/ 80 w 394"/>
                  <a:gd name="T31" fmla="*/ 28 h 363"/>
                  <a:gd name="T32" fmla="*/ 36 w 394"/>
                  <a:gd name="T33" fmla="*/ 36 h 363"/>
                  <a:gd name="T34" fmla="*/ 8 w 394"/>
                  <a:gd name="T35" fmla="*/ 80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94" h="363">
                    <a:moveTo>
                      <a:pt x="8" y="80"/>
                    </a:moveTo>
                    <a:lnTo>
                      <a:pt x="0" y="188"/>
                    </a:lnTo>
                    <a:lnTo>
                      <a:pt x="16" y="256"/>
                    </a:lnTo>
                    <a:lnTo>
                      <a:pt x="56" y="308"/>
                    </a:lnTo>
                    <a:lnTo>
                      <a:pt x="100" y="336"/>
                    </a:lnTo>
                    <a:cubicBezTo>
                      <a:pt x="123" y="340"/>
                      <a:pt x="127" y="357"/>
                      <a:pt x="148" y="360"/>
                    </a:cubicBezTo>
                    <a:cubicBezTo>
                      <a:pt x="169" y="363"/>
                      <a:pt x="201" y="357"/>
                      <a:pt x="228" y="352"/>
                    </a:cubicBezTo>
                    <a:cubicBezTo>
                      <a:pt x="255" y="347"/>
                      <a:pt x="289" y="337"/>
                      <a:pt x="308" y="328"/>
                    </a:cubicBezTo>
                    <a:cubicBezTo>
                      <a:pt x="319" y="327"/>
                      <a:pt x="335" y="306"/>
                      <a:pt x="344" y="300"/>
                    </a:cubicBezTo>
                    <a:cubicBezTo>
                      <a:pt x="355" y="283"/>
                      <a:pt x="372" y="274"/>
                      <a:pt x="384" y="256"/>
                    </a:cubicBezTo>
                    <a:cubicBezTo>
                      <a:pt x="392" y="182"/>
                      <a:pt x="394" y="193"/>
                      <a:pt x="388" y="84"/>
                    </a:cubicBezTo>
                    <a:cubicBezTo>
                      <a:pt x="387" y="63"/>
                      <a:pt x="377" y="35"/>
                      <a:pt x="356" y="28"/>
                    </a:cubicBezTo>
                    <a:cubicBezTo>
                      <a:pt x="345" y="11"/>
                      <a:pt x="328" y="11"/>
                      <a:pt x="312" y="0"/>
                    </a:cubicBezTo>
                    <a:cubicBezTo>
                      <a:pt x="236" y="3"/>
                      <a:pt x="212" y="40"/>
                      <a:pt x="192" y="48"/>
                    </a:cubicBezTo>
                    <a:lnTo>
                      <a:pt x="128" y="28"/>
                    </a:lnTo>
                    <a:lnTo>
                      <a:pt x="80" y="28"/>
                    </a:lnTo>
                    <a:lnTo>
                      <a:pt x="36" y="36"/>
                    </a:lnTo>
                    <a:lnTo>
                      <a:pt x="8" y="80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25990" name="Freeform 38"/>
              <p:cNvSpPr>
                <a:spLocks/>
              </p:cNvSpPr>
              <p:nvPr/>
            </p:nvSpPr>
            <p:spPr bwMode="auto">
              <a:xfrm>
                <a:off x="1223" y="688"/>
                <a:ext cx="81" cy="191"/>
              </a:xfrm>
              <a:custGeom>
                <a:avLst/>
                <a:gdLst>
                  <a:gd name="T0" fmla="*/ 29 w 81"/>
                  <a:gd name="T1" fmla="*/ 180 h 191"/>
                  <a:gd name="T2" fmla="*/ 53 w 81"/>
                  <a:gd name="T3" fmla="*/ 32 h 191"/>
                  <a:gd name="T4" fmla="*/ 77 w 81"/>
                  <a:gd name="T5" fmla="*/ 24 h 191"/>
                  <a:gd name="T6" fmla="*/ 61 w 81"/>
                  <a:gd name="T7" fmla="*/ 60 h 191"/>
                  <a:gd name="T8" fmla="*/ 53 w 81"/>
                  <a:gd name="T9" fmla="*/ 84 h 191"/>
                  <a:gd name="T10" fmla="*/ 49 w 81"/>
                  <a:gd name="T11" fmla="*/ 176 h 191"/>
                  <a:gd name="T12" fmla="*/ 29 w 81"/>
                  <a:gd name="T13" fmla="*/ 18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" h="191">
                    <a:moveTo>
                      <a:pt x="29" y="180"/>
                    </a:moveTo>
                    <a:cubicBezTo>
                      <a:pt x="30" y="152"/>
                      <a:pt x="0" y="50"/>
                      <a:pt x="53" y="32"/>
                    </a:cubicBezTo>
                    <a:cubicBezTo>
                      <a:pt x="56" y="27"/>
                      <a:pt x="70" y="0"/>
                      <a:pt x="77" y="24"/>
                    </a:cubicBezTo>
                    <a:cubicBezTo>
                      <a:pt x="81" y="38"/>
                      <a:pt x="66" y="49"/>
                      <a:pt x="61" y="60"/>
                    </a:cubicBezTo>
                    <a:cubicBezTo>
                      <a:pt x="58" y="68"/>
                      <a:pt x="53" y="84"/>
                      <a:pt x="53" y="84"/>
                    </a:cubicBezTo>
                    <a:cubicBezTo>
                      <a:pt x="52" y="115"/>
                      <a:pt x="54" y="146"/>
                      <a:pt x="49" y="176"/>
                    </a:cubicBezTo>
                    <a:cubicBezTo>
                      <a:pt x="46" y="191"/>
                      <a:pt x="15" y="166"/>
                      <a:pt x="29" y="180"/>
                    </a:cubicBez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25991" name="Freeform 39"/>
              <p:cNvSpPr>
                <a:spLocks/>
              </p:cNvSpPr>
              <p:nvPr/>
            </p:nvSpPr>
            <p:spPr bwMode="auto">
              <a:xfrm>
                <a:off x="1268" y="704"/>
                <a:ext cx="227" cy="104"/>
              </a:xfrm>
              <a:custGeom>
                <a:avLst/>
                <a:gdLst>
                  <a:gd name="T0" fmla="*/ 8 w 227"/>
                  <a:gd name="T1" fmla="*/ 104 h 104"/>
                  <a:gd name="T2" fmla="*/ 12 w 227"/>
                  <a:gd name="T3" fmla="*/ 80 h 104"/>
                  <a:gd name="T4" fmla="*/ 108 w 227"/>
                  <a:gd name="T5" fmla="*/ 0 h 104"/>
                  <a:gd name="T6" fmla="*/ 208 w 227"/>
                  <a:gd name="T7" fmla="*/ 4 h 104"/>
                  <a:gd name="T8" fmla="*/ 152 w 227"/>
                  <a:gd name="T9" fmla="*/ 16 h 104"/>
                  <a:gd name="T10" fmla="*/ 104 w 227"/>
                  <a:gd name="T11" fmla="*/ 52 h 104"/>
                  <a:gd name="T12" fmla="*/ 68 w 227"/>
                  <a:gd name="T13" fmla="*/ 64 h 104"/>
                  <a:gd name="T14" fmla="*/ 56 w 227"/>
                  <a:gd name="T15" fmla="*/ 68 h 104"/>
                  <a:gd name="T16" fmla="*/ 32 w 227"/>
                  <a:gd name="T17" fmla="*/ 100 h 104"/>
                  <a:gd name="T18" fmla="*/ 8 w 227"/>
                  <a:gd name="T19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7" h="104">
                    <a:moveTo>
                      <a:pt x="8" y="104"/>
                    </a:moveTo>
                    <a:cubicBezTo>
                      <a:pt x="9" y="96"/>
                      <a:pt x="8" y="87"/>
                      <a:pt x="12" y="80"/>
                    </a:cubicBezTo>
                    <a:cubicBezTo>
                      <a:pt x="23" y="57"/>
                      <a:pt x="84" y="8"/>
                      <a:pt x="108" y="0"/>
                    </a:cubicBezTo>
                    <a:cubicBezTo>
                      <a:pt x="141" y="1"/>
                      <a:pt x="175" y="0"/>
                      <a:pt x="208" y="4"/>
                    </a:cubicBezTo>
                    <a:cubicBezTo>
                      <a:pt x="227" y="6"/>
                      <a:pt x="152" y="16"/>
                      <a:pt x="152" y="16"/>
                    </a:cubicBezTo>
                    <a:cubicBezTo>
                      <a:pt x="133" y="35"/>
                      <a:pt x="127" y="42"/>
                      <a:pt x="104" y="52"/>
                    </a:cubicBezTo>
                    <a:cubicBezTo>
                      <a:pt x="104" y="52"/>
                      <a:pt x="74" y="62"/>
                      <a:pt x="68" y="64"/>
                    </a:cubicBezTo>
                    <a:cubicBezTo>
                      <a:pt x="64" y="65"/>
                      <a:pt x="56" y="68"/>
                      <a:pt x="56" y="68"/>
                    </a:cubicBezTo>
                    <a:cubicBezTo>
                      <a:pt x="47" y="81"/>
                      <a:pt x="37" y="85"/>
                      <a:pt x="32" y="100"/>
                    </a:cubicBezTo>
                    <a:cubicBezTo>
                      <a:pt x="1" y="96"/>
                      <a:pt x="0" y="88"/>
                      <a:pt x="8" y="104"/>
                    </a:cubicBez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25992" name="Oval 40"/>
              <p:cNvSpPr>
                <a:spLocks noChangeArrowheads="1"/>
              </p:cNvSpPr>
              <p:nvPr/>
            </p:nvSpPr>
            <p:spPr bwMode="auto">
              <a:xfrm>
                <a:off x="1340" y="868"/>
                <a:ext cx="56" cy="5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/>
              </a:p>
            </p:txBody>
          </p:sp>
        </p:grpSp>
        <p:sp>
          <p:nvSpPr>
            <p:cNvPr id="125993" name="Text Box 41"/>
            <p:cNvSpPr txBox="1">
              <a:spLocks noChangeArrowheads="1"/>
            </p:cNvSpPr>
            <p:nvPr/>
          </p:nvSpPr>
          <p:spPr bwMode="auto">
            <a:xfrm>
              <a:off x="1196" y="1137"/>
              <a:ext cx="247" cy="465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000" b="1">
                  <a:solidFill>
                    <a:srgbClr val="FFFF00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125994" name="AutoShape 42"/>
          <p:cNvSpPr>
            <a:spLocks noChangeArrowheads="1"/>
          </p:cNvSpPr>
          <p:nvPr/>
        </p:nvSpPr>
        <p:spPr bwMode="gray">
          <a:xfrm>
            <a:off x="4857750" y="1771651"/>
            <a:ext cx="2971800" cy="736997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DDDDDD">
                  <a:gamma/>
                  <a:tint val="48627"/>
                  <a:invGamma/>
                </a:srgbClr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990000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altLang="en-US" sz="2400" dirty="0" err="1">
                <a:solidFill>
                  <a:srgbClr val="110365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2400" dirty="0">
                <a:solidFill>
                  <a:srgbClr val="110365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10365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dirty="0">
                <a:solidFill>
                  <a:srgbClr val="110365"/>
                </a:solidFill>
                <a:latin typeface="Times New Roman" panose="02020603050405020304" pitchFamily="18" charset="0"/>
              </a:rPr>
              <a:t> : 5</a:t>
            </a:r>
            <a:endParaRPr lang="en-US" altLang="en-US" sz="2400" dirty="0">
              <a:solidFill>
                <a:srgbClr val="110365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5995" name="AutoShape 43"/>
          <p:cNvSpPr>
            <a:spLocks noChangeArrowheads="1"/>
          </p:cNvSpPr>
          <p:nvPr/>
        </p:nvSpPr>
        <p:spPr bwMode="gray">
          <a:xfrm>
            <a:off x="4800600" y="2628900"/>
            <a:ext cx="3028950" cy="457200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DDDDDD">
                  <a:gamma/>
                  <a:tint val="48627"/>
                  <a:invGamma/>
                </a:srgbClr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990000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altLang="en-US" sz="2400" dirty="0" err="1">
                <a:solidFill>
                  <a:srgbClr val="110365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2400" dirty="0">
                <a:solidFill>
                  <a:srgbClr val="110365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10365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dirty="0">
                <a:solidFill>
                  <a:srgbClr val="110365"/>
                </a:solidFill>
                <a:latin typeface="Times New Roman" panose="02020603050405020304" pitchFamily="18" charset="0"/>
              </a:rPr>
              <a:t> : 4</a:t>
            </a:r>
            <a:endParaRPr lang="en-US" altLang="en-US" sz="2400" dirty="0">
              <a:solidFill>
                <a:srgbClr val="110365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6003" name="AutoShape 51"/>
          <p:cNvSpPr>
            <a:spLocks noChangeArrowheads="1"/>
          </p:cNvSpPr>
          <p:nvPr/>
        </p:nvSpPr>
        <p:spPr bwMode="gray">
          <a:xfrm>
            <a:off x="4800600" y="3200400"/>
            <a:ext cx="3028950" cy="520304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DDDDDD">
                  <a:gamma/>
                  <a:tint val="48627"/>
                  <a:invGamma/>
                </a:srgbClr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990000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altLang="en-US" sz="2400" dirty="0" err="1">
                <a:solidFill>
                  <a:srgbClr val="110365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2400" dirty="0">
                <a:solidFill>
                  <a:srgbClr val="110365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10365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dirty="0">
                <a:solidFill>
                  <a:srgbClr val="110365"/>
                </a:solidFill>
                <a:latin typeface="Times New Roman" panose="02020603050405020304" pitchFamily="18" charset="0"/>
              </a:rPr>
              <a:t> : </a:t>
            </a:r>
            <a:r>
              <a:rPr lang="en-US" altLang="en-US" sz="2400" dirty="0" smtClean="0">
                <a:solidFill>
                  <a:srgbClr val="1A0597"/>
                </a:solidFill>
                <a:latin typeface="Times New Roman" panose="02020603050405020304" pitchFamily="18" charset="0"/>
              </a:rPr>
              <a:t>6</a:t>
            </a:r>
            <a:endParaRPr lang="en-US" altLang="en-US" sz="2400" dirty="0">
              <a:solidFill>
                <a:srgbClr val="1A0597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26004" name="Group 52"/>
          <p:cNvGrpSpPr>
            <a:grpSpLocks/>
          </p:cNvGrpSpPr>
          <p:nvPr/>
        </p:nvGrpSpPr>
        <p:grpSpPr bwMode="auto">
          <a:xfrm>
            <a:off x="1313260" y="2341960"/>
            <a:ext cx="685800" cy="857250"/>
            <a:chOff x="1056" y="912"/>
            <a:chExt cx="576" cy="720"/>
          </a:xfrm>
        </p:grpSpPr>
        <p:grpSp>
          <p:nvGrpSpPr>
            <p:cNvPr id="126005" name="Group 53"/>
            <p:cNvGrpSpPr>
              <a:grpSpLocks/>
            </p:cNvGrpSpPr>
            <p:nvPr/>
          </p:nvGrpSpPr>
          <p:grpSpPr bwMode="auto">
            <a:xfrm>
              <a:off x="1056" y="912"/>
              <a:ext cx="576" cy="720"/>
              <a:chOff x="1080" y="688"/>
              <a:chExt cx="415" cy="487"/>
            </a:xfrm>
          </p:grpSpPr>
          <p:sp>
            <p:nvSpPr>
              <p:cNvPr id="126006" name="Freeform 54"/>
              <p:cNvSpPr>
                <a:spLocks/>
              </p:cNvSpPr>
              <p:nvPr/>
            </p:nvSpPr>
            <p:spPr bwMode="auto">
              <a:xfrm>
                <a:off x="1080" y="812"/>
                <a:ext cx="394" cy="363"/>
              </a:xfrm>
              <a:custGeom>
                <a:avLst/>
                <a:gdLst>
                  <a:gd name="T0" fmla="*/ 8 w 394"/>
                  <a:gd name="T1" fmla="*/ 80 h 363"/>
                  <a:gd name="T2" fmla="*/ 0 w 394"/>
                  <a:gd name="T3" fmla="*/ 188 h 363"/>
                  <a:gd name="T4" fmla="*/ 16 w 394"/>
                  <a:gd name="T5" fmla="*/ 256 h 363"/>
                  <a:gd name="T6" fmla="*/ 56 w 394"/>
                  <a:gd name="T7" fmla="*/ 308 h 363"/>
                  <a:gd name="T8" fmla="*/ 100 w 394"/>
                  <a:gd name="T9" fmla="*/ 336 h 363"/>
                  <a:gd name="T10" fmla="*/ 148 w 394"/>
                  <a:gd name="T11" fmla="*/ 360 h 363"/>
                  <a:gd name="T12" fmla="*/ 228 w 394"/>
                  <a:gd name="T13" fmla="*/ 352 h 363"/>
                  <a:gd name="T14" fmla="*/ 308 w 394"/>
                  <a:gd name="T15" fmla="*/ 328 h 363"/>
                  <a:gd name="T16" fmla="*/ 344 w 394"/>
                  <a:gd name="T17" fmla="*/ 300 h 363"/>
                  <a:gd name="T18" fmla="*/ 384 w 394"/>
                  <a:gd name="T19" fmla="*/ 256 h 363"/>
                  <a:gd name="T20" fmla="*/ 388 w 394"/>
                  <a:gd name="T21" fmla="*/ 84 h 363"/>
                  <a:gd name="T22" fmla="*/ 356 w 394"/>
                  <a:gd name="T23" fmla="*/ 28 h 363"/>
                  <a:gd name="T24" fmla="*/ 312 w 394"/>
                  <a:gd name="T25" fmla="*/ 0 h 363"/>
                  <a:gd name="T26" fmla="*/ 192 w 394"/>
                  <a:gd name="T27" fmla="*/ 48 h 363"/>
                  <a:gd name="T28" fmla="*/ 128 w 394"/>
                  <a:gd name="T29" fmla="*/ 28 h 363"/>
                  <a:gd name="T30" fmla="*/ 80 w 394"/>
                  <a:gd name="T31" fmla="*/ 28 h 363"/>
                  <a:gd name="T32" fmla="*/ 36 w 394"/>
                  <a:gd name="T33" fmla="*/ 36 h 363"/>
                  <a:gd name="T34" fmla="*/ 8 w 394"/>
                  <a:gd name="T35" fmla="*/ 80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94" h="363">
                    <a:moveTo>
                      <a:pt x="8" y="80"/>
                    </a:moveTo>
                    <a:lnTo>
                      <a:pt x="0" y="188"/>
                    </a:lnTo>
                    <a:lnTo>
                      <a:pt x="16" y="256"/>
                    </a:lnTo>
                    <a:lnTo>
                      <a:pt x="56" y="308"/>
                    </a:lnTo>
                    <a:lnTo>
                      <a:pt x="100" y="336"/>
                    </a:lnTo>
                    <a:cubicBezTo>
                      <a:pt x="123" y="340"/>
                      <a:pt x="127" y="357"/>
                      <a:pt x="148" y="360"/>
                    </a:cubicBezTo>
                    <a:cubicBezTo>
                      <a:pt x="169" y="363"/>
                      <a:pt x="201" y="357"/>
                      <a:pt x="228" y="352"/>
                    </a:cubicBezTo>
                    <a:cubicBezTo>
                      <a:pt x="255" y="347"/>
                      <a:pt x="289" y="337"/>
                      <a:pt x="308" y="328"/>
                    </a:cubicBezTo>
                    <a:cubicBezTo>
                      <a:pt x="319" y="327"/>
                      <a:pt x="335" y="306"/>
                      <a:pt x="344" y="300"/>
                    </a:cubicBezTo>
                    <a:cubicBezTo>
                      <a:pt x="355" y="283"/>
                      <a:pt x="372" y="274"/>
                      <a:pt x="384" y="256"/>
                    </a:cubicBezTo>
                    <a:cubicBezTo>
                      <a:pt x="392" y="182"/>
                      <a:pt x="394" y="193"/>
                      <a:pt x="388" y="84"/>
                    </a:cubicBezTo>
                    <a:cubicBezTo>
                      <a:pt x="387" y="63"/>
                      <a:pt x="377" y="35"/>
                      <a:pt x="356" y="28"/>
                    </a:cubicBezTo>
                    <a:cubicBezTo>
                      <a:pt x="345" y="11"/>
                      <a:pt x="328" y="11"/>
                      <a:pt x="312" y="0"/>
                    </a:cubicBezTo>
                    <a:cubicBezTo>
                      <a:pt x="236" y="3"/>
                      <a:pt x="212" y="40"/>
                      <a:pt x="192" y="48"/>
                    </a:cubicBezTo>
                    <a:lnTo>
                      <a:pt x="128" y="28"/>
                    </a:lnTo>
                    <a:lnTo>
                      <a:pt x="80" y="28"/>
                    </a:lnTo>
                    <a:lnTo>
                      <a:pt x="36" y="36"/>
                    </a:lnTo>
                    <a:lnTo>
                      <a:pt x="8" y="80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26007" name="Freeform 55"/>
              <p:cNvSpPr>
                <a:spLocks/>
              </p:cNvSpPr>
              <p:nvPr/>
            </p:nvSpPr>
            <p:spPr bwMode="auto">
              <a:xfrm>
                <a:off x="1223" y="688"/>
                <a:ext cx="81" cy="191"/>
              </a:xfrm>
              <a:custGeom>
                <a:avLst/>
                <a:gdLst>
                  <a:gd name="T0" fmla="*/ 29 w 81"/>
                  <a:gd name="T1" fmla="*/ 180 h 191"/>
                  <a:gd name="T2" fmla="*/ 53 w 81"/>
                  <a:gd name="T3" fmla="*/ 32 h 191"/>
                  <a:gd name="T4" fmla="*/ 77 w 81"/>
                  <a:gd name="T5" fmla="*/ 24 h 191"/>
                  <a:gd name="T6" fmla="*/ 61 w 81"/>
                  <a:gd name="T7" fmla="*/ 60 h 191"/>
                  <a:gd name="T8" fmla="*/ 53 w 81"/>
                  <a:gd name="T9" fmla="*/ 84 h 191"/>
                  <a:gd name="T10" fmla="*/ 49 w 81"/>
                  <a:gd name="T11" fmla="*/ 176 h 191"/>
                  <a:gd name="T12" fmla="*/ 29 w 81"/>
                  <a:gd name="T13" fmla="*/ 18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" h="191">
                    <a:moveTo>
                      <a:pt x="29" y="180"/>
                    </a:moveTo>
                    <a:cubicBezTo>
                      <a:pt x="30" y="152"/>
                      <a:pt x="0" y="50"/>
                      <a:pt x="53" y="32"/>
                    </a:cubicBezTo>
                    <a:cubicBezTo>
                      <a:pt x="56" y="27"/>
                      <a:pt x="70" y="0"/>
                      <a:pt x="77" y="24"/>
                    </a:cubicBezTo>
                    <a:cubicBezTo>
                      <a:pt x="81" y="38"/>
                      <a:pt x="66" y="49"/>
                      <a:pt x="61" y="60"/>
                    </a:cubicBezTo>
                    <a:cubicBezTo>
                      <a:pt x="58" y="68"/>
                      <a:pt x="53" y="84"/>
                      <a:pt x="53" y="84"/>
                    </a:cubicBezTo>
                    <a:cubicBezTo>
                      <a:pt x="52" y="115"/>
                      <a:pt x="54" y="146"/>
                      <a:pt x="49" y="176"/>
                    </a:cubicBezTo>
                    <a:cubicBezTo>
                      <a:pt x="46" y="191"/>
                      <a:pt x="15" y="166"/>
                      <a:pt x="29" y="180"/>
                    </a:cubicBez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26008" name="Freeform 56"/>
              <p:cNvSpPr>
                <a:spLocks/>
              </p:cNvSpPr>
              <p:nvPr/>
            </p:nvSpPr>
            <p:spPr bwMode="auto">
              <a:xfrm>
                <a:off x="1268" y="704"/>
                <a:ext cx="227" cy="104"/>
              </a:xfrm>
              <a:custGeom>
                <a:avLst/>
                <a:gdLst>
                  <a:gd name="T0" fmla="*/ 8 w 227"/>
                  <a:gd name="T1" fmla="*/ 104 h 104"/>
                  <a:gd name="T2" fmla="*/ 12 w 227"/>
                  <a:gd name="T3" fmla="*/ 80 h 104"/>
                  <a:gd name="T4" fmla="*/ 108 w 227"/>
                  <a:gd name="T5" fmla="*/ 0 h 104"/>
                  <a:gd name="T6" fmla="*/ 208 w 227"/>
                  <a:gd name="T7" fmla="*/ 4 h 104"/>
                  <a:gd name="T8" fmla="*/ 152 w 227"/>
                  <a:gd name="T9" fmla="*/ 16 h 104"/>
                  <a:gd name="T10" fmla="*/ 104 w 227"/>
                  <a:gd name="T11" fmla="*/ 52 h 104"/>
                  <a:gd name="T12" fmla="*/ 68 w 227"/>
                  <a:gd name="T13" fmla="*/ 64 h 104"/>
                  <a:gd name="T14" fmla="*/ 56 w 227"/>
                  <a:gd name="T15" fmla="*/ 68 h 104"/>
                  <a:gd name="T16" fmla="*/ 32 w 227"/>
                  <a:gd name="T17" fmla="*/ 100 h 104"/>
                  <a:gd name="T18" fmla="*/ 8 w 227"/>
                  <a:gd name="T19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7" h="104">
                    <a:moveTo>
                      <a:pt x="8" y="104"/>
                    </a:moveTo>
                    <a:cubicBezTo>
                      <a:pt x="9" y="96"/>
                      <a:pt x="8" y="87"/>
                      <a:pt x="12" y="80"/>
                    </a:cubicBezTo>
                    <a:cubicBezTo>
                      <a:pt x="23" y="57"/>
                      <a:pt x="84" y="8"/>
                      <a:pt x="108" y="0"/>
                    </a:cubicBezTo>
                    <a:cubicBezTo>
                      <a:pt x="141" y="1"/>
                      <a:pt x="175" y="0"/>
                      <a:pt x="208" y="4"/>
                    </a:cubicBezTo>
                    <a:cubicBezTo>
                      <a:pt x="227" y="6"/>
                      <a:pt x="152" y="16"/>
                      <a:pt x="152" y="16"/>
                    </a:cubicBezTo>
                    <a:cubicBezTo>
                      <a:pt x="133" y="35"/>
                      <a:pt x="127" y="42"/>
                      <a:pt x="104" y="52"/>
                    </a:cubicBezTo>
                    <a:cubicBezTo>
                      <a:pt x="104" y="52"/>
                      <a:pt x="74" y="62"/>
                      <a:pt x="68" y="64"/>
                    </a:cubicBezTo>
                    <a:cubicBezTo>
                      <a:pt x="64" y="65"/>
                      <a:pt x="56" y="68"/>
                      <a:pt x="56" y="68"/>
                    </a:cubicBezTo>
                    <a:cubicBezTo>
                      <a:pt x="47" y="81"/>
                      <a:pt x="37" y="85"/>
                      <a:pt x="32" y="100"/>
                    </a:cubicBezTo>
                    <a:cubicBezTo>
                      <a:pt x="1" y="96"/>
                      <a:pt x="0" y="88"/>
                      <a:pt x="8" y="104"/>
                    </a:cubicBez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26009" name="Oval 57"/>
              <p:cNvSpPr>
                <a:spLocks noChangeArrowheads="1"/>
              </p:cNvSpPr>
              <p:nvPr/>
            </p:nvSpPr>
            <p:spPr bwMode="auto">
              <a:xfrm>
                <a:off x="1340" y="868"/>
                <a:ext cx="56" cy="5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/>
              </a:p>
            </p:txBody>
          </p:sp>
        </p:grpSp>
        <p:sp>
          <p:nvSpPr>
            <p:cNvPr id="126010" name="Text Box 58"/>
            <p:cNvSpPr txBox="1">
              <a:spLocks noChangeArrowheads="1"/>
            </p:cNvSpPr>
            <p:nvPr/>
          </p:nvSpPr>
          <p:spPr bwMode="auto">
            <a:xfrm>
              <a:off x="1196" y="1137"/>
              <a:ext cx="247" cy="465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000" b="1">
                  <a:solidFill>
                    <a:srgbClr val="FFFF00"/>
                  </a:solidFill>
                  <a:latin typeface="Times New Roman" panose="02020603050405020304" pitchFamily="18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287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59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2.53814E-6 L 2.77556E-17 0.538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59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90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2000"/>
                                        <p:tgtEl>
                                          <p:spTgt spid="125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96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59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56311E-6 L 0.09167 0.5492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59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274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25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97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59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2.63523E-6 L 0.09167 0.4937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59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2468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25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97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59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44444E-6 L 0.09254 0.3458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59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18" y="1729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25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98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60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0533 L -0.00816 0.3613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260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1833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126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004"/>
                  </p:tgtEl>
                </p:cond>
              </p:nextCondLst>
            </p:seq>
          </p:childTnLst>
        </p:cTn>
      </p:par>
    </p:tnLst>
    <p:bldLst>
      <p:bldP spid="125970" grpId="0" animBg="1"/>
      <p:bldP spid="125978" grpId="0" animBg="1"/>
      <p:bldP spid="125994" grpId="0" animBg="1"/>
      <p:bldP spid="125995" grpId="0" animBg="1"/>
      <p:bldP spid="12600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339752" y="5704"/>
            <a:ext cx="43924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LỚN HƠN, DẤU &gt;</a:t>
            </a:r>
          </a:p>
        </p:txBody>
      </p:sp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3131840" y="1738330"/>
            <a:ext cx="3376756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     &gt;     3</a:t>
            </a:r>
            <a:endParaRPr lang="en-US" altLang="ko-K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53961" y="2340917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Bốn</a:t>
            </a:r>
            <a:r>
              <a:rPr lang="en-US" sz="2400" b="1" dirty="0"/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lớn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hơn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/>
              <a:t>ba</a:t>
            </a:r>
            <a:endParaRPr lang="en-US" sz="2400" b="1" dirty="0"/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2717857" y="3696424"/>
            <a:ext cx="4464496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       &gt;     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20492" y="4538236"/>
            <a:ext cx="2992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Năm</a:t>
            </a:r>
            <a:r>
              <a:rPr lang="en-US" sz="2400" b="1" dirty="0"/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lớn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hơn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/>
              <a:t>bốn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0" b="42215"/>
          <a:stretch>
            <a:fillRect/>
          </a:stretch>
        </p:blipFill>
        <p:spPr>
          <a:xfrm>
            <a:off x="391600" y="904761"/>
            <a:ext cx="8184589" cy="9735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1" r="1624" b="52275"/>
          <a:stretch>
            <a:fillRect/>
          </a:stretch>
        </p:blipFill>
        <p:spPr>
          <a:xfrm>
            <a:off x="535742" y="3052723"/>
            <a:ext cx="8568952" cy="771936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3" grpId="0"/>
      <p:bldP spid="13" grpId="1"/>
      <p:bldP spid="18" grpId="0"/>
      <p:bldP spid="18" grpId="1"/>
      <p:bldP spid="19" grpId="0"/>
      <p:bldP spid="1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39752" y="5704"/>
            <a:ext cx="43924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LỚN HƠN, DẤU &gt;</a:t>
            </a:r>
          </a:p>
        </p:txBody>
      </p:sp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-16320"/>
            <a:ext cx="2267744" cy="105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5174" y="555526"/>
            <a:ext cx="6719114" cy="720080"/>
            <a:chOff x="827584" y="1491630"/>
            <a:chExt cx="6719114" cy="720080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&gt; .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Hành trang số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47864" y="843558"/>
            <a:ext cx="4243399" cy="4243399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39752" y="5704"/>
            <a:ext cx="43924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LỚN </a:t>
            </a:r>
            <a:r>
              <a:rPr lang="vi-V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HƠN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, DẤU &gt;</a:t>
            </a:r>
          </a:p>
        </p:txBody>
      </p:sp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-16320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5174" y="555526"/>
            <a:ext cx="6719114" cy="720080"/>
            <a:chOff x="827584" y="1491630"/>
            <a:chExt cx="6719114" cy="720080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Tìm số thích hợp.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6132934" y="1687463"/>
            <a:ext cx="3029000" cy="2736304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019475" y="1707654"/>
            <a:ext cx="3055168" cy="2736304"/>
          </a:xfrm>
          <a:prstGeom prst="roundRect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921" y="1707654"/>
            <a:ext cx="2952328" cy="2736304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96781" y="3744590"/>
            <a:ext cx="1217662" cy="523951"/>
            <a:chOff x="796781" y="3744590"/>
            <a:chExt cx="1217662" cy="523951"/>
          </a:xfrm>
        </p:grpSpPr>
        <p:grpSp>
          <p:nvGrpSpPr>
            <p:cNvPr id="4" name="Group 3"/>
            <p:cNvGrpSpPr/>
            <p:nvPr/>
          </p:nvGrpSpPr>
          <p:grpSpPr>
            <a:xfrm>
              <a:off x="796781" y="3744590"/>
              <a:ext cx="532631" cy="523220"/>
              <a:chOff x="1497823" y="4556482"/>
              <a:chExt cx="532631" cy="523220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2</a:t>
                </a: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497823" y="4556482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2</a:t>
                </a: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1481812" y="3745321"/>
              <a:ext cx="532631" cy="523220"/>
              <a:chOff x="1497823" y="4556482"/>
              <a:chExt cx="532631" cy="523220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2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497823" y="4556482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4</a:t>
                </a: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6966157" y="3699184"/>
            <a:ext cx="1220739" cy="544744"/>
            <a:chOff x="801323" y="3742814"/>
            <a:chExt cx="1220739" cy="544744"/>
          </a:xfrm>
        </p:grpSpPr>
        <p:grpSp>
          <p:nvGrpSpPr>
            <p:cNvPr id="30" name="Group 29"/>
            <p:cNvGrpSpPr/>
            <p:nvPr/>
          </p:nvGrpSpPr>
          <p:grpSpPr>
            <a:xfrm>
              <a:off x="801323" y="3742814"/>
              <a:ext cx="546259" cy="523220"/>
              <a:chOff x="1502365" y="4554706"/>
              <a:chExt cx="546259" cy="523220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515993" y="4554706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8</a:t>
                </a: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1486354" y="3764338"/>
              <a:ext cx="535708" cy="523220"/>
              <a:chOff x="1502365" y="4575499"/>
              <a:chExt cx="535708" cy="523220"/>
            </a:xfrm>
          </p:grpSpPr>
          <p:sp>
            <p:nvSpPr>
              <p:cNvPr id="32" name="Rounded Rectangle 31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505442" y="4575499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6</a:t>
                </a:r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5" y="2018390"/>
            <a:ext cx="2959762" cy="1674904"/>
          </a:xfrm>
          <a:prstGeom prst="rect">
            <a:avLst/>
          </a:prstGeom>
        </p:spPr>
      </p:pic>
      <p:pic>
        <p:nvPicPr>
          <p:cNvPr id="2048" name="Picture 20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201" y="2001919"/>
            <a:ext cx="3011070" cy="1703939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3980532" y="3789822"/>
            <a:ext cx="1198057" cy="528298"/>
            <a:chOff x="801323" y="3771004"/>
            <a:chExt cx="1198057" cy="528298"/>
          </a:xfrm>
        </p:grpSpPr>
        <p:grpSp>
          <p:nvGrpSpPr>
            <p:cNvPr id="42" name="Group 41"/>
            <p:cNvGrpSpPr/>
            <p:nvPr/>
          </p:nvGrpSpPr>
          <p:grpSpPr>
            <a:xfrm>
              <a:off x="801323" y="3776082"/>
              <a:ext cx="544030" cy="523220"/>
              <a:chOff x="1502365" y="4587974"/>
              <a:chExt cx="544030" cy="523220"/>
            </a:xfrm>
          </p:grpSpPr>
          <p:sp>
            <p:nvSpPr>
              <p:cNvPr id="46" name="Rounded Rectangle 15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513764" y="4587974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0</a:t>
                </a: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1466749" y="3771004"/>
              <a:ext cx="532631" cy="523220"/>
              <a:chOff x="1482760" y="4582165"/>
              <a:chExt cx="532631" cy="523220"/>
            </a:xfrm>
          </p:grpSpPr>
          <p:sp>
            <p:nvSpPr>
              <p:cNvPr id="44" name="Rounded Rectangle 17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482760" y="4582165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5</a:t>
                </a:r>
              </a:p>
            </p:txBody>
          </p:sp>
        </p:grpSp>
      </p:grpSp>
      <p:pic>
        <p:nvPicPr>
          <p:cNvPr id="2052" name="Picture 20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54" y="2020946"/>
            <a:ext cx="2990666" cy="1692392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445174" y="2859782"/>
            <a:ext cx="1266245" cy="884808"/>
          </a:xfrm>
          <a:custGeom>
            <a:avLst/>
            <a:gdLst>
              <a:gd name="connsiteX0" fmla="*/ 4346 w 1366925"/>
              <a:gd name="connsiteY0" fmla="*/ 0 h 1086608"/>
              <a:gd name="connsiteX1" fmla="*/ 36244 w 1366925"/>
              <a:gd name="connsiteY1" fmla="*/ 276447 h 1086608"/>
              <a:gd name="connsiteX2" fmla="*/ 270160 w 1366925"/>
              <a:gd name="connsiteY2" fmla="*/ 595424 h 1086608"/>
              <a:gd name="connsiteX3" fmla="*/ 748625 w 1366925"/>
              <a:gd name="connsiteY3" fmla="*/ 701749 h 1086608"/>
              <a:gd name="connsiteX4" fmla="*/ 1195192 w 1366925"/>
              <a:gd name="connsiteY4" fmla="*/ 786810 h 1086608"/>
              <a:gd name="connsiteX5" fmla="*/ 1354681 w 1366925"/>
              <a:gd name="connsiteY5" fmla="*/ 1063256 h 1086608"/>
              <a:gd name="connsiteX6" fmla="*/ 1344048 w 1366925"/>
              <a:gd name="connsiteY6" fmla="*/ 1052624 h 108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6925" h="1086608">
                <a:moveTo>
                  <a:pt x="4346" y="0"/>
                </a:moveTo>
                <a:cubicBezTo>
                  <a:pt x="-1856" y="88605"/>
                  <a:pt x="-8058" y="177210"/>
                  <a:pt x="36244" y="276447"/>
                </a:cubicBezTo>
                <a:cubicBezTo>
                  <a:pt x="80546" y="375684"/>
                  <a:pt x="151430" y="524540"/>
                  <a:pt x="270160" y="595424"/>
                </a:cubicBezTo>
                <a:cubicBezTo>
                  <a:pt x="388890" y="666308"/>
                  <a:pt x="594453" y="669851"/>
                  <a:pt x="748625" y="701749"/>
                </a:cubicBezTo>
                <a:cubicBezTo>
                  <a:pt x="902797" y="733647"/>
                  <a:pt x="1094183" y="726559"/>
                  <a:pt x="1195192" y="786810"/>
                </a:cubicBezTo>
                <a:cubicBezTo>
                  <a:pt x="1296201" y="847061"/>
                  <a:pt x="1329872" y="1018954"/>
                  <a:pt x="1354681" y="1063256"/>
                </a:cubicBezTo>
                <a:cubicBezTo>
                  <a:pt x="1379490" y="1107558"/>
                  <a:pt x="1361769" y="1080091"/>
                  <a:pt x="1344048" y="1052624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Freeform 36"/>
          <p:cNvSpPr/>
          <p:nvPr/>
        </p:nvSpPr>
        <p:spPr>
          <a:xfrm>
            <a:off x="3489334" y="2859783"/>
            <a:ext cx="1227907" cy="924696"/>
          </a:xfrm>
          <a:custGeom>
            <a:avLst/>
            <a:gdLst>
              <a:gd name="connsiteX0" fmla="*/ 4346 w 1366925"/>
              <a:gd name="connsiteY0" fmla="*/ 0 h 1086608"/>
              <a:gd name="connsiteX1" fmla="*/ 36244 w 1366925"/>
              <a:gd name="connsiteY1" fmla="*/ 276447 h 1086608"/>
              <a:gd name="connsiteX2" fmla="*/ 270160 w 1366925"/>
              <a:gd name="connsiteY2" fmla="*/ 595424 h 1086608"/>
              <a:gd name="connsiteX3" fmla="*/ 748625 w 1366925"/>
              <a:gd name="connsiteY3" fmla="*/ 701749 h 1086608"/>
              <a:gd name="connsiteX4" fmla="*/ 1195192 w 1366925"/>
              <a:gd name="connsiteY4" fmla="*/ 786810 h 1086608"/>
              <a:gd name="connsiteX5" fmla="*/ 1354681 w 1366925"/>
              <a:gd name="connsiteY5" fmla="*/ 1063256 h 1086608"/>
              <a:gd name="connsiteX6" fmla="*/ 1344048 w 1366925"/>
              <a:gd name="connsiteY6" fmla="*/ 1052624 h 108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6925" h="1086608">
                <a:moveTo>
                  <a:pt x="4346" y="0"/>
                </a:moveTo>
                <a:cubicBezTo>
                  <a:pt x="-1856" y="88605"/>
                  <a:pt x="-8058" y="177210"/>
                  <a:pt x="36244" y="276447"/>
                </a:cubicBezTo>
                <a:cubicBezTo>
                  <a:pt x="80546" y="375684"/>
                  <a:pt x="151430" y="524540"/>
                  <a:pt x="270160" y="595424"/>
                </a:cubicBezTo>
                <a:cubicBezTo>
                  <a:pt x="388890" y="666308"/>
                  <a:pt x="594453" y="669851"/>
                  <a:pt x="748625" y="701749"/>
                </a:cubicBezTo>
                <a:cubicBezTo>
                  <a:pt x="902797" y="733647"/>
                  <a:pt x="1094183" y="726559"/>
                  <a:pt x="1195192" y="786810"/>
                </a:cubicBezTo>
                <a:cubicBezTo>
                  <a:pt x="1296201" y="847061"/>
                  <a:pt x="1329872" y="1018954"/>
                  <a:pt x="1354681" y="1063256"/>
                </a:cubicBezTo>
                <a:cubicBezTo>
                  <a:pt x="1379490" y="1107558"/>
                  <a:pt x="1361769" y="1080091"/>
                  <a:pt x="1344048" y="1052624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6476367" y="2853888"/>
            <a:ext cx="730299" cy="8683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7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5496" y="-20538"/>
            <a:ext cx="6719114" cy="576064"/>
            <a:chOff x="827584" y="1491630"/>
            <a:chExt cx="6719114" cy="576064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So sánh (theo mẫu).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1624214" y="2464551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619672" y="2457689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5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2963791" y="2465282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959249" y="2427734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2212474" y="2499742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186004" y="2395835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&gt;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084168" y="2459226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100892" y="2427734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?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7423745" y="2459957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440469" y="2428465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55" name="Oval 54"/>
          <p:cNvSpPr/>
          <p:nvPr/>
        </p:nvSpPr>
        <p:spPr>
          <a:xfrm>
            <a:off x="6672428" y="2449324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732240" y="2355726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?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6084168" y="4656690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100892" y="4625198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7423745" y="4657421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440469" y="4625929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61" name="Oval 60"/>
          <p:cNvSpPr/>
          <p:nvPr/>
        </p:nvSpPr>
        <p:spPr>
          <a:xfrm>
            <a:off x="6672428" y="4646788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709756" y="4557816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?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602948" y="4638962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619672" y="4607470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2942525" y="4639693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959249" y="4608201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67" name="Oval 66"/>
          <p:cNvSpPr/>
          <p:nvPr/>
        </p:nvSpPr>
        <p:spPr>
          <a:xfrm>
            <a:off x="2191208" y="4629060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228536" y="4540088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5" y="267494"/>
            <a:ext cx="4953653" cy="2803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20" y="153260"/>
            <a:ext cx="4335409" cy="24533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45" y="2526210"/>
            <a:ext cx="4526538" cy="25615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791" y="2394171"/>
            <a:ext cx="4671847" cy="26437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4912520" y="962025"/>
            <a:ext cx="3088481" cy="4181475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155" cy="239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35048">
            <a:off x="1884761" y="315516"/>
            <a:ext cx="1372790" cy="1227534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206117">
            <a:off x="1203127" y="968574"/>
            <a:ext cx="1239441" cy="1359694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82824">
            <a:off x="3027761" y="144066"/>
            <a:ext cx="1372790" cy="1227534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02466">
            <a:off x="3886200" y="829866"/>
            <a:ext cx="1372791" cy="1227534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58504">
            <a:off x="4343400" y="1943101"/>
            <a:ext cx="1372791" cy="1227535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23895">
            <a:off x="4117777" y="2797374"/>
            <a:ext cx="1239441" cy="1359694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158513">
            <a:off x="3330179" y="3425429"/>
            <a:ext cx="1238250" cy="1359694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2187179" y="3425429"/>
            <a:ext cx="1238250" cy="1359694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523964">
            <a:off x="1031677" y="1997274"/>
            <a:ext cx="1239441" cy="1359694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1318022" y="2796779"/>
            <a:ext cx="1238250" cy="1359694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2343150" y="1123474"/>
            <a:ext cx="2085975" cy="1765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i="1" kern="1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giỏi quá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-16320"/>
            <a:ext cx="1979712" cy="91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ounded Rectangle 45"/>
          <p:cNvSpPr/>
          <p:nvPr/>
        </p:nvSpPr>
        <p:spPr>
          <a:xfrm>
            <a:off x="1192166" y="2517100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187624" y="2485608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5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2531743" y="2517831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527201" y="2486339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1780426" y="2507198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753956" y="2407593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&gt;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5292078" y="4316760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426364" y="4259833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</a:p>
        </p:txBody>
      </p:sp>
      <p:sp>
        <p:nvSpPr>
          <p:cNvPr id="55" name="Oval 54"/>
          <p:cNvSpPr/>
          <p:nvPr/>
        </p:nvSpPr>
        <p:spPr>
          <a:xfrm>
            <a:off x="6196285" y="4324787"/>
            <a:ext cx="678540" cy="63472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052169" y="4307508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126194" y="4307508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Estrangelo Edessa" panose="03080600000000000000" pitchFamily="66" charset="0"/>
                <a:ea typeface="Verdana" panose="020B0604030504040204" pitchFamily="34" charset="0"/>
                <a:cs typeface="Estrangelo Edessa" panose="03080600000000000000" pitchFamily="66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322359" y="4299942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366933" y="4303144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146537" y="4241589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261095" y="4257275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&gt;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35496" y="-20538"/>
            <a:ext cx="6719114" cy="576064"/>
            <a:chOff x="827584" y="1491630"/>
            <a:chExt cx="6719114" cy="576064"/>
          </a:xfrm>
        </p:grpSpPr>
        <p:sp>
          <p:nvSpPr>
            <p:cNvPr id="26" name="Oval 25"/>
            <p:cNvSpPr/>
            <p:nvPr/>
          </p:nvSpPr>
          <p:spPr>
            <a:xfrm>
              <a:off x="827584" y="149163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So sánh (theo mẫu).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23" y="317351"/>
            <a:ext cx="4032331" cy="22818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710" y="1687753"/>
            <a:ext cx="4335409" cy="2453371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36" grpId="0"/>
      <p:bldP spid="37" grpId="0"/>
      <p:bldP spid="38" grpId="0"/>
      <p:bldP spid="39" grpId="0"/>
      <p:bldP spid="40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Gear Drives">
  <a:themeElements>
    <a:clrScheme name="Gear Dri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5F5F5F"/>
      </a:accent1>
      <a:accent2>
        <a:srgbClr val="969696"/>
      </a:accent2>
      <a:accent3>
        <a:srgbClr val="FFFFFF"/>
      </a:accent3>
      <a:accent4>
        <a:srgbClr val="000000"/>
      </a:accent4>
      <a:accent5>
        <a:srgbClr val="B6B6B6"/>
      </a:accent5>
      <a:accent6>
        <a:srgbClr val="878787"/>
      </a:accent6>
      <a:hlink>
        <a:srgbClr val="CC3300"/>
      </a:hlink>
      <a:folHlink>
        <a:srgbClr val="996600"/>
      </a:folHlink>
    </a:clrScheme>
    <a:fontScheme name="Gear Dri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ear Dri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5F5F5F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B6B6B6"/>
        </a:accent5>
        <a:accent6>
          <a:srgbClr val="87878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373</Words>
  <Application>Microsoft Office PowerPoint</Application>
  <PresentationFormat>On-screen Show (16:9)</PresentationFormat>
  <Paragraphs>138</Paragraphs>
  <Slides>14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34" baseType="lpstr">
      <vt:lpstr>Malgun Gothic</vt:lpstr>
      <vt:lpstr>SimSun</vt:lpstr>
      <vt:lpstr>SimSun</vt:lpstr>
      <vt:lpstr>Aharoni</vt:lpstr>
      <vt:lpstr>Arial</vt:lpstr>
      <vt:lpstr>Arial Rounded</vt:lpstr>
      <vt:lpstr>Calibri</vt:lpstr>
      <vt:lpstr>Calibri Light</vt:lpstr>
      <vt:lpstr>Century Gothic</vt:lpstr>
      <vt:lpstr>Estrangelo Edessa</vt:lpstr>
      <vt:lpstr>Times New Roman</vt:lpstr>
      <vt:lpstr>Verdana</vt:lpstr>
      <vt:lpstr>Wingdings</vt:lpstr>
      <vt:lpstr>等线</vt:lpstr>
      <vt:lpstr>Custom Design</vt:lpstr>
      <vt:lpstr>Office 主题</vt:lpstr>
      <vt:lpstr>1_Office Theme</vt:lpstr>
      <vt:lpstr>Default Design</vt:lpstr>
      <vt:lpstr>Gear Drives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Admin</cp:lastModifiedBy>
  <cp:revision>146</cp:revision>
  <dcterms:created xsi:type="dcterms:W3CDTF">2014-04-01T16:27:00Z</dcterms:created>
  <dcterms:modified xsi:type="dcterms:W3CDTF">2023-09-26T15:56:43Z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