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81" r:id="rId2"/>
    <p:sldId id="283" r:id="rId3"/>
    <p:sldId id="284" r:id="rId4"/>
    <p:sldId id="260" r:id="rId5"/>
    <p:sldId id="261" r:id="rId6"/>
    <p:sldId id="285"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87" r:id="rId23"/>
  </p:sldIdLst>
  <p:sldSz cx="12192000" cy="6858000"/>
  <p:notesSz cx="6858000" cy="9144000"/>
  <p:embeddedFontLst>
    <p:embeddedFont>
      <p:font typeface="Garamond" pitchFamily="18" charset="0"/>
      <p:regular r:id="rId25"/>
      <p:bold r:id="rId26"/>
      <p:italic r:id="rId27"/>
    </p:embeddedFont>
    <p:embeddedFont>
      <p:font typeface="Impact" pitchFamily="34" charset="0"/>
      <p:regular r:id="rId28"/>
    </p:embeddedFont>
    <p:embeddedFont>
      <p:font typeface="Tahoma" pitchFamily="34" charset="0"/>
      <p:regular r:id="rId29"/>
      <p:bold r:id="rId30"/>
    </p:embeddedFont>
    <p:embeddedFont>
      <p:font typeface="Microsoft YaHei" charset="-122"/>
      <p:regular r:id="rId31"/>
      <p:bold r:id="rId32"/>
    </p:embeddedFont>
    <p:embeddedFont>
      <p:font typeface="VNI-Times" pitchFamily="2" charset="0"/>
      <p:regular r:id="rId33"/>
      <p:bold r:id="rId34"/>
      <p:italic r:id="rId35"/>
      <p:boldItalic r:id="rId36"/>
    </p:embeddedFont>
  </p:embeddedFontLst>
  <p:defaultTextStyle>
    <a:defPPr>
      <a:defRPr lang="en-US"/>
    </a:defPPr>
    <a:lvl1pPr algn="l" rtl="0" fontAlgn="base">
      <a:spcBef>
        <a:spcPct val="0"/>
      </a:spcBef>
      <a:spcAft>
        <a:spcPct val="0"/>
      </a:spcAft>
      <a:defRPr sz="1400" kern="1200">
        <a:solidFill>
          <a:srgbClr val="000000"/>
        </a:solidFill>
        <a:latin typeface="Arial" charset="0"/>
        <a:ea typeface="+mn-ea"/>
        <a:cs typeface="Arial" charset="0"/>
        <a:sym typeface="Arial" charset="0"/>
      </a:defRPr>
    </a:lvl1pPr>
    <a:lvl2pPr marL="457200" algn="l" rtl="0" fontAlgn="base">
      <a:spcBef>
        <a:spcPct val="0"/>
      </a:spcBef>
      <a:spcAft>
        <a:spcPct val="0"/>
      </a:spcAft>
      <a:defRPr sz="1400" kern="1200">
        <a:solidFill>
          <a:srgbClr val="000000"/>
        </a:solidFill>
        <a:latin typeface="Arial" charset="0"/>
        <a:ea typeface="+mn-ea"/>
        <a:cs typeface="Arial" charset="0"/>
        <a:sym typeface="Arial" charset="0"/>
      </a:defRPr>
    </a:lvl2pPr>
    <a:lvl3pPr marL="914400" algn="l" rtl="0" fontAlgn="base">
      <a:spcBef>
        <a:spcPct val="0"/>
      </a:spcBef>
      <a:spcAft>
        <a:spcPct val="0"/>
      </a:spcAft>
      <a:defRPr sz="1400" kern="1200">
        <a:solidFill>
          <a:srgbClr val="000000"/>
        </a:solidFill>
        <a:latin typeface="Arial" charset="0"/>
        <a:ea typeface="+mn-ea"/>
        <a:cs typeface="Arial" charset="0"/>
        <a:sym typeface="Arial" charset="0"/>
      </a:defRPr>
    </a:lvl3pPr>
    <a:lvl4pPr marL="1371600" algn="l" rtl="0" fontAlgn="base">
      <a:spcBef>
        <a:spcPct val="0"/>
      </a:spcBef>
      <a:spcAft>
        <a:spcPct val="0"/>
      </a:spcAft>
      <a:defRPr sz="1400" kern="1200">
        <a:solidFill>
          <a:srgbClr val="000000"/>
        </a:solidFill>
        <a:latin typeface="Arial" charset="0"/>
        <a:ea typeface="+mn-ea"/>
        <a:cs typeface="Arial" charset="0"/>
        <a:sym typeface="Arial" charset="0"/>
      </a:defRPr>
    </a:lvl4pPr>
    <a:lvl5pPr marL="1828800" algn="l" rtl="0" fontAlgn="base">
      <a:spcBef>
        <a:spcPct val="0"/>
      </a:spcBef>
      <a:spcAft>
        <a:spcPct val="0"/>
      </a:spcAft>
      <a:defRPr sz="1400" kern="1200">
        <a:solidFill>
          <a:srgbClr val="000000"/>
        </a:solidFill>
        <a:latin typeface="Arial" charset="0"/>
        <a:ea typeface="+mn-ea"/>
        <a:cs typeface="Arial" charset="0"/>
        <a:sym typeface="Arial" charset="0"/>
      </a:defRPr>
    </a:lvl5pPr>
    <a:lvl6pPr marL="2286000" algn="l" defTabSz="914400" rtl="0" eaLnBrk="1" latinLnBrk="0" hangingPunct="1">
      <a:defRPr sz="1400" kern="1200">
        <a:solidFill>
          <a:srgbClr val="000000"/>
        </a:solidFill>
        <a:latin typeface="Arial" charset="0"/>
        <a:ea typeface="+mn-ea"/>
        <a:cs typeface="Arial" charset="0"/>
        <a:sym typeface="Arial" charset="0"/>
      </a:defRPr>
    </a:lvl6pPr>
    <a:lvl7pPr marL="2743200" algn="l" defTabSz="914400" rtl="0" eaLnBrk="1" latinLnBrk="0" hangingPunct="1">
      <a:defRPr sz="1400" kern="1200">
        <a:solidFill>
          <a:srgbClr val="000000"/>
        </a:solidFill>
        <a:latin typeface="Arial" charset="0"/>
        <a:ea typeface="+mn-ea"/>
        <a:cs typeface="Arial" charset="0"/>
        <a:sym typeface="Arial" charset="0"/>
      </a:defRPr>
    </a:lvl7pPr>
    <a:lvl8pPr marL="3200400" algn="l" defTabSz="914400" rtl="0" eaLnBrk="1" latinLnBrk="0" hangingPunct="1">
      <a:defRPr sz="1400" kern="1200">
        <a:solidFill>
          <a:srgbClr val="000000"/>
        </a:solidFill>
        <a:latin typeface="Arial" charset="0"/>
        <a:ea typeface="+mn-ea"/>
        <a:cs typeface="Arial" charset="0"/>
        <a:sym typeface="Arial" charset="0"/>
      </a:defRPr>
    </a:lvl8pPr>
    <a:lvl9pPr marL="3657600" algn="l" defTabSz="914400" rtl="0" eaLnBrk="1" latinLnBrk="0" hangingPunct="1">
      <a:defRPr sz="1400" kern="1200">
        <a:solidFill>
          <a:srgbClr val="000000"/>
        </a:solidFill>
        <a:latin typeface="Arial" charset="0"/>
        <a:ea typeface="+mn-ea"/>
        <a:cs typeface="Arial" charset="0"/>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00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294" y="-102"/>
      </p:cViewPr>
      <p:guideLst>
        <p:guide orient="horz" pos="129"/>
        <p:guide orient="horz" pos="4190"/>
        <p:guide orient="horz" pos="561"/>
        <p:guide orient="horz" pos="691"/>
        <p:guide orient="horz" pos="4017"/>
        <p:guide orient="horz" pos="3888"/>
        <p:guide pos="230"/>
        <p:guide pos="7449"/>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Google Shape;3;n"/>
          <p:cNvSpPr txBox="1">
            <a:spLocks noGrp="1"/>
          </p:cNvSpPr>
          <p:nvPr>
            <p:ph type="hdr" idx="2"/>
          </p:nvPr>
        </p:nvSpPr>
        <p:spPr bwMode="auto">
          <a:xfrm>
            <a:off x="0" y="0"/>
            <a:ext cx="2971800" cy="458788"/>
          </a:xfrm>
          <a:prstGeom prst="rect">
            <a:avLst/>
          </a:prstGeom>
          <a:noFill/>
          <a:ln w="9525">
            <a:noFill/>
            <a:miter lim="800000"/>
            <a:headEnd/>
            <a:tailEnd/>
          </a:ln>
        </p:spPr>
        <p:txBody>
          <a:bodyPr vert="horz" wrap="square" lIns="91425" tIns="45700" rIns="91425" bIns="45700" numCol="1" anchor="t" anchorCtr="0" compatLnSpc="1">
            <a:prstTxWarp prst="textNoShape">
              <a:avLst/>
            </a:prstTxWarp>
          </a:bodyPr>
          <a:lstStyle>
            <a:lvl1pPr>
              <a:buClr>
                <a:srgbClr val="000000"/>
              </a:buClr>
              <a:buSzPts val="1400"/>
              <a:buFont typeface="Arial" charset="0"/>
              <a:buNone/>
              <a:defRPr sz="1200"/>
            </a:lvl1pPr>
          </a:lstStyle>
          <a:p>
            <a:pPr>
              <a:defRPr/>
            </a:pPr>
            <a:endParaRPr lang="en-US"/>
          </a:p>
        </p:txBody>
      </p:sp>
      <p:sp>
        <p:nvSpPr>
          <p:cNvPr id="11267" name="Google Shape;4;n"/>
          <p:cNvSpPr txBox="1">
            <a:spLocks noGrp="1"/>
          </p:cNvSpPr>
          <p:nvPr>
            <p:ph type="dt" idx="10"/>
          </p:nvPr>
        </p:nvSpPr>
        <p:spPr bwMode="auto">
          <a:xfrm>
            <a:off x="3884613" y="0"/>
            <a:ext cx="2971800" cy="458788"/>
          </a:xfrm>
          <a:prstGeom prst="rect">
            <a:avLst/>
          </a:prstGeom>
          <a:noFill/>
          <a:ln w="9525">
            <a:noFill/>
            <a:miter lim="800000"/>
            <a:headEnd/>
            <a:tailEnd/>
          </a:ln>
        </p:spPr>
        <p:txBody>
          <a:bodyPr vert="horz" wrap="square" lIns="91425" tIns="45700" rIns="91425" bIns="45700" numCol="1" anchor="t" anchorCtr="0" compatLnSpc="1">
            <a:prstTxWarp prst="textNoShape">
              <a:avLst/>
            </a:prstTxWarp>
          </a:bodyPr>
          <a:lstStyle>
            <a:lvl1pPr algn="r">
              <a:buClr>
                <a:srgbClr val="000000"/>
              </a:buClr>
              <a:buSzPts val="1400"/>
              <a:buFont typeface="Arial" charset="0"/>
              <a:buNone/>
              <a:defRPr sz="1200"/>
            </a:lvl1pPr>
          </a:lstStyle>
          <a:p>
            <a:pPr>
              <a:defRPr/>
            </a:pPr>
            <a:endParaRPr lang="en-US"/>
          </a:p>
        </p:txBody>
      </p:sp>
      <p:sp>
        <p:nvSpPr>
          <p:cNvPr id="11268" name="Google Shape;5;n"/>
          <p:cNvSpPr>
            <a:spLocks noGrp="1" noRot="1" noChangeAspect="1"/>
          </p:cNvSpPr>
          <p:nvPr>
            <p:ph type="sldImg" idx="3"/>
          </p:nvPr>
        </p:nvSpPr>
        <p:spPr bwMode="auto">
          <a:xfrm>
            <a:off x="685800" y="1143000"/>
            <a:ext cx="5486400" cy="30861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69" name="Google Shape;6;n"/>
          <p:cNvSpPr txBox="1">
            <a:spLocks noGrp="1"/>
          </p:cNvSpPr>
          <p:nvPr>
            <p:ph type="body" idx="1"/>
          </p:nvPr>
        </p:nvSpPr>
        <p:spPr bwMode="auto">
          <a:xfrm>
            <a:off x="685800" y="4400550"/>
            <a:ext cx="5486400" cy="3600450"/>
          </a:xfrm>
          <a:prstGeom prst="rect">
            <a:avLst/>
          </a:prstGeom>
          <a:noFill/>
          <a:ln w="9525">
            <a:noFill/>
            <a:miter lim="800000"/>
            <a:headEnd/>
            <a:tailEnd/>
          </a:ln>
        </p:spPr>
        <p:txBody>
          <a:bodyPr vert="horz" wrap="square" lIns="91425" tIns="45700" rIns="91425" bIns="45700" numCol="1" anchor="t" anchorCtr="0" compatLnSpc="1">
            <a:prstTxWarp prst="textNoShape">
              <a:avLst/>
            </a:prstTxWarp>
          </a:bodyPr>
          <a:lstStyle/>
          <a:p>
            <a:pPr lvl="0"/>
            <a:endParaRPr lang="en-US" smtClean="0">
              <a:sym typeface="Arial" charset="0"/>
            </a:endParaRPr>
          </a:p>
        </p:txBody>
      </p:sp>
      <p:sp>
        <p:nvSpPr>
          <p:cNvPr id="11270" name="Google Shape;7;n"/>
          <p:cNvSpPr txBox="1">
            <a:spLocks noGrp="1"/>
          </p:cNvSpPr>
          <p:nvPr>
            <p:ph type="ftr" idx="11"/>
          </p:nvPr>
        </p:nvSpPr>
        <p:spPr bwMode="auto">
          <a:xfrm>
            <a:off x="0" y="8685213"/>
            <a:ext cx="2971800" cy="458787"/>
          </a:xfrm>
          <a:prstGeom prst="rect">
            <a:avLst/>
          </a:prstGeom>
          <a:noFill/>
          <a:ln w="9525">
            <a:noFill/>
            <a:miter lim="800000"/>
            <a:headEnd/>
            <a:tailEnd/>
          </a:ln>
        </p:spPr>
        <p:txBody>
          <a:bodyPr vert="horz" wrap="square" lIns="91425" tIns="45700" rIns="91425" bIns="45700" numCol="1" anchor="b" anchorCtr="0" compatLnSpc="1">
            <a:prstTxWarp prst="textNoShape">
              <a:avLst/>
            </a:prstTxWarp>
          </a:bodyPr>
          <a:lstStyle>
            <a:lvl1pPr>
              <a:buClr>
                <a:srgbClr val="000000"/>
              </a:buClr>
              <a:buSzPts val="1400"/>
              <a:buFont typeface="Arial" charset="0"/>
              <a:buNone/>
              <a:defRPr sz="1200"/>
            </a:lvl1pPr>
          </a:lstStyle>
          <a:p>
            <a:pPr>
              <a:defRPr/>
            </a:pPr>
            <a:endParaRPr lang="en-US"/>
          </a:p>
        </p:txBody>
      </p:sp>
      <p:sp>
        <p:nvSpPr>
          <p:cNvPr id="11271" name="Google Shape;8;n"/>
          <p:cNvSpPr txBox="1">
            <a:spLocks noGrp="1"/>
          </p:cNvSpPr>
          <p:nvPr>
            <p:ph type="sldNum" idx="12"/>
          </p:nvPr>
        </p:nvSpPr>
        <p:spPr bwMode="auto">
          <a:xfrm>
            <a:off x="3884613" y="8685213"/>
            <a:ext cx="2971800" cy="458787"/>
          </a:xfrm>
          <a:prstGeom prst="rect">
            <a:avLst/>
          </a:prstGeom>
          <a:noFill/>
          <a:ln w="9525">
            <a:noFill/>
            <a:miter lim="800000"/>
            <a:headEnd/>
            <a:tailEnd/>
          </a:ln>
        </p:spPr>
        <p:txBody>
          <a:bodyPr vert="horz" wrap="square" lIns="91425" tIns="45700" rIns="91425" bIns="45700" numCol="1" anchor="b" anchorCtr="0" compatLnSpc="1">
            <a:prstTxWarp prst="textNoShape">
              <a:avLst/>
            </a:prstTxWarp>
          </a:bodyPr>
          <a:lstStyle>
            <a:lvl1pPr algn="r">
              <a:buClr>
                <a:srgbClr val="000000"/>
              </a:buClr>
              <a:buFont typeface="Arial" charset="0"/>
              <a:buNone/>
              <a:defRPr sz="1200"/>
            </a:lvl1pPr>
          </a:lstStyle>
          <a:p>
            <a:pPr>
              <a:defRPr/>
            </a:pPr>
            <a:fld id="{BD7A6096-2AAE-4168-A9AF-0B4ED59A4DD3}" type="slidenum">
              <a:rPr lang="en-GB"/>
              <a:pPr>
                <a:defRPr/>
              </a:pPr>
              <a:t>‹#›</a:t>
            </a:fld>
            <a:endParaRPr lang="en-US"/>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28600" algn="l" rtl="0" eaLnBrk="0" fontAlgn="base" hangingPunct="0">
      <a:spcBef>
        <a:spcPct val="0"/>
      </a:spcBef>
      <a:spcAft>
        <a:spcPct val="0"/>
      </a:spcAft>
      <a:buClr>
        <a:srgbClr val="000000"/>
      </a:buClr>
      <a:buFont typeface="Arial" charset="0"/>
      <a:defRPr sz="1400">
        <a:solidFill>
          <a:srgbClr val="000000"/>
        </a:solidFill>
        <a:latin typeface="Arial" panose="020B0604020202020204"/>
        <a:ea typeface="Arial" panose="020B0604020202020204"/>
        <a:cs typeface="Arial" panose="020B0604020202020204"/>
        <a:sym typeface="Arial" charset="0"/>
      </a:defRPr>
    </a:lvl1pPr>
    <a:lvl2pPr marL="742950" lvl="1" indent="-285750" algn="l" rtl="0" eaLnBrk="0" fontAlgn="base" hangingPunct="0">
      <a:spcBef>
        <a:spcPct val="0"/>
      </a:spcBef>
      <a:spcAft>
        <a:spcPct val="0"/>
      </a:spcAft>
      <a:buClr>
        <a:srgbClr val="000000"/>
      </a:buClr>
      <a:buFont typeface="Arial" charset="0"/>
      <a:defRPr sz="1400">
        <a:solidFill>
          <a:srgbClr val="000000"/>
        </a:solidFill>
        <a:latin typeface="Arial" panose="020B0604020202020204"/>
        <a:ea typeface="Arial" panose="020B0604020202020204"/>
        <a:cs typeface="Arial" panose="020B0604020202020204"/>
        <a:sym typeface="Arial" charset="0"/>
      </a:defRPr>
    </a:lvl2pPr>
    <a:lvl3pPr marL="1143000" lvl="2" indent="-228600" algn="l" rtl="0" eaLnBrk="0" fontAlgn="base" hangingPunct="0">
      <a:spcBef>
        <a:spcPct val="0"/>
      </a:spcBef>
      <a:spcAft>
        <a:spcPct val="0"/>
      </a:spcAft>
      <a:buClr>
        <a:srgbClr val="000000"/>
      </a:buClr>
      <a:buFont typeface="Arial" charset="0"/>
      <a:defRPr sz="1400">
        <a:solidFill>
          <a:srgbClr val="000000"/>
        </a:solidFill>
        <a:latin typeface="Arial" panose="020B0604020202020204"/>
        <a:ea typeface="Arial" panose="020B0604020202020204"/>
        <a:cs typeface="Arial" panose="020B0604020202020204"/>
        <a:sym typeface="Arial" charset="0"/>
      </a:defRPr>
    </a:lvl3pPr>
    <a:lvl4pPr marL="1600200" lvl="3" indent="-228600" algn="l" rtl="0" eaLnBrk="0" fontAlgn="base" hangingPunct="0">
      <a:spcBef>
        <a:spcPct val="0"/>
      </a:spcBef>
      <a:spcAft>
        <a:spcPct val="0"/>
      </a:spcAft>
      <a:buClr>
        <a:srgbClr val="000000"/>
      </a:buClr>
      <a:buFont typeface="Arial" charset="0"/>
      <a:defRPr sz="1400">
        <a:solidFill>
          <a:srgbClr val="000000"/>
        </a:solidFill>
        <a:latin typeface="Arial" panose="020B0604020202020204"/>
        <a:ea typeface="Arial" panose="020B0604020202020204"/>
        <a:cs typeface="Arial" panose="020B0604020202020204"/>
        <a:sym typeface="Arial" charset="0"/>
      </a:defRPr>
    </a:lvl4pPr>
    <a:lvl5pPr marL="2057400" lvl="4" indent="-228600" algn="l" rtl="0" eaLnBrk="0" fontAlgn="base" hangingPunct="0">
      <a:spcBef>
        <a:spcPct val="0"/>
      </a:spcBef>
      <a:spcAft>
        <a:spcPct val="0"/>
      </a:spcAft>
      <a:buClr>
        <a:srgbClr val="000000"/>
      </a:buClr>
      <a:buFont typeface="Arial" charset="0"/>
      <a:defRPr sz="1400">
        <a:solidFill>
          <a:srgbClr val="000000"/>
        </a:solidFill>
        <a:latin typeface="Arial" panose="020B0604020202020204"/>
        <a:ea typeface="Arial" panose="020B0604020202020204"/>
        <a:cs typeface="Arial" panose="020B0604020202020204"/>
        <a:sym typeface="Arial" charset="0"/>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a:ln>
            <a:headEnd/>
            <a:tailEnd/>
          </a:ln>
        </p:spPr>
      </p:sp>
      <p:sp>
        <p:nvSpPr>
          <p:cNvPr id="13314" name="Notes Placeholder 2"/>
          <p:cNvSpPr txBox="1">
            <a:spLocks noGrp="1"/>
          </p:cNvSpPr>
          <p:nvPr>
            <p:ph type="body" idx="1"/>
          </p:nvPr>
        </p:nvSpPr>
        <p:spPr>
          <a:ln/>
        </p:spPr>
        <p:txBody>
          <a:bodyPr/>
          <a:lstStyle/>
          <a:p>
            <a:pPr eaLnBrk="1" hangingPunct="1">
              <a:buSzPts val="1400"/>
            </a:pPr>
            <a:endParaRPr lang="en-US" sz="1200" smtClean="0">
              <a:latin typeface="Arial" charset="0"/>
              <a:cs typeface="Arial" charset="0"/>
            </a:endParaRPr>
          </a:p>
        </p:txBody>
      </p:sp>
      <p:sp>
        <p:nvSpPr>
          <p:cNvPr id="13315" name="Slide Number Placeholder 3"/>
          <p:cNvSpPr>
            <a:spLocks noGrp="1"/>
          </p:cNvSpPr>
          <p:nvPr>
            <p:ph type="sldNum" sz="quarter" idx="12"/>
          </p:nvPr>
        </p:nvSpPr>
        <p:spPr>
          <a:noFill/>
        </p:spPr>
        <p:txBody>
          <a:bodyPr/>
          <a:lstStyle/>
          <a:p>
            <a:fld id="{EE6C79E8-4F90-4F65-8C5C-FD8B2CDAA006}" type="slidenum">
              <a:rPr lang="en-GB" smtClean="0"/>
              <a:pPr/>
              <a:t>1</a:t>
            </a:fld>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7" name="Google Shape;242;p14:notes"/>
          <p:cNvSpPr txBox="1">
            <a:spLocks noGrp="1"/>
          </p:cNvSpPr>
          <p:nvPr>
            <p:ph type="body" idx="1"/>
          </p:nvPr>
        </p:nvSpPr>
        <p:spPr/>
        <p:txBody>
          <a:bodyPr/>
          <a:lstStyle/>
          <a:p>
            <a:pPr marL="0" indent="0" eaLnBrk="1" hangingPunct="1">
              <a:buSzPts val="1400"/>
            </a:pPr>
            <a:endParaRPr lang="en-US" sz="1200" smtClean="0">
              <a:latin typeface="Arial" charset="0"/>
              <a:cs typeface="Arial" charset="0"/>
            </a:endParaRPr>
          </a:p>
        </p:txBody>
      </p:sp>
      <p:sp>
        <p:nvSpPr>
          <p:cNvPr id="34818" name="Google Shape;243;p14:notes"/>
          <p:cNvSpPr>
            <a:spLocks noGrp="1" noRot="1" noChangeAspect="1"/>
          </p:cNvSpPr>
          <p:nvPr>
            <p:ph type="sldImg" idx="2"/>
          </p:nvPr>
        </p:nvSpPr>
        <p:spPr>
          <a:ln>
            <a:headEnd/>
            <a:tailEn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247;p15:notes"/>
          <p:cNvSpPr txBox="1">
            <a:spLocks noGrp="1"/>
          </p:cNvSpPr>
          <p:nvPr>
            <p:ph type="body" idx="1"/>
          </p:nvPr>
        </p:nvSpPr>
        <p:spPr/>
        <p:txBody>
          <a:bodyPr/>
          <a:lstStyle/>
          <a:p>
            <a:pPr marL="0" indent="0" eaLnBrk="1" hangingPunct="1">
              <a:buSzPts val="1400"/>
            </a:pPr>
            <a:endParaRPr lang="en-US" sz="1200" smtClean="0">
              <a:latin typeface="Arial" charset="0"/>
              <a:cs typeface="Arial" charset="0"/>
            </a:endParaRPr>
          </a:p>
        </p:txBody>
      </p:sp>
      <p:sp>
        <p:nvSpPr>
          <p:cNvPr id="36866" name="Google Shape;248;p15:notes"/>
          <p:cNvSpPr>
            <a:spLocks noGrp="1" noRot="1" noChangeAspect="1"/>
          </p:cNvSpPr>
          <p:nvPr>
            <p:ph type="sldImg" idx="2"/>
          </p:nvPr>
        </p:nvSpPr>
        <p:spPr>
          <a:ln>
            <a:headEnd/>
            <a:tailEn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Google Shape;257;p16:notes"/>
          <p:cNvSpPr>
            <a:spLocks noGrp="1" noRot="1" noChangeAspect="1"/>
          </p:cNvSpPr>
          <p:nvPr>
            <p:ph type="sldImg" idx="2"/>
          </p:nvPr>
        </p:nvSpPr>
        <p:spPr>
          <a:ln>
            <a:headEnd/>
            <a:tailEnd/>
          </a:ln>
        </p:spPr>
      </p:sp>
      <p:sp>
        <p:nvSpPr>
          <p:cNvPr id="38914" name="Google Shape;258;p16:notes"/>
          <p:cNvSpPr txBox="1">
            <a:spLocks noGrp="1"/>
          </p:cNvSpPr>
          <p:nvPr>
            <p:ph type="body" idx="1"/>
          </p:nvPr>
        </p:nvSpPr>
        <p:spPr/>
        <p:txBody>
          <a:bodyPr/>
          <a:lstStyle/>
          <a:p>
            <a:pPr marL="0" indent="0" eaLnBrk="1" hangingPunct="1">
              <a:buSzPts val="1400"/>
            </a:pPr>
            <a:endParaRPr lang="en-US" sz="1200" smtClean="0">
              <a:latin typeface="Arial" charset="0"/>
              <a:cs typeface="Arial" charset="0"/>
            </a:endParaRPr>
          </a:p>
        </p:txBody>
      </p:sp>
      <p:sp>
        <p:nvSpPr>
          <p:cNvPr id="38915" name="Google Shape;259;p16:notes"/>
          <p:cNvSpPr>
            <a:spLocks noGrp="1"/>
          </p:cNvSpPr>
          <p:nvPr>
            <p:ph type="sldNum" sz="quarter" idx="12"/>
          </p:nvPr>
        </p:nvSpPr>
        <p:spPr>
          <a:noFill/>
        </p:spPr>
        <p:txBody>
          <a:bodyPr/>
          <a:lstStyle/>
          <a:p>
            <a:fld id="{3A1C9DAD-D860-4869-9A57-264E1DCB37EE}" type="slidenum">
              <a:rPr lang="en-GB" sz="1400" smtClean="0"/>
              <a:pPr/>
              <a:t>15</a:t>
            </a:fld>
            <a:endParaRPr lang="en-GB" sz="14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1" name="Google Shape;279;p17:notes"/>
          <p:cNvSpPr txBox="1">
            <a:spLocks noGrp="1"/>
          </p:cNvSpPr>
          <p:nvPr>
            <p:ph type="body" idx="1"/>
          </p:nvPr>
        </p:nvSpPr>
        <p:spPr/>
        <p:txBody>
          <a:bodyPr/>
          <a:lstStyle/>
          <a:p>
            <a:pPr marL="0" indent="0" eaLnBrk="1" hangingPunct="1">
              <a:buSzPts val="1400"/>
            </a:pPr>
            <a:endParaRPr lang="en-US" sz="1200" smtClean="0">
              <a:latin typeface="Arial" charset="0"/>
              <a:cs typeface="Arial" charset="0"/>
            </a:endParaRPr>
          </a:p>
        </p:txBody>
      </p:sp>
      <p:sp>
        <p:nvSpPr>
          <p:cNvPr id="40962" name="Google Shape;280;p17:notes"/>
          <p:cNvSpPr>
            <a:spLocks noGrp="1" noRot="1" noChangeAspect="1"/>
          </p:cNvSpPr>
          <p:nvPr>
            <p:ph type="sldImg" idx="2"/>
          </p:nvPr>
        </p:nvSpPr>
        <p:spPr>
          <a:ln>
            <a:headEnd/>
            <a:tailEn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9" name="Google Shape;286;p18:notes"/>
          <p:cNvSpPr>
            <a:spLocks noGrp="1" noRot="1" noChangeAspect="1"/>
          </p:cNvSpPr>
          <p:nvPr>
            <p:ph type="sldImg" idx="2"/>
          </p:nvPr>
        </p:nvSpPr>
        <p:spPr>
          <a:ln>
            <a:headEnd/>
            <a:tailEnd/>
          </a:ln>
        </p:spPr>
      </p:sp>
      <p:sp>
        <p:nvSpPr>
          <p:cNvPr id="43010" name="Google Shape;287;p18:notes"/>
          <p:cNvSpPr txBox="1">
            <a:spLocks noGrp="1"/>
          </p:cNvSpPr>
          <p:nvPr>
            <p:ph type="body" idx="1"/>
          </p:nvPr>
        </p:nvSpPr>
        <p:spPr/>
        <p:txBody>
          <a:bodyPr/>
          <a:lstStyle/>
          <a:p>
            <a:pPr marL="0" indent="0" eaLnBrk="1" hangingPunct="1">
              <a:buSzPts val="1400"/>
            </a:pPr>
            <a:endParaRPr lang="en-US" sz="1200" smtClean="0">
              <a:latin typeface="Arial" charset="0"/>
              <a:cs typeface="Arial" charset="0"/>
            </a:endParaRPr>
          </a:p>
        </p:txBody>
      </p:sp>
      <p:sp>
        <p:nvSpPr>
          <p:cNvPr id="43011" name="Google Shape;288;p18:notes"/>
          <p:cNvSpPr>
            <a:spLocks noGrp="1"/>
          </p:cNvSpPr>
          <p:nvPr>
            <p:ph type="sldNum" sz="quarter" idx="12"/>
          </p:nvPr>
        </p:nvSpPr>
        <p:spPr>
          <a:noFill/>
        </p:spPr>
        <p:txBody>
          <a:bodyPr/>
          <a:lstStyle/>
          <a:p>
            <a:fld id="{49166597-799B-4CA4-B7D5-90E5714EA892}" type="slidenum">
              <a:rPr lang="en-GB" sz="1400" smtClean="0"/>
              <a:pPr/>
              <a:t>17</a:t>
            </a:fld>
            <a:endParaRPr lang="en-GB" sz="14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Google Shape;296;p19:notes"/>
          <p:cNvSpPr>
            <a:spLocks noGrp="1" noRot="1" noChangeAspect="1"/>
          </p:cNvSpPr>
          <p:nvPr>
            <p:ph type="sldImg" idx="2"/>
          </p:nvPr>
        </p:nvSpPr>
        <p:spPr>
          <a:ln>
            <a:headEnd/>
            <a:tailEnd/>
          </a:ln>
        </p:spPr>
      </p:sp>
      <p:sp>
        <p:nvSpPr>
          <p:cNvPr id="45058" name="Google Shape;297;p19:notes"/>
          <p:cNvSpPr txBox="1">
            <a:spLocks noGrp="1"/>
          </p:cNvSpPr>
          <p:nvPr>
            <p:ph type="body" idx="1"/>
          </p:nvPr>
        </p:nvSpPr>
        <p:spPr/>
        <p:txBody>
          <a:bodyPr/>
          <a:lstStyle/>
          <a:p>
            <a:pPr marL="0" indent="0" eaLnBrk="1" hangingPunct="1">
              <a:buSzPts val="1400"/>
            </a:pPr>
            <a:endParaRPr lang="en-US" sz="1200" smtClean="0">
              <a:latin typeface="Arial" charset="0"/>
              <a:cs typeface="Arial" charset="0"/>
            </a:endParaRPr>
          </a:p>
        </p:txBody>
      </p:sp>
      <p:sp>
        <p:nvSpPr>
          <p:cNvPr id="45059" name="Google Shape;298;p19:notes"/>
          <p:cNvSpPr>
            <a:spLocks noGrp="1"/>
          </p:cNvSpPr>
          <p:nvPr>
            <p:ph type="sldNum" sz="quarter" idx="12"/>
          </p:nvPr>
        </p:nvSpPr>
        <p:spPr>
          <a:noFill/>
        </p:spPr>
        <p:txBody>
          <a:bodyPr/>
          <a:lstStyle/>
          <a:p>
            <a:fld id="{EAFDB17D-1EB0-49F6-B317-983EDDA12A3C}" type="slidenum">
              <a:rPr lang="en-GB" sz="1400" smtClean="0"/>
              <a:pPr/>
              <a:t>18</a:t>
            </a:fld>
            <a:endParaRPr lang="en-GB" sz="14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5" name="Google Shape;303;p20:notes"/>
          <p:cNvSpPr>
            <a:spLocks noGrp="1" noRot="1" noChangeAspect="1"/>
          </p:cNvSpPr>
          <p:nvPr>
            <p:ph type="sldImg" idx="2"/>
          </p:nvPr>
        </p:nvSpPr>
        <p:spPr>
          <a:ln>
            <a:headEnd/>
            <a:tailEnd/>
          </a:ln>
        </p:spPr>
      </p:sp>
      <p:sp>
        <p:nvSpPr>
          <p:cNvPr id="47106" name="Google Shape;304;p20:notes"/>
          <p:cNvSpPr txBox="1">
            <a:spLocks noGrp="1"/>
          </p:cNvSpPr>
          <p:nvPr>
            <p:ph type="body" idx="1"/>
          </p:nvPr>
        </p:nvSpPr>
        <p:spPr/>
        <p:txBody>
          <a:bodyPr/>
          <a:lstStyle/>
          <a:p>
            <a:pPr marL="0" indent="0" eaLnBrk="1" hangingPunct="1">
              <a:buSzPts val="1400"/>
            </a:pPr>
            <a:endParaRPr lang="en-US" sz="1200" smtClean="0">
              <a:latin typeface="Arial" charset="0"/>
              <a:cs typeface="Arial" charset="0"/>
            </a:endParaRPr>
          </a:p>
        </p:txBody>
      </p:sp>
      <p:sp>
        <p:nvSpPr>
          <p:cNvPr id="47107" name="Google Shape;305;p20:notes"/>
          <p:cNvSpPr>
            <a:spLocks noGrp="1"/>
          </p:cNvSpPr>
          <p:nvPr>
            <p:ph type="sldNum" sz="quarter" idx="12"/>
          </p:nvPr>
        </p:nvSpPr>
        <p:spPr>
          <a:noFill/>
        </p:spPr>
        <p:txBody>
          <a:bodyPr/>
          <a:lstStyle/>
          <a:p>
            <a:fld id="{1E24A8E8-B27A-4EA8-9DC9-373C3904FCB1}" type="slidenum">
              <a:rPr lang="en-GB" sz="1400" smtClean="0"/>
              <a:pPr/>
              <a:t>19</a:t>
            </a:fld>
            <a:endParaRPr lang="en-GB" sz="14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3" name="Google Shape;310;p21:notes"/>
          <p:cNvSpPr>
            <a:spLocks noGrp="1" noRot="1" noChangeAspect="1"/>
          </p:cNvSpPr>
          <p:nvPr>
            <p:ph type="sldImg" idx="2"/>
          </p:nvPr>
        </p:nvSpPr>
        <p:spPr>
          <a:ln>
            <a:headEnd/>
            <a:tailEnd/>
          </a:ln>
        </p:spPr>
      </p:sp>
      <p:sp>
        <p:nvSpPr>
          <p:cNvPr id="49154" name="Google Shape;311;p21:notes"/>
          <p:cNvSpPr txBox="1">
            <a:spLocks noGrp="1"/>
          </p:cNvSpPr>
          <p:nvPr>
            <p:ph type="body" idx="1"/>
          </p:nvPr>
        </p:nvSpPr>
        <p:spPr/>
        <p:txBody>
          <a:bodyPr/>
          <a:lstStyle/>
          <a:p>
            <a:pPr marL="0" indent="0" eaLnBrk="1" hangingPunct="1">
              <a:buSzPts val="1400"/>
            </a:pPr>
            <a:endParaRPr lang="en-US" sz="1200" smtClean="0">
              <a:latin typeface="Arial" charset="0"/>
              <a:cs typeface="Arial" charset="0"/>
            </a:endParaRPr>
          </a:p>
        </p:txBody>
      </p:sp>
      <p:sp>
        <p:nvSpPr>
          <p:cNvPr id="49155" name="Google Shape;312;p21:notes"/>
          <p:cNvSpPr>
            <a:spLocks noGrp="1"/>
          </p:cNvSpPr>
          <p:nvPr>
            <p:ph type="sldNum" sz="quarter" idx="12"/>
          </p:nvPr>
        </p:nvSpPr>
        <p:spPr>
          <a:noFill/>
        </p:spPr>
        <p:txBody>
          <a:bodyPr/>
          <a:lstStyle/>
          <a:p>
            <a:fld id="{2587A6E1-410B-4291-9AEC-E15B861FCBEF}" type="slidenum">
              <a:rPr lang="en-GB" sz="1400" smtClean="0"/>
              <a:pPr/>
              <a:t>20</a:t>
            </a:fld>
            <a:endParaRPr lang="en-GB" sz="14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Google Shape;321;p22:notes"/>
          <p:cNvSpPr>
            <a:spLocks noGrp="1" noRot="1" noChangeAspect="1"/>
          </p:cNvSpPr>
          <p:nvPr>
            <p:ph type="sldImg" idx="2"/>
          </p:nvPr>
        </p:nvSpPr>
        <p:spPr>
          <a:ln>
            <a:headEnd/>
            <a:tailEnd/>
          </a:ln>
        </p:spPr>
      </p:sp>
      <p:sp>
        <p:nvSpPr>
          <p:cNvPr id="51202" name="Google Shape;322;p22:notes"/>
          <p:cNvSpPr txBox="1">
            <a:spLocks noGrp="1"/>
          </p:cNvSpPr>
          <p:nvPr>
            <p:ph type="body" idx="1"/>
          </p:nvPr>
        </p:nvSpPr>
        <p:spPr/>
        <p:txBody>
          <a:bodyPr/>
          <a:lstStyle/>
          <a:p>
            <a:pPr marL="0" indent="0" eaLnBrk="1" hangingPunct="1">
              <a:buSzPts val="1400"/>
            </a:pPr>
            <a:endParaRPr lang="en-US" sz="1200" smtClean="0">
              <a:latin typeface="Arial" charset="0"/>
              <a:cs typeface="Arial" charset="0"/>
            </a:endParaRPr>
          </a:p>
        </p:txBody>
      </p:sp>
      <p:sp>
        <p:nvSpPr>
          <p:cNvPr id="51203" name="Google Shape;323;p22:notes"/>
          <p:cNvSpPr>
            <a:spLocks noGrp="1"/>
          </p:cNvSpPr>
          <p:nvPr>
            <p:ph type="sldNum" sz="quarter" idx="12"/>
          </p:nvPr>
        </p:nvSpPr>
        <p:spPr>
          <a:noFill/>
        </p:spPr>
        <p:txBody>
          <a:bodyPr/>
          <a:lstStyle/>
          <a:p>
            <a:fld id="{E5E05E28-F36B-4BC1-8786-D8A0C25C2FC0}" type="slidenum">
              <a:rPr lang="en-GB" sz="1400" smtClean="0"/>
              <a:pPr/>
              <a:t>21</a:t>
            </a:fld>
            <a:endParaRPr lang="en-GB" sz="14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Google Shape;279;p17:notes"/>
          <p:cNvSpPr txBox="1">
            <a:spLocks noGrp="1"/>
          </p:cNvSpPr>
          <p:nvPr>
            <p:ph type="body" idx="1"/>
          </p:nvPr>
        </p:nvSpPr>
        <p:spPr/>
        <p:txBody>
          <a:bodyPr/>
          <a:lstStyle/>
          <a:p>
            <a:pPr marL="0" indent="0" eaLnBrk="1" hangingPunct="1">
              <a:buSzPts val="1400"/>
            </a:pPr>
            <a:endParaRPr lang="en-US" sz="1200" smtClean="0">
              <a:latin typeface="Arial" charset="0"/>
              <a:cs typeface="Arial" charset="0"/>
            </a:endParaRPr>
          </a:p>
        </p:txBody>
      </p:sp>
      <p:sp>
        <p:nvSpPr>
          <p:cNvPr id="53250" name="Google Shape;280;p17:notes"/>
          <p:cNvSpPr>
            <a:spLocks noGrp="1" noRot="1" noChangeAspect="1" noTextEdit="1"/>
          </p:cNvSpPr>
          <p:nvPr>
            <p:ph type="sldImg" idx="2"/>
          </p:nvPr>
        </p:nvSpPr>
        <p:spPr>
          <a:ln>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9" name="Google Shape;96;p6:notes"/>
          <p:cNvSpPr>
            <a:spLocks noGrp="1" noRot="1" noChangeAspect="1"/>
          </p:cNvSpPr>
          <p:nvPr>
            <p:ph type="sldImg" idx="2"/>
          </p:nvPr>
        </p:nvSpPr>
        <p:spPr>
          <a:ln>
            <a:headEnd/>
            <a:tailEnd/>
          </a:ln>
        </p:spPr>
      </p:sp>
      <p:sp>
        <p:nvSpPr>
          <p:cNvPr id="17410" name="Google Shape;97;p6:notes"/>
          <p:cNvSpPr txBox="1">
            <a:spLocks noGrp="1"/>
          </p:cNvSpPr>
          <p:nvPr>
            <p:ph type="body" idx="1"/>
          </p:nvPr>
        </p:nvSpPr>
        <p:spPr/>
        <p:txBody>
          <a:bodyPr/>
          <a:lstStyle/>
          <a:p>
            <a:pPr marL="0" indent="0" eaLnBrk="1" hangingPunct="1">
              <a:buSzPts val="1400"/>
            </a:pPr>
            <a:endParaRPr lang="en-US" sz="1200" smtClean="0">
              <a:latin typeface="Arial" charset="0"/>
              <a:cs typeface="Arial" charset="0"/>
            </a:endParaRPr>
          </a:p>
        </p:txBody>
      </p:sp>
      <p:sp>
        <p:nvSpPr>
          <p:cNvPr id="17411" name="Google Shape;98;p6:notes"/>
          <p:cNvSpPr>
            <a:spLocks noGrp="1"/>
          </p:cNvSpPr>
          <p:nvPr>
            <p:ph type="sldNum" sz="quarter" idx="12"/>
          </p:nvPr>
        </p:nvSpPr>
        <p:spPr>
          <a:noFill/>
        </p:spPr>
        <p:txBody>
          <a:bodyPr/>
          <a:lstStyle/>
          <a:p>
            <a:fld id="{EDAEDF87-03FE-4B28-9E23-B9B97DA76EA3}" type="slidenum">
              <a:rPr lang="en-GB" sz="1400" smtClean="0"/>
              <a:pPr/>
              <a:t>4</a:t>
            </a:fld>
            <a:endParaRPr lang="en-GB" sz="14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Google Shape;104;p7:notes"/>
          <p:cNvSpPr>
            <a:spLocks noGrp="1" noRot="1" noChangeAspect="1"/>
          </p:cNvSpPr>
          <p:nvPr>
            <p:ph type="sldImg" idx="2"/>
          </p:nvPr>
        </p:nvSpPr>
        <p:spPr>
          <a:ln>
            <a:headEnd/>
            <a:tailEnd/>
          </a:ln>
        </p:spPr>
      </p:sp>
      <p:sp>
        <p:nvSpPr>
          <p:cNvPr id="19458" name="Google Shape;105;p7:notes"/>
          <p:cNvSpPr txBox="1">
            <a:spLocks noGrp="1"/>
          </p:cNvSpPr>
          <p:nvPr>
            <p:ph type="body" idx="1"/>
          </p:nvPr>
        </p:nvSpPr>
        <p:spPr/>
        <p:txBody>
          <a:bodyPr/>
          <a:lstStyle/>
          <a:p>
            <a:pPr marL="0" indent="0" eaLnBrk="1" hangingPunct="1">
              <a:buSzPts val="1400"/>
            </a:pPr>
            <a:endParaRPr lang="en-US" sz="1200" smtClean="0">
              <a:latin typeface="Arial" charset="0"/>
              <a:cs typeface="Arial" charset="0"/>
            </a:endParaRPr>
          </a:p>
        </p:txBody>
      </p:sp>
      <p:sp>
        <p:nvSpPr>
          <p:cNvPr id="19459" name="Google Shape;106;p7:notes"/>
          <p:cNvSpPr>
            <a:spLocks noGrp="1"/>
          </p:cNvSpPr>
          <p:nvPr>
            <p:ph type="sldNum" sz="quarter" idx="12"/>
          </p:nvPr>
        </p:nvSpPr>
        <p:spPr>
          <a:noFill/>
        </p:spPr>
        <p:txBody>
          <a:bodyPr/>
          <a:lstStyle/>
          <a:p>
            <a:fld id="{7D7D360B-3EAA-4514-9AFC-0C61899C483F}" type="slidenum">
              <a:rPr lang="en-GB" sz="1400" smtClean="0"/>
              <a:pPr/>
              <a:t>5</a:t>
            </a:fld>
            <a:endParaRPr lang="en-GB" sz="14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18;p8:notes"/>
          <p:cNvSpPr>
            <a:spLocks noGrp="1" noRot="1" noChangeAspect="1"/>
          </p:cNvSpPr>
          <p:nvPr>
            <p:ph type="sldImg" idx="2"/>
          </p:nvPr>
        </p:nvSpPr>
        <p:spPr>
          <a:ln>
            <a:headEnd/>
            <a:tailEnd/>
          </a:ln>
        </p:spPr>
      </p:sp>
      <p:sp>
        <p:nvSpPr>
          <p:cNvPr id="22530" name="Google Shape;119;p8:notes"/>
          <p:cNvSpPr txBox="1">
            <a:spLocks noGrp="1"/>
          </p:cNvSpPr>
          <p:nvPr>
            <p:ph type="body" idx="1"/>
          </p:nvPr>
        </p:nvSpPr>
        <p:spPr/>
        <p:txBody>
          <a:bodyPr/>
          <a:lstStyle/>
          <a:p>
            <a:pPr marL="0" indent="0" eaLnBrk="1" hangingPunct="1">
              <a:buSzPts val="1400"/>
            </a:pPr>
            <a:endParaRPr lang="en-US" sz="1200" smtClean="0">
              <a:latin typeface="Arial" charset="0"/>
              <a:cs typeface="Arial" charset="0"/>
            </a:endParaRPr>
          </a:p>
        </p:txBody>
      </p:sp>
      <p:sp>
        <p:nvSpPr>
          <p:cNvPr id="22531" name="Google Shape;120;p8:notes"/>
          <p:cNvSpPr>
            <a:spLocks noGrp="1"/>
          </p:cNvSpPr>
          <p:nvPr>
            <p:ph type="sldNum" sz="quarter" idx="12"/>
          </p:nvPr>
        </p:nvSpPr>
        <p:spPr>
          <a:noFill/>
        </p:spPr>
        <p:txBody>
          <a:bodyPr/>
          <a:lstStyle/>
          <a:p>
            <a:fld id="{1F30A7D4-801A-45D4-9CB8-2D56EDBF1223}" type="slidenum">
              <a:rPr lang="en-GB" sz="1400" smtClean="0"/>
              <a:pPr/>
              <a:t>7</a:t>
            </a:fld>
            <a:endParaRPr lang="en-GB" sz="14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49;p9:notes"/>
          <p:cNvSpPr>
            <a:spLocks noGrp="1" noRot="1" noChangeAspect="1"/>
          </p:cNvSpPr>
          <p:nvPr>
            <p:ph type="sldImg" idx="2"/>
          </p:nvPr>
        </p:nvSpPr>
        <p:spPr>
          <a:ln>
            <a:headEnd/>
            <a:tailEnd/>
          </a:ln>
        </p:spPr>
      </p:sp>
      <p:sp>
        <p:nvSpPr>
          <p:cNvPr id="24578" name="Google Shape;150;p9:notes"/>
          <p:cNvSpPr txBox="1">
            <a:spLocks noGrp="1"/>
          </p:cNvSpPr>
          <p:nvPr>
            <p:ph type="body" idx="1"/>
          </p:nvPr>
        </p:nvSpPr>
        <p:spPr/>
        <p:txBody>
          <a:bodyPr/>
          <a:lstStyle/>
          <a:p>
            <a:pPr marL="0" indent="0" eaLnBrk="1" hangingPunct="1">
              <a:buSzPts val="1400"/>
            </a:pPr>
            <a:endParaRPr lang="en-US" sz="1200" smtClean="0">
              <a:latin typeface="Arial" charset="0"/>
              <a:cs typeface="Arial" charset="0"/>
            </a:endParaRPr>
          </a:p>
        </p:txBody>
      </p:sp>
      <p:sp>
        <p:nvSpPr>
          <p:cNvPr id="24579" name="Google Shape;151;p9:notes"/>
          <p:cNvSpPr>
            <a:spLocks noGrp="1"/>
          </p:cNvSpPr>
          <p:nvPr>
            <p:ph type="sldNum" sz="quarter" idx="12"/>
          </p:nvPr>
        </p:nvSpPr>
        <p:spPr>
          <a:noFill/>
        </p:spPr>
        <p:txBody>
          <a:bodyPr/>
          <a:lstStyle/>
          <a:p>
            <a:fld id="{1BB0378C-780D-4593-A4D1-3D04BFC38FA2}" type="slidenum">
              <a:rPr lang="en-GB" sz="1400" smtClean="0"/>
              <a:pPr/>
              <a:t>8</a:t>
            </a:fld>
            <a:endParaRPr lang="en-GB" sz="14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93;p10:notes"/>
          <p:cNvSpPr txBox="1">
            <a:spLocks noGrp="1"/>
          </p:cNvSpPr>
          <p:nvPr>
            <p:ph type="body" idx="1"/>
          </p:nvPr>
        </p:nvSpPr>
        <p:spPr/>
        <p:txBody>
          <a:bodyPr/>
          <a:lstStyle/>
          <a:p>
            <a:pPr marL="0" indent="0" eaLnBrk="1" hangingPunct="1">
              <a:buSzPts val="1400"/>
            </a:pPr>
            <a:endParaRPr lang="en-US" sz="1200" smtClean="0">
              <a:latin typeface="Arial" charset="0"/>
              <a:cs typeface="Arial" charset="0"/>
            </a:endParaRPr>
          </a:p>
        </p:txBody>
      </p:sp>
      <p:sp>
        <p:nvSpPr>
          <p:cNvPr id="26626" name="Google Shape;194;p10:notes"/>
          <p:cNvSpPr>
            <a:spLocks noGrp="1" noRot="1" noChangeAspect="1"/>
          </p:cNvSpPr>
          <p:nvPr>
            <p:ph type="sldImg" idx="2"/>
          </p:nvPr>
        </p:nvSpPr>
        <p:spPr>
          <a:ln>
            <a:headEnd/>
            <a:tailEn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205;p11:notes"/>
          <p:cNvSpPr>
            <a:spLocks noGrp="1" noRot="1" noChangeAspect="1"/>
          </p:cNvSpPr>
          <p:nvPr>
            <p:ph type="sldImg" idx="2"/>
          </p:nvPr>
        </p:nvSpPr>
        <p:spPr>
          <a:ln>
            <a:headEnd/>
            <a:tailEnd/>
          </a:ln>
        </p:spPr>
      </p:sp>
      <p:sp>
        <p:nvSpPr>
          <p:cNvPr id="28674" name="Google Shape;206;p11:notes"/>
          <p:cNvSpPr txBox="1">
            <a:spLocks noGrp="1"/>
          </p:cNvSpPr>
          <p:nvPr>
            <p:ph type="body" idx="1"/>
          </p:nvPr>
        </p:nvSpPr>
        <p:spPr/>
        <p:txBody>
          <a:bodyPr/>
          <a:lstStyle/>
          <a:p>
            <a:pPr marL="0" indent="0" eaLnBrk="1" hangingPunct="1">
              <a:buSzPts val="1400"/>
            </a:pPr>
            <a:endParaRPr lang="en-US" sz="1200" smtClean="0">
              <a:latin typeface="Arial" charset="0"/>
              <a:cs typeface="Arial" charset="0"/>
            </a:endParaRPr>
          </a:p>
        </p:txBody>
      </p:sp>
      <p:sp>
        <p:nvSpPr>
          <p:cNvPr id="28675" name="Google Shape;207;p11:notes"/>
          <p:cNvSpPr>
            <a:spLocks noGrp="1"/>
          </p:cNvSpPr>
          <p:nvPr>
            <p:ph type="sldNum" sz="quarter" idx="12"/>
          </p:nvPr>
        </p:nvSpPr>
        <p:spPr>
          <a:noFill/>
        </p:spPr>
        <p:txBody>
          <a:bodyPr/>
          <a:lstStyle/>
          <a:p>
            <a:fld id="{4CB74509-CF58-4653-91E0-B516B7F61BDD}" type="slidenum">
              <a:rPr lang="en-GB" sz="1400" smtClean="0"/>
              <a:pPr/>
              <a:t>10</a:t>
            </a:fld>
            <a:endParaRPr lang="en-GB" sz="14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212;p12:notes"/>
          <p:cNvSpPr txBox="1">
            <a:spLocks noGrp="1"/>
          </p:cNvSpPr>
          <p:nvPr>
            <p:ph type="body" idx="1"/>
          </p:nvPr>
        </p:nvSpPr>
        <p:spPr/>
        <p:txBody>
          <a:bodyPr/>
          <a:lstStyle/>
          <a:p>
            <a:pPr marL="0" indent="0" eaLnBrk="1" hangingPunct="1">
              <a:buSzPts val="1400"/>
            </a:pPr>
            <a:endParaRPr lang="en-US" sz="1200" smtClean="0">
              <a:latin typeface="Arial" charset="0"/>
              <a:cs typeface="Arial" charset="0"/>
            </a:endParaRPr>
          </a:p>
        </p:txBody>
      </p:sp>
      <p:sp>
        <p:nvSpPr>
          <p:cNvPr id="30722" name="Google Shape;213;p12:notes"/>
          <p:cNvSpPr>
            <a:spLocks noGrp="1" noRot="1" noChangeAspect="1"/>
          </p:cNvSpPr>
          <p:nvPr>
            <p:ph type="sldImg" idx="2"/>
          </p:nvPr>
        </p:nvSpPr>
        <p:spPr>
          <a:ln>
            <a:headEnd/>
            <a:tailEn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4;p13:notes"/>
          <p:cNvSpPr>
            <a:spLocks noGrp="1" noRot="1" noChangeAspect="1"/>
          </p:cNvSpPr>
          <p:nvPr>
            <p:ph type="sldImg" idx="2"/>
          </p:nvPr>
        </p:nvSpPr>
        <p:spPr>
          <a:ln>
            <a:headEnd/>
            <a:tailEnd/>
          </a:ln>
        </p:spPr>
      </p:sp>
      <p:sp>
        <p:nvSpPr>
          <p:cNvPr id="32770" name="Google Shape;225;p13:notes"/>
          <p:cNvSpPr txBox="1">
            <a:spLocks noGrp="1"/>
          </p:cNvSpPr>
          <p:nvPr>
            <p:ph type="body" idx="1"/>
          </p:nvPr>
        </p:nvSpPr>
        <p:spPr/>
        <p:txBody>
          <a:bodyPr/>
          <a:lstStyle/>
          <a:p>
            <a:pPr marL="0" indent="0" eaLnBrk="1" hangingPunct="1">
              <a:buSzPts val="1400"/>
            </a:pPr>
            <a:endParaRPr lang="en-US" sz="1200" smtClean="0">
              <a:latin typeface="Arial" charset="0"/>
              <a:cs typeface="Arial" charset="0"/>
            </a:endParaRPr>
          </a:p>
        </p:txBody>
      </p:sp>
      <p:sp>
        <p:nvSpPr>
          <p:cNvPr id="32771" name="Google Shape;226;p13:notes"/>
          <p:cNvSpPr>
            <a:spLocks noGrp="1"/>
          </p:cNvSpPr>
          <p:nvPr>
            <p:ph type="sldNum" sz="quarter" idx="12"/>
          </p:nvPr>
        </p:nvSpPr>
        <p:spPr>
          <a:noFill/>
        </p:spPr>
        <p:txBody>
          <a:bodyPr/>
          <a:lstStyle/>
          <a:p>
            <a:fld id="{D99B11C1-75D9-4414-8978-1079A01842EF}" type="slidenum">
              <a:rPr lang="en-GB" sz="1400" smtClean="0"/>
              <a:pPr/>
              <a:t>12</a:t>
            </a:fld>
            <a:endParaRPr lang="en-GB" sz="140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过度页1" type="blank">
  <p:cSld name="BLANK">
    <p:spTree>
      <p:nvGrpSpPr>
        <p:cNvPr id="1" name="Shape 12"/>
        <p:cNvGrpSpPr/>
        <p:nvPr/>
      </p:nvGrpSpPr>
      <p:grpSpPr>
        <a:xfrm>
          <a:off x="0" y="0"/>
          <a:ext cx="0" cy="0"/>
          <a:chOff x="0" y="0"/>
          <a:chExt cx="0" cy="0"/>
        </a:xfrm>
      </p:grpSpPr>
      <p:pic>
        <p:nvPicPr>
          <p:cNvPr id="2" name="Google Shape;13;p28"/>
          <p:cNvPicPr preferRelativeResize="0">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ransition spd="slow" advClick="0"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4"/>
        <p:cNvGrpSpPr/>
        <p:nvPr/>
      </p:nvGrpSpPr>
      <p:grpSpPr>
        <a:xfrm>
          <a:off x="0" y="0"/>
          <a:ext cx="0" cy="0"/>
          <a:chOff x="0" y="0"/>
          <a:chExt cx="0" cy="0"/>
        </a:xfrm>
      </p:grpSpPr>
      <p:pic>
        <p:nvPicPr>
          <p:cNvPr id="2" name="Google Shape;15;p29"/>
          <p:cNvPicPr preferRelativeResize="0">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ransition spd="slow" advClick="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内页-1">
  <p:cSld name="内页-1">
    <p:spTree>
      <p:nvGrpSpPr>
        <p:cNvPr id="1" name="Shape 16"/>
        <p:cNvGrpSpPr/>
        <p:nvPr/>
      </p:nvGrpSpPr>
      <p:grpSpPr>
        <a:xfrm>
          <a:off x="0" y="0"/>
          <a:ext cx="0" cy="0"/>
          <a:chOff x="0" y="0"/>
          <a:chExt cx="0" cy="0"/>
        </a:xfrm>
      </p:grpSpPr>
      <p:pic>
        <p:nvPicPr>
          <p:cNvPr id="2" name="Google Shape;17;p30"/>
          <p:cNvPicPr preferRelativeResize="0">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 name="Google Shape;18;p30"/>
          <p:cNvSpPr/>
          <p:nvPr/>
        </p:nvSpPr>
        <p:spPr>
          <a:xfrm>
            <a:off x="304800" y="241300"/>
            <a:ext cx="11379200" cy="6375400"/>
          </a:xfrm>
          <a:prstGeom prst="rect">
            <a:avLst/>
          </a:prstGeom>
          <a:solidFill>
            <a:srgbClr val="F4EAE0"/>
          </a:solidFill>
          <a:ln>
            <a:noFill/>
          </a:ln>
          <a:effectLst>
            <a:outerShdw blurRad="50800" dist="38100" dir="16200000" rotWithShape="0">
              <a:srgbClr val="000000">
                <a:alpha val="40000"/>
              </a:srgbClr>
            </a:outerShdw>
          </a:effectLst>
        </p:spPr>
        <p:txBody>
          <a:bodyPr spcFirstLastPara="1" lIns="91425" tIns="45700" rIns="91425" bIns="45700" anchor="ctr"/>
          <a:lstStyle/>
          <a:p>
            <a:pPr algn="ctr" fontAlgn="auto">
              <a:spcBef>
                <a:spcPts val="0"/>
              </a:spcBef>
              <a:spcAft>
                <a:spcPts val="0"/>
              </a:spcAft>
              <a:buClr>
                <a:srgbClr val="000000"/>
              </a:buClr>
              <a:buFont typeface="Arial" panose="020B0604020202020204"/>
              <a:buNone/>
              <a:defRPr/>
            </a:pPr>
            <a:endParaRPr sz="1800" kern="0">
              <a:solidFill>
                <a:schemeClr val="lt1"/>
              </a:solidFill>
              <a:latin typeface="Arial" panose="020B0604020202020204"/>
              <a:ea typeface="Arial" panose="020B0604020202020204"/>
              <a:cs typeface="Arial" panose="020B0604020202020204"/>
              <a:sym typeface="Arial" panose="020B0604020202020204"/>
            </a:endParaRPr>
          </a:p>
        </p:txBody>
      </p:sp>
      <p:sp>
        <p:nvSpPr>
          <p:cNvPr id="4" name="Google Shape;19;p30"/>
          <p:cNvSpPr>
            <a:spLocks noChangeArrowheads="1"/>
          </p:cNvSpPr>
          <p:nvPr/>
        </p:nvSpPr>
        <p:spPr bwMode="auto">
          <a:xfrm>
            <a:off x="419100" y="368300"/>
            <a:ext cx="11137900" cy="6121400"/>
          </a:xfrm>
          <a:prstGeom prst="rect">
            <a:avLst/>
          </a:prstGeom>
          <a:noFill/>
          <a:ln w="28575">
            <a:solidFill>
              <a:srgbClr val="D2736B"/>
            </a:solidFill>
            <a:prstDash val="dash"/>
            <a:miter lim="800000"/>
            <a:headEnd type="none" w="sm" len="sm"/>
            <a:tailEnd type="none" w="sm" len="sm"/>
          </a:ln>
        </p:spPr>
        <p:txBody>
          <a:bodyPr lIns="91425" tIns="45700" rIns="91425" bIns="45700" anchor="ctr"/>
          <a:lstStyle/>
          <a:p>
            <a:pPr algn="ctr">
              <a:buClr>
                <a:srgbClr val="000000"/>
              </a:buClr>
              <a:buFont typeface="Arial" charset="0"/>
              <a:buNone/>
              <a:defRPr/>
            </a:pPr>
            <a:endParaRPr lang="en-US" sz="1800">
              <a:solidFill>
                <a:srgbClr val="FFFFFF"/>
              </a:solidFill>
            </a:endParaRP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内页-1">
  <p:cSld name="3_内页-1">
    <p:spTree>
      <p:nvGrpSpPr>
        <p:cNvPr id="1" name="Shape 20"/>
        <p:cNvGrpSpPr/>
        <p:nvPr/>
      </p:nvGrpSpPr>
      <p:grpSpPr>
        <a:xfrm>
          <a:off x="0" y="0"/>
          <a:ext cx="0" cy="0"/>
          <a:chOff x="0" y="0"/>
          <a:chExt cx="0" cy="0"/>
        </a:xfrm>
      </p:grpSpPr>
      <p:pic>
        <p:nvPicPr>
          <p:cNvPr id="2" name="Google Shape;21;p31"/>
          <p:cNvPicPr preferRelativeResize="0">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 name="Google Shape;22;p31"/>
          <p:cNvSpPr/>
          <p:nvPr/>
        </p:nvSpPr>
        <p:spPr>
          <a:xfrm>
            <a:off x="304800" y="241300"/>
            <a:ext cx="11379200" cy="6375400"/>
          </a:xfrm>
          <a:prstGeom prst="rect">
            <a:avLst/>
          </a:prstGeom>
          <a:solidFill>
            <a:srgbClr val="F4EAE0"/>
          </a:solidFill>
          <a:ln>
            <a:noFill/>
          </a:ln>
          <a:effectLst>
            <a:outerShdw blurRad="50800" dist="38100" dir="16200000" rotWithShape="0">
              <a:srgbClr val="000000">
                <a:alpha val="40000"/>
              </a:srgbClr>
            </a:outerShdw>
          </a:effectLst>
        </p:spPr>
        <p:txBody>
          <a:bodyPr spcFirstLastPara="1" lIns="91425" tIns="45700" rIns="91425" bIns="45700" anchor="ctr"/>
          <a:lstStyle/>
          <a:p>
            <a:pPr algn="ctr" fontAlgn="auto">
              <a:spcBef>
                <a:spcPts val="0"/>
              </a:spcBef>
              <a:spcAft>
                <a:spcPts val="0"/>
              </a:spcAft>
              <a:buClr>
                <a:srgbClr val="000000"/>
              </a:buClr>
              <a:buFont typeface="Arial" panose="020B0604020202020204"/>
              <a:buNone/>
              <a:defRPr/>
            </a:pPr>
            <a:endParaRPr sz="1800" kern="0">
              <a:solidFill>
                <a:schemeClr val="lt1"/>
              </a:solidFill>
              <a:latin typeface="Arial" panose="020B0604020202020204"/>
              <a:ea typeface="Arial" panose="020B0604020202020204"/>
              <a:cs typeface="Arial" panose="020B0604020202020204"/>
              <a:sym typeface="Arial" panose="020B0604020202020204"/>
            </a:endParaRPr>
          </a:p>
        </p:txBody>
      </p:sp>
      <p:sp>
        <p:nvSpPr>
          <p:cNvPr id="4" name="Google Shape;23;p31"/>
          <p:cNvSpPr>
            <a:spLocks noChangeArrowheads="1"/>
          </p:cNvSpPr>
          <p:nvPr/>
        </p:nvSpPr>
        <p:spPr bwMode="auto">
          <a:xfrm>
            <a:off x="419100" y="368300"/>
            <a:ext cx="11137900" cy="6121400"/>
          </a:xfrm>
          <a:prstGeom prst="rect">
            <a:avLst/>
          </a:prstGeom>
          <a:noFill/>
          <a:ln w="28575">
            <a:solidFill>
              <a:srgbClr val="D2736B"/>
            </a:solidFill>
            <a:prstDash val="dash"/>
            <a:miter lim="800000"/>
            <a:headEnd type="none" w="sm" len="sm"/>
            <a:tailEnd type="none" w="sm" len="sm"/>
          </a:ln>
        </p:spPr>
        <p:txBody>
          <a:bodyPr lIns="91425" tIns="45700" rIns="91425" bIns="45700" anchor="ctr"/>
          <a:lstStyle/>
          <a:p>
            <a:pPr algn="ctr">
              <a:buClr>
                <a:srgbClr val="000000"/>
              </a:buClr>
              <a:buFont typeface="Arial" charset="0"/>
              <a:buNone/>
              <a:defRPr/>
            </a:pPr>
            <a:endParaRPr lang="en-US" sz="1800">
              <a:solidFill>
                <a:srgbClr val="FFFFFF"/>
              </a:solidFill>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内页-1">
  <p:cSld name="1_内页-1">
    <p:spTree>
      <p:nvGrpSpPr>
        <p:cNvPr id="1" name="Shape 24"/>
        <p:cNvGrpSpPr/>
        <p:nvPr/>
      </p:nvGrpSpPr>
      <p:grpSpPr>
        <a:xfrm>
          <a:off x="0" y="0"/>
          <a:ext cx="0" cy="0"/>
          <a:chOff x="0" y="0"/>
          <a:chExt cx="0" cy="0"/>
        </a:xfrm>
      </p:grpSpPr>
      <p:pic>
        <p:nvPicPr>
          <p:cNvPr id="2" name="Google Shape;25;p32"/>
          <p:cNvPicPr preferRelativeResize="0">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 name="Google Shape;26;p32"/>
          <p:cNvSpPr/>
          <p:nvPr/>
        </p:nvSpPr>
        <p:spPr>
          <a:xfrm>
            <a:off x="304800" y="241300"/>
            <a:ext cx="11379200" cy="6375400"/>
          </a:xfrm>
          <a:prstGeom prst="rect">
            <a:avLst/>
          </a:prstGeom>
          <a:solidFill>
            <a:srgbClr val="F4EAE0"/>
          </a:solidFill>
          <a:ln>
            <a:noFill/>
          </a:ln>
          <a:effectLst>
            <a:outerShdw blurRad="50800" dist="38100" dir="16200000" rotWithShape="0">
              <a:srgbClr val="000000">
                <a:alpha val="40000"/>
              </a:srgbClr>
            </a:outerShdw>
          </a:effectLst>
        </p:spPr>
        <p:txBody>
          <a:bodyPr spcFirstLastPara="1" lIns="91425" tIns="45700" rIns="91425" bIns="45700" anchor="ctr"/>
          <a:lstStyle/>
          <a:p>
            <a:pPr algn="ctr" fontAlgn="auto">
              <a:spcBef>
                <a:spcPts val="0"/>
              </a:spcBef>
              <a:spcAft>
                <a:spcPts val="0"/>
              </a:spcAft>
              <a:buClr>
                <a:srgbClr val="000000"/>
              </a:buClr>
              <a:buFont typeface="Arial" panose="020B0604020202020204"/>
              <a:buNone/>
              <a:defRPr/>
            </a:pPr>
            <a:endParaRPr sz="1800" kern="0">
              <a:solidFill>
                <a:schemeClr val="lt1"/>
              </a:solidFill>
              <a:latin typeface="Arial" panose="020B0604020202020204"/>
              <a:ea typeface="Arial" panose="020B0604020202020204"/>
              <a:cs typeface="Arial" panose="020B0604020202020204"/>
              <a:sym typeface="Arial" panose="020B0604020202020204"/>
            </a:endParaRPr>
          </a:p>
        </p:txBody>
      </p:sp>
      <p:sp>
        <p:nvSpPr>
          <p:cNvPr id="4" name="Google Shape;27;p32"/>
          <p:cNvSpPr>
            <a:spLocks noChangeArrowheads="1"/>
          </p:cNvSpPr>
          <p:nvPr/>
        </p:nvSpPr>
        <p:spPr bwMode="auto">
          <a:xfrm>
            <a:off x="419100" y="368300"/>
            <a:ext cx="11137900" cy="6121400"/>
          </a:xfrm>
          <a:prstGeom prst="rect">
            <a:avLst/>
          </a:prstGeom>
          <a:noFill/>
          <a:ln w="28575">
            <a:solidFill>
              <a:srgbClr val="D2736B"/>
            </a:solidFill>
            <a:prstDash val="dash"/>
            <a:miter lim="800000"/>
            <a:headEnd type="none" w="sm" len="sm"/>
            <a:tailEnd type="none" w="sm" len="sm"/>
          </a:ln>
        </p:spPr>
        <p:txBody>
          <a:bodyPr lIns="91425" tIns="45700" rIns="91425" bIns="45700" anchor="ctr"/>
          <a:lstStyle/>
          <a:p>
            <a:pPr algn="ctr">
              <a:buClr>
                <a:srgbClr val="000000"/>
              </a:buClr>
              <a:buFont typeface="Arial" charset="0"/>
              <a:buNone/>
              <a:defRPr/>
            </a:pPr>
            <a:endParaRPr lang="en-US" sz="1800">
              <a:solidFill>
                <a:srgbClr val="FFFFFF"/>
              </a:solidFill>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内页-1">
  <p:cSld name="2_内页-1">
    <p:spTree>
      <p:nvGrpSpPr>
        <p:cNvPr id="1" name="Shape 28"/>
        <p:cNvGrpSpPr/>
        <p:nvPr/>
      </p:nvGrpSpPr>
      <p:grpSpPr>
        <a:xfrm>
          <a:off x="0" y="0"/>
          <a:ext cx="0" cy="0"/>
          <a:chOff x="0" y="0"/>
          <a:chExt cx="0" cy="0"/>
        </a:xfrm>
      </p:grpSpPr>
      <p:pic>
        <p:nvPicPr>
          <p:cNvPr id="2" name="Google Shape;29;p33"/>
          <p:cNvPicPr preferRelativeResize="0">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 name="Google Shape;30;p33"/>
          <p:cNvSpPr>
            <a:spLocks noChangeArrowheads="1"/>
          </p:cNvSpPr>
          <p:nvPr/>
        </p:nvSpPr>
        <p:spPr bwMode="auto">
          <a:xfrm>
            <a:off x="419100" y="368300"/>
            <a:ext cx="11137900" cy="6121400"/>
          </a:xfrm>
          <a:prstGeom prst="rect">
            <a:avLst/>
          </a:prstGeom>
          <a:noFill/>
          <a:ln w="28575">
            <a:solidFill>
              <a:srgbClr val="D2736B"/>
            </a:solidFill>
            <a:prstDash val="dash"/>
            <a:miter lim="800000"/>
            <a:headEnd type="none" w="sm" len="sm"/>
            <a:tailEnd type="none" w="sm" len="sm"/>
          </a:ln>
        </p:spPr>
        <p:txBody>
          <a:bodyPr lIns="91425" tIns="45700" rIns="91425" bIns="45700" anchor="ctr"/>
          <a:lstStyle/>
          <a:p>
            <a:pPr algn="ctr">
              <a:buClr>
                <a:srgbClr val="000000"/>
              </a:buClr>
              <a:buFont typeface="Arial" charset="0"/>
              <a:buNone/>
              <a:defRPr/>
            </a:pPr>
            <a:endParaRPr lang="en-US" sz="1800">
              <a:solidFill>
                <a:srgbClr val="FFFFFF"/>
              </a:solidFill>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目录页">
  <p:cSld name="目录页">
    <p:spTree>
      <p:nvGrpSpPr>
        <p:cNvPr id="1" name="Shape 31"/>
        <p:cNvGrpSpPr/>
        <p:nvPr/>
      </p:nvGrpSpPr>
      <p:grpSpPr>
        <a:xfrm>
          <a:off x="0" y="0"/>
          <a:ext cx="0" cy="0"/>
          <a:chOff x="0" y="0"/>
          <a:chExt cx="0" cy="0"/>
        </a:xfrm>
      </p:grpSpPr>
    </p:spTree>
  </p:cSld>
  <p:clrMapOvr>
    <a:masterClrMapping/>
  </p:clrMapOvr>
  <p:transition spd="slow" advClick="0"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版权页">
  <p:cSld name="版权页">
    <p:spTree>
      <p:nvGrpSpPr>
        <p:cNvPr id="1" name="Shape 32"/>
        <p:cNvGrpSpPr/>
        <p:nvPr/>
      </p:nvGrpSpPr>
      <p:grpSpPr>
        <a:xfrm>
          <a:off x="0" y="0"/>
          <a:ext cx="0" cy="0"/>
          <a:chOff x="0" y="0"/>
          <a:chExt cx="0" cy="0"/>
        </a:xfrm>
      </p:grpSpPr>
      <p:pic>
        <p:nvPicPr>
          <p:cNvPr id="2" name="Google Shape;33;p35"/>
          <p:cNvPicPr preferRelativeResize="0">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ransition spd="slow" advClick="0" advTm="5000">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0"/>
            <a:ext cx="10972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245225"/>
            <a:ext cx="2844800" cy="476250"/>
          </a:xfrm>
        </p:spPr>
        <p:txBody>
          <a:bodyPr/>
          <a:lstStyle>
            <a:lvl1pPr>
              <a:buFont typeface="Arial" panose="020B0604020202020204" pitchFamily="34" charset="0"/>
              <a:buNone/>
              <a:defRPr>
                <a:solidFill>
                  <a:schemeClr val="tx1"/>
                </a:solidFill>
                <a:latin typeface="+mn-lt"/>
                <a:cs typeface="+mn-cs"/>
                <a:sym typeface="Arial" panose="020B0604020202020204"/>
              </a:defRPr>
            </a:lvl1pPr>
          </a:lstStyle>
          <a:p>
            <a:pPr>
              <a:defRPr/>
            </a:pPr>
            <a:endParaRPr lang="en-US"/>
          </a:p>
        </p:txBody>
      </p:sp>
      <p:sp>
        <p:nvSpPr>
          <p:cNvPr id="5" name="Footer Placeholder 4"/>
          <p:cNvSpPr>
            <a:spLocks noGrp="1"/>
          </p:cNvSpPr>
          <p:nvPr>
            <p:ph type="ftr" sz="quarter" idx="11"/>
          </p:nvPr>
        </p:nvSpPr>
        <p:spPr>
          <a:xfrm>
            <a:off x="4165600" y="6245225"/>
            <a:ext cx="3860800" cy="476250"/>
          </a:xfrm>
        </p:spPr>
        <p:txBody>
          <a:bodyPr/>
          <a:lstStyle>
            <a:lvl1pPr algn="ctr">
              <a:buFont typeface="Arial" panose="020B0604020202020204" pitchFamily="34" charset="0"/>
              <a:buNone/>
              <a:defRPr>
                <a:solidFill>
                  <a:schemeClr val="tx1"/>
                </a:solidFill>
                <a:latin typeface="+mn-lt"/>
                <a:cs typeface="+mn-cs"/>
                <a:sym typeface="Arial" panose="020B0604020202020204"/>
              </a:defRPr>
            </a:lvl1pPr>
          </a:lstStyle>
          <a:p>
            <a:pPr>
              <a:defRPr/>
            </a:pPr>
            <a:endParaRPr lang="en-US"/>
          </a:p>
        </p:txBody>
      </p:sp>
      <p:sp>
        <p:nvSpPr>
          <p:cNvPr id="6" name="Slide Number Placeholder 5"/>
          <p:cNvSpPr>
            <a:spLocks noGrp="1"/>
          </p:cNvSpPr>
          <p:nvPr>
            <p:ph type="sldNum" sz="quarter" idx="12"/>
          </p:nvPr>
        </p:nvSpPr>
        <p:spPr bwMode="auto">
          <a:xfrm>
            <a:off x="8737600" y="6245225"/>
            <a:ext cx="28448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buClr>
                <a:srgbClr val="000000"/>
              </a:buClr>
              <a:buFont typeface="Arial" charset="0"/>
              <a:buNone/>
              <a:defRPr/>
            </a:lvl1pPr>
          </a:lstStyle>
          <a:p>
            <a:pPr>
              <a:defRPr/>
            </a:pPr>
            <a:fld id="{3B78A304-AA48-435F-BAA1-9E95B07DFBCF}" type="slidenum">
              <a:rPr lang="en-US"/>
              <a:pPr>
                <a:defRPr/>
              </a:pPr>
              <a:t>‹#›</a:t>
            </a:fld>
            <a:endParaRPr lang="en-US">
              <a:latin typeface="Times New Roman"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Google Shape;10;p26"/>
          <p:cNvPicPr preferRelativeResize="0"/>
          <p:nvPr/>
        </p:nvPicPr>
        <p:blipFill rotWithShape="1">
          <a:blip r:embed="rId11"/>
          <a:srcRect/>
          <a:stretch>
            <a:fillRect/>
          </a:stretch>
        </p:blipFill>
        <p:spPr>
          <a:xfrm>
            <a:off x="2230116" y="-3294530"/>
            <a:ext cx="2980604" cy="3186953"/>
          </a:xfrm>
          <a:prstGeom prst="ellipse">
            <a:avLst/>
          </a:prstGeom>
          <a:noFill/>
          <a:ln>
            <a:noFill/>
          </a:ln>
        </p:spPr>
      </p:pic>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panose="020B0604020202020204"/>
          <a:ea typeface="Arial" panose="020B0604020202020204"/>
          <a:cs typeface="Arial" panose="020B0604020202020204"/>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panose="020B0604020202020204"/>
          <a:ea typeface="Arial" panose="020B0604020202020204"/>
          <a:cs typeface="Arial" panose="020B0604020202020204"/>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panose="020B0604020202020204"/>
          <a:ea typeface="Arial" panose="020B0604020202020204"/>
          <a:cs typeface="Arial" panose="020B0604020202020204"/>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panose="020B0604020202020204"/>
          <a:ea typeface="Arial" panose="020B0604020202020204"/>
          <a:cs typeface="Arial" panose="020B0604020202020204"/>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panose="020B0604020202020204"/>
          <a:ea typeface="Arial" panose="020B0604020202020204"/>
          <a:cs typeface="Arial" panose="020B0604020202020204"/>
          <a:sym typeface="Arial" charset="0"/>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charset="0"/>
        <a:defRPr sz="1400">
          <a:solidFill>
            <a:srgbClr val="000000"/>
          </a:solidFill>
          <a:latin typeface="Arial" panose="020B0604020202020204"/>
          <a:ea typeface="Arial" panose="020B0604020202020204"/>
          <a:cs typeface="Arial" panose="020B0604020202020204"/>
          <a:sym typeface="Arial" charset="0"/>
        </a:defRPr>
      </a:lvl1pPr>
      <a:lvl2pPr marL="742950" lvl="1" indent="-285750" algn="l" rtl="0" eaLnBrk="0" fontAlgn="base" hangingPunct="0">
        <a:spcBef>
          <a:spcPct val="0"/>
        </a:spcBef>
        <a:spcAft>
          <a:spcPct val="0"/>
        </a:spcAft>
        <a:buClr>
          <a:srgbClr val="000000"/>
        </a:buClr>
        <a:buFont typeface="Arial" charset="0"/>
        <a:defRPr sz="1400">
          <a:solidFill>
            <a:srgbClr val="000000"/>
          </a:solidFill>
          <a:latin typeface="Arial" panose="020B0604020202020204"/>
          <a:ea typeface="Arial" panose="020B0604020202020204"/>
          <a:cs typeface="Arial" panose="020B0604020202020204"/>
          <a:sym typeface="Arial" charset="0"/>
        </a:defRPr>
      </a:lvl2pPr>
      <a:lvl3pPr marL="1143000" lvl="2" indent="-228600" algn="l" rtl="0" eaLnBrk="0" fontAlgn="base" hangingPunct="0">
        <a:spcBef>
          <a:spcPct val="0"/>
        </a:spcBef>
        <a:spcAft>
          <a:spcPct val="0"/>
        </a:spcAft>
        <a:buClr>
          <a:srgbClr val="000000"/>
        </a:buClr>
        <a:buFont typeface="Arial" charset="0"/>
        <a:defRPr sz="1400">
          <a:solidFill>
            <a:srgbClr val="000000"/>
          </a:solidFill>
          <a:latin typeface="Arial" panose="020B0604020202020204"/>
          <a:ea typeface="Arial" panose="020B0604020202020204"/>
          <a:cs typeface="Arial" panose="020B0604020202020204"/>
          <a:sym typeface="Arial" charset="0"/>
        </a:defRPr>
      </a:lvl3pPr>
      <a:lvl4pPr marL="1600200" lvl="3" indent="-228600" algn="l" rtl="0" eaLnBrk="0" fontAlgn="base" hangingPunct="0">
        <a:spcBef>
          <a:spcPct val="0"/>
        </a:spcBef>
        <a:spcAft>
          <a:spcPct val="0"/>
        </a:spcAft>
        <a:buClr>
          <a:srgbClr val="000000"/>
        </a:buClr>
        <a:buFont typeface="Arial" charset="0"/>
        <a:defRPr sz="1400">
          <a:solidFill>
            <a:srgbClr val="000000"/>
          </a:solidFill>
          <a:latin typeface="Arial" panose="020B0604020202020204"/>
          <a:ea typeface="Arial" panose="020B0604020202020204"/>
          <a:cs typeface="Arial" panose="020B0604020202020204"/>
          <a:sym typeface="Arial" charset="0"/>
        </a:defRPr>
      </a:lvl4pPr>
      <a:lvl5pPr marL="2057400" lvl="4" indent="-228600" algn="l" rtl="0" eaLnBrk="0" fontAlgn="base" hangingPunct="0">
        <a:spcBef>
          <a:spcPct val="0"/>
        </a:spcBef>
        <a:spcAft>
          <a:spcPct val="0"/>
        </a:spcAft>
        <a:buClr>
          <a:srgbClr val="000000"/>
        </a:buClr>
        <a:buFont typeface="Arial" charset="0"/>
        <a:defRPr sz="1400">
          <a:solidFill>
            <a:srgbClr val="000000"/>
          </a:solidFill>
          <a:latin typeface="Arial" panose="020B0604020202020204"/>
          <a:ea typeface="Arial" panose="020B0604020202020204"/>
          <a:cs typeface="Arial" panose="020B0604020202020204"/>
          <a:sym typeface="Arial" charset="0"/>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2" descr="iHay"/>
          <p:cNvPicPr>
            <a:picLocks noChangeAspect="1"/>
          </p:cNvPicPr>
          <p:nvPr/>
        </p:nvPicPr>
        <p:blipFill>
          <a:blip r:embed="rId3"/>
          <a:srcRect/>
          <a:stretch>
            <a:fillRect/>
          </a:stretch>
        </p:blipFill>
        <p:spPr bwMode="auto">
          <a:xfrm>
            <a:off x="-76200" y="0"/>
            <a:ext cx="12192000" cy="6843713"/>
          </a:xfrm>
          <a:prstGeom prst="rect">
            <a:avLst/>
          </a:prstGeom>
          <a:noFill/>
          <a:ln w="9525">
            <a:noFill/>
            <a:miter lim="800000"/>
            <a:headEnd/>
            <a:tailEnd/>
          </a:ln>
        </p:spPr>
      </p:pic>
      <p:sp>
        <p:nvSpPr>
          <p:cNvPr id="12290" name="Text Box 7"/>
          <p:cNvSpPr txBox="1">
            <a:spLocks noChangeArrowheads="1"/>
          </p:cNvSpPr>
          <p:nvPr/>
        </p:nvSpPr>
        <p:spPr bwMode="auto">
          <a:xfrm>
            <a:off x="2871788" y="3962400"/>
            <a:ext cx="6477000" cy="368300"/>
          </a:xfrm>
          <a:prstGeom prst="rect">
            <a:avLst/>
          </a:prstGeom>
          <a:noFill/>
          <a:ln w="9525">
            <a:noFill/>
            <a:miter lim="800000"/>
            <a:headEnd/>
            <a:tailEnd/>
          </a:ln>
        </p:spPr>
        <p:txBody>
          <a:bodyPr>
            <a:spAutoFit/>
          </a:bodyPr>
          <a:lstStyle/>
          <a:p>
            <a:pPr eaLnBrk="0" hangingPunct="0">
              <a:spcBef>
                <a:spcPct val="50000"/>
              </a:spcBef>
              <a:buClr>
                <a:srgbClr val="000000"/>
              </a:buClr>
            </a:pPr>
            <a:endParaRPr lang="vi-VN" sz="1800">
              <a:latin typeface="Garamond" pitchFamily="18" charset="0"/>
            </a:endParaRPr>
          </a:p>
        </p:txBody>
      </p:sp>
      <p:sp>
        <p:nvSpPr>
          <p:cNvPr id="12291" name="Line 8"/>
          <p:cNvSpPr>
            <a:spLocks noChangeShapeType="1"/>
          </p:cNvSpPr>
          <p:nvPr/>
        </p:nvSpPr>
        <p:spPr bwMode="auto">
          <a:xfrm>
            <a:off x="3886200" y="6858000"/>
            <a:ext cx="4191000" cy="0"/>
          </a:xfrm>
          <a:prstGeom prst="line">
            <a:avLst/>
          </a:prstGeom>
          <a:noFill/>
          <a:ln w="76200">
            <a:pattFill prst="lgCheck">
              <a:fgClr>
                <a:srgbClr val="FF00FF"/>
              </a:fgClr>
              <a:bgClr>
                <a:srgbClr val="FFFFFF"/>
              </a:bgClr>
            </a:pattFill>
            <a:round/>
            <a:headEnd/>
            <a:tailEnd/>
          </a:ln>
        </p:spPr>
        <p:txBody>
          <a:bodyPr/>
          <a:lstStyle/>
          <a:p>
            <a:endParaRPr lang="en-US"/>
          </a:p>
        </p:txBody>
      </p:sp>
      <p:sp>
        <p:nvSpPr>
          <p:cNvPr id="12292" name="Line 9"/>
          <p:cNvSpPr>
            <a:spLocks noChangeShapeType="1"/>
          </p:cNvSpPr>
          <p:nvPr/>
        </p:nvSpPr>
        <p:spPr bwMode="auto">
          <a:xfrm>
            <a:off x="4191000" y="25400"/>
            <a:ext cx="3886200" cy="0"/>
          </a:xfrm>
          <a:prstGeom prst="line">
            <a:avLst/>
          </a:prstGeom>
          <a:noFill/>
          <a:ln w="76200">
            <a:pattFill prst="sphere">
              <a:fgClr>
                <a:srgbClr val="FF00FF"/>
              </a:fgClr>
              <a:bgClr>
                <a:srgbClr val="FFFFFF"/>
              </a:bgClr>
            </a:pattFill>
            <a:round/>
            <a:headEnd/>
            <a:tailEnd/>
          </a:ln>
        </p:spPr>
        <p:txBody>
          <a:bodyPr/>
          <a:lstStyle/>
          <a:p>
            <a:endParaRPr lang="en-US"/>
          </a:p>
        </p:txBody>
      </p:sp>
      <p:pic>
        <p:nvPicPr>
          <p:cNvPr id="69644" name="Picture 12" descr="Books"/>
          <p:cNvPicPr>
            <a:picLocks noChangeAspect="1" noChangeArrowheads="1"/>
          </p:cNvPicPr>
          <p:nvPr/>
        </p:nvPicPr>
        <p:blipFill>
          <a:blip r:embed="rId4" cstate="print">
            <a:extLst>
              <a:ext uri="{28A0092B-C50C-407E-A947-70E740481C1C}"/>
            </a:extLst>
          </a:blip>
          <a:srcRect/>
          <a:stretch>
            <a:fillRect/>
          </a:stretch>
        </p:blipFill>
        <p:spPr bwMode="auto">
          <a:xfrm>
            <a:off x="5029200" y="4381500"/>
            <a:ext cx="1981200" cy="838200"/>
          </a:xfrm>
          <a:prstGeom prst="rect">
            <a:avLst/>
          </a:prstGeom>
          <a:ln>
            <a:noFill/>
          </a:ln>
          <a:effectLst>
            <a:softEdge rad="112500"/>
          </a:effectLst>
          <a:extLst>
            <a:ext uri="{909E8E84-426E-40DD-AFC4-6F175D3DCCD1}"/>
            <a:ext uri="{91240B29-F687-4F45-9708-019B960494DF}"/>
          </a:extLst>
        </p:spPr>
      </p:pic>
      <p:sp>
        <p:nvSpPr>
          <p:cNvPr id="12294" name="WordArt 23"/>
          <p:cNvSpPr>
            <a:spLocks noTextEdit="1"/>
          </p:cNvSpPr>
          <p:nvPr/>
        </p:nvSpPr>
        <p:spPr bwMode="auto">
          <a:xfrm>
            <a:off x="2822575" y="1447800"/>
            <a:ext cx="7019925" cy="1695450"/>
          </a:xfrm>
          <a:prstGeom prst="rect">
            <a:avLst/>
          </a:prstGeom>
        </p:spPr>
        <p:txBody>
          <a:bodyPr wrap="none" fromWordArt="1">
            <a:prstTxWarp prst="textPlain">
              <a:avLst>
                <a:gd name="adj" fmla="val 50000"/>
              </a:avLst>
            </a:prstTxWarp>
          </a:bodyPr>
          <a:lstStyle/>
          <a:p>
            <a:pPr algn="ct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I-Times"/>
            </a:endParaRPr>
          </a:p>
        </p:txBody>
      </p:sp>
      <p:sp>
        <p:nvSpPr>
          <p:cNvPr id="12295" name="WordArt 3"/>
          <p:cNvSpPr>
            <a:spLocks noTextEdit="1"/>
          </p:cNvSpPr>
          <p:nvPr/>
        </p:nvSpPr>
        <p:spPr bwMode="auto">
          <a:xfrm>
            <a:off x="2751138" y="3657600"/>
            <a:ext cx="6994525" cy="1444625"/>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Những con sếu bằng giấy</a:t>
            </a:r>
          </a:p>
        </p:txBody>
      </p:sp>
      <p:sp>
        <p:nvSpPr>
          <p:cNvPr id="12296" name="WordArt 20"/>
          <p:cNvSpPr>
            <a:spLocks noTextEdit="1"/>
          </p:cNvSpPr>
          <p:nvPr/>
        </p:nvSpPr>
        <p:spPr bwMode="auto">
          <a:xfrm>
            <a:off x="3257550" y="1076325"/>
            <a:ext cx="4783138" cy="1371600"/>
          </a:xfrm>
          <a:prstGeom prst="rect">
            <a:avLst/>
          </a:prstGeom>
        </p:spPr>
        <p:txBody>
          <a:bodyPr wrap="none" fromWordArt="1">
            <a:prstTxWarp prst="textPlain">
              <a:avLst>
                <a:gd name="adj" fmla="val 50000"/>
              </a:avLst>
            </a:prstTxWarp>
          </a:bodyPr>
          <a:lstStyle/>
          <a:p>
            <a:r>
              <a:rPr lang="vi-VN" sz="3600" b="1" kern="10">
                <a:ln w="9525">
                  <a:solidFill>
                    <a:srgbClr val="0000FF"/>
                  </a:solidFill>
                  <a:round/>
                  <a:headEnd/>
                  <a:tailEnd/>
                </a:ln>
                <a:effectLst>
                  <a:outerShdw dist="45791" dir="2021404" algn="ctr" rotWithShape="0">
                    <a:srgbClr val="B2B2B2">
                      <a:alpha val="79999"/>
                    </a:srgbClr>
                  </a:outerShdw>
                </a:effectLst>
                <a:latin typeface="Times New Roman"/>
                <a:cs typeface="Times New Roman"/>
              </a:rPr>
              <a:t> Tập đọc</a:t>
            </a:r>
          </a:p>
          <a:p>
            <a:r>
              <a:rPr lang="vi-VN" sz="3600" b="1" kern="10">
                <a:ln w="9525">
                  <a:solidFill>
                    <a:srgbClr val="0000FF"/>
                  </a:solidFill>
                  <a:round/>
                  <a:headEnd/>
                  <a:tailEnd/>
                </a:ln>
                <a:effectLst>
                  <a:outerShdw dist="45791" dir="2021404" algn="ctr" rotWithShape="0">
                    <a:srgbClr val="B2B2B2">
                      <a:alpha val="79999"/>
                    </a:srgbClr>
                  </a:outerShdw>
                </a:effectLst>
                <a:latin typeface="Times New Roman"/>
                <a:cs typeface="Times New Roman"/>
              </a:rPr>
              <a:t>   Lớp 5</a:t>
            </a:r>
            <a:endParaRPr lang="en-US" sz="3600" b="1" kern="10">
              <a:ln w="9525">
                <a:solidFill>
                  <a:srgbClr val="0000FF"/>
                </a:solidFill>
                <a:round/>
                <a:headEnd/>
                <a:tailEnd/>
              </a:ln>
              <a:effectLst>
                <a:outerShdw dist="45791" dir="2021404" algn="ctr" rotWithShape="0">
                  <a:srgbClr val="B2B2B2">
                    <a:alpha val="79999"/>
                  </a:srgbClr>
                </a:outerShdw>
              </a:effectLst>
              <a:latin typeface="Times New Roman"/>
              <a:cs typeface="Times New Roman"/>
            </a:endParaRPr>
          </a:p>
        </p:txBody>
      </p:sp>
      <p:pic>
        <p:nvPicPr>
          <p:cNvPr id="12297" name="Google Shape;54;p1"/>
          <p:cNvPicPr preferRelativeResize="0">
            <a:picLocks noChangeAspect="1" noChangeArrowheads="1"/>
          </p:cNvPicPr>
          <p:nvPr/>
        </p:nvPicPr>
        <p:blipFill>
          <a:blip r:embed="rId5"/>
          <a:srcRect/>
          <a:stretch>
            <a:fillRect/>
          </a:stretch>
        </p:blipFill>
        <p:spPr bwMode="auto">
          <a:xfrm>
            <a:off x="446088" y="25400"/>
            <a:ext cx="1274762" cy="1528763"/>
          </a:xfrm>
          <a:prstGeom prst="rect">
            <a:avLst/>
          </a:prstGeom>
          <a:noFill/>
          <a:ln w="9525">
            <a:noFill/>
            <a:miter lim="800000"/>
            <a:headEnd/>
            <a:tailEnd/>
          </a:ln>
        </p:spPr>
      </p:pic>
      <p:pic>
        <p:nvPicPr>
          <p:cNvPr id="12298" name="Google Shape;54;p1"/>
          <p:cNvPicPr preferRelativeResize="0">
            <a:picLocks noChangeAspect="1" noChangeArrowheads="1"/>
          </p:cNvPicPr>
          <p:nvPr/>
        </p:nvPicPr>
        <p:blipFill>
          <a:blip r:embed="rId5"/>
          <a:srcRect/>
          <a:stretch>
            <a:fillRect/>
          </a:stretch>
        </p:blipFill>
        <p:spPr bwMode="auto">
          <a:xfrm>
            <a:off x="803275" y="1009650"/>
            <a:ext cx="1274763" cy="1504950"/>
          </a:xfrm>
          <a:prstGeom prst="rect">
            <a:avLst/>
          </a:prstGeom>
          <a:noFill/>
          <a:ln w="9525">
            <a:noFill/>
            <a:miter lim="800000"/>
            <a:headEnd/>
            <a:tailEnd/>
          </a:ln>
        </p:spPr>
      </p:pic>
      <p:pic>
        <p:nvPicPr>
          <p:cNvPr id="12299" name="Google Shape;54;p1"/>
          <p:cNvPicPr preferRelativeResize="0">
            <a:picLocks noChangeAspect="1" noChangeArrowheads="1"/>
          </p:cNvPicPr>
          <p:nvPr/>
        </p:nvPicPr>
        <p:blipFill>
          <a:blip r:embed="rId5"/>
          <a:srcRect/>
          <a:stretch>
            <a:fillRect/>
          </a:stretch>
        </p:blipFill>
        <p:spPr bwMode="auto">
          <a:xfrm>
            <a:off x="1266825" y="1900238"/>
            <a:ext cx="1274763" cy="1528762"/>
          </a:xfrm>
          <a:prstGeom prst="rect">
            <a:avLst/>
          </a:prstGeom>
          <a:noFill/>
          <a:ln w="9525">
            <a:noFill/>
            <a:miter lim="800000"/>
            <a:headEnd/>
            <a:tailEnd/>
          </a:ln>
        </p:spPr>
      </p:pic>
      <p:pic>
        <p:nvPicPr>
          <p:cNvPr id="12300" name="Google Shape;54;p1"/>
          <p:cNvPicPr preferRelativeResize="0">
            <a:picLocks noChangeAspect="1" noChangeArrowheads="1"/>
          </p:cNvPicPr>
          <p:nvPr/>
        </p:nvPicPr>
        <p:blipFill>
          <a:blip r:embed="rId5"/>
          <a:srcRect/>
          <a:stretch>
            <a:fillRect/>
          </a:stretch>
        </p:blipFill>
        <p:spPr bwMode="auto">
          <a:xfrm>
            <a:off x="1722438" y="2895600"/>
            <a:ext cx="1274762" cy="15287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69644"/>
                                        </p:tgtEl>
                                        <p:attrNameLst>
                                          <p:attrName>style.visibility</p:attrName>
                                        </p:attrNameLst>
                                      </p:cBhvr>
                                      <p:to>
                                        <p:strVal val="visible"/>
                                      </p:to>
                                    </p:set>
                                    <p:animEffect transition="in" filter="fade">
                                      <p:cBhvr>
                                        <p:cTn id="7" dur="2000"/>
                                        <p:tgtEl>
                                          <p:spTgt spid="69644"/>
                                        </p:tgtEl>
                                      </p:cBhvr>
                                    </p:animEffect>
                                    <p:anim calcmode="lin" valueType="num">
                                      <p:cBhvr>
                                        <p:cTn id="8" dur="2000" fill="hold"/>
                                        <p:tgtEl>
                                          <p:spTgt spid="69644"/>
                                        </p:tgtEl>
                                        <p:attrNameLst>
                                          <p:attrName>style.rotation</p:attrName>
                                        </p:attrNameLst>
                                      </p:cBhvr>
                                      <p:tavLst>
                                        <p:tav tm="0">
                                          <p:val>
                                            <p:fltVal val="720"/>
                                          </p:val>
                                        </p:tav>
                                        <p:tav tm="100000">
                                          <p:val>
                                            <p:fltVal val="0"/>
                                          </p:val>
                                        </p:tav>
                                      </p:tavLst>
                                    </p:anim>
                                    <p:anim calcmode="lin" valueType="num">
                                      <p:cBhvr>
                                        <p:cTn id="9" dur="2000" fill="hold"/>
                                        <p:tgtEl>
                                          <p:spTgt spid="69644"/>
                                        </p:tgtEl>
                                        <p:attrNameLst>
                                          <p:attrName>ppt_h</p:attrName>
                                        </p:attrNameLst>
                                      </p:cBhvr>
                                      <p:tavLst>
                                        <p:tav tm="0">
                                          <p:val>
                                            <p:fltVal val="0"/>
                                          </p:val>
                                        </p:tav>
                                        <p:tav tm="100000">
                                          <p:val>
                                            <p:strVal val="#ppt_h"/>
                                          </p:val>
                                        </p:tav>
                                      </p:tavLst>
                                    </p:anim>
                                    <p:anim calcmode="lin" valueType="num">
                                      <p:cBhvr>
                                        <p:cTn id="10" dur="2000" fill="hold"/>
                                        <p:tgtEl>
                                          <p:spTgt spid="6964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Google Shape;209;p11"/>
          <p:cNvSpPr>
            <a:spLocks noChangeArrowheads="1"/>
          </p:cNvSpPr>
          <p:nvPr/>
        </p:nvSpPr>
        <p:spPr bwMode="auto">
          <a:xfrm>
            <a:off x="4379913" y="2876550"/>
            <a:ext cx="6478587" cy="1108075"/>
          </a:xfrm>
          <a:prstGeom prst="rect">
            <a:avLst/>
          </a:prstGeom>
          <a:noFill/>
          <a:ln w="9525">
            <a:noFill/>
            <a:miter lim="800000"/>
            <a:headEnd/>
            <a:tailEnd/>
          </a:ln>
        </p:spPr>
        <p:txBody>
          <a:bodyPr lIns="0" tIns="0" rIns="0" bIns="0">
            <a:spAutoFit/>
          </a:bodyPr>
          <a:lstStyle/>
          <a:p>
            <a:pPr>
              <a:buClr>
                <a:srgbClr val="000000"/>
              </a:buClr>
              <a:buFont typeface="Arial" charset="0"/>
              <a:buNone/>
            </a:pPr>
            <a:r>
              <a:rPr lang="en-GB" sz="7200" b="1">
                <a:solidFill>
                  <a:srgbClr val="B74239"/>
                </a:solidFill>
              </a:rPr>
              <a:t>TÌM HIỂU BÀI</a:t>
            </a:r>
            <a:endParaRPr lang="en-US" sz="7200" b="1">
              <a:solidFill>
                <a:srgbClr val="B74239"/>
              </a:solidFill>
            </a:endParaRPr>
          </a:p>
        </p:txBody>
      </p:sp>
      <p:pic>
        <p:nvPicPr>
          <p:cNvPr id="27650" name="Google Shape;210;p11"/>
          <p:cNvPicPr preferRelativeResize="0">
            <a:picLocks noChangeAspect="1" noChangeArrowheads="1"/>
          </p:cNvPicPr>
          <p:nvPr/>
        </p:nvPicPr>
        <p:blipFill>
          <a:blip r:embed="rId3"/>
          <a:srcRect/>
          <a:stretch>
            <a:fillRect/>
          </a:stretch>
        </p:blipFill>
        <p:spPr bwMode="auto">
          <a:xfrm>
            <a:off x="1547813" y="2044700"/>
            <a:ext cx="4079875" cy="420846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09"/>
                                        </p:tgtEl>
                                        <p:attrNameLst>
                                          <p:attrName>style.visibility</p:attrName>
                                        </p:attrNameLst>
                                      </p:cBhvr>
                                      <p:to>
                                        <p:strVal val="visible"/>
                                      </p:to>
                                    </p:set>
                                    <p:anim calcmode="lin" valueType="num">
                                      <p:cBhvr additive="base">
                                        <p:cTn id="7" dur="500"/>
                                        <p:tgtEl>
                                          <p:spTgt spid="209"/>
                                        </p:tgtEl>
                                        <p:attrNameLst>
                                          <p:attrName>ppt_w</p:attrName>
                                        </p:attrNameLst>
                                      </p:cBhvr>
                                      <p:tavLst>
                                        <p:tav tm="0">
                                          <p:val>
                                            <p:fltVal val="0"/>
                                          </p:val>
                                        </p:tav>
                                        <p:tav tm="100000">
                                          <p:val>
                                            <p:strVal val="#ppt_w"/>
                                          </p:val>
                                        </p:tav>
                                      </p:tavLst>
                                    </p:anim>
                                    <p:anim calcmode="lin" valueType="num">
                                      <p:cBhvr additive="base">
                                        <p:cTn id="8" dur="500"/>
                                        <p:tgtEl>
                                          <p:spTgt spid="2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Google Shape;215;p12"/>
          <p:cNvPicPr preferRelativeResize="0"/>
          <p:nvPr/>
        </p:nvPicPr>
        <p:blipFill rotWithShape="1">
          <a:blip r:embed="rId3"/>
          <a:srcRect l="-1859" t="6296" r="3168" b="20337"/>
          <a:stretch>
            <a:fillRect/>
          </a:stretch>
        </p:blipFill>
        <p:spPr>
          <a:xfrm>
            <a:off x="3814964" y="1843116"/>
            <a:ext cx="3490858" cy="2998738"/>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pic>
        <p:nvPicPr>
          <p:cNvPr id="216" name="Google Shape;216;p12"/>
          <p:cNvPicPr preferRelativeResize="0"/>
          <p:nvPr/>
        </p:nvPicPr>
        <p:blipFill rotWithShape="1">
          <a:blip r:embed="rId4"/>
          <a:srcRect/>
          <a:stretch>
            <a:fillRect/>
          </a:stretch>
        </p:blipFill>
        <p:spPr>
          <a:xfrm>
            <a:off x="7801917" y="1783744"/>
            <a:ext cx="3667311" cy="3117481"/>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sp>
        <p:nvSpPr>
          <p:cNvPr id="217" name="Google Shape;217;p12"/>
          <p:cNvSpPr>
            <a:spLocks noChangeArrowheads="1"/>
          </p:cNvSpPr>
          <p:nvPr/>
        </p:nvSpPr>
        <p:spPr bwMode="auto">
          <a:xfrm>
            <a:off x="2608263" y="312738"/>
            <a:ext cx="2636837" cy="1779587"/>
          </a:xfrm>
          <a:prstGeom prst="cloudCallout">
            <a:avLst>
              <a:gd name="adj1" fmla="val -81921"/>
              <a:gd name="adj2" fmla="val -36602"/>
            </a:avLst>
          </a:prstGeom>
          <a:solidFill>
            <a:srgbClr val="E3ABA7"/>
          </a:solidFill>
          <a:ln w="12700">
            <a:solidFill>
              <a:srgbClr val="D5DBE5"/>
            </a:solidFill>
            <a:miter lim="800000"/>
            <a:headEnd type="none" w="sm" len="sm"/>
            <a:tailEnd type="none" w="sm" len="sm"/>
          </a:ln>
        </p:spPr>
        <p:txBody>
          <a:bodyPr lIns="91425" tIns="45700" rIns="91425" bIns="45700" anchor="ctr"/>
          <a:lstStyle/>
          <a:p>
            <a:pPr algn="ctr">
              <a:buClr>
                <a:srgbClr val="000000"/>
              </a:buClr>
              <a:buFont typeface="Arial" charset="0"/>
              <a:buNone/>
            </a:pPr>
            <a:endParaRPr lang="en-US" sz="1800">
              <a:solidFill>
                <a:srgbClr val="FFFFFF"/>
              </a:solidFill>
            </a:endParaRPr>
          </a:p>
        </p:txBody>
      </p:sp>
      <p:sp>
        <p:nvSpPr>
          <p:cNvPr id="218" name="Google Shape;218;p12"/>
          <p:cNvSpPr txBox="1">
            <a:spLocks noChangeArrowheads="1"/>
          </p:cNvSpPr>
          <p:nvPr/>
        </p:nvSpPr>
        <p:spPr bwMode="auto">
          <a:xfrm>
            <a:off x="2760663" y="501650"/>
            <a:ext cx="2260600" cy="1200150"/>
          </a:xfrm>
          <a:prstGeom prst="rect">
            <a:avLst/>
          </a:prstGeom>
          <a:noFill/>
          <a:ln w="9525">
            <a:noFill/>
            <a:miter lim="800000"/>
            <a:headEnd/>
            <a:tailEnd/>
          </a:ln>
        </p:spPr>
        <p:txBody>
          <a:bodyPr lIns="91425" tIns="45700" rIns="91425" bIns="45700">
            <a:spAutoFit/>
          </a:bodyPr>
          <a:lstStyle/>
          <a:p>
            <a:pPr algn="ctr">
              <a:buClr>
                <a:srgbClr val="000000"/>
              </a:buClr>
              <a:buSzPts val="2400"/>
              <a:buFont typeface="Times New Roman" pitchFamily="18" charset="0"/>
              <a:buNone/>
            </a:pPr>
            <a:r>
              <a:rPr lang="en-GB" sz="2400" b="1">
                <a:latin typeface="Times New Roman" pitchFamily="18" charset="0"/>
                <a:cs typeface="Times New Roman" pitchFamily="18" charset="0"/>
                <a:sym typeface="Times New Roman" pitchFamily="18" charset="0"/>
              </a:rPr>
              <a:t>Xa- xa- cô bị nhiễm phóng xạ từ lúc nào?</a:t>
            </a:r>
          </a:p>
        </p:txBody>
      </p:sp>
      <p:pic>
        <p:nvPicPr>
          <p:cNvPr id="219" name="Google Shape;219;p12"/>
          <p:cNvPicPr preferRelativeResize="0"/>
          <p:nvPr/>
        </p:nvPicPr>
        <p:blipFill rotWithShape="1">
          <a:blip r:embed="rId5"/>
          <a:srcRect/>
          <a:stretch>
            <a:fillRect/>
          </a:stretch>
        </p:blipFill>
        <p:spPr>
          <a:xfrm>
            <a:off x="488950" y="2789238"/>
            <a:ext cx="3325813" cy="363061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9702" name="Google Shape;220;p12"/>
          <p:cNvPicPr preferRelativeResize="0">
            <a:picLocks noChangeAspect="1" noChangeArrowheads="1"/>
          </p:cNvPicPr>
          <p:nvPr/>
        </p:nvPicPr>
        <p:blipFill>
          <a:blip r:embed="rId6"/>
          <a:srcRect/>
          <a:stretch>
            <a:fillRect/>
          </a:stretch>
        </p:blipFill>
        <p:spPr bwMode="auto">
          <a:xfrm>
            <a:off x="-725488" y="312738"/>
            <a:ext cx="3673476" cy="2476500"/>
          </a:xfrm>
          <a:prstGeom prst="rect">
            <a:avLst/>
          </a:prstGeom>
          <a:noFill/>
          <a:ln w="9525">
            <a:noFill/>
            <a:miter lim="800000"/>
            <a:headEnd/>
            <a:tailEnd/>
          </a:ln>
        </p:spPr>
      </p:pic>
      <p:sp>
        <p:nvSpPr>
          <p:cNvPr id="221" name="Google Shape;221;p12"/>
          <p:cNvSpPr>
            <a:spLocks noChangeArrowheads="1"/>
          </p:cNvSpPr>
          <p:nvPr/>
        </p:nvSpPr>
        <p:spPr bwMode="auto">
          <a:xfrm>
            <a:off x="6583363" y="812800"/>
            <a:ext cx="2636837" cy="1779588"/>
          </a:xfrm>
          <a:prstGeom prst="cloudCallout">
            <a:avLst>
              <a:gd name="adj1" fmla="val -228880"/>
              <a:gd name="adj2" fmla="val -58769"/>
            </a:avLst>
          </a:prstGeom>
          <a:solidFill>
            <a:srgbClr val="8296B0"/>
          </a:solidFill>
          <a:ln w="12700">
            <a:solidFill>
              <a:srgbClr val="D5DBE5"/>
            </a:solidFill>
            <a:miter lim="800000"/>
            <a:headEnd type="none" w="sm" len="sm"/>
            <a:tailEnd type="none" w="sm" len="sm"/>
          </a:ln>
        </p:spPr>
        <p:txBody>
          <a:bodyPr lIns="91425" tIns="45700" rIns="91425" bIns="45700" anchor="ctr"/>
          <a:lstStyle/>
          <a:p>
            <a:pPr algn="ctr">
              <a:buClr>
                <a:srgbClr val="000000"/>
              </a:buClr>
              <a:buFont typeface="Arial" charset="0"/>
              <a:buNone/>
            </a:pPr>
            <a:endParaRPr lang="en-US" sz="1800">
              <a:solidFill>
                <a:srgbClr val="FFFFFF"/>
              </a:solidFill>
            </a:endParaRPr>
          </a:p>
        </p:txBody>
      </p:sp>
      <p:sp>
        <p:nvSpPr>
          <p:cNvPr id="222" name="Google Shape;222;p12"/>
          <p:cNvSpPr txBox="1">
            <a:spLocks noChangeArrowheads="1"/>
          </p:cNvSpPr>
          <p:nvPr/>
        </p:nvSpPr>
        <p:spPr bwMode="auto">
          <a:xfrm>
            <a:off x="6748463" y="917575"/>
            <a:ext cx="2484437" cy="1570038"/>
          </a:xfrm>
          <a:prstGeom prst="rect">
            <a:avLst/>
          </a:prstGeom>
          <a:noFill/>
          <a:ln w="9525">
            <a:noFill/>
            <a:miter lim="800000"/>
            <a:headEnd/>
            <a:tailEnd/>
          </a:ln>
        </p:spPr>
        <p:txBody>
          <a:bodyPr lIns="91425" tIns="45700" rIns="91425" bIns="45700">
            <a:spAutoFit/>
          </a:bodyPr>
          <a:lstStyle/>
          <a:p>
            <a:pPr algn="ctr">
              <a:buClr>
                <a:srgbClr val="000000"/>
              </a:buClr>
              <a:buSzPts val="2400"/>
              <a:buFont typeface="Times New Roman" pitchFamily="18" charset="0"/>
              <a:buNone/>
            </a:pPr>
            <a:r>
              <a:rPr lang="en-GB" sz="2400" b="1">
                <a:latin typeface="Times New Roman" pitchFamily="18" charset="0"/>
                <a:cs typeface="Times New Roman" pitchFamily="18" charset="0"/>
                <a:sym typeface="Times New Roman" pitchFamily="18" charset="0"/>
              </a:rPr>
              <a:t>Khi Mĩ ném 2 quả bom nguyên tử xuống Nhật Bản</a:t>
            </a:r>
            <a:endParaRPr lang="en-US" sz="2400" b="1">
              <a:latin typeface="Times New Roman" pitchFamily="18" charset="0"/>
              <a:cs typeface="Times New Roman" pitchFamily="18" charset="0"/>
              <a:sym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500"/>
                                        <p:tgtEl>
                                          <p:spTgt spid="2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8"/>
                                        </p:tgtEl>
                                        <p:attrNameLst>
                                          <p:attrName>style.visibility</p:attrName>
                                        </p:attrNameLst>
                                      </p:cBhvr>
                                      <p:to>
                                        <p:strVal val="visible"/>
                                      </p:to>
                                    </p:set>
                                    <p:animEffect transition="in" filter="fade">
                                      <p:cBhvr>
                                        <p:cTn id="12" dur="500"/>
                                        <p:tgtEl>
                                          <p:spTgt spid="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1"/>
                                        </p:tgtEl>
                                        <p:attrNameLst>
                                          <p:attrName>style.visibility</p:attrName>
                                        </p:attrNameLst>
                                      </p:cBhvr>
                                      <p:to>
                                        <p:strVal val="visible"/>
                                      </p:to>
                                    </p:set>
                                    <p:animEffect transition="in" filter="fade">
                                      <p:cBhvr>
                                        <p:cTn id="17" dur="500"/>
                                        <p:tgtEl>
                                          <p:spTgt spid="2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2"/>
                                        </p:tgtEl>
                                        <p:attrNameLst>
                                          <p:attrName>style.visibility</p:attrName>
                                        </p:attrNameLst>
                                      </p:cBhvr>
                                      <p:to>
                                        <p:strVal val="visible"/>
                                      </p:to>
                                    </p:set>
                                    <p:animEffect transition="in" filter="fade">
                                      <p:cBhvr>
                                        <p:cTn id="22" dur="500"/>
                                        <p:tgtEl>
                                          <p:spTgt spid="2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6"/>
                                        </p:tgtEl>
                                        <p:attrNameLst>
                                          <p:attrName>style.visibility</p:attrName>
                                        </p:attrNameLst>
                                      </p:cBhvr>
                                      <p:to>
                                        <p:strVal val="visible"/>
                                      </p:to>
                                    </p:set>
                                    <p:animEffect transition="in" filter="fade">
                                      <p:cBhvr>
                                        <p:cTn id="27" dur="2000"/>
                                        <p:tgtEl>
                                          <p:spTgt spid="216"/>
                                        </p:tgtEl>
                                      </p:cBhvr>
                                    </p:animEffect>
                                  </p:childTnLst>
                                </p:cTn>
                              </p:par>
                              <p:par>
                                <p:cTn id="28" presetID="10" presetClass="entr" presetSubtype="0" fill="hold" nodeType="withEffect">
                                  <p:stCondLst>
                                    <p:cond delay="0"/>
                                  </p:stCondLst>
                                  <p:childTnLst>
                                    <p:set>
                                      <p:cBhvr>
                                        <p:cTn id="29" dur="1" fill="hold">
                                          <p:stCondLst>
                                            <p:cond delay="0"/>
                                          </p:stCondLst>
                                        </p:cTn>
                                        <p:tgtEl>
                                          <p:spTgt spid="215"/>
                                        </p:tgtEl>
                                        <p:attrNameLst>
                                          <p:attrName>style.visibility</p:attrName>
                                        </p:attrNameLst>
                                      </p:cBhvr>
                                      <p:to>
                                        <p:strVal val="visible"/>
                                      </p:to>
                                    </p:set>
                                    <p:animEffect transition="in" filter="fade">
                                      <p:cBhvr>
                                        <p:cTn id="30" dur="2000"/>
                                        <p:tgtEl>
                                          <p:spTgt spid="215"/>
                                        </p:tgtEl>
                                      </p:cBhvr>
                                    </p:animEffect>
                                  </p:childTnLst>
                                </p:cTn>
                              </p:par>
                              <p:par>
                                <p:cTn id="31" presetID="10" presetClass="entr" presetSubtype="0" fill="hold" nodeType="withEffect">
                                  <p:stCondLst>
                                    <p:cond delay="0"/>
                                  </p:stCondLst>
                                  <p:childTnLst>
                                    <p:set>
                                      <p:cBhvr>
                                        <p:cTn id="32" dur="1" fill="hold">
                                          <p:stCondLst>
                                            <p:cond delay="0"/>
                                          </p:stCondLst>
                                        </p:cTn>
                                        <p:tgtEl>
                                          <p:spTgt spid="219"/>
                                        </p:tgtEl>
                                        <p:attrNameLst>
                                          <p:attrName>style.visibility</p:attrName>
                                        </p:attrNameLst>
                                      </p:cBhvr>
                                      <p:to>
                                        <p:strVal val="visible"/>
                                      </p:to>
                                    </p:set>
                                    <p:animEffect transition="in" filter="fade">
                                      <p:cBhvr>
                                        <p:cTn id="33" dur="20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Google Shape;228;p13"/>
          <p:cNvSpPr/>
          <p:nvPr/>
        </p:nvSpPr>
        <p:spPr>
          <a:xfrm>
            <a:off x="525463" y="1800225"/>
            <a:ext cx="2219325" cy="1912938"/>
          </a:xfrm>
          <a:custGeom>
            <a:avLst/>
            <a:gdLst/>
            <a:ahLst/>
            <a:cxnLst/>
            <a:rect l="l" t="t" r="r" b="b"/>
            <a:pathLst>
              <a:path w="2219374" h="1913253" extrusionOk="0">
                <a:moveTo>
                  <a:pt x="1919626" y="1396446"/>
                </a:moveTo>
                <a:lnTo>
                  <a:pt x="2219374" y="1913253"/>
                </a:lnTo>
                <a:lnTo>
                  <a:pt x="1633594" y="1913253"/>
                </a:lnTo>
                <a:close/>
                <a:moveTo>
                  <a:pt x="306189" y="1385342"/>
                </a:moveTo>
                <a:lnTo>
                  <a:pt x="598366" y="1913253"/>
                </a:lnTo>
                <a:lnTo>
                  <a:pt x="0" y="1913253"/>
                </a:lnTo>
                <a:close/>
                <a:moveTo>
                  <a:pt x="1109687" y="0"/>
                </a:moveTo>
                <a:lnTo>
                  <a:pt x="1860205" y="1293996"/>
                </a:lnTo>
                <a:lnTo>
                  <a:pt x="1517471" y="1913253"/>
                </a:lnTo>
                <a:lnTo>
                  <a:pt x="714489" y="1913253"/>
                </a:lnTo>
                <a:lnTo>
                  <a:pt x="365610" y="1282892"/>
                </a:lnTo>
                <a:close/>
              </a:path>
            </a:pathLst>
          </a:custGeom>
          <a:solidFill>
            <a:schemeClr val="accent1"/>
          </a:solidFill>
          <a:ln>
            <a:noFill/>
          </a:ln>
          <a:effectLst>
            <a:outerShdw blurRad="50800" dist="38100" dir="5400000" algn="t" rotWithShape="0">
              <a:srgbClr val="000000">
                <a:alpha val="40000"/>
              </a:srgbClr>
            </a:outerShdw>
          </a:effectLst>
        </p:spPr>
        <p:txBody>
          <a:bodyPr spcFirstLastPara="1" lIns="91425" tIns="45700" rIns="91425" bIns="45700" anchor="ctr"/>
          <a:lstStyle/>
          <a:p>
            <a:pPr algn="ctr" fontAlgn="auto">
              <a:spcBef>
                <a:spcPts val="0"/>
              </a:spcBef>
              <a:spcAft>
                <a:spcPts val="0"/>
              </a:spcAft>
              <a:buClr>
                <a:srgbClr val="000000"/>
              </a:buClr>
              <a:buFont typeface="Arial" panose="020B0604020202020204"/>
              <a:buNone/>
              <a:defRPr/>
            </a:pPr>
            <a:endParaRPr sz="1800" kern="0">
              <a:solidFill>
                <a:schemeClr val="lt1"/>
              </a:solidFill>
              <a:latin typeface="Arial" panose="020B0604020202020204"/>
              <a:ea typeface="Arial" panose="020B0604020202020204"/>
              <a:cs typeface="Arial" panose="020B0604020202020204"/>
              <a:sym typeface="Arial" panose="020B0604020202020204"/>
            </a:endParaRPr>
          </a:p>
        </p:txBody>
      </p:sp>
      <p:sp>
        <p:nvSpPr>
          <p:cNvPr id="229" name="Google Shape;229;p13"/>
          <p:cNvSpPr/>
          <p:nvPr/>
        </p:nvSpPr>
        <p:spPr>
          <a:xfrm rot="10800000">
            <a:off x="1281113" y="695325"/>
            <a:ext cx="2219325" cy="1912938"/>
          </a:xfrm>
          <a:custGeom>
            <a:avLst/>
            <a:gdLst/>
            <a:ahLst/>
            <a:cxnLst/>
            <a:rect l="l" t="t" r="r" b="b"/>
            <a:pathLst>
              <a:path w="2219374" h="1913253" extrusionOk="0">
                <a:moveTo>
                  <a:pt x="274209" y="1440480"/>
                </a:moveTo>
                <a:lnTo>
                  <a:pt x="535869" y="1913253"/>
                </a:lnTo>
                <a:lnTo>
                  <a:pt x="0" y="1913253"/>
                </a:lnTo>
                <a:close/>
                <a:moveTo>
                  <a:pt x="1901706" y="1365550"/>
                </a:moveTo>
                <a:lnTo>
                  <a:pt x="2219374" y="1913253"/>
                </a:lnTo>
                <a:lnTo>
                  <a:pt x="1598575" y="1913253"/>
                </a:lnTo>
                <a:close/>
                <a:moveTo>
                  <a:pt x="1109687" y="0"/>
                </a:moveTo>
                <a:lnTo>
                  <a:pt x="1842285" y="1263099"/>
                </a:lnTo>
                <a:lnTo>
                  <a:pt x="1482451" y="1913253"/>
                </a:lnTo>
                <a:lnTo>
                  <a:pt x="651992" y="1913253"/>
                </a:lnTo>
                <a:lnTo>
                  <a:pt x="333630" y="1338030"/>
                </a:lnTo>
                <a:close/>
              </a:path>
            </a:pathLst>
          </a:custGeom>
          <a:solidFill>
            <a:schemeClr val="accent3"/>
          </a:solidFill>
          <a:ln>
            <a:noFill/>
          </a:ln>
          <a:effectLst>
            <a:outerShdw blurRad="50800" dist="38100" dir="5400000" algn="t" rotWithShape="0">
              <a:srgbClr val="000000">
                <a:alpha val="40000"/>
              </a:srgbClr>
            </a:outerShdw>
          </a:effectLst>
        </p:spPr>
        <p:txBody>
          <a:bodyPr spcFirstLastPara="1" lIns="91425" tIns="45700" rIns="91425" bIns="45700" anchor="ctr"/>
          <a:lstStyle/>
          <a:p>
            <a:pPr algn="ctr" fontAlgn="auto">
              <a:spcBef>
                <a:spcPts val="0"/>
              </a:spcBef>
              <a:spcAft>
                <a:spcPts val="0"/>
              </a:spcAft>
              <a:buClr>
                <a:srgbClr val="000000"/>
              </a:buClr>
              <a:buFont typeface="Arial" panose="020B0604020202020204"/>
              <a:buNone/>
              <a:defRPr/>
            </a:pPr>
            <a:endParaRPr sz="1800" kern="0">
              <a:solidFill>
                <a:schemeClr val="lt1"/>
              </a:solidFill>
              <a:latin typeface="Arial" panose="020B0604020202020204"/>
              <a:ea typeface="Arial" panose="020B0604020202020204"/>
              <a:cs typeface="Arial" panose="020B0604020202020204"/>
              <a:sym typeface="Arial" panose="020B0604020202020204"/>
            </a:endParaRPr>
          </a:p>
        </p:txBody>
      </p:sp>
      <p:sp>
        <p:nvSpPr>
          <p:cNvPr id="230" name="Google Shape;230;p13"/>
          <p:cNvSpPr/>
          <p:nvPr/>
        </p:nvSpPr>
        <p:spPr>
          <a:xfrm>
            <a:off x="530225" y="3886200"/>
            <a:ext cx="2220913" cy="87313"/>
          </a:xfrm>
          <a:prstGeom prst="rect">
            <a:avLst/>
          </a:prstGeom>
          <a:solidFill>
            <a:schemeClr val="accent1"/>
          </a:solidFill>
          <a:ln>
            <a:noFill/>
          </a:ln>
          <a:effectLst>
            <a:outerShdw blurRad="50800" dist="38100" dir="5400000" algn="t" rotWithShape="0">
              <a:srgbClr val="000000">
                <a:alpha val="40000"/>
              </a:srgbClr>
            </a:outerShdw>
          </a:effectLst>
        </p:spPr>
        <p:txBody>
          <a:bodyPr spcFirstLastPara="1" lIns="91425" tIns="45700" rIns="91425" bIns="45700" anchor="ctr"/>
          <a:lstStyle/>
          <a:p>
            <a:pPr algn="ctr" fontAlgn="auto">
              <a:spcBef>
                <a:spcPts val="0"/>
              </a:spcBef>
              <a:spcAft>
                <a:spcPts val="0"/>
              </a:spcAft>
              <a:buClr>
                <a:srgbClr val="000000"/>
              </a:buClr>
              <a:buFont typeface="Arial" panose="020B0604020202020204"/>
              <a:buNone/>
              <a:defRPr/>
            </a:pPr>
            <a:endParaRPr sz="1800" kern="0">
              <a:solidFill>
                <a:schemeClr val="lt1"/>
              </a:solidFill>
              <a:latin typeface="Arial" panose="020B0604020202020204"/>
              <a:ea typeface="Arial" panose="020B0604020202020204"/>
              <a:cs typeface="Arial" panose="020B0604020202020204"/>
              <a:sym typeface="Arial" panose="020B0604020202020204"/>
            </a:endParaRPr>
          </a:p>
        </p:txBody>
      </p:sp>
      <p:sp>
        <p:nvSpPr>
          <p:cNvPr id="231" name="Google Shape;231;p13"/>
          <p:cNvSpPr/>
          <p:nvPr/>
        </p:nvSpPr>
        <p:spPr>
          <a:xfrm rot="10800000">
            <a:off x="1320800" y="392113"/>
            <a:ext cx="2219325" cy="87312"/>
          </a:xfrm>
          <a:prstGeom prst="rect">
            <a:avLst/>
          </a:prstGeom>
          <a:solidFill>
            <a:schemeClr val="accent3"/>
          </a:solidFill>
          <a:ln>
            <a:noFill/>
          </a:ln>
          <a:effectLst>
            <a:outerShdw blurRad="50800" dist="38100" dir="5400000" algn="t" rotWithShape="0">
              <a:srgbClr val="000000">
                <a:alpha val="40000"/>
              </a:srgbClr>
            </a:outerShdw>
          </a:effectLst>
        </p:spPr>
        <p:txBody>
          <a:bodyPr spcFirstLastPara="1" lIns="91425" tIns="45700" rIns="91425" bIns="45700" anchor="ctr"/>
          <a:lstStyle/>
          <a:p>
            <a:pPr algn="ctr" fontAlgn="auto">
              <a:spcBef>
                <a:spcPts val="0"/>
              </a:spcBef>
              <a:spcAft>
                <a:spcPts val="0"/>
              </a:spcAft>
              <a:buClr>
                <a:srgbClr val="000000"/>
              </a:buClr>
              <a:buFont typeface="Arial" panose="020B0604020202020204"/>
              <a:buNone/>
              <a:defRPr/>
            </a:pPr>
            <a:endParaRPr sz="1800" kern="0">
              <a:solidFill>
                <a:schemeClr val="lt1"/>
              </a:solidFill>
              <a:latin typeface="Arial" panose="020B0604020202020204"/>
              <a:ea typeface="Arial" panose="020B0604020202020204"/>
              <a:cs typeface="Arial" panose="020B0604020202020204"/>
              <a:sym typeface="Arial" panose="020B0604020202020204"/>
            </a:endParaRPr>
          </a:p>
        </p:txBody>
      </p:sp>
      <p:sp>
        <p:nvSpPr>
          <p:cNvPr id="232" name="Google Shape;232;p13"/>
          <p:cNvSpPr txBox="1">
            <a:spLocks noChangeArrowheads="1"/>
          </p:cNvSpPr>
          <p:nvPr/>
        </p:nvSpPr>
        <p:spPr bwMode="auto">
          <a:xfrm>
            <a:off x="1833563" y="1238250"/>
            <a:ext cx="1177925" cy="369888"/>
          </a:xfrm>
          <a:prstGeom prst="rect">
            <a:avLst/>
          </a:prstGeom>
          <a:noFill/>
          <a:ln w="9525">
            <a:noFill/>
            <a:miter lim="800000"/>
            <a:headEnd/>
            <a:tailEnd/>
          </a:ln>
        </p:spPr>
        <p:txBody>
          <a:bodyPr lIns="91425" tIns="45700" rIns="91425" bIns="45700">
            <a:spAutoFit/>
          </a:bodyPr>
          <a:lstStyle/>
          <a:p>
            <a:pPr>
              <a:buClr>
                <a:srgbClr val="000000"/>
              </a:buClr>
              <a:buFont typeface="Arial" charset="0"/>
              <a:buNone/>
            </a:pPr>
            <a:r>
              <a:rPr lang="en-GB" sz="1800" b="1">
                <a:solidFill>
                  <a:srgbClr val="FFFFFF"/>
                </a:solidFill>
                <a:latin typeface="Microsoft YaHei" charset="-122"/>
                <a:ea typeface="Microsoft YaHei" charset="-122"/>
                <a:sym typeface="Microsoft YaHei" charset="-122"/>
              </a:rPr>
              <a:t>CÂU  01</a:t>
            </a:r>
            <a:endParaRPr lang="en-US" sz="1800" b="1">
              <a:solidFill>
                <a:srgbClr val="FFFFFF"/>
              </a:solidFill>
              <a:latin typeface="Microsoft YaHei" charset="-122"/>
              <a:ea typeface="Microsoft YaHei" charset="-122"/>
              <a:sym typeface="Microsoft YaHei" charset="-122"/>
            </a:endParaRPr>
          </a:p>
        </p:txBody>
      </p:sp>
      <p:sp>
        <p:nvSpPr>
          <p:cNvPr id="233" name="Google Shape;233;p13"/>
          <p:cNvSpPr txBox="1">
            <a:spLocks noChangeArrowheads="1"/>
          </p:cNvSpPr>
          <p:nvPr/>
        </p:nvSpPr>
        <p:spPr bwMode="auto">
          <a:xfrm>
            <a:off x="5607050" y="3806825"/>
            <a:ext cx="1198563" cy="368300"/>
          </a:xfrm>
          <a:prstGeom prst="rect">
            <a:avLst/>
          </a:prstGeom>
          <a:noFill/>
          <a:ln w="9525">
            <a:noFill/>
            <a:miter lim="800000"/>
            <a:headEnd/>
            <a:tailEnd/>
          </a:ln>
        </p:spPr>
        <p:txBody>
          <a:bodyPr lIns="91425" tIns="45700" rIns="91425" bIns="45700">
            <a:spAutoFit/>
          </a:bodyPr>
          <a:lstStyle/>
          <a:p>
            <a:pPr>
              <a:buClr>
                <a:srgbClr val="000000"/>
              </a:buClr>
              <a:buFont typeface="Arial" charset="0"/>
              <a:buNone/>
            </a:pPr>
            <a:r>
              <a:rPr lang="en-GB" sz="1800" b="1">
                <a:solidFill>
                  <a:srgbClr val="FFFFFF"/>
                </a:solidFill>
                <a:latin typeface="Microsoft YaHei" charset="-122"/>
                <a:ea typeface="Microsoft YaHei" charset="-122"/>
                <a:sym typeface="Microsoft YaHei" charset="-122"/>
              </a:rPr>
              <a:t>STEP 03</a:t>
            </a:r>
            <a:endParaRPr lang="en-US" sz="1800" b="1">
              <a:solidFill>
                <a:srgbClr val="FFFFFF"/>
              </a:solidFill>
              <a:latin typeface="Microsoft YaHei" charset="-122"/>
              <a:ea typeface="Microsoft YaHei" charset="-122"/>
              <a:sym typeface="Microsoft YaHei" charset="-122"/>
            </a:endParaRPr>
          </a:p>
        </p:txBody>
      </p:sp>
      <p:sp>
        <p:nvSpPr>
          <p:cNvPr id="234" name="Google Shape;234;p13"/>
          <p:cNvSpPr txBox="1">
            <a:spLocks noChangeArrowheads="1"/>
          </p:cNvSpPr>
          <p:nvPr/>
        </p:nvSpPr>
        <p:spPr bwMode="auto">
          <a:xfrm>
            <a:off x="7618413" y="3487738"/>
            <a:ext cx="1200150" cy="368300"/>
          </a:xfrm>
          <a:prstGeom prst="rect">
            <a:avLst/>
          </a:prstGeom>
          <a:noFill/>
          <a:ln w="9525">
            <a:noFill/>
            <a:miter lim="800000"/>
            <a:headEnd/>
            <a:tailEnd/>
          </a:ln>
        </p:spPr>
        <p:txBody>
          <a:bodyPr lIns="91425" tIns="45700" rIns="91425" bIns="45700">
            <a:spAutoFit/>
          </a:bodyPr>
          <a:lstStyle/>
          <a:p>
            <a:pPr>
              <a:buClr>
                <a:srgbClr val="000000"/>
              </a:buClr>
              <a:buFont typeface="Arial" charset="0"/>
              <a:buNone/>
            </a:pPr>
            <a:r>
              <a:rPr lang="en-GB" sz="1800" b="1">
                <a:solidFill>
                  <a:srgbClr val="FFFFFF"/>
                </a:solidFill>
                <a:latin typeface="Microsoft YaHei" charset="-122"/>
                <a:ea typeface="Microsoft YaHei" charset="-122"/>
                <a:sym typeface="Microsoft YaHei" charset="-122"/>
              </a:rPr>
              <a:t>STEP 0</a:t>
            </a:r>
            <a:endParaRPr lang="en-US" sz="1800" b="1">
              <a:solidFill>
                <a:srgbClr val="FFFFFF"/>
              </a:solidFill>
              <a:latin typeface="Microsoft YaHei" charset="-122"/>
              <a:ea typeface="Microsoft YaHei" charset="-122"/>
              <a:sym typeface="Microsoft YaHei" charset="-122"/>
            </a:endParaRPr>
          </a:p>
        </p:txBody>
      </p:sp>
      <p:sp>
        <p:nvSpPr>
          <p:cNvPr id="235" name="Google Shape;235;p13"/>
          <p:cNvSpPr txBox="1">
            <a:spLocks noChangeArrowheads="1"/>
          </p:cNvSpPr>
          <p:nvPr/>
        </p:nvSpPr>
        <p:spPr bwMode="auto">
          <a:xfrm>
            <a:off x="9628188" y="3806825"/>
            <a:ext cx="1096962" cy="368300"/>
          </a:xfrm>
          <a:prstGeom prst="rect">
            <a:avLst/>
          </a:prstGeom>
          <a:noFill/>
          <a:ln w="9525">
            <a:noFill/>
            <a:miter lim="800000"/>
            <a:headEnd/>
            <a:tailEnd/>
          </a:ln>
        </p:spPr>
        <p:txBody>
          <a:bodyPr lIns="91425" tIns="45700" rIns="91425" bIns="45700">
            <a:spAutoFit/>
          </a:bodyPr>
          <a:lstStyle/>
          <a:p>
            <a:pPr>
              <a:buClr>
                <a:srgbClr val="000000"/>
              </a:buClr>
              <a:buFont typeface="Arial" charset="0"/>
              <a:buNone/>
            </a:pPr>
            <a:r>
              <a:rPr lang="en-GB" sz="1800" b="1">
                <a:solidFill>
                  <a:srgbClr val="FFFFFF"/>
                </a:solidFill>
                <a:latin typeface="Microsoft YaHei" charset="-122"/>
                <a:ea typeface="Microsoft YaHei" charset="-122"/>
                <a:sym typeface="Microsoft YaHei" charset="-122"/>
              </a:rPr>
              <a:t>STEP 05</a:t>
            </a:r>
            <a:endParaRPr lang="en-US" sz="1800" b="1">
              <a:solidFill>
                <a:srgbClr val="FFFFFF"/>
              </a:solidFill>
              <a:latin typeface="Microsoft YaHei" charset="-122"/>
              <a:ea typeface="Microsoft YaHei" charset="-122"/>
              <a:sym typeface="Microsoft YaHei" charset="-122"/>
            </a:endParaRPr>
          </a:p>
        </p:txBody>
      </p:sp>
      <p:sp>
        <p:nvSpPr>
          <p:cNvPr id="236" name="Google Shape;236;p13"/>
          <p:cNvSpPr txBox="1">
            <a:spLocks noChangeArrowheads="1"/>
          </p:cNvSpPr>
          <p:nvPr/>
        </p:nvSpPr>
        <p:spPr bwMode="auto">
          <a:xfrm rot="10800000">
            <a:off x="5056188" y="2008188"/>
            <a:ext cx="2300287" cy="344487"/>
          </a:xfrm>
          <a:prstGeom prst="rect">
            <a:avLst/>
          </a:prstGeom>
          <a:noFill/>
          <a:ln w="9525">
            <a:noFill/>
            <a:miter lim="800000"/>
            <a:headEnd/>
            <a:tailEnd/>
          </a:ln>
        </p:spPr>
        <p:txBody>
          <a:bodyPr lIns="91425" tIns="45700" rIns="91425" bIns="45700">
            <a:spAutoFit/>
          </a:bodyPr>
          <a:lstStyle/>
          <a:p>
            <a:pPr algn="ctr">
              <a:lnSpc>
                <a:spcPct val="130000"/>
              </a:lnSpc>
              <a:buClr>
                <a:srgbClr val="000000"/>
              </a:buClr>
              <a:buFont typeface="Arial" charset="0"/>
              <a:buNone/>
            </a:pPr>
            <a:r>
              <a:rPr lang="en-GB">
                <a:latin typeface="Microsoft YaHei" charset="-122"/>
                <a:ea typeface="Microsoft YaHei" charset="-122"/>
                <a:sym typeface="Microsoft YaHei" charset="-122"/>
              </a:rPr>
              <a:t>。</a:t>
            </a:r>
            <a:endParaRPr lang="en-US">
              <a:latin typeface="Microsoft YaHei" charset="-122"/>
              <a:ea typeface="Microsoft YaHei" charset="-122"/>
              <a:sym typeface="Microsoft YaHei" charset="-122"/>
            </a:endParaRPr>
          </a:p>
        </p:txBody>
      </p:sp>
      <p:sp>
        <p:nvSpPr>
          <p:cNvPr id="237" name="Google Shape;237;p13"/>
          <p:cNvSpPr>
            <a:spLocks noChangeArrowheads="1"/>
          </p:cNvSpPr>
          <p:nvPr/>
        </p:nvSpPr>
        <p:spPr bwMode="auto">
          <a:xfrm>
            <a:off x="3495675" y="703263"/>
            <a:ext cx="7720013" cy="830262"/>
          </a:xfrm>
          <a:prstGeom prst="rect">
            <a:avLst/>
          </a:prstGeom>
          <a:noFill/>
          <a:ln w="9525">
            <a:noFill/>
            <a:miter lim="800000"/>
            <a:headEnd/>
            <a:tailEnd/>
          </a:ln>
        </p:spPr>
        <p:txBody>
          <a:bodyPr lIns="91425" tIns="45700" rIns="91425" bIns="45700">
            <a:spAutoFit/>
          </a:bodyPr>
          <a:lstStyle/>
          <a:p>
            <a:pPr>
              <a:buClr>
                <a:srgbClr val="000000"/>
              </a:buClr>
              <a:buFont typeface="Arial" charset="0"/>
              <a:buNone/>
            </a:pPr>
            <a:r>
              <a:rPr lang="en-GB" sz="2400" b="1"/>
              <a:t>Hai quả bom ném xuống Nhật Bản đã gây ra những hậu quả gì?</a:t>
            </a:r>
          </a:p>
        </p:txBody>
      </p:sp>
      <p:sp>
        <p:nvSpPr>
          <p:cNvPr id="238" name="Google Shape;238;p13"/>
          <p:cNvSpPr txBox="1">
            <a:spLocks noChangeArrowheads="1"/>
          </p:cNvSpPr>
          <p:nvPr/>
        </p:nvSpPr>
        <p:spPr bwMode="auto">
          <a:xfrm>
            <a:off x="3089275" y="2706688"/>
            <a:ext cx="8375650" cy="1200150"/>
          </a:xfrm>
          <a:prstGeom prst="rect">
            <a:avLst/>
          </a:prstGeom>
          <a:noFill/>
          <a:ln w="9525">
            <a:noFill/>
            <a:miter lim="800000"/>
            <a:headEnd/>
            <a:tailEnd/>
          </a:ln>
        </p:spPr>
        <p:txBody>
          <a:bodyPr lIns="91425" tIns="45700" rIns="91425" bIns="45700">
            <a:spAutoFit/>
          </a:bodyPr>
          <a:lstStyle/>
          <a:p>
            <a:pPr algn="just">
              <a:buClr>
                <a:srgbClr val="93382C"/>
              </a:buClr>
              <a:buSzPts val="2400"/>
              <a:buFont typeface="Times New Roman" pitchFamily="18" charset="0"/>
              <a:buNone/>
            </a:pPr>
            <a:r>
              <a:rPr lang="en-GB" sz="2400" b="1">
                <a:solidFill>
                  <a:srgbClr val="93382C"/>
                </a:solidFill>
                <a:latin typeface="Times New Roman" pitchFamily="18" charset="0"/>
                <a:cs typeface="Times New Roman" pitchFamily="18" charset="0"/>
                <a:sym typeface="Times New Roman" pitchFamily="18" charset="0"/>
              </a:rPr>
              <a:t>Hai quả bom đã cướp đi mạng sống của gần nửa triệu người. Đến năm 1951, lại có thêm gần 100 000 người ở Hi- rô- si- ma bị chết do nhiễm phóng xạ nguyên tử.</a:t>
            </a:r>
          </a:p>
        </p:txBody>
      </p:sp>
      <p:pic>
        <p:nvPicPr>
          <p:cNvPr id="239" name="Google Shape;239;p13" descr="5 hiểu lầm về bom nguyên tử"/>
          <p:cNvPicPr preferRelativeResize="0"/>
          <p:nvPr/>
        </p:nvPicPr>
        <p:blipFill rotWithShape="1">
          <a:blip r:embed="rId3"/>
          <a:srcRect/>
          <a:stretch>
            <a:fillRect/>
          </a:stretch>
        </p:blipFill>
        <p:spPr>
          <a:xfrm>
            <a:off x="906463" y="4279900"/>
            <a:ext cx="4978400" cy="2159000"/>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240" name="Google Shape;240;p13"/>
          <p:cNvPicPr preferRelativeResize="0"/>
          <p:nvPr/>
        </p:nvPicPr>
        <p:blipFill rotWithShape="1">
          <a:blip r:embed="rId4"/>
          <a:srcRect/>
          <a:stretch>
            <a:fillRect/>
          </a:stretch>
        </p:blipFill>
        <p:spPr>
          <a:xfrm rot="517084">
            <a:off x="6483350" y="4265613"/>
            <a:ext cx="4500563" cy="2182812"/>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
                                        <p:tgtEl>
                                          <p:spTgt spid="228"/>
                                        </p:tgtEl>
                                      </p:cBhvr>
                                    </p:animEffect>
                                  </p:childTnLst>
                                </p:cTn>
                              </p:par>
                              <p:par>
                                <p:cTn id="8" presetID="10" presetClass="entr" presetSubtype="0" fill="hold" nodeType="withEffect">
                                  <p:stCondLst>
                                    <p:cond delay="0"/>
                                  </p:stCondLst>
                                  <p:childTnLst>
                                    <p:set>
                                      <p:cBhvr>
                                        <p:cTn id="9" dur="1" fill="hold">
                                          <p:stCondLst>
                                            <p:cond delay="0"/>
                                          </p:stCondLst>
                                        </p:cTn>
                                        <p:tgtEl>
                                          <p:spTgt spid="230"/>
                                        </p:tgtEl>
                                        <p:attrNameLst>
                                          <p:attrName>style.visibility</p:attrName>
                                        </p:attrNameLst>
                                      </p:cBhvr>
                                      <p:to>
                                        <p:strVal val="visible"/>
                                      </p:to>
                                    </p:set>
                                    <p:animEffect transition="in" filter="fade">
                                      <p:cBhvr>
                                        <p:cTn id="10" dur="500"/>
                                        <p:tgtEl>
                                          <p:spTgt spid="23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29"/>
                                        </p:tgtEl>
                                        <p:attrNameLst>
                                          <p:attrName>style.visibility</p:attrName>
                                        </p:attrNameLst>
                                      </p:cBhvr>
                                      <p:to>
                                        <p:strVal val="visible"/>
                                      </p:to>
                                    </p:set>
                                    <p:animEffect transition="in" filter="fade">
                                      <p:cBhvr>
                                        <p:cTn id="14" dur="500"/>
                                        <p:tgtEl>
                                          <p:spTgt spid="229"/>
                                        </p:tgtEl>
                                      </p:cBhvr>
                                    </p:animEffect>
                                  </p:childTnLst>
                                </p:cTn>
                              </p:par>
                              <p:par>
                                <p:cTn id="15" presetID="10" presetClass="entr" presetSubtype="0" fill="hold" nodeType="withEffect">
                                  <p:stCondLst>
                                    <p:cond delay="0"/>
                                  </p:stCondLst>
                                  <p:childTnLst>
                                    <p:set>
                                      <p:cBhvr>
                                        <p:cTn id="16" dur="1" fill="hold">
                                          <p:stCondLst>
                                            <p:cond delay="0"/>
                                          </p:stCondLst>
                                        </p:cTn>
                                        <p:tgtEl>
                                          <p:spTgt spid="231"/>
                                        </p:tgtEl>
                                        <p:attrNameLst>
                                          <p:attrName>style.visibility</p:attrName>
                                        </p:attrNameLst>
                                      </p:cBhvr>
                                      <p:to>
                                        <p:strVal val="visible"/>
                                      </p:to>
                                    </p:set>
                                    <p:animEffect transition="in" filter="fade">
                                      <p:cBhvr>
                                        <p:cTn id="17" dur="500"/>
                                        <p:tgtEl>
                                          <p:spTgt spid="231"/>
                                        </p:tgtEl>
                                      </p:cBhvr>
                                    </p:animEffect>
                                  </p:childTnLst>
                                </p:cTn>
                              </p:par>
                              <p:par>
                                <p:cTn id="18" presetID="10" presetClass="entr" presetSubtype="0" fill="hold" nodeType="withEffect">
                                  <p:stCondLst>
                                    <p:cond delay="0"/>
                                  </p:stCondLst>
                                  <p:childTnLst>
                                    <p:set>
                                      <p:cBhvr>
                                        <p:cTn id="19" dur="1" fill="hold">
                                          <p:stCondLst>
                                            <p:cond delay="0"/>
                                          </p:stCondLst>
                                        </p:cTn>
                                        <p:tgtEl>
                                          <p:spTgt spid="232"/>
                                        </p:tgtEl>
                                        <p:attrNameLst>
                                          <p:attrName>style.visibility</p:attrName>
                                        </p:attrNameLst>
                                      </p:cBhvr>
                                      <p:to>
                                        <p:strVal val="visible"/>
                                      </p:to>
                                    </p:set>
                                    <p:animEffect transition="in" filter="fade">
                                      <p:cBhvr>
                                        <p:cTn id="20" dur="500"/>
                                        <p:tgtEl>
                                          <p:spTgt spid="232"/>
                                        </p:tgtEl>
                                      </p:cBhvr>
                                    </p:animEffect>
                                  </p:childTnLst>
                                </p:cTn>
                              </p:par>
                              <p:par>
                                <p:cTn id="21" presetID="10" presetClass="entr" presetSubtype="0" fill="hold" nodeType="withEffect">
                                  <p:stCondLst>
                                    <p:cond delay="0"/>
                                  </p:stCondLst>
                                  <p:childTnLst>
                                    <p:set>
                                      <p:cBhvr>
                                        <p:cTn id="22" dur="1" fill="hold">
                                          <p:stCondLst>
                                            <p:cond delay="0"/>
                                          </p:stCondLst>
                                        </p:cTn>
                                        <p:tgtEl>
                                          <p:spTgt spid="233"/>
                                        </p:tgtEl>
                                        <p:attrNameLst>
                                          <p:attrName>style.visibility</p:attrName>
                                        </p:attrNameLst>
                                      </p:cBhvr>
                                      <p:to>
                                        <p:strVal val="visible"/>
                                      </p:to>
                                    </p:set>
                                    <p:animEffect transition="in" filter="fade">
                                      <p:cBhvr>
                                        <p:cTn id="23" dur="500"/>
                                        <p:tgtEl>
                                          <p:spTgt spid="233"/>
                                        </p:tgtEl>
                                      </p:cBhvr>
                                    </p:animEffect>
                                  </p:childTnLst>
                                </p:cTn>
                              </p:par>
                              <p:par>
                                <p:cTn id="24" presetID="10" presetClass="entr" presetSubtype="0" fill="hold" nodeType="withEffect">
                                  <p:stCondLst>
                                    <p:cond delay="0"/>
                                  </p:stCondLst>
                                  <p:childTnLst>
                                    <p:set>
                                      <p:cBhvr>
                                        <p:cTn id="25" dur="1" fill="hold">
                                          <p:stCondLst>
                                            <p:cond delay="0"/>
                                          </p:stCondLst>
                                        </p:cTn>
                                        <p:tgtEl>
                                          <p:spTgt spid="234"/>
                                        </p:tgtEl>
                                        <p:attrNameLst>
                                          <p:attrName>style.visibility</p:attrName>
                                        </p:attrNameLst>
                                      </p:cBhvr>
                                      <p:to>
                                        <p:strVal val="visible"/>
                                      </p:to>
                                    </p:set>
                                    <p:animEffect transition="in" filter="fade">
                                      <p:cBhvr>
                                        <p:cTn id="26" dur="500"/>
                                        <p:tgtEl>
                                          <p:spTgt spid="234"/>
                                        </p:tgtEl>
                                      </p:cBhvr>
                                    </p:animEffect>
                                  </p:childTnLst>
                                </p:cTn>
                              </p:par>
                              <p:par>
                                <p:cTn id="27" presetID="10" presetClass="entr" presetSubtype="0" fill="hold" nodeType="withEffect">
                                  <p:stCondLst>
                                    <p:cond delay="0"/>
                                  </p:stCondLst>
                                  <p:childTnLst>
                                    <p:set>
                                      <p:cBhvr>
                                        <p:cTn id="28" dur="1" fill="hold">
                                          <p:stCondLst>
                                            <p:cond delay="0"/>
                                          </p:stCondLst>
                                        </p:cTn>
                                        <p:tgtEl>
                                          <p:spTgt spid="235"/>
                                        </p:tgtEl>
                                        <p:attrNameLst>
                                          <p:attrName>style.visibility</p:attrName>
                                        </p:attrNameLst>
                                      </p:cBhvr>
                                      <p:to>
                                        <p:strVal val="visible"/>
                                      </p:to>
                                    </p:set>
                                    <p:animEffect transition="in" filter="fade">
                                      <p:cBhvr>
                                        <p:cTn id="29" dur="500"/>
                                        <p:tgtEl>
                                          <p:spTgt spid="235"/>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36"/>
                                        </p:tgtEl>
                                        <p:attrNameLst>
                                          <p:attrName>style.visibility</p:attrName>
                                        </p:attrNameLst>
                                      </p:cBhvr>
                                      <p:to>
                                        <p:strVal val="visible"/>
                                      </p:to>
                                    </p:set>
                                    <p:animEffect transition="in" filter="fade">
                                      <p:cBhvr>
                                        <p:cTn id="33" dur="500"/>
                                        <p:tgtEl>
                                          <p:spTgt spid="23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7"/>
                                        </p:tgtEl>
                                        <p:attrNameLst>
                                          <p:attrName>style.visibility</p:attrName>
                                        </p:attrNameLst>
                                      </p:cBhvr>
                                      <p:to>
                                        <p:strVal val="visible"/>
                                      </p:to>
                                    </p:set>
                                    <p:animEffect transition="in" filter="fade">
                                      <p:cBhvr>
                                        <p:cTn id="38" dur="500"/>
                                        <p:tgtEl>
                                          <p:spTgt spid="2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8"/>
                                        </p:tgtEl>
                                        <p:attrNameLst>
                                          <p:attrName>style.visibility</p:attrName>
                                        </p:attrNameLst>
                                      </p:cBhvr>
                                      <p:to>
                                        <p:strVal val="visible"/>
                                      </p:to>
                                    </p:set>
                                    <p:animEffect transition="in" filter="fade">
                                      <p:cBhvr>
                                        <p:cTn id="43" dur="500"/>
                                        <p:tgtEl>
                                          <p:spTgt spid="23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9"/>
                                        </p:tgtEl>
                                        <p:attrNameLst>
                                          <p:attrName>style.visibility</p:attrName>
                                        </p:attrNameLst>
                                      </p:cBhvr>
                                      <p:to>
                                        <p:strVal val="visible"/>
                                      </p:to>
                                    </p:set>
                                    <p:animEffect transition="in" filter="fade">
                                      <p:cBhvr>
                                        <p:cTn id="48" dur="1000"/>
                                        <p:tgtEl>
                                          <p:spTgt spid="239"/>
                                        </p:tgtEl>
                                      </p:cBhvr>
                                    </p:animEffect>
                                  </p:childTnLst>
                                </p:cTn>
                              </p:par>
                              <p:par>
                                <p:cTn id="49" presetID="10" presetClass="entr" presetSubtype="0" fill="hold" nodeType="withEffect">
                                  <p:stCondLst>
                                    <p:cond delay="0"/>
                                  </p:stCondLst>
                                  <p:childTnLst>
                                    <p:set>
                                      <p:cBhvr>
                                        <p:cTn id="50" dur="1" fill="hold">
                                          <p:stCondLst>
                                            <p:cond delay="0"/>
                                          </p:stCondLst>
                                        </p:cTn>
                                        <p:tgtEl>
                                          <p:spTgt spid="240"/>
                                        </p:tgtEl>
                                        <p:attrNameLst>
                                          <p:attrName>style.visibility</p:attrName>
                                        </p:attrNameLst>
                                      </p:cBhvr>
                                      <p:to>
                                        <p:strVal val="visible"/>
                                      </p:to>
                                    </p:set>
                                    <p:animEffect transition="in" filter="fade">
                                      <p:cBhvr>
                                        <p:cTn id="51" dur="10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Google Shape;245;p14"/>
          <p:cNvPicPr preferRelativeResize="0">
            <a:picLocks noChangeAspect="1" noChangeArrowheads="1"/>
          </p:cNvPicPr>
          <p:nvPr/>
        </p:nvPicPr>
        <p:blipFill>
          <a:blip r:embed="rId3"/>
          <a:srcRect/>
          <a:stretch>
            <a:fillRect/>
          </a:stretch>
        </p:blipFill>
        <p:spPr bwMode="auto">
          <a:xfrm>
            <a:off x="265113" y="547688"/>
            <a:ext cx="11245850" cy="61531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D4D9"/>
        </a:solidFill>
        <a:effectLst/>
      </p:bgPr>
    </p:bg>
    <p:spTree>
      <p:nvGrpSpPr>
        <p:cNvPr id="1" name=""/>
        <p:cNvGrpSpPr/>
        <p:nvPr/>
      </p:nvGrpSpPr>
      <p:grpSpPr>
        <a:xfrm>
          <a:off x="0" y="0"/>
          <a:ext cx="0" cy="0"/>
          <a:chOff x="0" y="0"/>
          <a:chExt cx="0" cy="0"/>
        </a:xfrm>
      </p:grpSpPr>
      <p:sp>
        <p:nvSpPr>
          <p:cNvPr id="250" name="Google Shape;250;p15"/>
          <p:cNvSpPr>
            <a:spLocks noChangeArrowheads="1"/>
          </p:cNvSpPr>
          <p:nvPr/>
        </p:nvSpPr>
        <p:spPr bwMode="auto">
          <a:xfrm>
            <a:off x="473075" y="3378200"/>
            <a:ext cx="3475038" cy="2613025"/>
          </a:xfrm>
          <a:prstGeom prst="roundRect">
            <a:avLst>
              <a:gd name="adj" fmla="val 16667"/>
            </a:avLst>
          </a:prstGeom>
          <a:solidFill>
            <a:srgbClr val="E3ABA7">
              <a:alpha val="85881"/>
            </a:srgbClr>
          </a:solidFill>
          <a:ln w="12700">
            <a:solidFill>
              <a:srgbClr val="8D2536"/>
            </a:solidFill>
            <a:miter lim="800000"/>
            <a:headEnd type="none" w="sm" len="sm"/>
            <a:tailEnd type="none" w="sm" len="sm"/>
          </a:ln>
        </p:spPr>
        <p:txBody>
          <a:bodyPr lIns="91425" tIns="45700" rIns="91425" bIns="45700" anchor="ctr"/>
          <a:lstStyle/>
          <a:p>
            <a:pPr algn="ctr">
              <a:buClr>
                <a:srgbClr val="000000"/>
              </a:buClr>
              <a:buFont typeface="Arial" charset="0"/>
              <a:buNone/>
            </a:pPr>
            <a:r>
              <a:rPr lang="en-GB" sz="3200" b="1">
                <a:latin typeface="Times New Roman" pitchFamily="18" charset="0"/>
                <a:cs typeface="Times New Roman" pitchFamily="18" charset="0"/>
                <a:sym typeface="Times New Roman" pitchFamily="18" charset="0"/>
              </a:rPr>
              <a:t>Tin vào truyền thuyết: gấp 1000 con hạc để kéo dài sự sống</a:t>
            </a:r>
            <a:endParaRPr lang="en-US" sz="3200" b="1">
              <a:latin typeface="Times New Roman" pitchFamily="18" charset="0"/>
              <a:cs typeface="Times New Roman" pitchFamily="18" charset="0"/>
              <a:sym typeface="Times New Roman" pitchFamily="18" charset="0"/>
            </a:endParaRPr>
          </a:p>
        </p:txBody>
      </p:sp>
      <p:pic>
        <p:nvPicPr>
          <p:cNvPr id="251" name="Google Shape;251;p15"/>
          <p:cNvPicPr preferRelativeResize="0"/>
          <p:nvPr/>
        </p:nvPicPr>
        <p:blipFill rotWithShape="1">
          <a:blip r:embed="rId3"/>
          <a:srcRect/>
          <a:stretch>
            <a:fillRect/>
          </a:stretch>
        </p:blipFill>
        <p:spPr>
          <a:xfrm>
            <a:off x="4106863" y="3495675"/>
            <a:ext cx="3571875" cy="2378075"/>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252" name="Google Shape;252;p15"/>
          <p:cNvPicPr preferRelativeResize="0"/>
          <p:nvPr/>
        </p:nvPicPr>
        <p:blipFill rotWithShape="1">
          <a:blip r:embed="rId4"/>
          <a:srcRect/>
          <a:stretch>
            <a:fillRect/>
          </a:stretch>
        </p:blipFill>
        <p:spPr>
          <a:xfrm>
            <a:off x="7369175" y="3598863"/>
            <a:ext cx="4335463" cy="2613025"/>
          </a:xfrm>
          <a:prstGeom prst="rect">
            <a:avLst/>
          </a:prstGeom>
          <a:solidFill>
            <a:srgbClr val="ECECEC"/>
          </a:solidFill>
          <a:ln w="190500" cap="rnd" cmpd="sng">
            <a:solidFill>
              <a:srgbClr val="FFFFFF"/>
            </a:solidFill>
            <a:prstDash val="solid"/>
            <a:round/>
            <a:headEnd type="none" w="sm" len="sm"/>
            <a:tailEnd type="none" w="sm" len="sm"/>
          </a:ln>
          <a:effectLst>
            <a:outerShdw blurRad="36195" dist="12700" dir="11400000" algn="tl" rotWithShape="0">
              <a:srgbClr val="000000">
                <a:alpha val="32941"/>
              </a:srgbClr>
            </a:outerShdw>
          </a:effectLst>
        </p:spPr>
      </p:pic>
      <p:sp>
        <p:nvSpPr>
          <p:cNvPr id="253" name="Google Shape;253;p15"/>
          <p:cNvSpPr>
            <a:spLocks noChangeArrowheads="1"/>
          </p:cNvSpPr>
          <p:nvPr/>
        </p:nvSpPr>
        <p:spPr bwMode="auto">
          <a:xfrm>
            <a:off x="1620838" y="357188"/>
            <a:ext cx="6057900" cy="1778000"/>
          </a:xfrm>
          <a:prstGeom prst="cloudCallout">
            <a:avLst>
              <a:gd name="adj1" fmla="val 71264"/>
              <a:gd name="adj2" fmla="val -2495"/>
            </a:avLst>
          </a:prstGeom>
          <a:solidFill>
            <a:srgbClr val="E3ABA7"/>
          </a:solidFill>
          <a:ln w="12700">
            <a:solidFill>
              <a:srgbClr val="D5DBE5"/>
            </a:solidFill>
            <a:miter lim="800000"/>
            <a:headEnd type="none" w="sm" len="sm"/>
            <a:tailEnd type="none" w="sm" len="sm"/>
          </a:ln>
        </p:spPr>
        <p:txBody>
          <a:bodyPr lIns="91425" tIns="45700" rIns="91425" bIns="45700" anchor="ctr"/>
          <a:lstStyle/>
          <a:p>
            <a:pPr algn="ctr">
              <a:buClr>
                <a:srgbClr val="000000"/>
              </a:buClr>
              <a:buFont typeface="Arial" charset="0"/>
              <a:buNone/>
            </a:pPr>
            <a:endParaRPr lang="en-US" sz="1800">
              <a:solidFill>
                <a:srgbClr val="FFFFFF"/>
              </a:solidFill>
            </a:endParaRPr>
          </a:p>
        </p:txBody>
      </p:sp>
      <p:sp>
        <p:nvSpPr>
          <p:cNvPr id="254" name="Google Shape;254;p15"/>
          <p:cNvSpPr txBox="1">
            <a:spLocks noChangeArrowheads="1"/>
          </p:cNvSpPr>
          <p:nvPr/>
        </p:nvSpPr>
        <p:spPr bwMode="auto">
          <a:xfrm>
            <a:off x="1893888" y="935038"/>
            <a:ext cx="5784850" cy="830262"/>
          </a:xfrm>
          <a:prstGeom prst="rect">
            <a:avLst/>
          </a:prstGeom>
          <a:noFill/>
          <a:ln w="9525">
            <a:noFill/>
            <a:miter lim="800000"/>
            <a:headEnd/>
            <a:tailEnd/>
          </a:ln>
        </p:spPr>
        <p:txBody>
          <a:bodyPr lIns="91425" tIns="45700" rIns="91425" bIns="45700">
            <a:spAutoFit/>
          </a:bodyPr>
          <a:lstStyle/>
          <a:p>
            <a:pPr algn="ctr">
              <a:buClr>
                <a:srgbClr val="0D0D0D"/>
              </a:buClr>
              <a:buSzPts val="2400"/>
              <a:buFont typeface="Times New Roman" pitchFamily="18" charset="0"/>
              <a:buNone/>
            </a:pPr>
            <a:r>
              <a:rPr lang="en-GB" sz="2400" b="1">
                <a:solidFill>
                  <a:srgbClr val="0D0D0D"/>
                </a:solidFill>
                <a:latin typeface="Times New Roman" pitchFamily="18" charset="0"/>
                <a:cs typeface="Times New Roman" pitchFamily="18" charset="0"/>
                <a:sym typeface="Times New Roman" pitchFamily="18" charset="0"/>
              </a:rPr>
              <a:t>Cô bé hi vọng kéo dài cuộc sống của mình bằng cách nào?</a:t>
            </a:r>
          </a:p>
        </p:txBody>
      </p:sp>
      <p:pic>
        <p:nvPicPr>
          <p:cNvPr id="35847" name="Google Shape;255;p15"/>
          <p:cNvPicPr preferRelativeResize="0">
            <a:picLocks noChangeAspect="1" noChangeArrowheads="1"/>
          </p:cNvPicPr>
          <p:nvPr/>
        </p:nvPicPr>
        <p:blipFill>
          <a:blip r:embed="rId5"/>
          <a:srcRect/>
          <a:stretch>
            <a:fillRect/>
          </a:stretch>
        </p:blipFill>
        <p:spPr bwMode="auto">
          <a:xfrm>
            <a:off x="7369175" y="-690563"/>
            <a:ext cx="5230813" cy="523081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 calcmode="lin" valueType="num">
                                      <p:cBhvr additive="base">
                                        <p:cTn id="7" dur="1000"/>
                                        <p:tgtEl>
                                          <p:spTgt spid="25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54"/>
                                        </p:tgtEl>
                                        <p:attrNameLst>
                                          <p:attrName>style.visibility</p:attrName>
                                        </p:attrNameLst>
                                      </p:cBhvr>
                                      <p:to>
                                        <p:strVal val="visible"/>
                                      </p:to>
                                    </p:set>
                                    <p:anim calcmode="lin" valueType="num">
                                      <p:cBhvr additive="base">
                                        <p:cTn id="10" dur="1000"/>
                                        <p:tgtEl>
                                          <p:spTgt spid="254"/>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2000"/>
                                        <p:tgtEl>
                                          <p:spTgt spid="2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1"/>
                                        </p:tgtEl>
                                        <p:attrNameLst>
                                          <p:attrName>style.visibility</p:attrName>
                                        </p:attrNameLst>
                                      </p:cBhvr>
                                      <p:to>
                                        <p:strVal val="visible"/>
                                      </p:to>
                                    </p:set>
                                    <p:animEffect transition="in" filter="fade">
                                      <p:cBhvr>
                                        <p:cTn id="20" dur="1000"/>
                                        <p:tgtEl>
                                          <p:spTgt spid="25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2"/>
                                        </p:tgtEl>
                                        <p:attrNameLst>
                                          <p:attrName>style.visibility</p:attrName>
                                        </p:attrNameLst>
                                      </p:cBhvr>
                                      <p:to>
                                        <p:strVal val="visible"/>
                                      </p:to>
                                    </p:set>
                                    <p:animEffect transition="in" filter="fade">
                                      <p:cBhvr>
                                        <p:cTn id="25" dur="10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oogle Shape;261;p16"/>
          <p:cNvGrpSpPr>
            <a:grpSpLocks/>
          </p:cNvGrpSpPr>
          <p:nvPr/>
        </p:nvGrpSpPr>
        <p:grpSpPr bwMode="auto">
          <a:xfrm>
            <a:off x="1874838" y="2427288"/>
            <a:ext cx="3687762" cy="1149350"/>
            <a:chOff x="321922" y="-14791"/>
            <a:chExt cx="2558397" cy="374831"/>
          </a:xfrm>
        </p:grpSpPr>
        <p:cxnSp>
          <p:nvCxnSpPr>
            <p:cNvPr id="37904" name="Google Shape;262;p16"/>
            <p:cNvCxnSpPr>
              <a:cxnSpLocks noChangeShapeType="1"/>
            </p:cNvCxnSpPr>
            <p:nvPr/>
          </p:nvCxnSpPr>
          <p:spPr bwMode="auto">
            <a:xfrm>
              <a:off x="321922" y="-12277"/>
              <a:ext cx="1957772" cy="1"/>
            </a:xfrm>
            <a:prstGeom prst="straightConnector1">
              <a:avLst/>
            </a:prstGeom>
            <a:noFill/>
            <a:ln w="9525">
              <a:solidFill>
                <a:schemeClr val="accent1"/>
              </a:solidFill>
              <a:bevel/>
              <a:headEnd type="oval" w="med" len="med"/>
              <a:tailEnd type="none" w="sm" len="sm"/>
            </a:ln>
          </p:spPr>
        </p:cxnSp>
        <p:cxnSp>
          <p:nvCxnSpPr>
            <p:cNvPr id="37905" name="Google Shape;263;p16"/>
            <p:cNvCxnSpPr>
              <a:cxnSpLocks noChangeShapeType="1"/>
            </p:cNvCxnSpPr>
            <p:nvPr/>
          </p:nvCxnSpPr>
          <p:spPr bwMode="auto">
            <a:xfrm>
              <a:off x="2272343" y="-14791"/>
              <a:ext cx="607976" cy="374831"/>
            </a:xfrm>
            <a:prstGeom prst="straightConnector1">
              <a:avLst/>
            </a:prstGeom>
            <a:noFill/>
            <a:ln w="9525">
              <a:solidFill>
                <a:schemeClr val="accent1"/>
              </a:solidFill>
              <a:bevel/>
              <a:headEnd type="none" w="sm" len="sm"/>
              <a:tailEnd type="none" w="sm" len="sm"/>
            </a:ln>
          </p:spPr>
        </p:cxnSp>
      </p:grpSp>
      <p:grpSp>
        <p:nvGrpSpPr>
          <p:cNvPr id="37890" name="Google Shape;264;p16"/>
          <p:cNvGrpSpPr>
            <a:grpSpLocks/>
          </p:cNvGrpSpPr>
          <p:nvPr/>
        </p:nvGrpSpPr>
        <p:grpSpPr bwMode="auto">
          <a:xfrm flipH="1">
            <a:off x="6499225" y="2471738"/>
            <a:ext cx="3586163" cy="1076325"/>
            <a:chOff x="440283" y="44025"/>
            <a:chExt cx="2490982" cy="350902"/>
          </a:xfrm>
        </p:grpSpPr>
        <p:cxnSp>
          <p:nvCxnSpPr>
            <p:cNvPr id="37902" name="Google Shape;265;p16"/>
            <p:cNvCxnSpPr>
              <a:cxnSpLocks noChangeShapeType="1"/>
            </p:cNvCxnSpPr>
            <p:nvPr/>
          </p:nvCxnSpPr>
          <p:spPr bwMode="auto">
            <a:xfrm>
              <a:off x="440283" y="52801"/>
              <a:ext cx="1957772" cy="1"/>
            </a:xfrm>
            <a:prstGeom prst="straightConnector1">
              <a:avLst/>
            </a:prstGeom>
            <a:noFill/>
            <a:ln w="9525">
              <a:solidFill>
                <a:schemeClr val="accent2"/>
              </a:solidFill>
              <a:bevel/>
              <a:headEnd type="oval" w="med" len="med"/>
              <a:tailEnd type="none" w="sm" len="sm"/>
            </a:ln>
          </p:spPr>
        </p:cxnSp>
        <p:cxnSp>
          <p:nvCxnSpPr>
            <p:cNvPr id="37903" name="Google Shape;266;p16"/>
            <p:cNvCxnSpPr>
              <a:cxnSpLocks noChangeShapeType="1"/>
            </p:cNvCxnSpPr>
            <p:nvPr/>
          </p:nvCxnSpPr>
          <p:spPr bwMode="auto">
            <a:xfrm>
              <a:off x="2398055" y="44025"/>
              <a:ext cx="533210" cy="350902"/>
            </a:xfrm>
            <a:prstGeom prst="straightConnector1">
              <a:avLst/>
            </a:prstGeom>
            <a:noFill/>
            <a:ln w="9525">
              <a:solidFill>
                <a:schemeClr val="accent2"/>
              </a:solidFill>
              <a:bevel/>
              <a:headEnd type="none" w="sm" len="sm"/>
              <a:tailEnd type="none" w="sm" len="sm"/>
            </a:ln>
          </p:spPr>
        </p:cxnSp>
      </p:grpSp>
      <p:sp>
        <p:nvSpPr>
          <p:cNvPr id="267" name="Google Shape;267;p16"/>
          <p:cNvSpPr/>
          <p:nvPr/>
        </p:nvSpPr>
        <p:spPr>
          <a:xfrm>
            <a:off x="4921250" y="2435225"/>
            <a:ext cx="2168525" cy="700088"/>
          </a:xfrm>
          <a:custGeom>
            <a:avLst/>
            <a:gdLst/>
            <a:ahLst/>
            <a:cxnLst/>
            <a:rect l="l" t="t" r="r" b="b"/>
            <a:pathLst>
              <a:path w="21600" h="21600" extrusionOk="0">
                <a:moveTo>
                  <a:pt x="0" y="0"/>
                </a:moveTo>
                <a:lnTo>
                  <a:pt x="5400" y="21600"/>
                </a:lnTo>
                <a:lnTo>
                  <a:pt x="16200" y="21600"/>
                </a:lnTo>
                <a:lnTo>
                  <a:pt x="21600" y="0"/>
                </a:lnTo>
                <a:close/>
              </a:path>
            </a:pathLst>
          </a:custGeom>
          <a:solidFill>
            <a:schemeClr val="accent1"/>
          </a:solidFill>
          <a:ln>
            <a:noFill/>
          </a:ln>
        </p:spPr>
        <p:txBody>
          <a:bodyPr spcFirstLastPara="1" lIns="91425" tIns="45700" rIns="91425" bIns="45700" anchor="ctr"/>
          <a:lstStyle/>
          <a:p>
            <a:pPr fontAlgn="auto">
              <a:spcBef>
                <a:spcPts val="0"/>
              </a:spcBef>
              <a:spcAft>
                <a:spcPts val="0"/>
              </a:spcAft>
              <a:buClr>
                <a:srgbClr val="000000"/>
              </a:buClr>
              <a:buFont typeface="Arial" panose="020B0604020202020204"/>
              <a:buNone/>
              <a:defRPr/>
            </a:pPr>
            <a:endParaRPr sz="1695" kern="0">
              <a:solidFill>
                <a:schemeClr val="dk1"/>
              </a:solidFill>
              <a:latin typeface="Arial" panose="020B0604020202020204"/>
              <a:ea typeface="Arial" panose="020B0604020202020204"/>
              <a:cs typeface="Arial" panose="020B0604020202020204"/>
              <a:sym typeface="Arial" panose="020B0604020202020204"/>
            </a:endParaRPr>
          </a:p>
        </p:txBody>
      </p:sp>
      <p:sp>
        <p:nvSpPr>
          <p:cNvPr id="268" name="Google Shape;268;p16"/>
          <p:cNvSpPr>
            <a:spLocks/>
          </p:cNvSpPr>
          <p:nvPr/>
        </p:nvSpPr>
        <p:spPr bwMode="auto">
          <a:xfrm rot="10800000" flipH="1">
            <a:off x="4960938" y="4486275"/>
            <a:ext cx="2168525" cy="722313"/>
          </a:xfrm>
          <a:custGeom>
            <a:avLst/>
            <a:gdLst>
              <a:gd name="T0" fmla="*/ 0 w 21600"/>
              <a:gd name="T1" fmla="*/ 0 h 21600"/>
              <a:gd name="T2" fmla="*/ 5400 w 21600"/>
              <a:gd name="T3" fmla="*/ 21600 h 21600"/>
              <a:gd name="T4" fmla="*/ 16200 w 21600"/>
              <a:gd name="T5" fmla="*/ 21600 h 21600"/>
              <a:gd name="T6" fmla="*/ 2160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5400" y="21600"/>
                </a:lnTo>
                <a:lnTo>
                  <a:pt x="16200" y="21600"/>
                </a:lnTo>
                <a:lnTo>
                  <a:pt x="21600" y="0"/>
                </a:lnTo>
                <a:close/>
              </a:path>
            </a:pathLst>
          </a:custGeom>
          <a:solidFill>
            <a:schemeClr val="accent2"/>
          </a:solidFill>
          <a:ln w="9525">
            <a:noFill/>
            <a:round/>
            <a:headEnd/>
            <a:tailEnd/>
          </a:ln>
        </p:spPr>
        <p:txBody>
          <a:bodyPr lIns="91425" tIns="91425" rIns="91425" bIns="91425" anchor="ctr"/>
          <a:lstStyle/>
          <a:p>
            <a:endParaRPr lang="en-US"/>
          </a:p>
        </p:txBody>
      </p:sp>
      <p:sp>
        <p:nvSpPr>
          <p:cNvPr id="269" name="Google Shape;269;p16"/>
          <p:cNvSpPr txBox="1"/>
          <p:nvPr/>
        </p:nvSpPr>
        <p:spPr>
          <a:xfrm flipH="1">
            <a:off x="4960938" y="4486275"/>
            <a:ext cx="2168525" cy="722313"/>
          </a:xfrm>
          <a:prstGeom prst="rect">
            <a:avLst/>
          </a:prstGeom>
          <a:noFill/>
          <a:ln>
            <a:noFill/>
          </a:ln>
        </p:spPr>
        <p:txBody>
          <a:bodyPr spcFirstLastPara="1" lIns="91425" tIns="45700" rIns="91425" bIns="45700" anchor="ctr"/>
          <a:lstStyle/>
          <a:p>
            <a:pPr fontAlgn="auto">
              <a:spcBef>
                <a:spcPts val="0"/>
              </a:spcBef>
              <a:spcAft>
                <a:spcPts val="0"/>
              </a:spcAft>
              <a:buClr>
                <a:srgbClr val="000000"/>
              </a:buClr>
              <a:buFont typeface="Arial" panose="020B0604020202020204"/>
              <a:buNone/>
              <a:defRPr/>
            </a:pPr>
            <a:endParaRPr sz="1695" kern="0">
              <a:solidFill>
                <a:schemeClr val="dk1"/>
              </a:solidFill>
              <a:latin typeface="Arial" panose="020B0604020202020204"/>
              <a:ea typeface="Arial" panose="020B0604020202020204"/>
              <a:cs typeface="Arial" panose="020B0604020202020204"/>
              <a:sym typeface="Arial" panose="020B0604020202020204"/>
            </a:endParaRPr>
          </a:p>
        </p:txBody>
      </p:sp>
      <p:sp>
        <p:nvSpPr>
          <p:cNvPr id="270" name="Google Shape;270;p16"/>
          <p:cNvSpPr>
            <a:spLocks noChangeArrowheads="1"/>
          </p:cNvSpPr>
          <p:nvPr/>
        </p:nvSpPr>
        <p:spPr bwMode="auto">
          <a:xfrm>
            <a:off x="1828800" y="1763713"/>
            <a:ext cx="3529013" cy="708025"/>
          </a:xfrm>
          <a:prstGeom prst="rect">
            <a:avLst/>
          </a:prstGeom>
          <a:noFill/>
          <a:ln w="9525">
            <a:noFill/>
            <a:miter lim="800000"/>
            <a:headEnd/>
            <a:tailEnd/>
          </a:ln>
        </p:spPr>
        <p:txBody>
          <a:bodyPr lIns="91425" tIns="45700" rIns="91425" bIns="45700">
            <a:spAutoFit/>
          </a:bodyPr>
          <a:lstStyle/>
          <a:p>
            <a:pPr>
              <a:buClr>
                <a:srgbClr val="000000"/>
              </a:buClr>
              <a:buFont typeface="Arial" charset="0"/>
              <a:buNone/>
            </a:pPr>
            <a:r>
              <a:rPr lang="en-GB" sz="2000" b="1">
                <a:latin typeface="Times New Roman" pitchFamily="18" charset="0"/>
                <a:cs typeface="Times New Roman" pitchFamily="18" charset="0"/>
                <a:sym typeface="Times New Roman" pitchFamily="18" charset="0"/>
              </a:rPr>
              <a:t>a)Để tỏ tình đoàn kết với bạn Xa- xa- cô?</a:t>
            </a:r>
          </a:p>
        </p:txBody>
      </p:sp>
      <p:sp>
        <p:nvSpPr>
          <p:cNvPr id="271" name="Google Shape;271;p16"/>
          <p:cNvSpPr>
            <a:spLocks noChangeArrowheads="1"/>
          </p:cNvSpPr>
          <p:nvPr/>
        </p:nvSpPr>
        <p:spPr bwMode="auto">
          <a:xfrm>
            <a:off x="1385888" y="2557463"/>
            <a:ext cx="3546475" cy="1016000"/>
          </a:xfrm>
          <a:prstGeom prst="rect">
            <a:avLst/>
          </a:prstGeom>
          <a:noFill/>
          <a:ln w="9525">
            <a:noFill/>
            <a:miter lim="800000"/>
            <a:headEnd/>
            <a:tailEnd/>
          </a:ln>
        </p:spPr>
        <p:txBody>
          <a:bodyPr lIns="91425" tIns="45700" rIns="91425" bIns="45700">
            <a:spAutoFit/>
          </a:bodyPr>
          <a:lstStyle/>
          <a:p>
            <a:pPr algn="just">
              <a:buClr>
                <a:srgbClr val="000000"/>
              </a:buClr>
              <a:buFont typeface="Arial" charset="0"/>
              <a:buNone/>
            </a:pPr>
            <a:r>
              <a:rPr lang="en-GB" sz="2000" b="1">
                <a:solidFill>
                  <a:srgbClr val="93382C"/>
                </a:solidFill>
                <a:latin typeface="Times New Roman" pitchFamily="18" charset="0"/>
                <a:cs typeface="Times New Roman" pitchFamily="18" charset="0"/>
                <a:sym typeface="Times New Roman" pitchFamily="18" charset="0"/>
              </a:rPr>
              <a:t>Các bạn nhỏ trên khắp thế giới đã gấp những con sếu bằng giấy gửi tới Xa- xa- cô.</a:t>
            </a:r>
            <a:endParaRPr lang="en-US" sz="2000">
              <a:solidFill>
                <a:srgbClr val="93382C"/>
              </a:solidFill>
            </a:endParaRPr>
          </a:p>
        </p:txBody>
      </p:sp>
      <p:sp>
        <p:nvSpPr>
          <p:cNvPr id="272" name="Google Shape;272;p16"/>
          <p:cNvSpPr>
            <a:spLocks noChangeArrowheads="1"/>
          </p:cNvSpPr>
          <p:nvPr/>
        </p:nvSpPr>
        <p:spPr bwMode="auto">
          <a:xfrm>
            <a:off x="7204075" y="1833563"/>
            <a:ext cx="2881313" cy="708025"/>
          </a:xfrm>
          <a:prstGeom prst="rect">
            <a:avLst/>
          </a:prstGeom>
          <a:noFill/>
          <a:ln w="9525">
            <a:noFill/>
            <a:miter lim="800000"/>
            <a:headEnd/>
            <a:tailEnd/>
          </a:ln>
        </p:spPr>
        <p:txBody>
          <a:bodyPr lIns="91425" tIns="45700" rIns="91425" bIns="45700">
            <a:spAutoFit/>
          </a:bodyPr>
          <a:lstStyle/>
          <a:p>
            <a:pPr algn="just">
              <a:buClr>
                <a:srgbClr val="000000"/>
              </a:buClr>
              <a:buFont typeface="Arial" charset="0"/>
              <a:buNone/>
            </a:pPr>
            <a:r>
              <a:rPr lang="en-GB" sz="2000" b="1">
                <a:latin typeface="Times New Roman" pitchFamily="18" charset="0"/>
                <a:cs typeface="Times New Roman" pitchFamily="18" charset="0"/>
                <a:sym typeface="Times New Roman" pitchFamily="18" charset="0"/>
              </a:rPr>
              <a:t>b)Để bày tỏ nguyện vọng hoà bình</a:t>
            </a:r>
            <a:r>
              <a:rPr lang="en-GB" sz="1800" b="1">
                <a:latin typeface="Times New Roman" pitchFamily="18" charset="0"/>
                <a:cs typeface="Times New Roman" pitchFamily="18" charset="0"/>
                <a:sym typeface="Times New Roman" pitchFamily="18" charset="0"/>
              </a:rPr>
              <a:t>?</a:t>
            </a:r>
          </a:p>
        </p:txBody>
      </p:sp>
      <p:sp>
        <p:nvSpPr>
          <p:cNvPr id="273" name="Google Shape;273;p16"/>
          <p:cNvSpPr>
            <a:spLocks noChangeArrowheads="1"/>
          </p:cNvSpPr>
          <p:nvPr/>
        </p:nvSpPr>
        <p:spPr bwMode="auto">
          <a:xfrm>
            <a:off x="7129463" y="2471738"/>
            <a:ext cx="3911600" cy="1323975"/>
          </a:xfrm>
          <a:prstGeom prst="rect">
            <a:avLst/>
          </a:prstGeom>
          <a:noFill/>
          <a:ln w="9525">
            <a:noFill/>
            <a:miter lim="800000"/>
            <a:headEnd/>
            <a:tailEnd/>
          </a:ln>
        </p:spPr>
        <p:txBody>
          <a:bodyPr lIns="91425" tIns="45700" rIns="91425" bIns="45700">
            <a:spAutoFit/>
          </a:bodyPr>
          <a:lstStyle/>
          <a:p>
            <a:pPr algn="just">
              <a:buClr>
                <a:srgbClr val="000000"/>
              </a:buClr>
              <a:buFont typeface="Arial" charset="0"/>
              <a:buNone/>
            </a:pPr>
            <a:r>
              <a:rPr lang="en-GB" sz="2000" b="1">
                <a:solidFill>
                  <a:srgbClr val="93382C"/>
                </a:solidFill>
                <a:latin typeface="Times New Roman" pitchFamily="18" charset="0"/>
                <a:cs typeface="Times New Roman" pitchFamily="18" charset="0"/>
                <a:sym typeface="Times New Roman" pitchFamily="18" charset="0"/>
              </a:rPr>
              <a:t>Các bạn đã quyên góp tiền xây dựng tượng đài tưởng nhớ những nạn nhân đã bị bom nguyên tử sát hại. </a:t>
            </a:r>
          </a:p>
        </p:txBody>
      </p:sp>
      <p:sp>
        <p:nvSpPr>
          <p:cNvPr id="37898" name="Google Shape;274;p16"/>
          <p:cNvSpPr>
            <a:spLocks noChangeArrowheads="1"/>
          </p:cNvSpPr>
          <p:nvPr/>
        </p:nvSpPr>
        <p:spPr bwMode="auto">
          <a:xfrm>
            <a:off x="4268788" y="3784600"/>
            <a:ext cx="3473450" cy="561975"/>
          </a:xfrm>
          <a:prstGeom prst="roundRect">
            <a:avLst>
              <a:gd name="adj" fmla="val 16667"/>
            </a:avLst>
          </a:prstGeom>
          <a:solidFill>
            <a:srgbClr val="E8AAB5"/>
          </a:solidFill>
          <a:ln w="9525">
            <a:noFill/>
            <a:round/>
            <a:headEnd/>
            <a:tailEnd/>
          </a:ln>
        </p:spPr>
        <p:txBody>
          <a:bodyPr lIns="91425" tIns="45700" rIns="91425" bIns="45700" anchor="ctr"/>
          <a:lstStyle/>
          <a:p>
            <a:pPr algn="ctr">
              <a:buClr>
                <a:srgbClr val="000000"/>
              </a:buClr>
              <a:buFont typeface="Arial" charset="0"/>
              <a:buNone/>
            </a:pPr>
            <a:endParaRPr lang="en-US" sz="1800">
              <a:solidFill>
                <a:srgbClr val="FFFFFF"/>
              </a:solidFill>
            </a:endParaRPr>
          </a:p>
        </p:txBody>
      </p:sp>
      <p:sp>
        <p:nvSpPr>
          <p:cNvPr id="275" name="Google Shape;275;p16"/>
          <p:cNvSpPr txBox="1">
            <a:spLocks noChangeArrowheads="1"/>
          </p:cNvSpPr>
          <p:nvPr/>
        </p:nvSpPr>
        <p:spPr bwMode="auto">
          <a:xfrm>
            <a:off x="4394200" y="3822700"/>
            <a:ext cx="4056063" cy="460375"/>
          </a:xfrm>
          <a:prstGeom prst="rect">
            <a:avLst/>
          </a:prstGeom>
          <a:noFill/>
          <a:ln w="9525">
            <a:noFill/>
            <a:miter lim="800000"/>
            <a:headEnd/>
            <a:tailEnd/>
          </a:ln>
        </p:spPr>
        <p:txBody>
          <a:bodyPr lIns="91425" tIns="45700" rIns="91425" bIns="45700">
            <a:spAutoFit/>
          </a:bodyPr>
          <a:lstStyle/>
          <a:p>
            <a:pPr algn="just">
              <a:buClr>
                <a:srgbClr val="0D0D0D"/>
              </a:buClr>
              <a:buSzPts val="2400"/>
              <a:buFont typeface="Times New Roman" pitchFamily="18" charset="0"/>
              <a:buNone/>
            </a:pPr>
            <a:r>
              <a:rPr lang="en-GB" sz="2400" b="1">
                <a:solidFill>
                  <a:srgbClr val="0D0D0D"/>
                </a:solidFill>
                <a:latin typeface="Times New Roman" pitchFamily="18" charset="0"/>
                <a:cs typeface="Times New Roman" pitchFamily="18" charset="0"/>
                <a:sym typeface="Times New Roman" pitchFamily="18" charset="0"/>
              </a:rPr>
              <a:t>Các bạn nhỏ đã làm gì?</a:t>
            </a:r>
          </a:p>
        </p:txBody>
      </p:sp>
      <p:pic>
        <p:nvPicPr>
          <p:cNvPr id="276" name="Google Shape;276;p16"/>
          <p:cNvPicPr preferRelativeResize="0"/>
          <p:nvPr/>
        </p:nvPicPr>
        <p:blipFill rotWithShape="1">
          <a:blip r:embed="rId3"/>
          <a:srcRect b="8549"/>
          <a:stretch>
            <a:fillRect/>
          </a:stretch>
        </p:blipFill>
        <p:spPr>
          <a:xfrm>
            <a:off x="7937189" y="3783945"/>
            <a:ext cx="2908840" cy="2634312"/>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277" name="Google Shape;277;p16"/>
          <p:cNvPicPr preferRelativeResize="0"/>
          <p:nvPr/>
        </p:nvPicPr>
        <p:blipFill rotWithShape="1">
          <a:blip r:embed="rId4"/>
          <a:srcRect/>
          <a:stretch>
            <a:fillRect/>
          </a:stretch>
        </p:blipFill>
        <p:spPr>
          <a:xfrm>
            <a:off x="962526" y="3822177"/>
            <a:ext cx="3111115" cy="2596080"/>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base">
                                        <p:cTn id="7" dur="1000"/>
                                        <p:tgtEl>
                                          <p:spTgt spid="275"/>
                                        </p:tgtEl>
                                        <p:attrNameLst>
                                          <p:attrName>ppt_y</p:attrName>
                                        </p:attrNameLst>
                                      </p:cBhvr>
                                      <p:tavLst>
                                        <p:tav tm="0">
                                          <p:val>
                                            <p:strVal val="#ppt_y+1"/>
                                          </p:val>
                                        </p:tav>
                                        <p:tav tm="100000">
                                          <p:val>
                                            <p:strVal val="#ppt_y"/>
                                          </p:val>
                                        </p:tav>
                                      </p:tavLst>
                                    </p:anim>
                                  </p:childTnLst>
                                </p:cTn>
                              </p:par>
                              <p:par>
                                <p:cTn id="8" presetID="2" presetClass="entr" presetSubtype="4" fill="hold" grpId="0" nodeType="withEffect">
                                  <p:stCondLst>
                                    <p:cond delay="0"/>
                                  </p:stCondLst>
                                  <p:childTnLst>
                                    <p:set>
                                      <p:cBhvr>
                                        <p:cTn id="9" dur="1" fill="hold">
                                          <p:stCondLst>
                                            <p:cond delay="0"/>
                                          </p:stCondLst>
                                        </p:cTn>
                                        <p:tgtEl>
                                          <p:spTgt spid="268"/>
                                        </p:tgtEl>
                                        <p:attrNameLst>
                                          <p:attrName>style.visibility</p:attrName>
                                        </p:attrNameLst>
                                      </p:cBhvr>
                                      <p:to>
                                        <p:strVal val="visible"/>
                                      </p:to>
                                    </p:set>
                                    <p:anim calcmode="lin" valueType="num">
                                      <p:cBhvr additive="base">
                                        <p:cTn id="10" dur="1000"/>
                                        <p:tgtEl>
                                          <p:spTgt spid="268"/>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0"/>
                                        </p:tgtEl>
                                        <p:attrNameLst>
                                          <p:attrName>style.visibility</p:attrName>
                                        </p:attrNameLst>
                                      </p:cBhvr>
                                      <p:to>
                                        <p:strVal val="visible"/>
                                      </p:to>
                                    </p:set>
                                    <p:animEffect transition="in" filter="fade">
                                      <p:cBhvr>
                                        <p:cTn id="15" dur="2000"/>
                                        <p:tgtEl>
                                          <p:spTgt spid="27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1"/>
                                        </p:tgtEl>
                                        <p:attrNameLst>
                                          <p:attrName>style.visibility</p:attrName>
                                        </p:attrNameLst>
                                      </p:cBhvr>
                                      <p:to>
                                        <p:strVal val="visible"/>
                                      </p:to>
                                    </p:set>
                                    <p:animEffect transition="in" filter="fade">
                                      <p:cBhvr>
                                        <p:cTn id="20" dur="2000"/>
                                        <p:tgtEl>
                                          <p:spTgt spid="27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2"/>
                                        </p:tgtEl>
                                        <p:attrNameLst>
                                          <p:attrName>style.visibility</p:attrName>
                                        </p:attrNameLst>
                                      </p:cBhvr>
                                      <p:to>
                                        <p:strVal val="visible"/>
                                      </p:to>
                                    </p:set>
                                    <p:animEffect transition="in" filter="fade">
                                      <p:cBhvr>
                                        <p:cTn id="25" dur="2000"/>
                                        <p:tgtEl>
                                          <p:spTgt spid="27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3"/>
                                        </p:tgtEl>
                                        <p:attrNameLst>
                                          <p:attrName>style.visibility</p:attrName>
                                        </p:attrNameLst>
                                      </p:cBhvr>
                                      <p:to>
                                        <p:strVal val="visible"/>
                                      </p:to>
                                    </p:set>
                                    <p:animEffect transition="in" filter="fade">
                                      <p:cBhvr>
                                        <p:cTn id="30" dur="2000"/>
                                        <p:tgtEl>
                                          <p:spTgt spid="27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76"/>
                                        </p:tgtEl>
                                        <p:attrNameLst>
                                          <p:attrName>style.visibility</p:attrName>
                                        </p:attrNameLst>
                                      </p:cBhvr>
                                      <p:to>
                                        <p:strVal val="visible"/>
                                      </p:to>
                                    </p:set>
                                    <p:animEffect transition="in" filter="fade">
                                      <p:cBhvr>
                                        <p:cTn id="35" dur="1000"/>
                                        <p:tgtEl>
                                          <p:spTgt spid="276"/>
                                        </p:tgtEl>
                                      </p:cBhvr>
                                    </p:animEffect>
                                  </p:childTnLst>
                                </p:cTn>
                              </p:par>
                              <p:par>
                                <p:cTn id="36" presetID="10" presetClass="entr" presetSubtype="0" fill="hold" nodeType="withEffect">
                                  <p:stCondLst>
                                    <p:cond delay="0"/>
                                  </p:stCondLst>
                                  <p:childTnLst>
                                    <p:set>
                                      <p:cBhvr>
                                        <p:cTn id="37" dur="1" fill="hold">
                                          <p:stCondLst>
                                            <p:cond delay="0"/>
                                          </p:stCondLst>
                                        </p:cTn>
                                        <p:tgtEl>
                                          <p:spTgt spid="277"/>
                                        </p:tgtEl>
                                        <p:attrNameLst>
                                          <p:attrName>style.visibility</p:attrName>
                                        </p:attrNameLst>
                                      </p:cBhvr>
                                      <p:to>
                                        <p:strVal val="visible"/>
                                      </p:to>
                                    </p:set>
                                    <p:animEffect transition="in" filter="fade">
                                      <p:cBhvr>
                                        <p:cTn id="38" dur="10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Google Shape;282;p17"/>
          <p:cNvSpPr/>
          <p:nvPr/>
        </p:nvSpPr>
        <p:spPr>
          <a:xfrm>
            <a:off x="2705000" y="1060126"/>
            <a:ext cx="7153861" cy="1245269"/>
          </a:xfrm>
          <a:prstGeom prst="rect">
            <a:avLst/>
          </a:prstGeom>
        </p:spPr>
        <p:txBody>
          <a:bodyPr>
            <a:prstTxWarp prst="textPlain">
              <a:avLst/>
            </a:prstTxWarp>
          </a:bodyPr>
          <a:lstStyle/>
          <a:p>
            <a:pPr algn="ctr" fontAlgn="auto">
              <a:spcBef>
                <a:spcPts val="0"/>
              </a:spcBef>
              <a:spcAft>
                <a:spcPts val="0"/>
              </a:spcAft>
              <a:buClr>
                <a:srgbClr val="000000"/>
              </a:buClr>
              <a:buFont typeface="Arial" panose="020B0604020202020204"/>
              <a:buNone/>
              <a:defRPr/>
            </a:pPr>
            <a:r>
              <a:rPr b="1" i="1" kern="0">
                <a:ln w="19050" cap="flat" cmpd="sng">
                  <a:solidFill>
                    <a:srgbClr val="FF0000"/>
                  </a:solidFill>
                  <a:prstDash val="solid"/>
                  <a:round/>
                  <a:headEnd type="none" w="sm" len="sm"/>
                  <a:tailEnd type="none" w="sm" len="sm"/>
                </a:ln>
                <a:solidFill>
                  <a:srgbClr val="FF0000"/>
                </a:solidFill>
                <a:latin typeface="Times New Roman" panose="02020603050405020304"/>
                <a:ea typeface="Arial" panose="020B0604020202020204"/>
                <a:cs typeface="Arial" panose="020B0604020202020204"/>
                <a:sym typeface="Arial" panose="020B0604020202020204"/>
              </a:rPr>
              <a:t>Những con sếu bằng giấy</a:t>
            </a:r>
          </a:p>
        </p:txBody>
      </p:sp>
      <p:sp>
        <p:nvSpPr>
          <p:cNvPr id="283" name="Google Shape;283;p17"/>
          <p:cNvSpPr>
            <a:spLocks noChangeArrowheads="1"/>
          </p:cNvSpPr>
          <p:nvPr/>
        </p:nvSpPr>
        <p:spPr bwMode="auto">
          <a:xfrm>
            <a:off x="1216025" y="3254375"/>
            <a:ext cx="9771063" cy="1920875"/>
          </a:xfrm>
          <a:prstGeom prst="rect">
            <a:avLst/>
          </a:prstGeom>
          <a:noFill/>
          <a:ln w="9525">
            <a:noFill/>
            <a:miter lim="800000"/>
            <a:headEnd/>
            <a:tailEnd/>
          </a:ln>
        </p:spPr>
        <p:txBody>
          <a:bodyPr lIns="91425" tIns="45700" rIns="91425" bIns="45700">
            <a:spAutoFit/>
          </a:bodyPr>
          <a:lstStyle/>
          <a:p>
            <a:pPr algn="ctr">
              <a:buClr>
                <a:srgbClr val="000000"/>
              </a:buClr>
              <a:buFont typeface="Arial" charset="0"/>
              <a:buNone/>
            </a:pPr>
            <a:r>
              <a:rPr lang="en-GB" sz="4000" b="1">
                <a:solidFill>
                  <a:srgbClr val="0000CC"/>
                </a:solidFill>
                <a:latin typeface="Times New Roman" pitchFamily="18" charset="0"/>
                <a:cs typeface="Times New Roman" pitchFamily="18" charset="0"/>
                <a:sym typeface="Times New Roman" pitchFamily="18" charset="0"/>
              </a:rPr>
              <a:t>Tố cáo tội ác chiến tranh hạt nhân, thể hiện khát vọng sống, khát vọng hòa bình của trẻ em toàn thế giới.</a:t>
            </a:r>
          </a:p>
        </p:txBody>
      </p:sp>
      <p:sp>
        <p:nvSpPr>
          <p:cNvPr id="39939" name="Google Shape;284;p17"/>
          <p:cNvSpPr>
            <a:spLocks noChangeArrowheads="1"/>
          </p:cNvSpPr>
          <p:nvPr/>
        </p:nvSpPr>
        <p:spPr bwMode="auto">
          <a:xfrm>
            <a:off x="5119688" y="2660650"/>
            <a:ext cx="2146300" cy="641350"/>
          </a:xfrm>
          <a:prstGeom prst="rect">
            <a:avLst/>
          </a:prstGeom>
          <a:noFill/>
          <a:ln w="9525">
            <a:noFill/>
            <a:miter lim="800000"/>
            <a:headEnd/>
            <a:tailEnd/>
          </a:ln>
        </p:spPr>
        <p:txBody>
          <a:bodyPr lIns="91425" tIns="45700" rIns="91425" bIns="45700">
            <a:spAutoFit/>
          </a:bodyPr>
          <a:lstStyle/>
          <a:p>
            <a:pPr>
              <a:buClr>
                <a:srgbClr val="000000"/>
              </a:buClr>
              <a:buFont typeface="Arial" charset="0"/>
              <a:buNone/>
            </a:pPr>
            <a:r>
              <a:rPr lang="en-GB" sz="3600" b="1" u="sng">
                <a:solidFill>
                  <a:srgbClr val="0000CC"/>
                </a:solidFill>
                <a:latin typeface="Times New Roman" pitchFamily="18" charset="0"/>
                <a:cs typeface="Times New Roman" pitchFamily="18" charset="0"/>
                <a:sym typeface="Times New Roman" pitchFamily="18" charset="0"/>
              </a:rPr>
              <a:t>Nội dung</a:t>
            </a:r>
            <a:r>
              <a:rPr lang="en-GB" sz="3600" b="1">
                <a:solidFill>
                  <a:srgbClr val="0000CC"/>
                </a:solidFill>
              </a:rPr>
              <a:t>:</a:t>
            </a:r>
            <a:endParaRPr lang="en-US" sz="3600">
              <a:solidFill>
                <a:srgbClr val="0000CC"/>
              </a:solidFill>
            </a:endParaRPr>
          </a:p>
        </p:txBody>
      </p:sp>
      <p:sp>
        <p:nvSpPr>
          <p:cNvPr id="39940" name="Google Shape;284;p17"/>
          <p:cNvSpPr>
            <a:spLocks noChangeArrowheads="1"/>
          </p:cNvSpPr>
          <p:nvPr/>
        </p:nvSpPr>
        <p:spPr bwMode="auto">
          <a:xfrm>
            <a:off x="4500563" y="2155825"/>
            <a:ext cx="6905625" cy="519113"/>
          </a:xfrm>
          <a:prstGeom prst="rect">
            <a:avLst/>
          </a:prstGeom>
          <a:noFill/>
          <a:ln w="9525">
            <a:noFill/>
            <a:miter lim="800000"/>
            <a:headEnd/>
            <a:tailEnd/>
          </a:ln>
        </p:spPr>
        <p:txBody>
          <a:bodyPr lIns="91425" tIns="45700" rIns="91425" bIns="45700">
            <a:spAutoFit/>
          </a:bodyPr>
          <a:lstStyle/>
          <a:p>
            <a:pPr>
              <a:buClr>
                <a:srgbClr val="000000"/>
              </a:buClr>
              <a:buFont typeface="Arial" charset="0"/>
              <a:buNone/>
            </a:pPr>
            <a:r>
              <a:rPr lang="en-GB" sz="2800" b="1">
                <a:solidFill>
                  <a:schemeClr val="tx1"/>
                </a:solidFill>
                <a:latin typeface="Times New Roman" pitchFamily="18" charset="0"/>
                <a:cs typeface="Times New Roman" pitchFamily="18" charset="0"/>
                <a:sym typeface="Times New Roman" pitchFamily="18" charset="0"/>
              </a:rPr>
              <a:t>Theo Những mẩu chuyện Lịch sử thế giới</a:t>
            </a:r>
            <a:endParaRPr lang="en-US" sz="2800">
              <a:solidFill>
                <a:schemeClr val="tx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Google Shape;290;p18"/>
          <p:cNvSpPr>
            <a:spLocks noChangeArrowheads="1"/>
          </p:cNvSpPr>
          <p:nvPr/>
        </p:nvSpPr>
        <p:spPr bwMode="auto">
          <a:xfrm>
            <a:off x="4989513" y="2416175"/>
            <a:ext cx="7583487" cy="2214563"/>
          </a:xfrm>
          <a:prstGeom prst="rect">
            <a:avLst/>
          </a:prstGeom>
          <a:noFill/>
          <a:ln w="9525">
            <a:noFill/>
            <a:miter lim="800000"/>
            <a:headEnd/>
            <a:tailEnd/>
          </a:ln>
        </p:spPr>
        <p:txBody>
          <a:bodyPr lIns="0" tIns="0" rIns="0" bIns="0">
            <a:spAutoFit/>
          </a:bodyPr>
          <a:lstStyle/>
          <a:p>
            <a:pPr>
              <a:buClr>
                <a:srgbClr val="000000"/>
              </a:buClr>
              <a:buFont typeface="Arial" charset="0"/>
              <a:buNone/>
            </a:pPr>
            <a:r>
              <a:rPr lang="en-GB" sz="7200" b="1">
                <a:solidFill>
                  <a:srgbClr val="B74239"/>
                </a:solidFill>
              </a:rPr>
              <a:t>THỰC HÀNH LUYỆN TẬP</a:t>
            </a:r>
            <a:endParaRPr lang="en-US" sz="7200" b="1">
              <a:solidFill>
                <a:srgbClr val="B74239"/>
              </a:solidFill>
            </a:endParaRPr>
          </a:p>
        </p:txBody>
      </p:sp>
      <p:grpSp>
        <p:nvGrpSpPr>
          <p:cNvPr id="41986" name="Google Shape;291;p18"/>
          <p:cNvGrpSpPr>
            <a:grpSpLocks/>
          </p:cNvGrpSpPr>
          <p:nvPr/>
        </p:nvGrpSpPr>
        <p:grpSpPr bwMode="auto">
          <a:xfrm>
            <a:off x="3008313" y="2593975"/>
            <a:ext cx="1701800" cy="1860550"/>
            <a:chOff x="2607590" y="2491863"/>
            <a:chExt cx="1700990" cy="1860550"/>
          </a:xfrm>
        </p:grpSpPr>
        <p:sp>
          <p:nvSpPr>
            <p:cNvPr id="292" name="Google Shape;292;p18"/>
            <p:cNvSpPr/>
            <p:nvPr/>
          </p:nvSpPr>
          <p:spPr>
            <a:xfrm>
              <a:off x="2607590" y="2491863"/>
              <a:ext cx="1700990" cy="1860550"/>
            </a:xfrm>
            <a:prstGeom prst="ellipse">
              <a:avLst/>
            </a:prstGeom>
            <a:solidFill>
              <a:schemeClr val="accent1"/>
            </a:solidFill>
            <a:ln>
              <a:noFill/>
            </a:ln>
            <a:effectLst>
              <a:outerShdw blurRad="355600" dist="190500" algn="l" rotWithShape="0">
                <a:srgbClr val="000000">
                  <a:alpha val="40000"/>
                </a:srgbClr>
              </a:outerShdw>
            </a:effectLst>
          </p:spPr>
          <p:txBody>
            <a:bodyPr spcFirstLastPara="1" lIns="91425" tIns="45700" rIns="91425" bIns="45700" anchor="ctr"/>
            <a:lstStyle/>
            <a:p>
              <a:pPr algn="ctr" fontAlgn="auto">
                <a:spcBef>
                  <a:spcPts val="0"/>
                </a:spcBef>
                <a:spcAft>
                  <a:spcPts val="0"/>
                </a:spcAft>
                <a:buClr>
                  <a:schemeClr val="lt1"/>
                </a:buClr>
                <a:buSzPts val="1400"/>
                <a:buFont typeface="Arial" panose="020B0604020202020204"/>
                <a:buNone/>
                <a:defRPr/>
              </a:pPr>
              <a:endParaRPr kern="0">
                <a:solidFill>
                  <a:srgbClr val="FFFFFF"/>
                </a:solidFill>
                <a:latin typeface="Arial" panose="020B0604020202020204"/>
                <a:ea typeface="Arial" panose="020B0604020202020204"/>
                <a:cs typeface="Arial" panose="020B0604020202020204"/>
                <a:sym typeface="Arial" panose="020B0604020202020204"/>
              </a:endParaRPr>
            </a:p>
          </p:txBody>
        </p:sp>
        <p:sp>
          <p:nvSpPr>
            <p:cNvPr id="41989" name="Google Shape;293;p18"/>
            <p:cNvSpPr txBox="1">
              <a:spLocks noChangeArrowheads="1"/>
            </p:cNvSpPr>
            <p:nvPr/>
          </p:nvSpPr>
          <p:spPr bwMode="auto">
            <a:xfrm>
              <a:off x="3072227" y="2559513"/>
              <a:ext cx="771716" cy="1725249"/>
            </a:xfrm>
            <a:prstGeom prst="rect">
              <a:avLst/>
            </a:prstGeom>
            <a:noFill/>
            <a:ln w="9525">
              <a:noFill/>
              <a:miter lim="800000"/>
              <a:headEnd/>
              <a:tailEnd/>
            </a:ln>
          </p:spPr>
          <p:txBody>
            <a:bodyPr lIns="0" tIns="0" rIns="0" bIns="0" anchor="ctr"/>
            <a:lstStyle/>
            <a:p>
              <a:pPr algn="ctr">
                <a:buClr>
                  <a:srgbClr val="FFFFFF"/>
                </a:buClr>
                <a:buSzPts val="5400"/>
                <a:buFont typeface="Arial" charset="0"/>
                <a:buNone/>
              </a:pPr>
              <a:r>
                <a:rPr lang="en-GB" sz="5400" b="1">
                  <a:solidFill>
                    <a:srgbClr val="FFFFFF"/>
                  </a:solidFill>
                </a:rPr>
                <a:t>03</a:t>
              </a:r>
              <a:endParaRPr lang="en-US" sz="5400" b="1">
                <a:solidFill>
                  <a:srgbClr val="FFFFFF"/>
                </a:solidFill>
              </a:endParaRPr>
            </a:p>
          </p:txBody>
        </p:sp>
      </p:grpSp>
      <p:pic>
        <p:nvPicPr>
          <p:cNvPr id="41987" name="Google Shape;294;p18"/>
          <p:cNvPicPr preferRelativeResize="0">
            <a:picLocks noChangeAspect="1" noChangeArrowheads="1"/>
          </p:cNvPicPr>
          <p:nvPr/>
        </p:nvPicPr>
        <p:blipFill>
          <a:blip r:embed="rId3"/>
          <a:srcRect/>
          <a:stretch>
            <a:fillRect/>
          </a:stretch>
        </p:blipFill>
        <p:spPr bwMode="auto">
          <a:xfrm>
            <a:off x="-809625" y="1144588"/>
            <a:ext cx="4668838" cy="571341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90"/>
                                        </p:tgtEl>
                                        <p:attrNameLst>
                                          <p:attrName>style.visibility</p:attrName>
                                        </p:attrNameLst>
                                      </p:cBhvr>
                                      <p:to>
                                        <p:strVal val="visible"/>
                                      </p:to>
                                    </p:set>
                                    <p:anim calcmode="lin" valueType="num">
                                      <p:cBhvr additive="base">
                                        <p:cTn id="7" dur="500"/>
                                        <p:tgtEl>
                                          <p:spTgt spid="290"/>
                                        </p:tgtEl>
                                        <p:attrNameLst>
                                          <p:attrName>ppt_w</p:attrName>
                                        </p:attrNameLst>
                                      </p:cBhvr>
                                      <p:tavLst>
                                        <p:tav tm="0">
                                          <p:val>
                                            <p:fltVal val="0"/>
                                          </p:val>
                                        </p:tav>
                                        <p:tav tm="100000">
                                          <p:val>
                                            <p:strVal val="#ppt_w"/>
                                          </p:val>
                                        </p:tav>
                                      </p:tavLst>
                                    </p:anim>
                                    <p:anim calcmode="lin" valueType="num">
                                      <p:cBhvr additive="base">
                                        <p:cTn id="8" dur="500"/>
                                        <p:tgtEl>
                                          <p:spTgt spid="2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Google Shape;300;p19"/>
          <p:cNvSpPr>
            <a:spLocks noChangeArrowheads="1"/>
          </p:cNvSpPr>
          <p:nvPr/>
        </p:nvSpPr>
        <p:spPr bwMode="auto">
          <a:xfrm>
            <a:off x="5238750" y="2416175"/>
            <a:ext cx="4916488" cy="2216150"/>
          </a:xfrm>
          <a:prstGeom prst="rect">
            <a:avLst/>
          </a:prstGeom>
          <a:noFill/>
          <a:ln w="9525">
            <a:noFill/>
            <a:miter lim="800000"/>
            <a:headEnd/>
            <a:tailEnd/>
          </a:ln>
        </p:spPr>
        <p:txBody>
          <a:bodyPr lIns="0" tIns="0" rIns="0" bIns="0">
            <a:spAutoFit/>
          </a:bodyPr>
          <a:lstStyle/>
          <a:p>
            <a:pPr algn="ctr">
              <a:buClr>
                <a:srgbClr val="000000"/>
              </a:buClr>
              <a:buFont typeface="Arial" charset="0"/>
              <a:buNone/>
            </a:pPr>
            <a:r>
              <a:rPr lang="en-GB" sz="7200" b="1">
                <a:solidFill>
                  <a:srgbClr val="B74239"/>
                </a:solidFill>
              </a:rPr>
              <a:t>Luyện đọc diễn cảm</a:t>
            </a:r>
            <a:endParaRPr lang="en-US" sz="7200" b="1">
              <a:solidFill>
                <a:srgbClr val="B74239"/>
              </a:solidFill>
            </a:endParaRPr>
          </a:p>
        </p:txBody>
      </p:sp>
      <p:pic>
        <p:nvPicPr>
          <p:cNvPr id="44034" name="Google Shape;301;p19"/>
          <p:cNvPicPr preferRelativeResize="0">
            <a:picLocks noChangeAspect="1" noChangeArrowheads="1"/>
          </p:cNvPicPr>
          <p:nvPr/>
        </p:nvPicPr>
        <p:blipFill>
          <a:blip r:embed="rId3"/>
          <a:srcRect/>
          <a:stretch>
            <a:fillRect/>
          </a:stretch>
        </p:blipFill>
        <p:spPr bwMode="auto">
          <a:xfrm>
            <a:off x="1963738" y="1739900"/>
            <a:ext cx="2476500" cy="39751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00"/>
                                        </p:tgtEl>
                                        <p:attrNameLst>
                                          <p:attrName>style.visibility</p:attrName>
                                        </p:attrNameLst>
                                      </p:cBhvr>
                                      <p:to>
                                        <p:strVal val="visible"/>
                                      </p:to>
                                    </p:set>
                                    <p:anim calcmode="lin" valueType="num">
                                      <p:cBhvr additive="base">
                                        <p:cTn id="7" dur="500"/>
                                        <p:tgtEl>
                                          <p:spTgt spid="300"/>
                                        </p:tgtEl>
                                        <p:attrNameLst>
                                          <p:attrName>ppt_w</p:attrName>
                                        </p:attrNameLst>
                                      </p:cBhvr>
                                      <p:tavLst>
                                        <p:tav tm="0">
                                          <p:val>
                                            <p:fltVal val="0"/>
                                          </p:val>
                                        </p:tav>
                                        <p:tav tm="100000">
                                          <p:val>
                                            <p:strVal val="#ppt_w"/>
                                          </p:val>
                                        </p:tav>
                                      </p:tavLst>
                                    </p:anim>
                                    <p:anim calcmode="lin" valueType="num">
                                      <p:cBhvr additive="base">
                                        <p:cTn id="8" dur="500"/>
                                        <p:tgtEl>
                                          <p:spTgt spid="3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Google Shape;307;p20"/>
          <p:cNvSpPr>
            <a:spLocks noChangeArrowheads="1"/>
          </p:cNvSpPr>
          <p:nvPr/>
        </p:nvSpPr>
        <p:spPr bwMode="auto">
          <a:xfrm>
            <a:off x="874713" y="766763"/>
            <a:ext cx="10233025" cy="5257800"/>
          </a:xfrm>
          <a:prstGeom prst="roundRect">
            <a:avLst>
              <a:gd name="adj" fmla="val 16667"/>
            </a:avLst>
          </a:prstGeom>
          <a:solidFill>
            <a:srgbClr val="ECC7C4"/>
          </a:solidFill>
          <a:ln w="9525">
            <a:noFill/>
            <a:round/>
            <a:headEnd/>
            <a:tailEnd/>
          </a:ln>
        </p:spPr>
        <p:txBody>
          <a:bodyPr lIns="91425" tIns="45700" rIns="91425" bIns="45700" anchor="ctr"/>
          <a:lstStyle/>
          <a:p>
            <a:pPr algn="ctr">
              <a:buClr>
                <a:srgbClr val="000000"/>
              </a:buClr>
              <a:buFont typeface="Arial" charset="0"/>
              <a:buNone/>
            </a:pPr>
            <a:endParaRPr lang="en-US" sz="1800">
              <a:solidFill>
                <a:srgbClr val="FFFFFF"/>
              </a:solidFill>
            </a:endParaRPr>
          </a:p>
        </p:txBody>
      </p:sp>
      <p:sp>
        <p:nvSpPr>
          <p:cNvPr id="46082" name="Google Shape;308;p20"/>
          <p:cNvSpPr txBox="1">
            <a:spLocks noChangeArrowheads="1"/>
          </p:cNvSpPr>
          <p:nvPr/>
        </p:nvSpPr>
        <p:spPr bwMode="auto">
          <a:xfrm>
            <a:off x="1562100" y="1101725"/>
            <a:ext cx="8856663" cy="4586288"/>
          </a:xfrm>
          <a:prstGeom prst="rect">
            <a:avLst/>
          </a:prstGeom>
          <a:noFill/>
          <a:ln w="9525">
            <a:noFill/>
            <a:miter lim="800000"/>
            <a:headEnd/>
            <a:tailEnd/>
          </a:ln>
        </p:spPr>
        <p:txBody>
          <a:bodyPr lIns="91425" tIns="45700" rIns="91425" bIns="45700">
            <a:spAutoFit/>
          </a:bodyPr>
          <a:lstStyle/>
          <a:p>
            <a:pPr algn="just">
              <a:buClr>
                <a:srgbClr val="0D0D0D"/>
              </a:buClr>
              <a:buSzPts val="4000"/>
              <a:buFont typeface="Times New Roman" pitchFamily="18" charset="0"/>
              <a:buNone/>
            </a:pPr>
            <a:r>
              <a:rPr lang="en-GB" sz="4000" b="1">
                <a:solidFill>
                  <a:srgbClr val="0D0D0D"/>
                </a:solidFill>
                <a:latin typeface="Times New Roman" pitchFamily="18" charset="0"/>
                <a:cs typeface="Times New Roman" pitchFamily="18" charset="0"/>
                <a:sym typeface="Times New Roman" pitchFamily="18" charset="0"/>
              </a:rPr>
              <a:t>    </a:t>
            </a:r>
            <a:r>
              <a:rPr lang="en-GB" sz="3600" b="1">
                <a:solidFill>
                  <a:srgbClr val="0D0D0D"/>
                </a:solidFill>
                <a:latin typeface="Times New Roman" pitchFamily="18" charset="0"/>
                <a:cs typeface="Times New Roman" pitchFamily="18" charset="0"/>
                <a:sym typeface="Times New Roman" pitchFamily="18" charset="0"/>
              </a:rPr>
              <a:t>Xúc động trước </a:t>
            </a:r>
            <a:r>
              <a:rPr lang="en-GB" sz="3600" b="1" i="1">
                <a:solidFill>
                  <a:srgbClr val="FF0000"/>
                </a:solidFill>
                <a:latin typeface="Times New Roman" pitchFamily="18" charset="0"/>
                <a:cs typeface="Times New Roman" pitchFamily="18" charset="0"/>
                <a:sym typeface="Times New Roman" pitchFamily="18" charset="0"/>
              </a:rPr>
              <a:t>cái chết </a:t>
            </a:r>
            <a:r>
              <a:rPr lang="en-GB" sz="3600" b="1">
                <a:solidFill>
                  <a:srgbClr val="0D0D0D"/>
                </a:solidFill>
                <a:latin typeface="Times New Roman" pitchFamily="18" charset="0"/>
                <a:cs typeface="Times New Roman" pitchFamily="18" charset="0"/>
                <a:sym typeface="Times New Roman" pitchFamily="18" charset="0"/>
              </a:rPr>
              <a:t>của em, học sinh thành phố Hi- rô- si- ma đã </a:t>
            </a:r>
            <a:r>
              <a:rPr lang="en-GB" sz="3600" b="1" i="1">
                <a:solidFill>
                  <a:srgbClr val="FF0000"/>
                </a:solidFill>
                <a:latin typeface="Times New Roman" pitchFamily="18" charset="0"/>
                <a:cs typeface="Times New Roman" pitchFamily="18" charset="0"/>
                <a:sym typeface="Times New Roman" pitchFamily="18" charset="0"/>
              </a:rPr>
              <a:t>quyên góp </a:t>
            </a:r>
            <a:r>
              <a:rPr lang="en-GB" sz="3600" b="1">
                <a:solidFill>
                  <a:srgbClr val="0D0D0D"/>
                </a:solidFill>
                <a:latin typeface="Times New Roman" pitchFamily="18" charset="0"/>
                <a:cs typeface="Times New Roman" pitchFamily="18" charset="0"/>
                <a:sym typeface="Times New Roman" pitchFamily="18" charset="0"/>
              </a:rPr>
              <a:t>tiền xây dựng một tượng đài </a:t>
            </a:r>
            <a:r>
              <a:rPr lang="en-GB" sz="3600" b="1" i="1">
                <a:solidFill>
                  <a:srgbClr val="FF0000"/>
                </a:solidFill>
                <a:latin typeface="Times New Roman" pitchFamily="18" charset="0"/>
                <a:cs typeface="Times New Roman" pitchFamily="18" charset="0"/>
                <a:sym typeface="Times New Roman" pitchFamily="18" charset="0"/>
              </a:rPr>
              <a:t>tưởng</a:t>
            </a:r>
            <a:r>
              <a:rPr lang="en-GB" sz="3600" b="1" i="1">
                <a:solidFill>
                  <a:srgbClr val="0D0D0D"/>
                </a:solidFill>
                <a:latin typeface="Times New Roman" pitchFamily="18" charset="0"/>
                <a:cs typeface="Times New Roman" pitchFamily="18" charset="0"/>
                <a:sym typeface="Times New Roman" pitchFamily="18" charset="0"/>
              </a:rPr>
              <a:t> </a:t>
            </a:r>
            <a:r>
              <a:rPr lang="en-GB" sz="3600" b="1" i="1">
                <a:solidFill>
                  <a:srgbClr val="FF0000"/>
                </a:solidFill>
                <a:latin typeface="Times New Roman" pitchFamily="18" charset="0"/>
                <a:cs typeface="Times New Roman" pitchFamily="18" charset="0"/>
                <a:sym typeface="Times New Roman" pitchFamily="18" charset="0"/>
              </a:rPr>
              <a:t>nhớ</a:t>
            </a:r>
            <a:r>
              <a:rPr lang="en-GB" sz="3600" b="1" i="1">
                <a:solidFill>
                  <a:srgbClr val="0D0D0D"/>
                </a:solidFill>
                <a:latin typeface="Times New Roman" pitchFamily="18" charset="0"/>
                <a:cs typeface="Times New Roman" pitchFamily="18" charset="0"/>
                <a:sym typeface="Times New Roman" pitchFamily="18" charset="0"/>
              </a:rPr>
              <a:t> </a:t>
            </a:r>
            <a:r>
              <a:rPr lang="en-GB" sz="3600" b="1">
                <a:solidFill>
                  <a:srgbClr val="0D0D0D"/>
                </a:solidFill>
                <a:latin typeface="Times New Roman" pitchFamily="18" charset="0"/>
                <a:cs typeface="Times New Roman" pitchFamily="18" charset="0"/>
                <a:sym typeface="Times New Roman" pitchFamily="18" charset="0"/>
              </a:rPr>
              <a:t>những nạn nhân bị bom nguyên tử </a:t>
            </a:r>
            <a:r>
              <a:rPr lang="en-GB" sz="3600" b="1" i="1">
                <a:solidFill>
                  <a:srgbClr val="FF0000"/>
                </a:solidFill>
                <a:latin typeface="Times New Roman" pitchFamily="18" charset="0"/>
                <a:cs typeface="Times New Roman" pitchFamily="18" charset="0"/>
                <a:sym typeface="Times New Roman" pitchFamily="18" charset="0"/>
              </a:rPr>
              <a:t>sát hại</a:t>
            </a:r>
            <a:r>
              <a:rPr lang="en-GB" sz="3600" b="1">
                <a:solidFill>
                  <a:srgbClr val="FF0000"/>
                </a:solidFill>
                <a:latin typeface="Times New Roman" pitchFamily="18" charset="0"/>
                <a:cs typeface="Times New Roman" pitchFamily="18" charset="0"/>
                <a:sym typeface="Times New Roman" pitchFamily="18" charset="0"/>
              </a:rPr>
              <a:t>. </a:t>
            </a:r>
            <a:r>
              <a:rPr lang="en-GB" sz="3600" b="1">
                <a:solidFill>
                  <a:srgbClr val="0D0D0D"/>
                </a:solidFill>
                <a:latin typeface="Times New Roman" pitchFamily="18" charset="0"/>
                <a:cs typeface="Times New Roman" pitchFamily="18" charset="0"/>
                <a:sym typeface="Times New Roman" pitchFamily="18" charset="0"/>
              </a:rPr>
              <a:t>Trên đỉnh tượng đài cao 9 mét là hình một bé gái giơ cao hai tay nâng một con sếu. Dưới tượng đài khắc dòng chữ: “Chúng tôi </a:t>
            </a:r>
            <a:r>
              <a:rPr lang="en-GB" sz="3600" b="1" i="1">
                <a:solidFill>
                  <a:srgbClr val="FF0000"/>
                </a:solidFill>
                <a:latin typeface="Times New Roman" pitchFamily="18" charset="0"/>
                <a:cs typeface="Times New Roman" pitchFamily="18" charset="0"/>
                <a:sym typeface="Times New Roman" pitchFamily="18" charset="0"/>
              </a:rPr>
              <a:t>muốn</a:t>
            </a:r>
            <a:r>
              <a:rPr lang="en-GB" sz="3600" b="1">
                <a:solidFill>
                  <a:srgbClr val="0D0D0D"/>
                </a:solidFill>
                <a:latin typeface="Times New Roman" pitchFamily="18" charset="0"/>
                <a:cs typeface="Times New Roman" pitchFamily="18" charset="0"/>
                <a:sym typeface="Times New Roman" pitchFamily="18" charset="0"/>
              </a:rPr>
              <a:t> thế giới này </a:t>
            </a:r>
            <a:r>
              <a:rPr lang="en-GB" sz="3600" b="1" i="1" u="sng">
                <a:solidFill>
                  <a:srgbClr val="FF0000"/>
                </a:solidFill>
                <a:latin typeface="Times New Roman" pitchFamily="18" charset="0"/>
                <a:cs typeface="Times New Roman" pitchFamily="18" charset="0"/>
                <a:sym typeface="Times New Roman" pitchFamily="18" charset="0"/>
              </a:rPr>
              <a:t>mãi</a:t>
            </a:r>
            <a:r>
              <a:rPr lang="en-GB" sz="3600" b="1" i="1" u="sng">
                <a:solidFill>
                  <a:srgbClr val="0D0D0D"/>
                </a:solidFill>
                <a:latin typeface="Times New Roman" pitchFamily="18" charset="0"/>
                <a:cs typeface="Times New Roman" pitchFamily="18" charset="0"/>
                <a:sym typeface="Times New Roman" pitchFamily="18" charset="0"/>
              </a:rPr>
              <a:t> </a:t>
            </a:r>
            <a:r>
              <a:rPr lang="en-GB" sz="3600" b="1" i="1" u="sng">
                <a:solidFill>
                  <a:srgbClr val="FF0000"/>
                </a:solidFill>
                <a:latin typeface="Times New Roman" pitchFamily="18" charset="0"/>
                <a:cs typeface="Times New Roman" pitchFamily="18" charset="0"/>
                <a:sym typeface="Times New Roman" pitchFamily="18" charset="0"/>
              </a:rPr>
              <a:t>mãi</a:t>
            </a:r>
            <a:r>
              <a:rPr lang="en-GB" sz="3600" b="1" i="1">
                <a:solidFill>
                  <a:srgbClr val="0D0D0D"/>
                </a:solidFill>
                <a:latin typeface="Times New Roman" pitchFamily="18" charset="0"/>
                <a:cs typeface="Times New Roman" pitchFamily="18" charset="0"/>
                <a:sym typeface="Times New Roman" pitchFamily="18" charset="0"/>
              </a:rPr>
              <a:t> </a:t>
            </a:r>
            <a:r>
              <a:rPr lang="en-GB" sz="3600" b="1">
                <a:solidFill>
                  <a:srgbClr val="0D0D0D"/>
                </a:solidFill>
                <a:latin typeface="Times New Roman" pitchFamily="18" charset="0"/>
                <a:cs typeface="Times New Roman" pitchFamily="18" charset="0"/>
                <a:sym typeface="Times New Roman" pitchFamily="18" charset="0"/>
              </a:rPr>
              <a:t>hoà bình”.</a:t>
            </a: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D:\SOA\Khung nen bieu tuong\Khung nen bieu tuong\[Muare.asia]-FramesChildrenVol34\muare.asia - babyvol34 - 4.png"/>
          <p:cNvPicPr>
            <a:picLocks noChangeAspect="1"/>
          </p:cNvPicPr>
          <p:nvPr/>
        </p:nvPicPr>
        <p:blipFill>
          <a:blip r:embed="rId2"/>
          <a:srcRect/>
          <a:stretch>
            <a:fillRect/>
          </a:stretch>
        </p:blipFill>
        <p:spPr bwMode="auto">
          <a:xfrm>
            <a:off x="-79375" y="23813"/>
            <a:ext cx="12271375" cy="6834187"/>
          </a:xfrm>
          <a:prstGeom prst="rect">
            <a:avLst/>
          </a:prstGeom>
          <a:noFill/>
          <a:ln w="9525">
            <a:noFill/>
            <a:miter lim="800000"/>
            <a:headEnd/>
            <a:tailEnd/>
          </a:ln>
        </p:spPr>
      </p:pic>
      <p:sp>
        <p:nvSpPr>
          <p:cNvPr id="50179" name="WordArt 7"/>
          <p:cNvSpPr>
            <a:spLocks noTextEdit="1"/>
          </p:cNvSpPr>
          <p:nvPr/>
        </p:nvSpPr>
        <p:spPr bwMode="auto">
          <a:xfrm>
            <a:off x="5181600" y="3048000"/>
            <a:ext cx="4038600" cy="774700"/>
          </a:xfrm>
          <a:prstGeom prst="rect">
            <a:avLst/>
          </a:prstGeom>
        </p:spPr>
        <p:txBody>
          <a:bodyPr wrap="none" fromWordArt="1">
            <a:prstTxWarp prst="textPlain">
              <a:avLst>
                <a:gd name="adj" fmla="val 50000"/>
              </a:avLst>
            </a:prstTxWarp>
          </a:bodyPr>
          <a:lstStyle/>
          <a:p>
            <a:pPr algn="ctr"/>
            <a:r>
              <a:rPr lang="vi-VN" sz="5400" b="1" kern="10">
                <a:ln w="9525">
                  <a:solidFill>
                    <a:srgbClr val="FFFF00"/>
                  </a:solidFill>
                  <a:round/>
                  <a:headEnd/>
                  <a:tailEnd/>
                </a:ln>
                <a:solidFill>
                  <a:srgbClr val="0000FF"/>
                </a:solidFill>
                <a:effectLst>
                  <a:outerShdw dist="35921" dir="2700000" algn="ctr" rotWithShape="0">
                    <a:srgbClr val="C0C0C0">
                      <a:alpha val="79999"/>
                    </a:srgbClr>
                  </a:outerShdw>
                </a:effectLst>
                <a:latin typeface="Arial"/>
                <a:cs typeface="Arial"/>
              </a:rPr>
              <a:t>Khởi động</a:t>
            </a:r>
            <a:endParaRPr lang="en-US" sz="5400" b="1" kern="10">
              <a:ln w="9525">
                <a:solidFill>
                  <a:srgbClr val="FFFF00"/>
                </a:solidFill>
                <a:round/>
                <a:headEnd/>
                <a:tailEnd/>
              </a:ln>
              <a:solidFill>
                <a:srgbClr val="0000FF"/>
              </a:solidFill>
              <a:effectLst>
                <a:outerShdw dist="35921" dir="2700000" algn="ctr" rotWithShape="0">
                  <a:srgbClr val="C0C0C0">
                    <a:alpha val="79999"/>
                  </a:srgbClr>
                </a:outerShdw>
              </a:effectLst>
              <a:latin typeface="Arial"/>
              <a:cs typeface="Arial"/>
            </a:endParaRP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checkerboard(across)">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Google Shape;314;p21"/>
          <p:cNvSpPr>
            <a:spLocks noChangeArrowheads="1"/>
          </p:cNvSpPr>
          <p:nvPr/>
        </p:nvSpPr>
        <p:spPr bwMode="auto">
          <a:xfrm>
            <a:off x="369888" y="466725"/>
            <a:ext cx="4676775" cy="1200150"/>
          </a:xfrm>
          <a:prstGeom prst="rect">
            <a:avLst/>
          </a:prstGeom>
          <a:noFill/>
          <a:ln w="9525">
            <a:noFill/>
            <a:miter lim="800000"/>
            <a:headEnd/>
            <a:tailEnd/>
          </a:ln>
        </p:spPr>
        <p:txBody>
          <a:bodyPr lIns="91425" tIns="45700" rIns="91425" bIns="45700">
            <a:spAutoFit/>
          </a:bodyPr>
          <a:lstStyle/>
          <a:p>
            <a:pPr algn="ctr">
              <a:buClr>
                <a:srgbClr val="000000"/>
              </a:buClr>
              <a:buFont typeface="Arial" charset="0"/>
              <a:buNone/>
            </a:pPr>
            <a:r>
              <a:rPr lang="en-GB" sz="2400" b="1" i="1">
                <a:solidFill>
                  <a:srgbClr val="A50021"/>
                </a:solidFill>
                <a:latin typeface="Times New Roman" pitchFamily="18" charset="0"/>
                <a:cs typeface="Times New Roman" pitchFamily="18" charset="0"/>
                <a:sym typeface="Times New Roman" pitchFamily="18" charset="0"/>
              </a:rPr>
              <a:t>Khu tưởng niệm Hòa Bình Hi- rô- si- ma được UNESCO đưa vào danh sách di sản thế giới năm 1996</a:t>
            </a:r>
          </a:p>
        </p:txBody>
      </p:sp>
      <p:sp>
        <p:nvSpPr>
          <p:cNvPr id="315" name="Google Shape;315;p21"/>
          <p:cNvSpPr>
            <a:spLocks noChangeArrowheads="1"/>
          </p:cNvSpPr>
          <p:nvPr/>
        </p:nvSpPr>
        <p:spPr bwMode="auto">
          <a:xfrm>
            <a:off x="6683375" y="619125"/>
            <a:ext cx="4402138" cy="830263"/>
          </a:xfrm>
          <a:prstGeom prst="rect">
            <a:avLst/>
          </a:prstGeom>
          <a:noFill/>
          <a:ln w="9525">
            <a:noFill/>
            <a:miter lim="800000"/>
            <a:headEnd/>
            <a:tailEnd/>
          </a:ln>
        </p:spPr>
        <p:txBody>
          <a:bodyPr lIns="91425" tIns="45700" rIns="91425" bIns="45700">
            <a:spAutoFit/>
          </a:bodyPr>
          <a:lstStyle/>
          <a:p>
            <a:pPr algn="ctr">
              <a:buClr>
                <a:srgbClr val="000000"/>
              </a:buClr>
              <a:buFont typeface="Arial" charset="0"/>
              <a:buNone/>
            </a:pPr>
            <a:r>
              <a:rPr lang="en-GB" sz="2400" b="1" i="1">
                <a:solidFill>
                  <a:srgbClr val="000099"/>
                </a:solidFill>
                <a:latin typeface="Times New Roman" pitchFamily="18" charset="0"/>
                <a:cs typeface="Times New Roman" pitchFamily="18" charset="0"/>
                <a:sym typeface="Times New Roman" pitchFamily="18" charset="0"/>
              </a:rPr>
              <a:t>Lễ tưởng niệm 71 năm Mỹ ném bom nguyên tử xuống Nhật Bản </a:t>
            </a:r>
          </a:p>
        </p:txBody>
      </p:sp>
      <p:pic>
        <p:nvPicPr>
          <p:cNvPr id="316" name="Google Shape;316;p21"/>
          <p:cNvPicPr preferRelativeResize="0"/>
          <p:nvPr/>
        </p:nvPicPr>
        <p:blipFill rotWithShape="1">
          <a:blip r:embed="rId3"/>
          <a:srcRect/>
          <a:stretch>
            <a:fillRect/>
          </a:stretch>
        </p:blipFill>
        <p:spPr>
          <a:xfrm>
            <a:off x="260350" y="1984375"/>
            <a:ext cx="3779838" cy="3014663"/>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317" name="Google Shape;317;p21"/>
          <p:cNvPicPr preferRelativeResize="0"/>
          <p:nvPr/>
        </p:nvPicPr>
        <p:blipFill rotWithShape="1">
          <a:blip r:embed="rId4"/>
          <a:srcRect/>
          <a:stretch>
            <a:fillRect/>
          </a:stretch>
        </p:blipFill>
        <p:spPr>
          <a:xfrm rot="-1">
            <a:off x="7826375" y="1814513"/>
            <a:ext cx="4302125" cy="3354387"/>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318" name="Google Shape;318;p21" descr="hiroshima thanh pho bieu tuong cho hoa binh"/>
          <p:cNvPicPr preferRelativeResize="0"/>
          <p:nvPr/>
        </p:nvPicPr>
        <p:blipFill rotWithShape="1">
          <a:blip r:embed="rId5"/>
          <a:srcRect/>
          <a:stretch>
            <a:fillRect/>
          </a:stretch>
        </p:blipFill>
        <p:spPr>
          <a:xfrm>
            <a:off x="4365625" y="1809750"/>
            <a:ext cx="3460750" cy="3344863"/>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48134" name="Google Shape;319;p21"/>
          <p:cNvSpPr>
            <a:spLocks noChangeArrowheads="1"/>
          </p:cNvSpPr>
          <p:nvPr/>
        </p:nvSpPr>
        <p:spPr bwMode="auto">
          <a:xfrm>
            <a:off x="369888" y="5297488"/>
            <a:ext cx="11725275" cy="1200150"/>
          </a:xfrm>
          <a:prstGeom prst="rect">
            <a:avLst/>
          </a:prstGeom>
          <a:noFill/>
          <a:ln w="9525">
            <a:noFill/>
            <a:miter lim="800000"/>
            <a:headEnd/>
            <a:tailEnd/>
          </a:ln>
        </p:spPr>
        <p:txBody>
          <a:bodyPr lIns="91425" tIns="45700" rIns="91425" bIns="45700">
            <a:spAutoFit/>
          </a:bodyPr>
          <a:lstStyle/>
          <a:p>
            <a:pPr>
              <a:buClr>
                <a:srgbClr val="000000"/>
              </a:buClr>
              <a:buFont typeface="Arial" charset="0"/>
              <a:buNone/>
            </a:pPr>
            <a:r>
              <a:rPr lang="en-GB" sz="1800" i="1">
                <a:solidFill>
                  <a:srgbClr val="333333"/>
                </a:solidFill>
              </a:rPr>
              <a:t>Chứng tích chỉ còn trơ khung của tòa nhà Genbak Dome (còn gọi là Mái vòm bom nguyên tử) gợi nhớ lại thời điểm quả bom nguyên tử mà không quân Mỹ ném xuống Hiroshima ngày 6/8/1945 san bằng tất cả. Những bức tường đổ nát của tòa nhà này, được bảo tồn hơn bảy thập kỷ qua, là một phần của Đài tưởng niệm Hòa bình Hiroshima</a:t>
            </a:r>
            <a:endParaRPr lang="en-US" sz="1800" i="1"/>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1000"/>
                                        <p:tgtEl>
                                          <p:spTgt spid="3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5"/>
                                        </p:tgtEl>
                                        <p:attrNameLst>
                                          <p:attrName>style.visibility</p:attrName>
                                        </p:attrNameLst>
                                      </p:cBhvr>
                                      <p:to>
                                        <p:strVal val="visible"/>
                                      </p:to>
                                    </p:set>
                                    <p:animEffect transition="in" filter="fade">
                                      <p:cBhvr>
                                        <p:cTn id="12" dur="1000"/>
                                        <p:tgtEl>
                                          <p:spTgt spid="315"/>
                                        </p:tgtEl>
                                      </p:cBhvr>
                                    </p:animEffect>
                                  </p:childTnLst>
                                </p:cTn>
                              </p:par>
                              <p:par>
                                <p:cTn id="13" presetID="10" presetClass="entr" presetSubtype="0" fill="hold" nodeType="withEffect">
                                  <p:stCondLst>
                                    <p:cond delay="0"/>
                                  </p:stCondLst>
                                  <p:childTnLst>
                                    <p:set>
                                      <p:cBhvr>
                                        <p:cTn id="14" dur="1" fill="hold">
                                          <p:stCondLst>
                                            <p:cond delay="0"/>
                                          </p:stCondLst>
                                        </p:cTn>
                                        <p:tgtEl>
                                          <p:spTgt spid="316"/>
                                        </p:tgtEl>
                                        <p:attrNameLst>
                                          <p:attrName>style.visibility</p:attrName>
                                        </p:attrNameLst>
                                      </p:cBhvr>
                                      <p:to>
                                        <p:strVal val="visible"/>
                                      </p:to>
                                    </p:set>
                                    <p:animEffect transition="in" filter="fade">
                                      <p:cBhvr>
                                        <p:cTn id="15" dur="1000"/>
                                        <p:tgtEl>
                                          <p:spTgt spid="316"/>
                                        </p:tgtEl>
                                      </p:cBhvr>
                                    </p:animEffect>
                                  </p:childTnLst>
                                </p:cTn>
                              </p:par>
                              <p:par>
                                <p:cTn id="16" presetID="10" presetClass="entr" presetSubtype="0" fill="hold" nodeType="withEffect">
                                  <p:stCondLst>
                                    <p:cond delay="0"/>
                                  </p:stCondLst>
                                  <p:childTnLst>
                                    <p:set>
                                      <p:cBhvr>
                                        <p:cTn id="17" dur="1" fill="hold">
                                          <p:stCondLst>
                                            <p:cond delay="0"/>
                                          </p:stCondLst>
                                        </p:cTn>
                                        <p:tgtEl>
                                          <p:spTgt spid="318"/>
                                        </p:tgtEl>
                                        <p:attrNameLst>
                                          <p:attrName>style.visibility</p:attrName>
                                        </p:attrNameLst>
                                      </p:cBhvr>
                                      <p:to>
                                        <p:strVal val="visible"/>
                                      </p:to>
                                    </p:set>
                                    <p:animEffect transition="in" filter="fade">
                                      <p:cBhvr>
                                        <p:cTn id="18" dur="1000"/>
                                        <p:tgtEl>
                                          <p:spTgt spid="318"/>
                                        </p:tgtEl>
                                      </p:cBhvr>
                                    </p:animEffect>
                                  </p:childTnLst>
                                </p:cTn>
                              </p:par>
                              <p:par>
                                <p:cTn id="19" presetID="10" presetClass="entr" presetSubtype="0" fill="hold" nodeType="withEffect">
                                  <p:stCondLst>
                                    <p:cond delay="0"/>
                                  </p:stCondLst>
                                  <p:childTnLst>
                                    <p:set>
                                      <p:cBhvr>
                                        <p:cTn id="20" dur="1" fill="hold">
                                          <p:stCondLst>
                                            <p:cond delay="0"/>
                                          </p:stCondLst>
                                        </p:cTn>
                                        <p:tgtEl>
                                          <p:spTgt spid="317"/>
                                        </p:tgtEl>
                                        <p:attrNameLst>
                                          <p:attrName>style.visibility</p:attrName>
                                        </p:attrNameLst>
                                      </p:cBhvr>
                                      <p:to>
                                        <p:strVal val="visible"/>
                                      </p:to>
                                    </p:set>
                                    <p:animEffect transition="in" filter="fade">
                                      <p:cBhvr>
                                        <p:cTn id="21" dur="1000"/>
                                        <p:tgtEl>
                                          <p:spTgt spid="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Google Shape;325;p22"/>
          <p:cNvSpPr>
            <a:spLocks noChangeArrowheads="1"/>
          </p:cNvSpPr>
          <p:nvPr/>
        </p:nvSpPr>
        <p:spPr bwMode="auto">
          <a:xfrm>
            <a:off x="3621088" y="1681163"/>
            <a:ext cx="6069012" cy="1098550"/>
          </a:xfrm>
          <a:prstGeom prst="rect">
            <a:avLst/>
          </a:prstGeom>
          <a:noFill/>
          <a:ln w="9525">
            <a:noFill/>
            <a:miter lim="800000"/>
            <a:headEnd/>
            <a:tailEnd/>
          </a:ln>
        </p:spPr>
        <p:txBody>
          <a:bodyPr lIns="0" tIns="0" rIns="0" bIns="0">
            <a:spAutoFit/>
          </a:bodyPr>
          <a:lstStyle/>
          <a:p>
            <a:pPr algn="ctr">
              <a:buClr>
                <a:srgbClr val="000000"/>
              </a:buClr>
              <a:buFont typeface="Arial" charset="0"/>
              <a:buNone/>
            </a:pPr>
            <a:r>
              <a:rPr lang="en-GB" sz="3600" b="1">
                <a:solidFill>
                  <a:srgbClr val="B74239"/>
                </a:solidFill>
              </a:rPr>
              <a:t>VẬN DỤNG</a:t>
            </a:r>
          </a:p>
          <a:p>
            <a:pPr algn="ctr">
              <a:buClr>
                <a:srgbClr val="000000"/>
              </a:buClr>
              <a:buFont typeface="Arial" charset="0"/>
              <a:buNone/>
            </a:pPr>
            <a:r>
              <a:rPr lang="en-GB" sz="3600" b="1">
                <a:solidFill>
                  <a:srgbClr val="B74239"/>
                </a:solidFill>
              </a:rPr>
              <a:t>TRẢI NGHIỆM</a:t>
            </a:r>
            <a:endParaRPr lang="en-US" sz="3600" b="1">
              <a:solidFill>
                <a:srgbClr val="B74239"/>
              </a:solidFill>
            </a:endParaRPr>
          </a:p>
        </p:txBody>
      </p:sp>
      <p:sp>
        <p:nvSpPr>
          <p:cNvPr id="326" name="Google Shape;326;p22"/>
          <p:cNvSpPr/>
          <p:nvPr/>
        </p:nvSpPr>
        <p:spPr>
          <a:xfrm>
            <a:off x="1387475" y="2425700"/>
            <a:ext cx="1701800" cy="1860550"/>
          </a:xfrm>
          <a:prstGeom prst="ellipse">
            <a:avLst/>
          </a:prstGeom>
          <a:solidFill>
            <a:schemeClr val="accent1"/>
          </a:solidFill>
          <a:ln>
            <a:noFill/>
          </a:ln>
          <a:effectLst>
            <a:outerShdw blurRad="355600" dist="190500" algn="l" rotWithShape="0">
              <a:srgbClr val="000000">
                <a:alpha val="40000"/>
              </a:srgbClr>
            </a:outerShdw>
          </a:effectLst>
        </p:spPr>
        <p:txBody>
          <a:bodyPr spcFirstLastPara="1" lIns="91425" tIns="45700" rIns="91425" bIns="45700" anchor="ctr"/>
          <a:lstStyle/>
          <a:p>
            <a:pPr algn="ctr" fontAlgn="auto">
              <a:spcBef>
                <a:spcPts val="0"/>
              </a:spcBef>
              <a:spcAft>
                <a:spcPts val="0"/>
              </a:spcAft>
              <a:buClr>
                <a:schemeClr val="lt1"/>
              </a:buClr>
              <a:buSzPts val="1400"/>
              <a:buFont typeface="Arial" panose="020B0604020202020204"/>
              <a:buNone/>
              <a:defRPr/>
            </a:pPr>
            <a:endParaRPr kern="0">
              <a:solidFill>
                <a:srgbClr val="FFFFFF"/>
              </a:solidFill>
              <a:latin typeface="Arial" panose="020B0604020202020204"/>
              <a:ea typeface="Arial" panose="020B0604020202020204"/>
              <a:cs typeface="Arial" panose="020B0604020202020204"/>
              <a:sym typeface="Arial" panose="020B0604020202020204"/>
            </a:endParaRPr>
          </a:p>
        </p:txBody>
      </p:sp>
      <p:sp>
        <p:nvSpPr>
          <p:cNvPr id="50179" name="Google Shape;327;p22"/>
          <p:cNvSpPr txBox="1">
            <a:spLocks noChangeArrowheads="1"/>
          </p:cNvSpPr>
          <p:nvPr/>
        </p:nvSpPr>
        <p:spPr bwMode="auto">
          <a:xfrm>
            <a:off x="1852613" y="2425700"/>
            <a:ext cx="771525" cy="1725613"/>
          </a:xfrm>
          <a:prstGeom prst="rect">
            <a:avLst/>
          </a:prstGeom>
          <a:noFill/>
          <a:ln w="9525">
            <a:noFill/>
            <a:miter lim="800000"/>
            <a:headEnd/>
            <a:tailEnd/>
          </a:ln>
        </p:spPr>
        <p:txBody>
          <a:bodyPr lIns="0" tIns="0" rIns="0" bIns="0" anchor="ctr"/>
          <a:lstStyle/>
          <a:p>
            <a:pPr algn="ctr">
              <a:buClr>
                <a:srgbClr val="FFFFFF"/>
              </a:buClr>
              <a:buSzPts val="5400"/>
              <a:buFont typeface="Arial" charset="0"/>
              <a:buNone/>
            </a:pPr>
            <a:r>
              <a:rPr lang="en-GB" sz="5400" b="1">
                <a:solidFill>
                  <a:srgbClr val="FFFFFF"/>
                </a:solidFill>
              </a:rPr>
              <a:t>04</a:t>
            </a:r>
            <a:endParaRPr lang="en-US" sz="5400" b="1">
              <a:solidFill>
                <a:srgbClr val="FFFFFF"/>
              </a:solidFill>
            </a:endParaRPr>
          </a:p>
        </p:txBody>
      </p:sp>
      <p:sp>
        <p:nvSpPr>
          <p:cNvPr id="328" name="Google Shape;328;p22"/>
          <p:cNvSpPr>
            <a:spLocks noChangeArrowheads="1"/>
          </p:cNvSpPr>
          <p:nvPr/>
        </p:nvSpPr>
        <p:spPr bwMode="auto">
          <a:xfrm>
            <a:off x="2817813" y="3021013"/>
            <a:ext cx="8023225" cy="2813050"/>
          </a:xfrm>
          <a:prstGeom prst="roundRect">
            <a:avLst>
              <a:gd name="adj" fmla="val 16667"/>
            </a:avLst>
          </a:prstGeom>
          <a:solidFill>
            <a:srgbClr val="E3ABA7"/>
          </a:solidFill>
          <a:ln w="9525">
            <a:noFill/>
            <a:round/>
            <a:headEnd/>
            <a:tailEnd/>
          </a:ln>
        </p:spPr>
        <p:txBody>
          <a:bodyPr lIns="91425" tIns="45700" rIns="91425" bIns="45700" anchor="ctr"/>
          <a:lstStyle/>
          <a:p>
            <a:pPr algn="ctr">
              <a:buClr>
                <a:srgbClr val="000000"/>
              </a:buClr>
              <a:buFont typeface="Arial" charset="0"/>
              <a:buNone/>
            </a:pPr>
            <a:r>
              <a:rPr lang="en-US" sz="2800" b="1">
                <a:solidFill>
                  <a:srgbClr val="0000CC"/>
                </a:solidFill>
                <a:latin typeface="Times New Roman" pitchFamily="18" charset="0"/>
              </a:rPr>
              <a:t>- </a:t>
            </a:r>
            <a:r>
              <a:rPr lang="vi-VN" sz="2800" b="1">
                <a:solidFill>
                  <a:srgbClr val="0000CC"/>
                </a:solidFill>
                <a:latin typeface="Times New Roman" pitchFamily="18" charset="0"/>
              </a:rPr>
              <a:t>Hãy tưởng tượng em sang thăm nước Nhật và sẽ đến trước tượng đài Xa-xa-cô. Em muốn nói gì với Xa-xa-cô để tỏ tình đoàn kết của trẻ em khắp năm châu và khát vọng thế giới được sống cuộc sống hòa bình? Hãy viết đoạn văn ghi lại những điều em muốn nói</a:t>
            </a:r>
            <a:r>
              <a:rPr lang="en-US" sz="2800" b="1">
                <a:solidFill>
                  <a:srgbClr val="0000CC"/>
                </a:solidFill>
                <a:latin typeface="Times New Roman"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25"/>
                                        </p:tgtEl>
                                        <p:attrNameLst>
                                          <p:attrName>style.visibility</p:attrName>
                                        </p:attrNameLst>
                                      </p:cBhvr>
                                      <p:to>
                                        <p:strVal val="visible"/>
                                      </p:to>
                                    </p:set>
                                    <p:anim calcmode="lin" valueType="num">
                                      <p:cBhvr additive="base">
                                        <p:cTn id="7" dur="500"/>
                                        <p:tgtEl>
                                          <p:spTgt spid="325"/>
                                        </p:tgtEl>
                                        <p:attrNameLst>
                                          <p:attrName>ppt_w</p:attrName>
                                        </p:attrNameLst>
                                      </p:cBhvr>
                                      <p:tavLst>
                                        <p:tav tm="0">
                                          <p:val>
                                            <p:fltVal val="0"/>
                                          </p:val>
                                        </p:tav>
                                        <p:tav tm="100000">
                                          <p:val>
                                            <p:strVal val="#ppt_w"/>
                                          </p:val>
                                        </p:tav>
                                      </p:tavLst>
                                    </p:anim>
                                    <p:anim calcmode="lin" valueType="num">
                                      <p:cBhvr additive="base">
                                        <p:cTn id="8" dur="500"/>
                                        <p:tgtEl>
                                          <p:spTgt spid="32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6"/>
                                        </p:tgtEl>
                                        <p:attrNameLst>
                                          <p:attrName>style.visibility</p:attrName>
                                        </p:attrNameLst>
                                      </p:cBhvr>
                                      <p:to>
                                        <p:strVal val="visible"/>
                                      </p:to>
                                    </p:set>
                                    <p:anim calcmode="lin" valueType="num">
                                      <p:cBhvr additive="base">
                                        <p:cTn id="11" dur="500"/>
                                        <p:tgtEl>
                                          <p:spTgt spid="326"/>
                                        </p:tgtEl>
                                        <p:attrNameLst>
                                          <p:attrName>ppt_w</p:attrName>
                                        </p:attrNameLst>
                                      </p:cBhvr>
                                      <p:tavLst>
                                        <p:tav tm="0">
                                          <p:val>
                                            <p:fltVal val="0"/>
                                          </p:val>
                                        </p:tav>
                                        <p:tav tm="100000">
                                          <p:val>
                                            <p:strVal val="#ppt_w"/>
                                          </p:val>
                                        </p:tav>
                                      </p:tavLst>
                                    </p:anim>
                                    <p:anim calcmode="lin" valueType="num">
                                      <p:cBhvr additive="base">
                                        <p:cTn id="12" dur="500"/>
                                        <p:tgtEl>
                                          <p:spTgt spid="32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8"/>
                                        </p:tgtEl>
                                        <p:attrNameLst>
                                          <p:attrName>style.visibility</p:attrName>
                                        </p:attrNameLst>
                                      </p:cBhvr>
                                      <p:to>
                                        <p:strVal val="visible"/>
                                      </p:to>
                                    </p:set>
                                    <p:animEffect transition="in" filter="fade">
                                      <p:cBhvr>
                                        <p:cTn id="17"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Google Shape;282;p17"/>
          <p:cNvSpPr/>
          <p:nvPr/>
        </p:nvSpPr>
        <p:spPr>
          <a:xfrm>
            <a:off x="2705000" y="1060126"/>
            <a:ext cx="7153861" cy="1245269"/>
          </a:xfrm>
          <a:prstGeom prst="rect">
            <a:avLst/>
          </a:prstGeom>
        </p:spPr>
        <p:txBody>
          <a:bodyPr>
            <a:prstTxWarp prst="textPlain">
              <a:avLst/>
            </a:prstTxWarp>
          </a:bodyPr>
          <a:lstStyle/>
          <a:p>
            <a:pPr algn="ctr" fontAlgn="auto">
              <a:spcBef>
                <a:spcPts val="0"/>
              </a:spcBef>
              <a:spcAft>
                <a:spcPts val="0"/>
              </a:spcAft>
              <a:buClr>
                <a:srgbClr val="000000"/>
              </a:buClr>
              <a:buFont typeface="Arial" panose="020B0604020202020204"/>
              <a:buNone/>
              <a:defRPr/>
            </a:pPr>
            <a:r>
              <a:rPr b="1" i="1" kern="0">
                <a:ln w="19050" cap="flat" cmpd="sng">
                  <a:solidFill>
                    <a:srgbClr val="FF0000"/>
                  </a:solidFill>
                  <a:prstDash val="solid"/>
                  <a:round/>
                  <a:headEnd type="none" w="sm" len="sm"/>
                  <a:tailEnd type="none" w="sm" len="sm"/>
                </a:ln>
                <a:solidFill>
                  <a:srgbClr val="FF0000"/>
                </a:solidFill>
                <a:latin typeface="Times New Roman" panose="02020603050405020304"/>
                <a:ea typeface="Arial" panose="020B0604020202020204"/>
                <a:cs typeface="Arial" panose="020B0604020202020204"/>
                <a:sym typeface="Arial" panose="020B0604020202020204"/>
              </a:rPr>
              <a:t>Những con sếu bằng giấy</a:t>
            </a:r>
          </a:p>
        </p:txBody>
      </p:sp>
      <p:sp>
        <p:nvSpPr>
          <p:cNvPr id="52226" name="Google Shape;283;p17"/>
          <p:cNvSpPr>
            <a:spLocks noChangeArrowheads="1"/>
          </p:cNvSpPr>
          <p:nvPr/>
        </p:nvSpPr>
        <p:spPr bwMode="auto">
          <a:xfrm>
            <a:off x="1216025" y="3254375"/>
            <a:ext cx="9771063" cy="1920875"/>
          </a:xfrm>
          <a:prstGeom prst="rect">
            <a:avLst/>
          </a:prstGeom>
          <a:noFill/>
          <a:ln w="9525">
            <a:noFill/>
            <a:miter lim="800000"/>
            <a:headEnd/>
            <a:tailEnd/>
          </a:ln>
        </p:spPr>
        <p:txBody>
          <a:bodyPr lIns="91425" tIns="45700" rIns="91425" bIns="45700">
            <a:spAutoFit/>
          </a:bodyPr>
          <a:lstStyle/>
          <a:p>
            <a:pPr algn="ctr">
              <a:buClr>
                <a:srgbClr val="000000"/>
              </a:buClr>
              <a:buFont typeface="Arial" charset="0"/>
              <a:buNone/>
            </a:pPr>
            <a:r>
              <a:rPr lang="en-GB" sz="4000" b="1">
                <a:solidFill>
                  <a:srgbClr val="0000CC"/>
                </a:solidFill>
                <a:latin typeface="Times New Roman" pitchFamily="18" charset="0"/>
                <a:cs typeface="Times New Roman" pitchFamily="18" charset="0"/>
                <a:sym typeface="Times New Roman" pitchFamily="18" charset="0"/>
              </a:rPr>
              <a:t>Tố cáo tội ác chiến tranh hạt nhân, thể hiện khát vọng sống, khát vọng hòa bình của trẻ em toàn thế giới.</a:t>
            </a:r>
          </a:p>
        </p:txBody>
      </p:sp>
      <p:sp>
        <p:nvSpPr>
          <p:cNvPr id="52227" name="Google Shape;284;p17"/>
          <p:cNvSpPr>
            <a:spLocks noChangeArrowheads="1"/>
          </p:cNvSpPr>
          <p:nvPr/>
        </p:nvSpPr>
        <p:spPr bwMode="auto">
          <a:xfrm>
            <a:off x="5119688" y="2660650"/>
            <a:ext cx="2146300" cy="641350"/>
          </a:xfrm>
          <a:prstGeom prst="rect">
            <a:avLst/>
          </a:prstGeom>
          <a:noFill/>
          <a:ln w="9525">
            <a:noFill/>
            <a:miter lim="800000"/>
            <a:headEnd/>
            <a:tailEnd/>
          </a:ln>
        </p:spPr>
        <p:txBody>
          <a:bodyPr lIns="91425" tIns="45700" rIns="91425" bIns="45700">
            <a:spAutoFit/>
          </a:bodyPr>
          <a:lstStyle/>
          <a:p>
            <a:pPr>
              <a:buClr>
                <a:srgbClr val="000000"/>
              </a:buClr>
              <a:buFont typeface="Arial" charset="0"/>
              <a:buNone/>
            </a:pPr>
            <a:r>
              <a:rPr lang="en-GB" sz="3600" b="1" u="sng">
                <a:solidFill>
                  <a:srgbClr val="0000CC"/>
                </a:solidFill>
                <a:latin typeface="Times New Roman" pitchFamily="18" charset="0"/>
                <a:cs typeface="Times New Roman" pitchFamily="18" charset="0"/>
                <a:sym typeface="Times New Roman" pitchFamily="18" charset="0"/>
              </a:rPr>
              <a:t>Nội dung</a:t>
            </a:r>
            <a:r>
              <a:rPr lang="en-GB" sz="3600" b="1">
                <a:solidFill>
                  <a:srgbClr val="0000CC"/>
                </a:solidFill>
              </a:rPr>
              <a:t>:</a:t>
            </a:r>
            <a:endParaRPr lang="en-US" sz="3600">
              <a:solidFill>
                <a:srgbClr val="0000CC"/>
              </a:solidFill>
            </a:endParaRPr>
          </a:p>
        </p:txBody>
      </p:sp>
      <p:sp>
        <p:nvSpPr>
          <p:cNvPr id="52228" name="Google Shape;284;p17"/>
          <p:cNvSpPr>
            <a:spLocks noChangeArrowheads="1"/>
          </p:cNvSpPr>
          <p:nvPr/>
        </p:nvSpPr>
        <p:spPr bwMode="auto">
          <a:xfrm>
            <a:off x="4500563" y="2155825"/>
            <a:ext cx="6905625" cy="519113"/>
          </a:xfrm>
          <a:prstGeom prst="rect">
            <a:avLst/>
          </a:prstGeom>
          <a:noFill/>
          <a:ln w="9525">
            <a:noFill/>
            <a:miter lim="800000"/>
            <a:headEnd/>
            <a:tailEnd/>
          </a:ln>
        </p:spPr>
        <p:txBody>
          <a:bodyPr lIns="91425" tIns="45700" rIns="91425" bIns="45700">
            <a:spAutoFit/>
          </a:bodyPr>
          <a:lstStyle/>
          <a:p>
            <a:pPr>
              <a:buClr>
                <a:srgbClr val="000000"/>
              </a:buClr>
              <a:buFont typeface="Arial" charset="0"/>
              <a:buNone/>
            </a:pPr>
            <a:r>
              <a:rPr lang="en-GB" sz="2800" b="1">
                <a:solidFill>
                  <a:schemeClr val="tx1"/>
                </a:solidFill>
                <a:latin typeface="Times New Roman" pitchFamily="18" charset="0"/>
                <a:cs typeface="Times New Roman" pitchFamily="18" charset="0"/>
                <a:sym typeface="Times New Roman" pitchFamily="18" charset="0"/>
              </a:rPr>
              <a:t>Theo Những mẩu chuyện Lịch sử thế giới</a:t>
            </a:r>
            <a:endParaRPr lang="en-US" sz="2800">
              <a:solidFill>
                <a:schemeClr val="tx1"/>
              </a:solidFill>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4" descr="iHay"/>
          <p:cNvPicPr>
            <a:picLocks noChangeAspect="1"/>
          </p:cNvPicPr>
          <p:nvPr/>
        </p:nvPicPr>
        <p:blipFill>
          <a:blip r:embed="rId2"/>
          <a:srcRect/>
          <a:stretch>
            <a:fillRect/>
          </a:stretch>
        </p:blipFill>
        <p:spPr bwMode="auto">
          <a:xfrm>
            <a:off x="0" y="-182563"/>
            <a:ext cx="12263438" cy="7040563"/>
          </a:xfrm>
          <a:prstGeom prst="rect">
            <a:avLst/>
          </a:prstGeom>
          <a:noFill/>
          <a:ln w="9525">
            <a:noFill/>
            <a:miter lim="800000"/>
            <a:headEnd/>
            <a:tailEnd/>
          </a:ln>
        </p:spPr>
      </p:pic>
      <p:sp>
        <p:nvSpPr>
          <p:cNvPr id="15362" name="WordArt 2"/>
          <p:cNvSpPr>
            <a:spLocks noTextEdit="1"/>
          </p:cNvSpPr>
          <p:nvPr/>
        </p:nvSpPr>
        <p:spPr bwMode="auto">
          <a:xfrm>
            <a:off x="4191000" y="914400"/>
            <a:ext cx="4114800" cy="1295400"/>
          </a:xfrm>
          <a:prstGeom prst="rect">
            <a:avLst/>
          </a:prstGeom>
        </p:spPr>
        <p:txBody>
          <a:bodyPr wrap="none" fromWordArt="1">
            <a:prstTxWarp prst="textPlain">
              <a:avLst>
                <a:gd name="adj" fmla="val 50000"/>
              </a:avLst>
            </a:prstTxWarp>
          </a:bodyPr>
          <a:lstStyle/>
          <a:p>
            <a:pPr algn="ctr"/>
            <a:endParaRPr lang="en-US" sz="4400" b="1" i="1" kern="10">
              <a:ln w="9525">
                <a:solidFill>
                  <a:srgbClr val="FF6600"/>
                </a:solidFill>
                <a:round/>
                <a:headEnd/>
                <a:tailEnd/>
              </a:ln>
              <a:solidFill>
                <a:srgbClr val="0000FF"/>
              </a:solidFill>
              <a:effectLst>
                <a:outerShdw dist="38100" dir="2700000" algn="tl" rotWithShape="0">
                  <a:srgbClr val="000000">
                    <a:alpha val="43137"/>
                  </a:srgbClr>
                </a:outerShdw>
              </a:effectLst>
              <a:latin typeface="VNI-Times"/>
            </a:endParaRPr>
          </a:p>
        </p:txBody>
      </p:sp>
      <p:sp>
        <p:nvSpPr>
          <p:cNvPr id="9225" name="Rectangle 9"/>
          <p:cNvSpPr>
            <a:spLocks noChangeArrowheads="1"/>
          </p:cNvSpPr>
          <p:nvPr/>
        </p:nvSpPr>
        <p:spPr bwMode="auto">
          <a:xfrm>
            <a:off x="2971800" y="228600"/>
            <a:ext cx="5943600" cy="457200"/>
          </a:xfrm>
          <a:prstGeom prst="rect">
            <a:avLst/>
          </a:prstGeom>
          <a:noFill/>
          <a:ln w="9525">
            <a:noFill/>
            <a:miter lim="800000"/>
          </a:ln>
          <a:effectLst>
            <a:prstShdw prst="shdw17" dist="17961" dir="2700000">
              <a:schemeClr val="accent1">
                <a:gamma/>
                <a:shade val="60000"/>
                <a:invGamma/>
              </a:schemeClr>
            </a:prstShdw>
          </a:effectLst>
        </p:spPr>
        <p:txBody>
          <a:bodyPr wrap="none" anchor="ctr"/>
          <a:lstStyle/>
          <a:p>
            <a:pPr algn="ctr" eaLnBrk="0" hangingPunct="0">
              <a:defRPr/>
            </a:pPr>
            <a:endParaRPr lang="vi-VN" sz="4000">
              <a:solidFill>
                <a:srgbClr val="0944FF"/>
              </a:solidFill>
              <a:latin typeface="Times New Roman" panose="02020603050405020304" pitchFamily="18" charset="0"/>
              <a:cs typeface="+mn-cs"/>
              <a:sym typeface="Arial" panose="020B0604020202020204"/>
            </a:endParaRPr>
          </a:p>
        </p:txBody>
      </p:sp>
      <p:sp>
        <p:nvSpPr>
          <p:cNvPr id="15364" name="WordArt 19"/>
          <p:cNvSpPr>
            <a:spLocks noTextEdit="1"/>
          </p:cNvSpPr>
          <p:nvPr/>
        </p:nvSpPr>
        <p:spPr bwMode="auto">
          <a:xfrm>
            <a:off x="7978775" y="-2241550"/>
            <a:ext cx="5449888" cy="1028700"/>
          </a:xfrm>
          <a:prstGeom prst="rect">
            <a:avLst/>
          </a:prstGeom>
        </p:spPr>
        <p:txBody>
          <a:bodyPr wrap="none" fromWordArt="1">
            <a:prstTxWarp prst="textPlain">
              <a:avLst>
                <a:gd name="adj" fmla="val 50000"/>
              </a:avLst>
            </a:prstTxWarp>
          </a:bodyPr>
          <a:lstStyle/>
          <a:p>
            <a:r>
              <a:rPr lang="vi-VN" sz="2400" b="1" kern="10">
                <a:ln w="9525">
                  <a:solidFill>
                    <a:srgbClr val="FF00FF"/>
                  </a:solidFill>
                  <a:round/>
                  <a:headEnd/>
                  <a:tailEnd/>
                </a:ln>
                <a:solidFill>
                  <a:schemeClr val="bg1">
                    <a:alpha val="98822"/>
                  </a:schemeClr>
                </a:solidFill>
                <a:effectLst>
                  <a:outerShdw dist="45791" dir="2021404" algn="ctr" rotWithShape="0">
                    <a:srgbClr val="B2B2B2">
                      <a:alpha val="79999"/>
                    </a:srgbClr>
                  </a:outerShdw>
                </a:effectLst>
                <a:latin typeface="Times New Roman"/>
                <a:cs typeface="Times New Roman"/>
              </a:rPr>
              <a:t>Thứ hai ngày  tháng 9 năm 2022</a:t>
            </a:r>
          </a:p>
          <a:p>
            <a:r>
              <a:rPr lang="vi-VN" sz="2400" b="1" kern="10">
                <a:ln w="9525">
                  <a:solidFill>
                    <a:srgbClr val="FF00FF"/>
                  </a:solidFill>
                  <a:round/>
                  <a:headEnd/>
                  <a:tailEnd/>
                </a:ln>
                <a:solidFill>
                  <a:schemeClr val="bg1">
                    <a:alpha val="98822"/>
                  </a:schemeClr>
                </a:solidFill>
                <a:effectLst>
                  <a:outerShdw dist="45791" dir="2021404" algn="ctr" rotWithShape="0">
                    <a:srgbClr val="B2B2B2">
                      <a:alpha val="79999"/>
                    </a:srgbClr>
                  </a:outerShdw>
                </a:effectLst>
                <a:latin typeface="Times New Roman"/>
                <a:cs typeface="Times New Roman"/>
              </a:rPr>
              <a:t>                        Tập đọc:</a:t>
            </a:r>
            <a:endParaRPr lang="en-US" sz="2400" b="1" kern="10">
              <a:ln w="9525">
                <a:solidFill>
                  <a:srgbClr val="FF00FF"/>
                </a:solidFill>
                <a:round/>
                <a:headEnd/>
                <a:tailEnd/>
              </a:ln>
              <a:solidFill>
                <a:schemeClr val="bg1">
                  <a:alpha val="98822"/>
                </a:schemeClr>
              </a:solidFill>
              <a:effectLst>
                <a:outerShdw dist="45791" dir="2021404" algn="ctr" rotWithShape="0">
                  <a:srgbClr val="B2B2B2">
                    <a:alpha val="79999"/>
                  </a:srgbClr>
                </a:outerShdw>
              </a:effectLst>
              <a:latin typeface="Times New Roman"/>
              <a:cs typeface="Times New Roman"/>
            </a:endParaRPr>
          </a:p>
        </p:txBody>
      </p:sp>
      <p:sp>
        <p:nvSpPr>
          <p:cNvPr id="53255" name="WordArt 3"/>
          <p:cNvSpPr>
            <a:spLocks noTextEdit="1"/>
          </p:cNvSpPr>
          <p:nvPr/>
        </p:nvSpPr>
        <p:spPr bwMode="auto">
          <a:xfrm>
            <a:off x="3940175" y="1981200"/>
            <a:ext cx="3692525" cy="990600"/>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chemeClr val="bg1"/>
                </a:solidFill>
                <a:effectLst>
                  <a:outerShdw dist="45791" dir="2021404" algn="ctr" rotWithShape="0">
                    <a:srgbClr val="B2B2B2">
                      <a:alpha val="79999"/>
                    </a:srgbClr>
                  </a:outerShdw>
                </a:effectLst>
                <a:latin typeface="Times New Roman"/>
                <a:cs typeface="Times New Roman"/>
              </a:rPr>
              <a:t>Những con sếu bằng giấy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diamond(in)">
                                      <p:cBhvr>
                                        <p:cTn id="7" dur="2000"/>
                                        <p:tgtEl>
                                          <p:spTgt spid="53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Google Shape;100;p6"/>
          <p:cNvSpPr>
            <a:spLocks noChangeArrowheads="1"/>
          </p:cNvSpPr>
          <p:nvPr/>
        </p:nvSpPr>
        <p:spPr bwMode="auto">
          <a:xfrm>
            <a:off x="906463" y="427038"/>
            <a:ext cx="3344862" cy="996950"/>
          </a:xfrm>
          <a:prstGeom prst="roundRect">
            <a:avLst>
              <a:gd name="adj" fmla="val 16667"/>
            </a:avLst>
          </a:prstGeom>
          <a:solidFill>
            <a:srgbClr val="E8AAB5"/>
          </a:solidFill>
          <a:ln w="9525">
            <a:noFill/>
            <a:round/>
            <a:headEnd/>
            <a:tailEnd/>
          </a:ln>
        </p:spPr>
        <p:txBody>
          <a:bodyPr lIns="91425" tIns="45700" rIns="91425" bIns="45700" anchor="ctr"/>
          <a:lstStyle/>
          <a:p>
            <a:pPr algn="ctr">
              <a:buClr>
                <a:srgbClr val="000000"/>
              </a:buClr>
              <a:buFont typeface="Arial" charset="0"/>
              <a:buNone/>
            </a:pPr>
            <a:r>
              <a:rPr lang="en-GB" sz="1800">
                <a:solidFill>
                  <a:srgbClr val="FFFFFF"/>
                </a:solidFill>
              </a:rPr>
              <a:t>LUYỆN ĐỌC </a:t>
            </a:r>
            <a:endParaRPr lang="en-US" sz="1800">
              <a:solidFill>
                <a:srgbClr val="FFFFFF"/>
              </a:solidFill>
            </a:endParaRPr>
          </a:p>
        </p:txBody>
      </p:sp>
      <p:sp>
        <p:nvSpPr>
          <p:cNvPr id="101" name="Google Shape;101;p6"/>
          <p:cNvSpPr/>
          <p:nvPr/>
        </p:nvSpPr>
        <p:spPr>
          <a:xfrm>
            <a:off x="461963" y="538163"/>
            <a:ext cx="604837" cy="773112"/>
          </a:xfrm>
          <a:prstGeom prst="ellipse">
            <a:avLst/>
          </a:prstGeom>
          <a:solidFill>
            <a:schemeClr val="accent5"/>
          </a:solidFill>
          <a:ln>
            <a:noFill/>
          </a:ln>
          <a:effectLst>
            <a:outerShdw blurRad="57785" dist="33020" dir="3180000" algn="ctr">
              <a:srgbClr val="000000">
                <a:alpha val="29803"/>
              </a:srgbClr>
            </a:outerShdw>
          </a:effectLst>
        </p:spPr>
        <p:txBody>
          <a:bodyPr spcFirstLastPara="1" lIns="0" tIns="0" rIns="0" bIns="0" anchor="ctr"/>
          <a:lstStyle/>
          <a:p>
            <a:pPr algn="ctr" fontAlgn="auto">
              <a:lnSpc>
                <a:spcPct val="130000"/>
              </a:lnSpc>
              <a:spcBef>
                <a:spcPts val="0"/>
              </a:spcBef>
              <a:spcAft>
                <a:spcPts val="0"/>
              </a:spcAft>
              <a:buClr>
                <a:srgbClr val="000000"/>
              </a:buClr>
              <a:buFont typeface="Arial" panose="020B0604020202020204"/>
              <a:buNone/>
              <a:defRPr/>
            </a:pPr>
            <a:r>
              <a:rPr lang="en-GB" sz="3600" kern="0">
                <a:solidFill>
                  <a:schemeClr val="lt1"/>
                </a:solidFill>
                <a:latin typeface="Impact" panose="020B0806030902050204"/>
                <a:ea typeface="Impact" panose="020B0806030902050204"/>
                <a:cs typeface="Impact" panose="020B0806030902050204"/>
                <a:sym typeface="Impact" panose="020B0806030902050204"/>
              </a:rPr>
              <a:t>01</a:t>
            </a:r>
          </a:p>
        </p:txBody>
      </p:sp>
      <p:sp>
        <p:nvSpPr>
          <p:cNvPr id="16387" name="Google Shape;102;p6"/>
          <p:cNvSpPr>
            <a:spLocks noChangeArrowheads="1"/>
          </p:cNvSpPr>
          <p:nvPr/>
        </p:nvSpPr>
        <p:spPr bwMode="auto">
          <a:xfrm>
            <a:off x="461963" y="1535113"/>
            <a:ext cx="11104562" cy="4791075"/>
          </a:xfrm>
          <a:prstGeom prst="rect">
            <a:avLst/>
          </a:prstGeom>
          <a:noFill/>
          <a:ln w="9525">
            <a:noFill/>
            <a:miter lim="800000"/>
            <a:headEnd/>
            <a:tailEnd/>
          </a:ln>
        </p:spPr>
        <p:txBody>
          <a:bodyPr lIns="91425" tIns="45700" rIns="91425" bIns="45700">
            <a:spAutoFit/>
          </a:bodyPr>
          <a:lstStyle/>
          <a:p>
            <a:pPr algn="ctr">
              <a:buClr>
                <a:srgbClr val="000000"/>
              </a:buClr>
              <a:buFont typeface="Arial" charset="0"/>
              <a:buNone/>
            </a:pPr>
            <a:r>
              <a:rPr lang="en-GB" sz="2000" b="1">
                <a:latin typeface="Tahoma" pitchFamily="34" charset="0"/>
                <a:cs typeface="Tahoma" pitchFamily="34" charset="0"/>
                <a:sym typeface="Tahoma" pitchFamily="34" charset="0"/>
              </a:rPr>
              <a:t>Những con sếu bằng giấy</a:t>
            </a:r>
            <a:endParaRPr lang="en-US" sz="2000">
              <a:latin typeface="Tahoma" pitchFamily="34" charset="0"/>
              <a:cs typeface="Tahoma" pitchFamily="34" charset="0"/>
              <a:sym typeface="Tahoma" pitchFamily="34" charset="0"/>
            </a:endParaRPr>
          </a:p>
          <a:p>
            <a:pPr algn="just">
              <a:buClr>
                <a:srgbClr val="000000"/>
              </a:buClr>
              <a:buFont typeface="Arial" charset="0"/>
              <a:buNone/>
            </a:pPr>
            <a:r>
              <a:rPr lang="en-GB" sz="1800">
                <a:latin typeface="Tahoma" pitchFamily="34" charset="0"/>
                <a:cs typeface="Tahoma" pitchFamily="34" charset="0"/>
                <a:sym typeface="Tahoma" pitchFamily="34" charset="0"/>
              </a:rPr>
              <a:t>   Ngày 16-7-1945, nước Mĩ chế tạo được bom nguyên tử. Hơn nửa tháng sau, chính phủ Mĩ quyết định ném cả hai quả bom mới chế tạo xuống Nhật Bản.</a:t>
            </a:r>
          </a:p>
          <a:p>
            <a:pPr algn="just">
              <a:buClr>
                <a:srgbClr val="000000"/>
              </a:buClr>
              <a:buFont typeface="Arial" charset="0"/>
              <a:buNone/>
            </a:pPr>
            <a:r>
              <a:rPr lang="en-GB" sz="1800">
                <a:latin typeface="Tahoma" pitchFamily="34" charset="0"/>
                <a:cs typeface="Tahoma" pitchFamily="34" charset="0"/>
                <a:sym typeface="Tahoma" pitchFamily="34" charset="0"/>
              </a:rPr>
              <a:t>   Hai quả bom ném xuống các thành phố Hi-rô-si-ma và Na-ga-sa-ki đã cướp đi mạng sống của gần nửa triệu người. Đến năm 1951, lại có thêm gần 100 000 người ở Hi-rô-si-ma bị chết do nhiễm phóng xạ nguyên tử.</a:t>
            </a:r>
          </a:p>
          <a:p>
            <a:pPr algn="just">
              <a:buClr>
                <a:srgbClr val="000000"/>
              </a:buClr>
              <a:buFont typeface="Arial" charset="0"/>
              <a:buNone/>
            </a:pPr>
            <a:r>
              <a:rPr lang="en-GB" sz="1800">
                <a:latin typeface="Tahoma" pitchFamily="34" charset="0"/>
                <a:cs typeface="Tahoma" pitchFamily="34" charset="0"/>
                <a:sym typeface="Tahoma" pitchFamily="34" charset="0"/>
              </a:rPr>
              <a:t>   Khi Hi-rô-si-ma bị ném bom, cô bé Xa-xa-cô Xa-xa-ki mới hai tuổi đã may mắn thoát nạn. Nhưng em bị nhiễm phóng xạ. Mười năm sau, em lâm bệnh nặng. Nằm trong bệnh viện nhẩm đếm từng ngày còn lại của đời mình, cô bé ngây thơ tin vào một truyền thuyết nói rằng nếu gấp đủ một nghìn con sếu bằng giấy treo quanh phòng, em sẽ khỏi bệnh. Em liền lặng lẽ gấp sếu. Biết chuyện, trẻ em toàn nước Nhật và nhiều nơi trên thế giới đã tới tấp gửi hàng nghìn con sếu giấy đến cho Xa-xa-cô. Nhưng Xa-xa-cô chết khi em mới gấp được 644 con.</a:t>
            </a:r>
          </a:p>
          <a:p>
            <a:pPr algn="just">
              <a:buClr>
                <a:srgbClr val="000000"/>
              </a:buClr>
              <a:buFont typeface="Arial" charset="0"/>
              <a:buNone/>
            </a:pPr>
            <a:r>
              <a:rPr lang="en-GB" sz="1800">
                <a:latin typeface="Tahoma" pitchFamily="34" charset="0"/>
                <a:cs typeface="Tahoma" pitchFamily="34" charset="0"/>
                <a:sym typeface="Tahoma" pitchFamily="34" charset="0"/>
              </a:rPr>
              <a:t>   Xúc động trước cái chết của em, học sinh thành phố Hi-rô-si-ma đã quyên góp tiền xây một tượng đài tưởng nhớ những nạn nhân bị bom nguyên tử sát hại. Trên đỉnh tượng đài cao 9 mét là hình một bé gái giơ cao hai tay nâng một con sếu. Dưới tượng đài khắc dòng chữ: "</a:t>
            </a:r>
            <a:r>
              <a:rPr lang="en-GB" sz="1800" i="1">
                <a:latin typeface="Tahoma" pitchFamily="34" charset="0"/>
                <a:cs typeface="Tahoma" pitchFamily="34" charset="0"/>
                <a:sym typeface="Tahoma" pitchFamily="34" charset="0"/>
              </a:rPr>
              <a:t>Chúng tôi muốn thế giới này mãi mãi hòa bình</a:t>
            </a:r>
            <a:r>
              <a:rPr lang="en-GB" sz="1800">
                <a:latin typeface="Tahoma" pitchFamily="34" charset="0"/>
                <a:cs typeface="Tahoma" pitchFamily="34" charset="0"/>
                <a:sym typeface="Tahoma" pitchFamily="34" charset="0"/>
              </a:rPr>
              <a:t>“</a:t>
            </a:r>
          </a:p>
          <a:p>
            <a:pPr algn="r">
              <a:buClr>
                <a:srgbClr val="000000"/>
              </a:buClr>
              <a:buFont typeface="Arial" charset="0"/>
              <a:buNone/>
            </a:pPr>
            <a:r>
              <a:rPr lang="en-GB" sz="1800">
                <a:latin typeface="Tahoma" pitchFamily="34" charset="0"/>
                <a:cs typeface="Tahoma" pitchFamily="34" charset="0"/>
                <a:sym typeface="Tahoma" pitchFamily="34" charset="0"/>
              </a:rPr>
              <a:t>(Theo </a:t>
            </a:r>
            <a:r>
              <a:rPr lang="en-GB" sz="1800" b="1">
                <a:latin typeface="Tahoma" pitchFamily="34" charset="0"/>
                <a:cs typeface="Tahoma" pitchFamily="34" charset="0"/>
                <a:sym typeface="Tahoma" pitchFamily="34" charset="0"/>
              </a:rPr>
              <a:t>Những mẩu chuyện lịch sử thế giới</a:t>
            </a:r>
            <a:r>
              <a:rPr lang="en-GB" sz="1800">
                <a:latin typeface="Tahoma" pitchFamily="34" charset="0"/>
                <a:cs typeface="Tahoma" pitchFamily="34" charset="0"/>
                <a:sym typeface="Tahoma" pitchFamily="34" charset="0"/>
              </a:rPr>
              <a:t>)</a:t>
            </a:r>
            <a:endParaRPr lang="en-US" sz="1800">
              <a:latin typeface="Tahoma" pitchFamily="34" charset="0"/>
              <a:cs typeface="Tahoma" pitchFamily="34" charset="0"/>
              <a:sym typeface="Tahoma"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Google Shape;108;p7"/>
          <p:cNvSpPr/>
          <p:nvPr/>
        </p:nvSpPr>
        <p:spPr>
          <a:xfrm>
            <a:off x="4819650" y="3332163"/>
            <a:ext cx="1352550" cy="1746250"/>
          </a:xfrm>
          <a:custGeom>
            <a:avLst/>
            <a:gdLst/>
            <a:ahLst/>
            <a:cxnLst/>
            <a:rect l="l" t="t" r="r" b="b"/>
            <a:pathLst>
              <a:path w="1352638" h="1747217" extrusionOk="0">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chemeClr val="accent3"/>
          </a:solidFill>
          <a:ln>
            <a:noFill/>
          </a:ln>
          <a:effectLst>
            <a:outerShdw blurRad="63500" algn="ctr" rotWithShape="0">
              <a:srgbClr val="000000">
                <a:alpha val="40000"/>
              </a:srgbClr>
            </a:outerShdw>
          </a:effectLst>
        </p:spPr>
        <p:txBody>
          <a:bodyPr spcFirstLastPara="1" lIns="91425" tIns="45700" rIns="91425" bIns="45700" anchor="ctr"/>
          <a:lstStyle/>
          <a:p>
            <a:pPr algn="ctr" fontAlgn="auto">
              <a:spcBef>
                <a:spcPts val="0"/>
              </a:spcBef>
              <a:spcAft>
                <a:spcPts val="0"/>
              </a:spcAft>
              <a:buClr>
                <a:srgbClr val="000000"/>
              </a:buClr>
              <a:buFont typeface="Arial" panose="020B0604020202020204"/>
              <a:buNone/>
              <a:defRPr/>
            </a:pPr>
            <a:r>
              <a:rPr lang="en-GB" sz="2255" kern="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4</a:t>
            </a:r>
            <a:endParaRPr sz="2255" kern="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09" name="Google Shape;109;p7"/>
          <p:cNvSpPr/>
          <p:nvPr/>
        </p:nvSpPr>
        <p:spPr>
          <a:xfrm>
            <a:off x="4851400" y="2371725"/>
            <a:ext cx="1749425" cy="1344613"/>
          </a:xfrm>
          <a:custGeom>
            <a:avLst/>
            <a:gdLst/>
            <a:ahLst/>
            <a:cxnLst/>
            <a:rect l="l" t="t" r="r" b="b"/>
            <a:pathLst>
              <a:path w="1747878" h="1344614" extrusionOk="0">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chemeClr val="accent1"/>
          </a:solidFill>
          <a:ln>
            <a:noFill/>
          </a:ln>
          <a:effectLst>
            <a:outerShdw blurRad="63500" algn="ctr" rotWithShape="0">
              <a:srgbClr val="000000">
                <a:alpha val="40000"/>
              </a:srgbClr>
            </a:outerShdw>
          </a:effectLst>
        </p:spPr>
        <p:txBody>
          <a:bodyPr spcFirstLastPara="1" lIns="91425" tIns="45700" rIns="91425" bIns="45700" anchor="ctr"/>
          <a:lstStyle/>
          <a:p>
            <a:pPr algn="ctr" fontAlgn="auto">
              <a:spcBef>
                <a:spcPts val="0"/>
              </a:spcBef>
              <a:spcAft>
                <a:spcPts val="0"/>
              </a:spcAft>
              <a:buClr>
                <a:srgbClr val="000000"/>
              </a:buClr>
              <a:buFont typeface="Arial" panose="020B0604020202020204"/>
              <a:buNone/>
              <a:defRPr/>
            </a:pPr>
            <a:r>
              <a:rPr lang="en-GB" sz="2255" kern="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Đoạn 1</a:t>
            </a:r>
            <a:endParaRPr sz="2255" kern="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10" name="Google Shape;110;p7"/>
          <p:cNvSpPr/>
          <p:nvPr/>
        </p:nvSpPr>
        <p:spPr>
          <a:xfrm>
            <a:off x="6186488" y="2424113"/>
            <a:ext cx="1352550" cy="1747837"/>
          </a:xfrm>
          <a:custGeom>
            <a:avLst/>
            <a:gdLst/>
            <a:ahLst/>
            <a:cxnLst/>
            <a:rect l="l" t="t" r="r" b="b"/>
            <a:pathLst>
              <a:path w="1352638" h="1747216" extrusionOk="0">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chemeClr val="accent2"/>
          </a:solidFill>
          <a:ln>
            <a:noFill/>
          </a:ln>
          <a:effectLst>
            <a:outerShdw blurRad="63500" algn="ctr" rotWithShape="0">
              <a:srgbClr val="000000">
                <a:alpha val="40000"/>
              </a:srgbClr>
            </a:outerShdw>
          </a:effectLst>
        </p:spPr>
        <p:txBody>
          <a:bodyPr spcFirstLastPara="1" lIns="91425" tIns="45700" rIns="91425" bIns="45700" anchor="ctr"/>
          <a:lstStyle/>
          <a:p>
            <a:pPr algn="ctr" fontAlgn="auto">
              <a:spcBef>
                <a:spcPts val="0"/>
              </a:spcBef>
              <a:spcAft>
                <a:spcPts val="0"/>
              </a:spcAft>
              <a:buClr>
                <a:srgbClr val="000000"/>
              </a:buClr>
              <a:buFont typeface="Arial" panose="020B0604020202020204"/>
              <a:buNone/>
              <a:defRPr/>
            </a:pPr>
            <a:r>
              <a:rPr lang="en-GB" sz="2255" kern="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2</a:t>
            </a:r>
            <a:endParaRPr sz="2255" kern="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11" name="Google Shape;111;p7"/>
          <p:cNvSpPr/>
          <p:nvPr/>
        </p:nvSpPr>
        <p:spPr>
          <a:xfrm>
            <a:off x="5781675" y="3770313"/>
            <a:ext cx="1749425" cy="1352550"/>
          </a:xfrm>
          <a:custGeom>
            <a:avLst/>
            <a:gdLst/>
            <a:ahLst/>
            <a:cxnLst/>
            <a:rect l="l" t="t" r="r" b="b"/>
            <a:pathLst>
              <a:path w="1747216" h="1352638" extrusionOk="0">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lnTo>
                  <a:pt x="423464" y="0"/>
                </a:lnTo>
                <a:close/>
              </a:path>
            </a:pathLst>
          </a:custGeom>
          <a:solidFill>
            <a:schemeClr val="accent4"/>
          </a:solidFill>
          <a:ln>
            <a:noFill/>
          </a:ln>
          <a:effectLst>
            <a:outerShdw blurRad="63500" algn="ctr" rotWithShape="0">
              <a:srgbClr val="000000">
                <a:alpha val="40000"/>
              </a:srgbClr>
            </a:outerShdw>
          </a:effectLst>
        </p:spPr>
        <p:txBody>
          <a:bodyPr spcFirstLastPara="1" lIns="91425" tIns="45700" rIns="91425" bIns="45700" anchor="ctr"/>
          <a:lstStyle/>
          <a:p>
            <a:pPr algn="ctr" fontAlgn="auto">
              <a:spcBef>
                <a:spcPts val="0"/>
              </a:spcBef>
              <a:spcAft>
                <a:spcPts val="0"/>
              </a:spcAft>
              <a:buClr>
                <a:srgbClr val="000000"/>
              </a:buClr>
              <a:buFont typeface="Arial" panose="020B0604020202020204"/>
              <a:buNone/>
              <a:defRPr/>
            </a:pPr>
            <a:r>
              <a:rPr lang="en-GB" sz="2255" kern="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Đoạn 3</a:t>
            </a:r>
            <a:endParaRPr sz="2255" kern="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12" name="Google Shape;112;p7"/>
          <p:cNvSpPr>
            <a:spLocks noChangeArrowheads="1"/>
          </p:cNvSpPr>
          <p:nvPr/>
        </p:nvSpPr>
        <p:spPr bwMode="auto">
          <a:xfrm>
            <a:off x="1285875" y="2244725"/>
            <a:ext cx="3262313" cy="1130300"/>
          </a:xfrm>
          <a:prstGeom prst="rect">
            <a:avLst/>
          </a:prstGeom>
          <a:noFill/>
          <a:ln w="9525">
            <a:noFill/>
            <a:miter lim="800000"/>
            <a:headEnd/>
            <a:tailEnd/>
          </a:ln>
        </p:spPr>
        <p:txBody>
          <a:bodyPr lIns="0" tIns="0" rIns="0" bIns="0">
            <a:spAutoFit/>
          </a:bodyPr>
          <a:lstStyle/>
          <a:p>
            <a:pPr algn="ctr">
              <a:lnSpc>
                <a:spcPct val="120000"/>
              </a:lnSpc>
              <a:buClr>
                <a:srgbClr val="7A2C26"/>
              </a:buClr>
              <a:buSzPts val="3200"/>
              <a:buFont typeface="Arial" charset="0"/>
              <a:buNone/>
            </a:pPr>
            <a:r>
              <a:rPr lang="en-GB" sz="3200">
                <a:solidFill>
                  <a:srgbClr val="7A2C26"/>
                </a:solidFill>
                <a:latin typeface="Times New Roman" pitchFamily="18" charset="0"/>
                <a:cs typeface="Times New Roman" pitchFamily="18" charset="0"/>
                <a:sym typeface="Times New Roman" pitchFamily="18" charset="0"/>
              </a:rPr>
              <a:t>Từ đầu đến </a:t>
            </a:r>
            <a:endParaRPr lang="en-US" sz="3200">
              <a:solidFill>
                <a:srgbClr val="7A2C26"/>
              </a:solidFill>
              <a:latin typeface="Times New Roman" pitchFamily="18" charset="0"/>
              <a:cs typeface="Times New Roman" pitchFamily="18" charset="0"/>
              <a:sym typeface="Times New Roman" pitchFamily="18" charset="0"/>
            </a:endParaRPr>
          </a:p>
          <a:p>
            <a:pPr algn="ctr">
              <a:lnSpc>
                <a:spcPct val="120000"/>
              </a:lnSpc>
              <a:buClr>
                <a:srgbClr val="7A2C26"/>
              </a:buClr>
              <a:buSzPts val="3200"/>
              <a:buFont typeface="Arial" charset="0"/>
              <a:buNone/>
            </a:pPr>
            <a:r>
              <a:rPr lang="en-GB" sz="3200">
                <a:solidFill>
                  <a:srgbClr val="7A2C26"/>
                </a:solidFill>
                <a:latin typeface="Times New Roman" pitchFamily="18" charset="0"/>
                <a:cs typeface="Times New Roman" pitchFamily="18" charset="0"/>
                <a:sym typeface="Times New Roman" pitchFamily="18" charset="0"/>
              </a:rPr>
              <a:t>“xuống Nhật Bản”</a:t>
            </a:r>
          </a:p>
        </p:txBody>
      </p:sp>
      <p:sp>
        <p:nvSpPr>
          <p:cNvPr id="113" name="Google Shape;113;p7"/>
          <p:cNvSpPr>
            <a:spLocks noChangeArrowheads="1"/>
          </p:cNvSpPr>
          <p:nvPr/>
        </p:nvSpPr>
        <p:spPr bwMode="auto">
          <a:xfrm>
            <a:off x="7926388" y="3770313"/>
            <a:ext cx="3225800" cy="1130300"/>
          </a:xfrm>
          <a:prstGeom prst="rect">
            <a:avLst/>
          </a:prstGeom>
          <a:noFill/>
          <a:ln w="9525">
            <a:noFill/>
            <a:miter lim="800000"/>
            <a:headEnd/>
            <a:tailEnd/>
          </a:ln>
        </p:spPr>
        <p:txBody>
          <a:bodyPr lIns="0" tIns="0" rIns="0" bIns="0">
            <a:spAutoFit/>
          </a:bodyPr>
          <a:lstStyle/>
          <a:p>
            <a:pPr algn="ctr">
              <a:lnSpc>
                <a:spcPct val="120000"/>
              </a:lnSpc>
              <a:buClr>
                <a:srgbClr val="7A2C26"/>
              </a:buClr>
              <a:buSzPts val="3200"/>
              <a:buFont typeface="Arial" charset="0"/>
              <a:buNone/>
            </a:pPr>
            <a:r>
              <a:rPr lang="en-GB" sz="3200">
                <a:solidFill>
                  <a:srgbClr val="7A2C26"/>
                </a:solidFill>
                <a:latin typeface="Times New Roman" pitchFamily="18" charset="0"/>
                <a:cs typeface="Times New Roman" pitchFamily="18" charset="0"/>
                <a:sym typeface="Times New Roman" pitchFamily="18" charset="0"/>
              </a:rPr>
              <a:t>Tiếp đến </a:t>
            </a:r>
            <a:endParaRPr lang="en-US" sz="3200">
              <a:solidFill>
                <a:srgbClr val="7A2C26"/>
              </a:solidFill>
              <a:latin typeface="Times New Roman" pitchFamily="18" charset="0"/>
              <a:cs typeface="Times New Roman" pitchFamily="18" charset="0"/>
              <a:sym typeface="Times New Roman" pitchFamily="18" charset="0"/>
            </a:endParaRPr>
          </a:p>
          <a:p>
            <a:pPr algn="ctr">
              <a:lnSpc>
                <a:spcPct val="120000"/>
              </a:lnSpc>
              <a:buClr>
                <a:srgbClr val="7A2C26"/>
              </a:buClr>
              <a:buSzPts val="3200"/>
              <a:buFont typeface="Arial" charset="0"/>
              <a:buNone/>
            </a:pPr>
            <a:r>
              <a:rPr lang="en-GB" sz="3200">
                <a:solidFill>
                  <a:srgbClr val="7A2C26"/>
                </a:solidFill>
                <a:latin typeface="Times New Roman" pitchFamily="18" charset="0"/>
                <a:cs typeface="Times New Roman" pitchFamily="18" charset="0"/>
                <a:sym typeface="Times New Roman" pitchFamily="18" charset="0"/>
              </a:rPr>
              <a:t>“gấp được 644 con</a:t>
            </a:r>
          </a:p>
        </p:txBody>
      </p:sp>
      <p:sp>
        <p:nvSpPr>
          <p:cNvPr id="114" name="Google Shape;114;p7"/>
          <p:cNvSpPr>
            <a:spLocks noChangeArrowheads="1"/>
          </p:cNvSpPr>
          <p:nvPr/>
        </p:nvSpPr>
        <p:spPr bwMode="auto">
          <a:xfrm>
            <a:off x="1806575" y="4110038"/>
            <a:ext cx="5330825" cy="1182687"/>
          </a:xfrm>
          <a:prstGeom prst="rect">
            <a:avLst/>
          </a:prstGeom>
          <a:noFill/>
          <a:ln w="9525">
            <a:noFill/>
            <a:miter lim="800000"/>
            <a:headEnd/>
            <a:tailEnd/>
          </a:ln>
        </p:spPr>
        <p:txBody>
          <a:bodyPr lIns="0" tIns="0" rIns="0" bIns="0">
            <a:spAutoFit/>
          </a:bodyPr>
          <a:lstStyle/>
          <a:p>
            <a:pPr>
              <a:lnSpc>
                <a:spcPct val="120000"/>
              </a:lnSpc>
              <a:buClr>
                <a:srgbClr val="7A2C26"/>
              </a:buClr>
              <a:buSzPts val="3200"/>
              <a:buFont typeface="Arial" charset="0"/>
              <a:buNone/>
            </a:pPr>
            <a:r>
              <a:rPr lang="en-GB" sz="3200">
                <a:solidFill>
                  <a:srgbClr val="7A2C26"/>
                </a:solidFill>
                <a:latin typeface="Times New Roman" pitchFamily="18" charset="0"/>
                <a:cs typeface="Times New Roman" pitchFamily="18" charset="0"/>
                <a:sym typeface="Times New Roman" pitchFamily="18" charset="0"/>
              </a:rPr>
              <a:t>Còn lại đến hết </a:t>
            </a:r>
            <a:endParaRPr lang="en-US" sz="3200">
              <a:solidFill>
                <a:srgbClr val="7A2C26"/>
              </a:solidFill>
              <a:latin typeface="Times New Roman" pitchFamily="18" charset="0"/>
              <a:cs typeface="Times New Roman" pitchFamily="18" charset="0"/>
              <a:sym typeface="Times New Roman" pitchFamily="18" charset="0"/>
            </a:endParaRPr>
          </a:p>
          <a:p>
            <a:pPr>
              <a:lnSpc>
                <a:spcPct val="120000"/>
              </a:lnSpc>
              <a:buClr>
                <a:srgbClr val="000000"/>
              </a:buClr>
              <a:buFont typeface="Arial" charset="0"/>
              <a:buNone/>
            </a:pPr>
            <a:endParaRPr lang="en-US" sz="3200">
              <a:solidFill>
                <a:srgbClr val="7A2C26"/>
              </a:solidFill>
              <a:latin typeface="Times New Roman" pitchFamily="18" charset="0"/>
              <a:cs typeface="Times New Roman" pitchFamily="18" charset="0"/>
              <a:sym typeface="Times New Roman" pitchFamily="18" charset="0"/>
            </a:endParaRPr>
          </a:p>
        </p:txBody>
      </p:sp>
      <p:sp>
        <p:nvSpPr>
          <p:cNvPr id="115" name="Google Shape;115;p7"/>
          <p:cNvSpPr>
            <a:spLocks noChangeArrowheads="1"/>
          </p:cNvSpPr>
          <p:nvPr/>
        </p:nvSpPr>
        <p:spPr bwMode="auto">
          <a:xfrm>
            <a:off x="7734300" y="2244725"/>
            <a:ext cx="3609975" cy="1130300"/>
          </a:xfrm>
          <a:prstGeom prst="rect">
            <a:avLst/>
          </a:prstGeom>
          <a:noFill/>
          <a:ln w="9525">
            <a:noFill/>
            <a:miter lim="800000"/>
            <a:headEnd/>
            <a:tailEnd/>
          </a:ln>
        </p:spPr>
        <p:txBody>
          <a:bodyPr lIns="0" tIns="0" rIns="0" bIns="0">
            <a:spAutoFit/>
          </a:bodyPr>
          <a:lstStyle/>
          <a:p>
            <a:pPr algn="ctr">
              <a:lnSpc>
                <a:spcPct val="120000"/>
              </a:lnSpc>
              <a:buClr>
                <a:srgbClr val="7A2C26"/>
              </a:buClr>
              <a:buSzPts val="3200"/>
              <a:buFont typeface="Arial" charset="0"/>
              <a:buNone/>
            </a:pPr>
            <a:r>
              <a:rPr lang="en-GB" sz="3200">
                <a:solidFill>
                  <a:srgbClr val="7A2C26"/>
                </a:solidFill>
                <a:latin typeface="Times New Roman" pitchFamily="18" charset="0"/>
                <a:cs typeface="Times New Roman" pitchFamily="18" charset="0"/>
                <a:sym typeface="Times New Roman" pitchFamily="18" charset="0"/>
              </a:rPr>
              <a:t>Tiếp đến </a:t>
            </a:r>
            <a:endParaRPr lang="en-US" sz="3200">
              <a:solidFill>
                <a:srgbClr val="7A2C26"/>
              </a:solidFill>
              <a:latin typeface="Times New Roman" pitchFamily="18" charset="0"/>
              <a:cs typeface="Times New Roman" pitchFamily="18" charset="0"/>
              <a:sym typeface="Times New Roman" pitchFamily="18" charset="0"/>
            </a:endParaRPr>
          </a:p>
          <a:p>
            <a:pPr algn="ctr">
              <a:lnSpc>
                <a:spcPct val="120000"/>
              </a:lnSpc>
              <a:buClr>
                <a:srgbClr val="7A2C26"/>
              </a:buClr>
              <a:buSzPts val="3200"/>
              <a:buFont typeface="Arial" charset="0"/>
              <a:buNone/>
            </a:pPr>
            <a:r>
              <a:rPr lang="en-GB" sz="3200">
                <a:solidFill>
                  <a:srgbClr val="7A2C26"/>
                </a:solidFill>
                <a:latin typeface="Times New Roman" pitchFamily="18" charset="0"/>
                <a:cs typeface="Times New Roman" pitchFamily="18" charset="0"/>
                <a:sym typeface="Times New Roman" pitchFamily="18" charset="0"/>
              </a:rPr>
              <a:t>“phóng xạ nguyên tử”</a:t>
            </a:r>
          </a:p>
        </p:txBody>
      </p:sp>
      <p:sp>
        <p:nvSpPr>
          <p:cNvPr id="18441" name="Google Shape;116;p7"/>
          <p:cNvSpPr txBox="1">
            <a:spLocks noChangeArrowheads="1"/>
          </p:cNvSpPr>
          <p:nvPr/>
        </p:nvSpPr>
        <p:spPr bwMode="auto">
          <a:xfrm>
            <a:off x="4471988" y="701675"/>
            <a:ext cx="3429000" cy="768350"/>
          </a:xfrm>
          <a:prstGeom prst="rect">
            <a:avLst/>
          </a:prstGeom>
          <a:noFill/>
          <a:ln w="9525">
            <a:noFill/>
            <a:miter lim="800000"/>
            <a:headEnd/>
            <a:tailEnd/>
          </a:ln>
        </p:spPr>
        <p:txBody>
          <a:bodyPr lIns="91425" tIns="45700" rIns="91425" bIns="45700">
            <a:spAutoFit/>
          </a:bodyPr>
          <a:lstStyle/>
          <a:p>
            <a:pPr>
              <a:buClr>
                <a:srgbClr val="000000"/>
              </a:buClr>
              <a:buFont typeface="Arial" charset="0"/>
              <a:buNone/>
            </a:pPr>
            <a:r>
              <a:rPr lang="en-GB" sz="4400" b="1">
                <a:solidFill>
                  <a:srgbClr val="7A2C26"/>
                </a:solidFill>
                <a:latin typeface="Times New Roman" pitchFamily="18" charset="0"/>
                <a:cs typeface="Times New Roman" pitchFamily="18" charset="0"/>
                <a:sym typeface="Times New Roman" pitchFamily="18" charset="0"/>
              </a:rPr>
              <a:t>CHIA ĐOẠN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10" presetClass="entr" presetSubtype="0" fill="hold" nodeType="withEffect">
                                  <p:stCondLst>
                                    <p:cond delay="250"/>
                                  </p:stCondLst>
                                  <p:childTnLst>
                                    <p:set>
                                      <p:cBhvr>
                                        <p:cTn id="9" dur="1" fill="hold">
                                          <p:stCondLst>
                                            <p:cond delay="0"/>
                                          </p:stCondLst>
                                        </p:cTn>
                                        <p:tgtEl>
                                          <p:spTgt spid="110"/>
                                        </p:tgtEl>
                                        <p:attrNameLst>
                                          <p:attrName>style.visibility</p:attrName>
                                        </p:attrNameLst>
                                      </p:cBhvr>
                                      <p:to>
                                        <p:strVal val="visible"/>
                                      </p:to>
                                    </p:set>
                                    <p:animEffect transition="in" filter="fade">
                                      <p:cBhvr>
                                        <p:cTn id="10" dur="500"/>
                                        <p:tgtEl>
                                          <p:spTgt spid="110"/>
                                        </p:tgtEl>
                                      </p:cBhvr>
                                    </p:animEffect>
                                  </p:childTnLst>
                                </p:cTn>
                              </p:par>
                              <p:par>
                                <p:cTn id="11" presetID="10" presetClass="entr" presetSubtype="0" fill="hold" nodeType="withEffect">
                                  <p:stCondLst>
                                    <p:cond delay="500"/>
                                  </p:stCondLst>
                                  <p:childTnLst>
                                    <p:set>
                                      <p:cBhvr>
                                        <p:cTn id="12" dur="1" fill="hold">
                                          <p:stCondLst>
                                            <p:cond delay="0"/>
                                          </p:stCondLst>
                                        </p:cTn>
                                        <p:tgtEl>
                                          <p:spTgt spid="108"/>
                                        </p:tgtEl>
                                        <p:attrNameLst>
                                          <p:attrName>style.visibility</p:attrName>
                                        </p:attrNameLst>
                                      </p:cBhvr>
                                      <p:to>
                                        <p:strVal val="visible"/>
                                      </p:to>
                                    </p:set>
                                    <p:animEffect transition="in" filter="fade">
                                      <p:cBhvr>
                                        <p:cTn id="13" dur="500"/>
                                        <p:tgtEl>
                                          <p:spTgt spid="108"/>
                                        </p:tgtEl>
                                      </p:cBhvr>
                                    </p:animEffect>
                                  </p:childTnLst>
                                </p:cTn>
                              </p:par>
                              <p:par>
                                <p:cTn id="14" presetID="10" presetClass="entr" presetSubtype="0" fill="hold" nodeType="withEffect">
                                  <p:stCondLst>
                                    <p:cond delay="750"/>
                                  </p:stCondLst>
                                  <p:childTnLst>
                                    <p:set>
                                      <p:cBhvr>
                                        <p:cTn id="15" dur="1" fill="hold">
                                          <p:stCondLst>
                                            <p:cond delay="0"/>
                                          </p:stCondLst>
                                        </p:cTn>
                                        <p:tgtEl>
                                          <p:spTgt spid="111"/>
                                        </p:tgtEl>
                                        <p:attrNameLst>
                                          <p:attrName>style.visibility</p:attrName>
                                        </p:attrNameLst>
                                      </p:cBhvr>
                                      <p:to>
                                        <p:strVal val="visible"/>
                                      </p:to>
                                    </p:set>
                                    <p:animEffect transition="in" filter="fade">
                                      <p:cBhvr>
                                        <p:cTn id="16" dur="500"/>
                                        <p:tgtEl>
                                          <p:spTgt spid="1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fade">
                                      <p:cBhvr>
                                        <p:cTn id="21" dur="500"/>
                                        <p:tgtEl>
                                          <p:spTgt spid="1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5"/>
                                        </p:tgtEl>
                                        <p:attrNameLst>
                                          <p:attrName>style.visibility</p:attrName>
                                        </p:attrNameLst>
                                      </p:cBhvr>
                                      <p:to>
                                        <p:strVal val="visible"/>
                                      </p:to>
                                    </p:set>
                                    <p:animEffect transition="in" filter="fade">
                                      <p:cBhvr>
                                        <p:cTn id="26" dur="500"/>
                                        <p:tgtEl>
                                          <p:spTgt spid="1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3"/>
                                        </p:tgtEl>
                                        <p:attrNameLst>
                                          <p:attrName>style.visibility</p:attrName>
                                        </p:attrNameLst>
                                      </p:cBhvr>
                                      <p:to>
                                        <p:strVal val="visible"/>
                                      </p:to>
                                    </p:set>
                                    <p:animEffect transition="in" filter="fade">
                                      <p:cBhvr>
                                        <p:cTn id="31" dur="500"/>
                                        <p:tgtEl>
                                          <p:spTgt spid="1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4"/>
                                        </p:tgtEl>
                                        <p:attrNameLst>
                                          <p:attrName>style.visibility</p:attrName>
                                        </p:attrNameLst>
                                      </p:cBhvr>
                                      <p:to>
                                        <p:strVal val="visible"/>
                                      </p:to>
                                    </p:set>
                                    <p:animEffect transition="in" filter="fade">
                                      <p:cBhvr>
                                        <p:cTn id="36"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ubtitle 2"/>
          <p:cNvSpPr txBox="1">
            <a:spLocks noChangeArrowheads="1"/>
          </p:cNvSpPr>
          <p:nvPr/>
        </p:nvSpPr>
        <p:spPr bwMode="auto">
          <a:xfrm>
            <a:off x="3028950" y="2563813"/>
            <a:ext cx="6510338" cy="1009650"/>
          </a:xfrm>
          <a:prstGeom prst="rect">
            <a:avLst/>
          </a:prstGeom>
          <a:noFill/>
          <a:ln w="9525">
            <a:noFill/>
            <a:miter lim="800000"/>
            <a:headEnd/>
            <a:tailEnd/>
          </a:ln>
        </p:spPr>
        <p:txBody>
          <a:bodyPr/>
          <a:lstStyle/>
          <a:p>
            <a:pPr>
              <a:spcBef>
                <a:spcPct val="20000"/>
              </a:spcBef>
              <a:buClr>
                <a:srgbClr val="000000"/>
              </a:buClr>
              <a:buFont typeface="Arial" charset="0"/>
              <a:buNone/>
            </a:pPr>
            <a:r>
              <a:rPr lang="en-US" sz="6000" b="1">
                <a:solidFill>
                  <a:srgbClr val="0000CC"/>
                </a:solidFill>
                <a:latin typeface="Times New Roman" pitchFamily="18" charset="0"/>
                <a:cs typeface="Times New Roman" pitchFamily="18" charset="0"/>
              </a:rPr>
              <a:t>Luyện đọc đoạn tiếp nối</a:t>
            </a:r>
          </a:p>
        </p:txBody>
      </p:sp>
    </p:spTree>
  </p:cSld>
  <p:clrMapOvr>
    <a:masterClrMapping/>
  </p:clrMapOvr>
  <p:transition spd="slow" advClick="0" advTm="5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oogle Shape;122;p8"/>
          <p:cNvGrpSpPr>
            <a:grpSpLocks/>
          </p:cNvGrpSpPr>
          <p:nvPr/>
        </p:nvGrpSpPr>
        <p:grpSpPr bwMode="auto">
          <a:xfrm>
            <a:off x="2514600" y="2138363"/>
            <a:ext cx="1338263" cy="1339850"/>
            <a:chOff x="881641" y="1951711"/>
            <a:chExt cx="1293146" cy="1293146"/>
          </a:xfrm>
        </p:grpSpPr>
        <p:sp>
          <p:nvSpPr>
            <p:cNvPr id="123" name="Google Shape;123;p8"/>
            <p:cNvSpPr/>
            <p:nvPr/>
          </p:nvSpPr>
          <p:spPr>
            <a:xfrm rot="2714409">
              <a:off x="1071630" y="2140391"/>
              <a:ext cx="913169" cy="915786"/>
            </a:xfrm>
            <a:prstGeom prst="teardrop">
              <a:avLst>
                <a:gd name="adj" fmla="val 100000"/>
              </a:avLst>
            </a:prstGeom>
            <a:solidFill>
              <a:srgbClr val="99C2C1"/>
            </a:solidFill>
            <a:ln>
              <a:noFill/>
            </a:ln>
          </p:spPr>
          <p:txBody>
            <a:bodyPr spcFirstLastPara="1" lIns="91425" tIns="45700" rIns="91425" bIns="45700" anchor="ctr"/>
            <a:lstStyle/>
            <a:p>
              <a:pPr algn="ctr" fontAlgn="auto">
                <a:spcBef>
                  <a:spcPts val="0"/>
                </a:spcBef>
                <a:spcAft>
                  <a:spcPts val="0"/>
                </a:spcAft>
                <a:buClr>
                  <a:srgbClr val="000000"/>
                </a:buClr>
                <a:buFont typeface="Arial" panose="020B0604020202020204"/>
                <a:buNone/>
                <a:defRPr/>
              </a:pPr>
              <a:endParaRPr sz="1015" kern="0">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grpSp>
          <p:nvGrpSpPr>
            <p:cNvPr id="21527" name="Google Shape;124;p8"/>
            <p:cNvGrpSpPr>
              <a:grpSpLocks/>
            </p:cNvGrpSpPr>
            <p:nvPr/>
          </p:nvGrpSpPr>
          <p:grpSpPr bwMode="auto">
            <a:xfrm>
              <a:off x="1352010" y="2413086"/>
              <a:ext cx="352408" cy="359364"/>
              <a:chOff x="7160655" y="2178006"/>
              <a:chExt cx="379360" cy="386846"/>
            </a:xfrm>
          </p:grpSpPr>
          <p:sp>
            <p:nvSpPr>
              <p:cNvPr id="125" name="Google Shape;125;p8"/>
              <p:cNvSpPr/>
              <p:nvPr/>
            </p:nvSpPr>
            <p:spPr>
              <a:xfrm>
                <a:off x="7278503" y="2177797"/>
                <a:ext cx="260905" cy="262245"/>
              </a:xfrm>
              <a:custGeom>
                <a:avLst/>
                <a:gdLst/>
                <a:ahLst/>
                <a:cxnLst/>
                <a:rect l="l" t="t" r="r" b="b"/>
                <a:pathLst>
                  <a:path w="79" h="79" extrusionOk="0">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solidFill>
                <a:srgbClr val="F2F2F2"/>
              </a:solidFill>
              <a:ln>
                <a:noFill/>
              </a:ln>
            </p:spPr>
            <p:txBody>
              <a:bodyPr spcFirstLastPara="1" lIns="51400" tIns="25700" rIns="51400" bIns="25700"/>
              <a:lstStyle/>
              <a:p>
                <a:pPr fontAlgn="auto">
                  <a:spcBef>
                    <a:spcPts val="0"/>
                  </a:spcBef>
                  <a:spcAft>
                    <a:spcPts val="0"/>
                  </a:spcAft>
                  <a:buClr>
                    <a:srgbClr val="000000"/>
                  </a:buClr>
                  <a:buFont typeface="Arial" panose="020B0604020202020204"/>
                  <a:buNone/>
                  <a:defRPr/>
                </a:pPr>
                <a:endParaRPr sz="1015" kern="0">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26" name="Google Shape;126;p8"/>
              <p:cNvSpPr/>
              <p:nvPr/>
            </p:nvSpPr>
            <p:spPr>
              <a:xfrm>
                <a:off x="7161261" y="2400458"/>
                <a:ext cx="158525" cy="164933"/>
              </a:xfrm>
              <a:custGeom>
                <a:avLst/>
                <a:gdLst/>
                <a:ahLst/>
                <a:cxnLst/>
                <a:rect l="l" t="t" r="r" b="b"/>
                <a:pathLst>
                  <a:path w="64" h="66" extrusionOk="0">
                    <a:moveTo>
                      <a:pt x="0" y="52"/>
                    </a:moveTo>
                    <a:lnTo>
                      <a:pt x="12" y="66"/>
                    </a:lnTo>
                    <a:lnTo>
                      <a:pt x="64" y="8"/>
                    </a:lnTo>
                    <a:lnTo>
                      <a:pt x="55" y="0"/>
                    </a:lnTo>
                    <a:lnTo>
                      <a:pt x="0" y="52"/>
                    </a:lnTo>
                    <a:close/>
                  </a:path>
                </a:pathLst>
              </a:custGeom>
              <a:solidFill>
                <a:srgbClr val="F2F2F2"/>
              </a:solidFill>
              <a:ln>
                <a:noFill/>
              </a:ln>
            </p:spPr>
            <p:txBody>
              <a:bodyPr spcFirstLastPara="1" lIns="51400" tIns="25700" rIns="51400" bIns="25700"/>
              <a:lstStyle/>
              <a:p>
                <a:pPr fontAlgn="auto">
                  <a:spcBef>
                    <a:spcPts val="0"/>
                  </a:spcBef>
                  <a:spcAft>
                    <a:spcPts val="0"/>
                  </a:spcAft>
                  <a:buClr>
                    <a:srgbClr val="000000"/>
                  </a:buClr>
                  <a:buFont typeface="Arial" panose="020B0604020202020204"/>
                  <a:buNone/>
                  <a:defRPr/>
                </a:pPr>
                <a:endParaRPr sz="1015" kern="0">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27" name="Google Shape;127;p8"/>
              <p:cNvSpPr/>
              <p:nvPr/>
            </p:nvSpPr>
            <p:spPr>
              <a:xfrm>
                <a:off x="7412259" y="2265212"/>
                <a:ext cx="99078" cy="120401"/>
              </a:xfrm>
              <a:custGeom>
                <a:avLst/>
                <a:gdLst/>
                <a:ahLst/>
                <a:cxnLst/>
                <a:rect l="l" t="t" r="r" b="b"/>
                <a:pathLst>
                  <a:path w="30" h="36" extrusionOk="0">
                    <a:moveTo>
                      <a:pt x="16" y="0"/>
                    </a:moveTo>
                    <a:cubicBezTo>
                      <a:pt x="20" y="26"/>
                      <a:pt x="0" y="34"/>
                      <a:pt x="0" y="34"/>
                    </a:cubicBezTo>
                    <a:cubicBezTo>
                      <a:pt x="6" y="36"/>
                      <a:pt x="6" y="36"/>
                      <a:pt x="6" y="36"/>
                    </a:cubicBezTo>
                    <a:cubicBezTo>
                      <a:pt x="30" y="21"/>
                      <a:pt x="16" y="0"/>
                      <a:pt x="16" y="0"/>
                    </a:cubicBezTo>
                    <a:close/>
                  </a:path>
                </a:pathLst>
              </a:custGeom>
              <a:solidFill>
                <a:srgbClr val="F2F2F2"/>
              </a:solidFill>
              <a:ln>
                <a:noFill/>
              </a:ln>
            </p:spPr>
            <p:txBody>
              <a:bodyPr spcFirstLastPara="1" lIns="51400" tIns="25700" rIns="51400" bIns="25700"/>
              <a:lstStyle/>
              <a:p>
                <a:pPr fontAlgn="auto">
                  <a:spcBef>
                    <a:spcPts val="0"/>
                  </a:spcBef>
                  <a:spcAft>
                    <a:spcPts val="0"/>
                  </a:spcAft>
                  <a:buClr>
                    <a:srgbClr val="000000"/>
                  </a:buClr>
                  <a:buFont typeface="Arial" panose="020B0604020202020204"/>
                  <a:buNone/>
                  <a:defRPr/>
                </a:pPr>
                <a:endParaRPr sz="1015" kern="0">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grpSp>
      </p:grpSp>
      <p:grpSp>
        <p:nvGrpSpPr>
          <p:cNvPr id="21506" name="Google Shape;128;p8"/>
          <p:cNvGrpSpPr>
            <a:grpSpLocks/>
          </p:cNvGrpSpPr>
          <p:nvPr/>
        </p:nvGrpSpPr>
        <p:grpSpPr bwMode="auto">
          <a:xfrm>
            <a:off x="3890963" y="2941638"/>
            <a:ext cx="1338262" cy="1339850"/>
            <a:chOff x="862993" y="3446331"/>
            <a:chExt cx="1293146" cy="1293146"/>
          </a:xfrm>
        </p:grpSpPr>
        <p:sp>
          <p:nvSpPr>
            <p:cNvPr id="129" name="Google Shape;129;p8"/>
            <p:cNvSpPr/>
            <p:nvPr/>
          </p:nvSpPr>
          <p:spPr>
            <a:xfrm rot="2714409">
              <a:off x="1052981" y="3635010"/>
              <a:ext cx="913169" cy="915787"/>
            </a:xfrm>
            <a:prstGeom prst="teardrop">
              <a:avLst>
                <a:gd name="adj" fmla="val 100000"/>
              </a:avLst>
            </a:prstGeom>
            <a:solidFill>
              <a:srgbClr val="85A68E"/>
            </a:solidFill>
            <a:ln>
              <a:noFill/>
            </a:ln>
          </p:spPr>
          <p:txBody>
            <a:bodyPr spcFirstLastPara="1" lIns="91425" tIns="45700" rIns="91425" bIns="45700" anchor="ctr"/>
            <a:lstStyle/>
            <a:p>
              <a:pPr algn="ctr" fontAlgn="auto">
                <a:spcBef>
                  <a:spcPts val="0"/>
                </a:spcBef>
                <a:spcAft>
                  <a:spcPts val="0"/>
                </a:spcAft>
                <a:buClr>
                  <a:srgbClr val="000000"/>
                </a:buClr>
                <a:buFont typeface="Arial" panose="020B0604020202020204"/>
                <a:buNone/>
                <a:defRPr/>
              </a:pPr>
              <a:endParaRPr sz="1015" kern="0">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grpSp>
          <p:nvGrpSpPr>
            <p:cNvPr id="21520" name="Google Shape;130;p8"/>
            <p:cNvGrpSpPr>
              <a:grpSpLocks/>
            </p:cNvGrpSpPr>
            <p:nvPr/>
          </p:nvGrpSpPr>
          <p:grpSpPr bwMode="auto">
            <a:xfrm>
              <a:off x="1357162" y="3948046"/>
              <a:ext cx="339996" cy="299327"/>
              <a:chOff x="6040049" y="4182118"/>
              <a:chExt cx="521619" cy="459224"/>
            </a:xfrm>
          </p:grpSpPr>
          <p:sp>
            <p:nvSpPr>
              <p:cNvPr id="131" name="Google Shape;131;p8"/>
              <p:cNvSpPr/>
              <p:nvPr/>
            </p:nvSpPr>
            <p:spPr>
              <a:xfrm>
                <a:off x="6086769" y="4202204"/>
                <a:ext cx="195333" cy="418411"/>
              </a:xfrm>
              <a:custGeom>
                <a:avLst/>
                <a:gdLst/>
                <a:ahLst/>
                <a:cxnLst/>
                <a:rect l="l" t="t" r="r" b="b"/>
                <a:pathLst>
                  <a:path w="59" h="126" extrusionOk="0">
                    <a:moveTo>
                      <a:pt x="52" y="5"/>
                    </a:moveTo>
                    <a:cubicBezTo>
                      <a:pt x="9" y="38"/>
                      <a:pt x="9" y="38"/>
                      <a:pt x="9" y="38"/>
                    </a:cubicBezTo>
                    <a:cubicBezTo>
                      <a:pt x="9" y="38"/>
                      <a:pt x="5" y="38"/>
                      <a:pt x="0" y="39"/>
                    </a:cubicBezTo>
                    <a:cubicBezTo>
                      <a:pt x="0" y="86"/>
                      <a:pt x="0" y="86"/>
                      <a:pt x="0" y="86"/>
                    </a:cubicBezTo>
                    <a:cubicBezTo>
                      <a:pt x="5" y="87"/>
                      <a:pt x="9" y="88"/>
                      <a:pt x="9" y="88"/>
                    </a:cubicBezTo>
                    <a:cubicBezTo>
                      <a:pt x="51" y="119"/>
                      <a:pt x="51" y="119"/>
                      <a:pt x="51" y="119"/>
                    </a:cubicBezTo>
                    <a:cubicBezTo>
                      <a:pt x="51" y="119"/>
                      <a:pt x="59" y="126"/>
                      <a:pt x="59" y="119"/>
                    </a:cubicBezTo>
                    <a:cubicBezTo>
                      <a:pt x="59" y="112"/>
                      <a:pt x="59" y="11"/>
                      <a:pt x="59" y="5"/>
                    </a:cubicBezTo>
                    <a:cubicBezTo>
                      <a:pt x="59" y="0"/>
                      <a:pt x="52" y="5"/>
                      <a:pt x="52" y="5"/>
                    </a:cubicBezTo>
                    <a:close/>
                  </a:path>
                </a:pathLst>
              </a:custGeom>
              <a:solidFill>
                <a:srgbClr val="F2F2F2"/>
              </a:solidFill>
              <a:ln>
                <a:noFill/>
              </a:ln>
            </p:spPr>
            <p:txBody>
              <a:bodyPr spcFirstLastPara="1" lIns="51400" tIns="25700" rIns="51400" bIns="25700"/>
              <a:lstStyle/>
              <a:p>
                <a:pPr fontAlgn="auto">
                  <a:spcBef>
                    <a:spcPts val="0"/>
                  </a:spcBef>
                  <a:spcAft>
                    <a:spcPts val="0"/>
                  </a:spcAft>
                  <a:buClr>
                    <a:srgbClr val="000000"/>
                  </a:buClr>
                  <a:buFont typeface="Arial" panose="020B0604020202020204"/>
                  <a:buNone/>
                  <a:defRPr/>
                </a:pPr>
                <a:endParaRPr sz="1015" kern="0">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2" name="Google Shape;132;p8"/>
              <p:cNvSpPr/>
              <p:nvPr/>
            </p:nvSpPr>
            <p:spPr>
              <a:xfrm>
                <a:off x="6039701" y="4338540"/>
                <a:ext cx="28241" cy="148089"/>
              </a:xfrm>
              <a:custGeom>
                <a:avLst/>
                <a:gdLst/>
                <a:ahLst/>
                <a:cxnLst/>
                <a:rect l="l" t="t" r="r" b="b"/>
                <a:pathLst>
                  <a:path w="8" h="44" extrusionOk="0">
                    <a:moveTo>
                      <a:pt x="0" y="8"/>
                    </a:moveTo>
                    <a:cubicBezTo>
                      <a:pt x="0" y="16"/>
                      <a:pt x="0" y="32"/>
                      <a:pt x="0" y="38"/>
                    </a:cubicBezTo>
                    <a:cubicBezTo>
                      <a:pt x="0" y="40"/>
                      <a:pt x="4" y="42"/>
                      <a:pt x="8" y="44"/>
                    </a:cubicBezTo>
                    <a:cubicBezTo>
                      <a:pt x="8" y="0"/>
                      <a:pt x="8" y="0"/>
                      <a:pt x="8" y="0"/>
                    </a:cubicBezTo>
                    <a:cubicBezTo>
                      <a:pt x="4" y="2"/>
                      <a:pt x="0" y="4"/>
                      <a:pt x="0" y="8"/>
                    </a:cubicBezTo>
                    <a:close/>
                  </a:path>
                </a:pathLst>
              </a:custGeom>
              <a:solidFill>
                <a:srgbClr val="F2F2F2"/>
              </a:solidFill>
              <a:ln>
                <a:noFill/>
              </a:ln>
            </p:spPr>
            <p:txBody>
              <a:bodyPr spcFirstLastPara="1" lIns="51400" tIns="25700" rIns="51400" bIns="25700"/>
              <a:lstStyle/>
              <a:p>
                <a:pPr fontAlgn="auto">
                  <a:spcBef>
                    <a:spcPts val="0"/>
                  </a:spcBef>
                  <a:spcAft>
                    <a:spcPts val="0"/>
                  </a:spcAft>
                  <a:buClr>
                    <a:srgbClr val="000000"/>
                  </a:buClr>
                  <a:buFont typeface="Arial" panose="020B0604020202020204"/>
                  <a:buNone/>
                  <a:defRPr/>
                </a:pPr>
                <a:endParaRPr sz="1015" kern="0">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3" name="Google Shape;133;p8"/>
              <p:cNvSpPr/>
              <p:nvPr/>
            </p:nvSpPr>
            <p:spPr>
              <a:xfrm>
                <a:off x="6329171" y="4296229"/>
                <a:ext cx="77664" cy="230361"/>
              </a:xfrm>
              <a:custGeom>
                <a:avLst/>
                <a:gdLst/>
                <a:ahLst/>
                <a:cxnLst/>
                <a:rect l="l" t="t" r="r" b="b"/>
                <a:pathLst>
                  <a:path w="23" h="69" extrusionOk="0">
                    <a:moveTo>
                      <a:pt x="10" y="2"/>
                    </a:moveTo>
                    <a:cubicBezTo>
                      <a:pt x="7" y="0"/>
                      <a:pt x="4" y="0"/>
                      <a:pt x="2" y="2"/>
                    </a:cubicBezTo>
                    <a:cubicBezTo>
                      <a:pt x="0" y="4"/>
                      <a:pt x="0" y="8"/>
                      <a:pt x="2" y="10"/>
                    </a:cubicBezTo>
                    <a:cubicBezTo>
                      <a:pt x="9" y="17"/>
                      <a:pt x="12" y="26"/>
                      <a:pt x="12" y="35"/>
                    </a:cubicBezTo>
                    <a:cubicBezTo>
                      <a:pt x="12" y="44"/>
                      <a:pt x="9" y="53"/>
                      <a:pt x="2" y="60"/>
                    </a:cubicBezTo>
                    <a:cubicBezTo>
                      <a:pt x="0" y="62"/>
                      <a:pt x="0" y="65"/>
                      <a:pt x="2" y="67"/>
                    </a:cubicBezTo>
                    <a:cubicBezTo>
                      <a:pt x="3" y="68"/>
                      <a:pt x="4" y="69"/>
                      <a:pt x="6" y="69"/>
                    </a:cubicBezTo>
                    <a:cubicBezTo>
                      <a:pt x="7" y="69"/>
                      <a:pt x="9" y="68"/>
                      <a:pt x="10" y="67"/>
                    </a:cubicBezTo>
                    <a:cubicBezTo>
                      <a:pt x="19" y="58"/>
                      <a:pt x="23" y="47"/>
                      <a:pt x="23" y="35"/>
                    </a:cubicBezTo>
                    <a:cubicBezTo>
                      <a:pt x="23" y="23"/>
                      <a:pt x="19" y="11"/>
                      <a:pt x="10" y="2"/>
                    </a:cubicBezTo>
                    <a:close/>
                  </a:path>
                </a:pathLst>
              </a:custGeom>
              <a:solidFill>
                <a:srgbClr val="F2F2F2"/>
              </a:solidFill>
              <a:ln>
                <a:noFill/>
              </a:ln>
            </p:spPr>
            <p:txBody>
              <a:bodyPr spcFirstLastPara="1" lIns="51400" tIns="25700" rIns="51400" bIns="25700"/>
              <a:lstStyle/>
              <a:p>
                <a:pPr fontAlgn="auto">
                  <a:spcBef>
                    <a:spcPts val="0"/>
                  </a:spcBef>
                  <a:spcAft>
                    <a:spcPts val="0"/>
                  </a:spcAft>
                  <a:buClr>
                    <a:srgbClr val="000000"/>
                  </a:buClr>
                  <a:buFont typeface="Arial" panose="020B0604020202020204"/>
                  <a:buNone/>
                  <a:defRPr/>
                </a:pPr>
                <a:endParaRPr sz="1015" kern="0">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4" name="Google Shape;134;p8"/>
              <p:cNvSpPr/>
              <p:nvPr/>
            </p:nvSpPr>
            <p:spPr>
              <a:xfrm>
                <a:off x="6376239" y="4239814"/>
                <a:ext cx="103551" cy="340840"/>
              </a:xfrm>
              <a:custGeom>
                <a:avLst/>
                <a:gdLst/>
                <a:ahLst/>
                <a:cxnLst/>
                <a:rect l="l" t="t" r="r" b="b"/>
                <a:pathLst>
                  <a:path w="31" h="103" extrusionOk="0">
                    <a:moveTo>
                      <a:pt x="10" y="2"/>
                    </a:moveTo>
                    <a:cubicBezTo>
                      <a:pt x="8" y="0"/>
                      <a:pt x="5" y="0"/>
                      <a:pt x="3" y="2"/>
                    </a:cubicBezTo>
                    <a:cubicBezTo>
                      <a:pt x="0" y="4"/>
                      <a:pt x="0" y="8"/>
                      <a:pt x="3" y="10"/>
                    </a:cubicBezTo>
                    <a:cubicBezTo>
                      <a:pt x="14" y="21"/>
                      <a:pt x="20" y="37"/>
                      <a:pt x="20" y="52"/>
                    </a:cubicBezTo>
                    <a:cubicBezTo>
                      <a:pt x="20" y="67"/>
                      <a:pt x="14" y="82"/>
                      <a:pt x="3" y="94"/>
                    </a:cubicBezTo>
                    <a:cubicBezTo>
                      <a:pt x="0" y="96"/>
                      <a:pt x="0" y="100"/>
                      <a:pt x="3" y="102"/>
                    </a:cubicBezTo>
                    <a:cubicBezTo>
                      <a:pt x="4" y="103"/>
                      <a:pt x="5" y="103"/>
                      <a:pt x="6" y="103"/>
                    </a:cubicBezTo>
                    <a:cubicBezTo>
                      <a:pt x="8" y="103"/>
                      <a:pt x="9" y="103"/>
                      <a:pt x="10" y="102"/>
                    </a:cubicBezTo>
                    <a:cubicBezTo>
                      <a:pt x="24" y="88"/>
                      <a:pt x="31" y="70"/>
                      <a:pt x="31" y="52"/>
                    </a:cubicBezTo>
                    <a:cubicBezTo>
                      <a:pt x="31" y="34"/>
                      <a:pt x="24" y="16"/>
                      <a:pt x="10" y="2"/>
                    </a:cubicBezTo>
                    <a:close/>
                  </a:path>
                </a:pathLst>
              </a:custGeom>
              <a:solidFill>
                <a:srgbClr val="F2F2F2"/>
              </a:solidFill>
              <a:ln>
                <a:noFill/>
              </a:ln>
            </p:spPr>
            <p:txBody>
              <a:bodyPr spcFirstLastPara="1" lIns="51400" tIns="25700" rIns="51400" bIns="25700"/>
              <a:lstStyle/>
              <a:p>
                <a:pPr fontAlgn="auto">
                  <a:spcBef>
                    <a:spcPts val="0"/>
                  </a:spcBef>
                  <a:spcAft>
                    <a:spcPts val="0"/>
                  </a:spcAft>
                  <a:buClr>
                    <a:srgbClr val="000000"/>
                  </a:buClr>
                  <a:buFont typeface="Arial" panose="020B0604020202020204"/>
                  <a:buNone/>
                  <a:defRPr/>
                </a:pPr>
                <a:endParaRPr sz="1015" kern="0">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5" name="Google Shape;135;p8"/>
              <p:cNvSpPr/>
              <p:nvPr/>
            </p:nvSpPr>
            <p:spPr>
              <a:xfrm>
                <a:off x="6437428" y="4181047"/>
                <a:ext cx="124732" cy="460722"/>
              </a:xfrm>
              <a:custGeom>
                <a:avLst/>
                <a:gdLst/>
                <a:ahLst/>
                <a:cxnLst/>
                <a:rect l="l" t="t" r="r" b="b"/>
                <a:pathLst>
                  <a:path w="38" h="138" extrusionOk="0">
                    <a:moveTo>
                      <a:pt x="10" y="2"/>
                    </a:moveTo>
                    <a:cubicBezTo>
                      <a:pt x="8" y="0"/>
                      <a:pt x="5" y="0"/>
                      <a:pt x="2" y="2"/>
                    </a:cubicBezTo>
                    <a:cubicBezTo>
                      <a:pt x="0" y="4"/>
                      <a:pt x="0" y="7"/>
                      <a:pt x="2" y="9"/>
                    </a:cubicBezTo>
                    <a:cubicBezTo>
                      <a:pt x="19" y="26"/>
                      <a:pt x="27" y="47"/>
                      <a:pt x="27" y="69"/>
                    </a:cubicBezTo>
                    <a:cubicBezTo>
                      <a:pt x="27" y="90"/>
                      <a:pt x="19" y="112"/>
                      <a:pt x="2" y="128"/>
                    </a:cubicBezTo>
                    <a:cubicBezTo>
                      <a:pt x="0" y="130"/>
                      <a:pt x="0" y="134"/>
                      <a:pt x="2" y="136"/>
                    </a:cubicBezTo>
                    <a:cubicBezTo>
                      <a:pt x="4" y="137"/>
                      <a:pt x="5" y="138"/>
                      <a:pt x="6" y="138"/>
                    </a:cubicBezTo>
                    <a:cubicBezTo>
                      <a:pt x="8" y="138"/>
                      <a:pt x="9" y="137"/>
                      <a:pt x="10" y="136"/>
                    </a:cubicBezTo>
                    <a:cubicBezTo>
                      <a:pt x="29" y="117"/>
                      <a:pt x="38" y="93"/>
                      <a:pt x="38" y="69"/>
                    </a:cubicBezTo>
                    <a:cubicBezTo>
                      <a:pt x="38" y="45"/>
                      <a:pt x="29" y="20"/>
                      <a:pt x="10" y="2"/>
                    </a:cubicBezTo>
                    <a:close/>
                  </a:path>
                </a:pathLst>
              </a:custGeom>
              <a:solidFill>
                <a:srgbClr val="F2F2F2"/>
              </a:solidFill>
              <a:ln>
                <a:noFill/>
              </a:ln>
            </p:spPr>
            <p:txBody>
              <a:bodyPr spcFirstLastPara="1" lIns="51400" tIns="25700" rIns="51400" bIns="25700"/>
              <a:lstStyle/>
              <a:p>
                <a:pPr fontAlgn="auto">
                  <a:spcBef>
                    <a:spcPts val="0"/>
                  </a:spcBef>
                  <a:spcAft>
                    <a:spcPts val="0"/>
                  </a:spcAft>
                  <a:buClr>
                    <a:srgbClr val="000000"/>
                  </a:buClr>
                  <a:buFont typeface="Arial" panose="020B0604020202020204"/>
                  <a:buNone/>
                  <a:defRPr/>
                </a:pPr>
                <a:endParaRPr sz="1015" kern="0">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grpSp>
      </p:grpSp>
      <p:grpSp>
        <p:nvGrpSpPr>
          <p:cNvPr id="21507" name="Google Shape;136;p8"/>
          <p:cNvGrpSpPr>
            <a:grpSpLocks/>
          </p:cNvGrpSpPr>
          <p:nvPr/>
        </p:nvGrpSpPr>
        <p:grpSpPr bwMode="auto">
          <a:xfrm>
            <a:off x="2771775" y="3967163"/>
            <a:ext cx="1339850" cy="1339850"/>
            <a:chOff x="-184955" y="4202501"/>
            <a:chExt cx="1293146" cy="1293146"/>
          </a:xfrm>
        </p:grpSpPr>
        <p:sp>
          <p:nvSpPr>
            <p:cNvPr id="137" name="Google Shape;137;p8"/>
            <p:cNvSpPr/>
            <p:nvPr/>
          </p:nvSpPr>
          <p:spPr>
            <a:xfrm rot="2714409">
              <a:off x="5033" y="4392489"/>
              <a:ext cx="913169" cy="913169"/>
            </a:xfrm>
            <a:prstGeom prst="teardrop">
              <a:avLst>
                <a:gd name="adj" fmla="val 100000"/>
              </a:avLst>
            </a:prstGeom>
            <a:solidFill>
              <a:srgbClr val="ACB8CA"/>
            </a:solidFill>
            <a:ln>
              <a:noFill/>
            </a:ln>
          </p:spPr>
          <p:txBody>
            <a:bodyPr spcFirstLastPara="1" lIns="91425" tIns="45700" rIns="91425" bIns="45700" anchor="ctr"/>
            <a:lstStyle/>
            <a:p>
              <a:pPr algn="ctr" fontAlgn="auto">
                <a:spcBef>
                  <a:spcPts val="0"/>
                </a:spcBef>
                <a:spcAft>
                  <a:spcPts val="0"/>
                </a:spcAft>
                <a:buClr>
                  <a:srgbClr val="000000"/>
                </a:buClr>
                <a:buFont typeface="Arial" panose="020B0604020202020204"/>
                <a:buNone/>
                <a:defRPr/>
              </a:pPr>
              <a:endParaRPr sz="1015" kern="0">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8" name="Google Shape;138;p8"/>
            <p:cNvSpPr/>
            <p:nvPr/>
          </p:nvSpPr>
          <p:spPr>
            <a:xfrm>
              <a:off x="296144" y="4625378"/>
              <a:ext cx="337076" cy="389170"/>
            </a:xfrm>
            <a:custGeom>
              <a:avLst/>
              <a:gdLst/>
              <a:ahLst/>
              <a:cxnLst/>
              <a:rect l="l" t="t" r="r" b="b"/>
              <a:pathLst>
                <a:path w="320" h="371" extrusionOk="0">
                  <a:moveTo>
                    <a:pt x="233" y="138"/>
                  </a:moveTo>
                  <a:cubicBezTo>
                    <a:pt x="230" y="131"/>
                    <a:pt x="304" y="65"/>
                    <a:pt x="261" y="12"/>
                  </a:cubicBezTo>
                  <a:cubicBezTo>
                    <a:pt x="251" y="0"/>
                    <a:pt x="217" y="72"/>
                    <a:pt x="168" y="104"/>
                  </a:cubicBezTo>
                  <a:cubicBezTo>
                    <a:pt x="142" y="122"/>
                    <a:pt x="80" y="161"/>
                    <a:pt x="80" y="182"/>
                  </a:cubicBezTo>
                  <a:cubicBezTo>
                    <a:pt x="80" y="319"/>
                    <a:pt x="80" y="319"/>
                    <a:pt x="80" y="319"/>
                  </a:cubicBezTo>
                  <a:cubicBezTo>
                    <a:pt x="80" y="344"/>
                    <a:pt x="178" y="371"/>
                    <a:pt x="253" y="371"/>
                  </a:cubicBezTo>
                  <a:cubicBezTo>
                    <a:pt x="280" y="371"/>
                    <a:pt x="320" y="199"/>
                    <a:pt x="320" y="172"/>
                  </a:cubicBezTo>
                  <a:cubicBezTo>
                    <a:pt x="320" y="145"/>
                    <a:pt x="235" y="145"/>
                    <a:pt x="233" y="138"/>
                  </a:cubicBezTo>
                  <a:close/>
                  <a:moveTo>
                    <a:pt x="60" y="140"/>
                  </a:moveTo>
                  <a:cubicBezTo>
                    <a:pt x="47" y="140"/>
                    <a:pt x="0" y="148"/>
                    <a:pt x="0" y="202"/>
                  </a:cubicBezTo>
                  <a:cubicBezTo>
                    <a:pt x="0" y="299"/>
                    <a:pt x="0" y="299"/>
                    <a:pt x="0" y="299"/>
                  </a:cubicBezTo>
                  <a:cubicBezTo>
                    <a:pt x="0" y="354"/>
                    <a:pt x="47" y="360"/>
                    <a:pt x="60" y="360"/>
                  </a:cubicBezTo>
                  <a:cubicBezTo>
                    <a:pt x="73" y="360"/>
                    <a:pt x="40" y="348"/>
                    <a:pt x="40" y="315"/>
                  </a:cubicBezTo>
                  <a:cubicBezTo>
                    <a:pt x="40" y="187"/>
                    <a:pt x="40" y="187"/>
                    <a:pt x="40" y="187"/>
                  </a:cubicBezTo>
                  <a:cubicBezTo>
                    <a:pt x="40" y="152"/>
                    <a:pt x="73" y="140"/>
                    <a:pt x="60" y="140"/>
                  </a:cubicBezTo>
                  <a:close/>
                </a:path>
              </a:pathLst>
            </a:custGeom>
            <a:solidFill>
              <a:srgbClr val="F2F2F2"/>
            </a:solidFill>
            <a:ln>
              <a:noFill/>
            </a:ln>
          </p:spPr>
          <p:txBody>
            <a:bodyPr spcFirstLastPara="1" lIns="51400" tIns="25700" rIns="51400" bIns="25700"/>
            <a:lstStyle/>
            <a:p>
              <a:pPr fontAlgn="auto">
                <a:spcBef>
                  <a:spcPts val="0"/>
                </a:spcBef>
                <a:spcAft>
                  <a:spcPts val="0"/>
                </a:spcAft>
                <a:buClr>
                  <a:srgbClr val="000000"/>
                </a:buClr>
                <a:buFont typeface="Arial" panose="020B0604020202020204"/>
                <a:buNone/>
                <a:defRPr/>
              </a:pPr>
              <a:endParaRPr sz="1015" kern="0">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grpSp>
      <p:grpSp>
        <p:nvGrpSpPr>
          <p:cNvPr id="21508" name="Google Shape;139;p8"/>
          <p:cNvGrpSpPr>
            <a:grpSpLocks/>
          </p:cNvGrpSpPr>
          <p:nvPr/>
        </p:nvGrpSpPr>
        <p:grpSpPr bwMode="auto">
          <a:xfrm>
            <a:off x="3741738" y="1103313"/>
            <a:ext cx="1339850" cy="1339850"/>
            <a:chOff x="1528214" y="2705453"/>
            <a:chExt cx="1293146" cy="1293146"/>
          </a:xfrm>
        </p:grpSpPr>
        <p:sp>
          <p:nvSpPr>
            <p:cNvPr id="140" name="Google Shape;140;p8"/>
            <p:cNvSpPr/>
            <p:nvPr/>
          </p:nvSpPr>
          <p:spPr>
            <a:xfrm rot="2714409">
              <a:off x="1718202" y="2895441"/>
              <a:ext cx="913169" cy="913169"/>
            </a:xfrm>
            <a:prstGeom prst="teardrop">
              <a:avLst>
                <a:gd name="adj" fmla="val 100000"/>
              </a:avLst>
            </a:prstGeom>
            <a:solidFill>
              <a:srgbClr val="ACC9B5"/>
            </a:solidFill>
            <a:ln>
              <a:noFill/>
            </a:ln>
          </p:spPr>
          <p:txBody>
            <a:bodyPr spcFirstLastPara="1" lIns="91425" tIns="45700" rIns="91425" bIns="45700" anchor="ctr"/>
            <a:lstStyle/>
            <a:p>
              <a:pPr algn="ctr" fontAlgn="auto">
                <a:spcBef>
                  <a:spcPts val="0"/>
                </a:spcBef>
                <a:spcAft>
                  <a:spcPts val="0"/>
                </a:spcAft>
                <a:buClr>
                  <a:srgbClr val="000000"/>
                </a:buClr>
                <a:buFont typeface="Arial" panose="020B0604020202020204"/>
                <a:buNone/>
                <a:defRPr/>
              </a:pPr>
              <a:endParaRPr sz="1015" kern="0">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41" name="Google Shape;141;p8"/>
            <p:cNvSpPr/>
            <p:nvPr/>
          </p:nvSpPr>
          <p:spPr>
            <a:xfrm>
              <a:off x="2033828" y="3177359"/>
              <a:ext cx="312561" cy="272725"/>
            </a:xfrm>
            <a:custGeom>
              <a:avLst/>
              <a:gdLst/>
              <a:ahLst/>
              <a:cxnLst/>
              <a:rect l="l" t="t" r="r" b="b"/>
              <a:pathLst>
                <a:path w="400" h="352" extrusionOk="0">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rgbClr val="F2F2F2"/>
            </a:solidFill>
            <a:ln>
              <a:noFill/>
            </a:ln>
          </p:spPr>
          <p:txBody>
            <a:bodyPr spcFirstLastPara="1" lIns="51400" tIns="25700" rIns="51400" bIns="25700"/>
            <a:lstStyle/>
            <a:p>
              <a:pPr fontAlgn="auto">
                <a:spcBef>
                  <a:spcPts val="0"/>
                </a:spcBef>
                <a:spcAft>
                  <a:spcPts val="0"/>
                </a:spcAft>
                <a:buClr>
                  <a:srgbClr val="000000"/>
                </a:buClr>
                <a:buFont typeface="Arial" panose="020B0604020202020204"/>
                <a:buNone/>
                <a:defRPr/>
              </a:pPr>
              <a:endParaRPr sz="1015" kern="0">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grpSp>
      <p:sp>
        <p:nvSpPr>
          <p:cNvPr id="142" name="Google Shape;142;p8"/>
          <p:cNvSpPr txBox="1">
            <a:spLocks noChangeArrowheads="1"/>
          </p:cNvSpPr>
          <p:nvPr/>
        </p:nvSpPr>
        <p:spPr bwMode="auto">
          <a:xfrm>
            <a:off x="5346700" y="1354138"/>
            <a:ext cx="3503613" cy="757237"/>
          </a:xfrm>
          <a:prstGeom prst="rect">
            <a:avLst/>
          </a:prstGeom>
          <a:noFill/>
          <a:ln w="9525">
            <a:noFill/>
            <a:miter lim="800000"/>
            <a:headEnd/>
            <a:tailEnd/>
          </a:ln>
        </p:spPr>
        <p:txBody>
          <a:bodyPr lIns="91425" tIns="45700" rIns="91425" bIns="45700">
            <a:spAutoFit/>
          </a:bodyPr>
          <a:lstStyle/>
          <a:p>
            <a:pPr>
              <a:lnSpc>
                <a:spcPct val="120000"/>
              </a:lnSpc>
              <a:buClr>
                <a:srgbClr val="000000"/>
              </a:buClr>
              <a:buFont typeface="Arial" charset="0"/>
              <a:buNone/>
            </a:pPr>
            <a:r>
              <a:rPr lang="en-GB" sz="3600" b="1">
                <a:solidFill>
                  <a:srgbClr val="93382C"/>
                </a:solidFill>
                <a:latin typeface="Times New Roman" pitchFamily="18" charset="0"/>
                <a:cs typeface="Times New Roman" pitchFamily="18" charset="0"/>
                <a:sym typeface="Times New Roman" pitchFamily="18" charset="0"/>
              </a:rPr>
              <a:t>Na-ga-xa-ki</a:t>
            </a:r>
          </a:p>
        </p:txBody>
      </p:sp>
      <p:sp>
        <p:nvSpPr>
          <p:cNvPr id="143" name="Google Shape;143;p8"/>
          <p:cNvSpPr txBox="1">
            <a:spLocks noChangeArrowheads="1"/>
          </p:cNvSpPr>
          <p:nvPr/>
        </p:nvSpPr>
        <p:spPr bwMode="auto">
          <a:xfrm>
            <a:off x="5346700" y="2392363"/>
            <a:ext cx="3503613" cy="700087"/>
          </a:xfrm>
          <a:prstGeom prst="rect">
            <a:avLst/>
          </a:prstGeom>
          <a:noFill/>
          <a:ln w="9525">
            <a:noFill/>
            <a:miter lim="800000"/>
            <a:headEnd/>
            <a:tailEnd/>
          </a:ln>
        </p:spPr>
        <p:txBody>
          <a:bodyPr lIns="91425" tIns="45700" rIns="91425" bIns="45700">
            <a:spAutoFit/>
          </a:bodyPr>
          <a:lstStyle/>
          <a:p>
            <a:pPr>
              <a:lnSpc>
                <a:spcPct val="120000"/>
              </a:lnSpc>
              <a:buClr>
                <a:srgbClr val="000000"/>
              </a:buClr>
              <a:buFont typeface="Arial" charset="0"/>
              <a:buNone/>
            </a:pPr>
            <a:r>
              <a:rPr lang="en-GB" sz="3600" b="1">
                <a:solidFill>
                  <a:srgbClr val="93382C"/>
                </a:solidFill>
                <a:latin typeface="Times New Roman" pitchFamily="18" charset="0"/>
                <a:cs typeface="Times New Roman" pitchFamily="18" charset="0"/>
                <a:sym typeface="Times New Roman" pitchFamily="18" charset="0"/>
              </a:rPr>
              <a:t>Hi-rô-si-ma</a:t>
            </a:r>
          </a:p>
        </p:txBody>
      </p:sp>
      <p:sp>
        <p:nvSpPr>
          <p:cNvPr id="144" name="Google Shape;144;p8"/>
          <p:cNvSpPr txBox="1">
            <a:spLocks noChangeArrowheads="1"/>
          </p:cNvSpPr>
          <p:nvPr/>
        </p:nvSpPr>
        <p:spPr bwMode="auto">
          <a:xfrm>
            <a:off x="5346700" y="3233738"/>
            <a:ext cx="4167188" cy="757237"/>
          </a:xfrm>
          <a:prstGeom prst="rect">
            <a:avLst/>
          </a:prstGeom>
          <a:noFill/>
          <a:ln w="9525">
            <a:noFill/>
            <a:miter lim="800000"/>
            <a:headEnd/>
            <a:tailEnd/>
          </a:ln>
        </p:spPr>
        <p:txBody>
          <a:bodyPr lIns="91425" tIns="45700" rIns="91425" bIns="45700">
            <a:spAutoFit/>
          </a:bodyPr>
          <a:lstStyle/>
          <a:p>
            <a:pPr>
              <a:lnSpc>
                <a:spcPct val="120000"/>
              </a:lnSpc>
              <a:buClr>
                <a:srgbClr val="000000"/>
              </a:buClr>
              <a:buFont typeface="Arial" charset="0"/>
              <a:buNone/>
            </a:pPr>
            <a:r>
              <a:rPr lang="en-GB" sz="3600" b="1">
                <a:solidFill>
                  <a:srgbClr val="93382C"/>
                </a:solidFill>
                <a:latin typeface="Times New Roman" pitchFamily="18" charset="0"/>
                <a:cs typeface="Times New Roman" pitchFamily="18" charset="0"/>
                <a:sym typeface="Times New Roman" pitchFamily="18" charset="0"/>
              </a:rPr>
              <a:t>Xa-xa-cô Xa-xa-ki</a:t>
            </a:r>
          </a:p>
        </p:txBody>
      </p:sp>
      <p:sp>
        <p:nvSpPr>
          <p:cNvPr id="145" name="Google Shape;145;p8"/>
          <p:cNvSpPr txBox="1">
            <a:spLocks noChangeArrowheads="1"/>
          </p:cNvSpPr>
          <p:nvPr/>
        </p:nvSpPr>
        <p:spPr bwMode="auto">
          <a:xfrm>
            <a:off x="5346700" y="4224338"/>
            <a:ext cx="3503613" cy="700087"/>
          </a:xfrm>
          <a:prstGeom prst="rect">
            <a:avLst/>
          </a:prstGeom>
          <a:noFill/>
          <a:ln w="9525">
            <a:noFill/>
            <a:miter lim="800000"/>
            <a:headEnd/>
            <a:tailEnd/>
          </a:ln>
        </p:spPr>
        <p:txBody>
          <a:bodyPr lIns="91425" tIns="45700" rIns="91425" bIns="45700">
            <a:spAutoFit/>
          </a:bodyPr>
          <a:lstStyle/>
          <a:p>
            <a:pPr>
              <a:lnSpc>
                <a:spcPct val="120000"/>
              </a:lnSpc>
              <a:buClr>
                <a:srgbClr val="000000"/>
              </a:buClr>
              <a:buFont typeface="Arial" charset="0"/>
              <a:buNone/>
            </a:pPr>
            <a:r>
              <a:rPr lang="en-GB" sz="3600" b="1">
                <a:solidFill>
                  <a:srgbClr val="93382C"/>
                </a:solidFill>
                <a:latin typeface="Times New Roman" pitchFamily="18" charset="0"/>
                <a:cs typeface="Times New Roman" pitchFamily="18" charset="0"/>
                <a:sym typeface="Times New Roman" pitchFamily="18" charset="0"/>
              </a:rPr>
              <a:t>Truyền thuyết</a:t>
            </a:r>
            <a:endParaRPr lang="en-US" sz="3600" b="1">
              <a:solidFill>
                <a:srgbClr val="93382C"/>
              </a:solidFill>
              <a:latin typeface="Times New Roman" pitchFamily="18" charset="0"/>
              <a:cs typeface="Times New Roman" pitchFamily="18" charset="0"/>
              <a:sym typeface="Times New Roman" pitchFamily="18" charset="0"/>
            </a:endParaRPr>
          </a:p>
        </p:txBody>
      </p:sp>
      <p:sp>
        <p:nvSpPr>
          <p:cNvPr id="146" name="Google Shape;146;p8"/>
          <p:cNvSpPr txBox="1">
            <a:spLocks noChangeArrowheads="1"/>
          </p:cNvSpPr>
          <p:nvPr/>
        </p:nvSpPr>
        <p:spPr bwMode="auto">
          <a:xfrm>
            <a:off x="1265238" y="2698750"/>
            <a:ext cx="1444625" cy="1323975"/>
          </a:xfrm>
          <a:prstGeom prst="rect">
            <a:avLst/>
          </a:prstGeom>
          <a:noFill/>
          <a:ln w="9525">
            <a:noFill/>
            <a:miter lim="800000"/>
            <a:headEnd/>
            <a:tailEnd/>
          </a:ln>
        </p:spPr>
        <p:txBody>
          <a:bodyPr lIns="91425" tIns="45700" rIns="91425" bIns="45700">
            <a:spAutoFit/>
          </a:bodyPr>
          <a:lstStyle/>
          <a:p>
            <a:pPr algn="ctr">
              <a:buClr>
                <a:srgbClr val="000000"/>
              </a:buClr>
              <a:buFont typeface="Arial" charset="0"/>
              <a:buNone/>
            </a:pPr>
            <a:r>
              <a:rPr lang="en-GB" sz="4000" b="1">
                <a:solidFill>
                  <a:srgbClr val="7A2C26"/>
                </a:solidFill>
                <a:latin typeface="Times New Roman" pitchFamily="18" charset="0"/>
                <a:cs typeface="Times New Roman" pitchFamily="18" charset="0"/>
                <a:sym typeface="Times New Roman" pitchFamily="18" charset="0"/>
              </a:rPr>
              <a:t>TỪ </a:t>
            </a:r>
            <a:endParaRPr lang="en-US" sz="4000" b="1">
              <a:solidFill>
                <a:srgbClr val="7A2C26"/>
              </a:solidFill>
              <a:latin typeface="Times New Roman" pitchFamily="18" charset="0"/>
              <a:cs typeface="Times New Roman" pitchFamily="18" charset="0"/>
              <a:sym typeface="Times New Roman" pitchFamily="18" charset="0"/>
            </a:endParaRPr>
          </a:p>
          <a:p>
            <a:pPr algn="ctr">
              <a:buClr>
                <a:srgbClr val="000000"/>
              </a:buClr>
              <a:buFont typeface="Arial" charset="0"/>
              <a:buNone/>
            </a:pPr>
            <a:r>
              <a:rPr lang="en-GB" sz="4000" b="1">
                <a:solidFill>
                  <a:srgbClr val="7A2C26"/>
                </a:solidFill>
                <a:latin typeface="Times New Roman" pitchFamily="18" charset="0"/>
                <a:cs typeface="Times New Roman" pitchFamily="18" charset="0"/>
                <a:sym typeface="Times New Roman" pitchFamily="18" charset="0"/>
              </a:rPr>
              <a:t>KHÓ</a:t>
            </a:r>
            <a:endParaRPr lang="en-US" sz="4000" b="1">
              <a:solidFill>
                <a:srgbClr val="7A2C26"/>
              </a:solidFill>
              <a:latin typeface="Times New Roman" pitchFamily="18" charset="0"/>
              <a:cs typeface="Times New Roman" pitchFamily="18" charset="0"/>
              <a:sym typeface="Times New Roman" pitchFamily="18" charset="0"/>
            </a:endParaRPr>
          </a:p>
        </p:txBody>
      </p:sp>
      <p:pic>
        <p:nvPicPr>
          <p:cNvPr id="21514" name="Google Shape;147;p8"/>
          <p:cNvPicPr preferRelativeResize="0">
            <a:picLocks noChangeAspect="1" noChangeArrowheads="1"/>
          </p:cNvPicPr>
          <p:nvPr/>
        </p:nvPicPr>
        <p:blipFill>
          <a:blip r:embed="rId3"/>
          <a:srcRect/>
          <a:stretch>
            <a:fillRect/>
          </a:stretch>
        </p:blipFill>
        <p:spPr bwMode="auto">
          <a:xfrm>
            <a:off x="8332788" y="3644900"/>
            <a:ext cx="3859212" cy="324008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0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2"/>
                                        </p:tgtEl>
                                        <p:attrNameLst>
                                          <p:attrName>style.visibility</p:attrName>
                                        </p:attrNameLst>
                                      </p:cBhvr>
                                      <p:to>
                                        <p:strVal val="visible"/>
                                      </p:to>
                                    </p:set>
                                    <p:anim calcmode="lin" valueType="num">
                                      <p:cBhvr additive="base">
                                        <p:cTn id="12" dur="500"/>
                                        <p:tgtEl>
                                          <p:spTgt spid="142"/>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3"/>
                                        </p:tgtEl>
                                        <p:attrNameLst>
                                          <p:attrName>style.visibility</p:attrName>
                                        </p:attrNameLst>
                                      </p:cBhvr>
                                      <p:to>
                                        <p:strVal val="visible"/>
                                      </p:to>
                                    </p:set>
                                    <p:anim calcmode="lin" valueType="num">
                                      <p:cBhvr additive="base">
                                        <p:cTn id="15" dur="500"/>
                                        <p:tgtEl>
                                          <p:spTgt spid="143"/>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44"/>
                                        </p:tgtEl>
                                        <p:attrNameLst>
                                          <p:attrName>style.visibility</p:attrName>
                                        </p:attrNameLst>
                                      </p:cBhvr>
                                      <p:to>
                                        <p:strVal val="visible"/>
                                      </p:to>
                                    </p:set>
                                    <p:anim calcmode="lin" valueType="num">
                                      <p:cBhvr additive="base">
                                        <p:cTn id="18" dur="500"/>
                                        <p:tgtEl>
                                          <p:spTgt spid="144"/>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5"/>
                                        </p:tgtEl>
                                        <p:attrNameLst>
                                          <p:attrName>style.visibility</p:attrName>
                                        </p:attrNameLst>
                                      </p:cBhvr>
                                      <p:to>
                                        <p:strVal val="visible"/>
                                      </p:to>
                                    </p:set>
                                    <p:anim calcmode="lin" valueType="num">
                                      <p:cBhvr additive="base">
                                        <p:cTn id="21" dur="500"/>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Google Shape;153;p9"/>
          <p:cNvSpPr/>
          <p:nvPr/>
        </p:nvSpPr>
        <p:spPr>
          <a:xfrm>
            <a:off x="1581150" y="4729163"/>
            <a:ext cx="1089025" cy="701675"/>
          </a:xfrm>
          <a:custGeom>
            <a:avLst/>
            <a:gdLst/>
            <a:ahLst/>
            <a:cxnLst/>
            <a:rect l="l" t="t" r="r" b="b"/>
            <a:pathLst>
              <a:path w="1113" h="757" extrusionOk="0">
                <a:moveTo>
                  <a:pt x="0" y="0"/>
                </a:moveTo>
                <a:lnTo>
                  <a:pt x="1113" y="0"/>
                </a:lnTo>
                <a:lnTo>
                  <a:pt x="1113" y="685"/>
                </a:lnTo>
                <a:lnTo>
                  <a:pt x="249" y="685"/>
                </a:lnTo>
                <a:lnTo>
                  <a:pt x="177" y="757"/>
                </a:lnTo>
                <a:lnTo>
                  <a:pt x="105" y="685"/>
                </a:lnTo>
                <a:lnTo>
                  <a:pt x="0" y="685"/>
                </a:lnTo>
                <a:lnTo>
                  <a:pt x="0" y="0"/>
                </a:lnTo>
                <a:close/>
              </a:path>
            </a:pathLst>
          </a:custGeom>
          <a:solidFill>
            <a:schemeClr val="accent3"/>
          </a:solidFill>
          <a:ln w="57150" cap="flat" cmpd="sng">
            <a:solidFill>
              <a:schemeClr val="lt1"/>
            </a:solidFill>
            <a:prstDash val="solid"/>
            <a:round/>
            <a:headEnd type="none" w="sm" len="sm"/>
            <a:tailEnd type="none" w="sm" len="sm"/>
          </a:ln>
        </p:spPr>
        <p:txBody>
          <a:bodyPr spcFirstLastPara="1" lIns="90975" tIns="45475" rIns="90975" bIns="45475"/>
          <a:lstStyle/>
          <a:p>
            <a:pPr fontAlgn="auto">
              <a:spcBef>
                <a:spcPts val="0"/>
              </a:spcBef>
              <a:spcAft>
                <a:spcPts val="0"/>
              </a:spcAft>
              <a:buClr>
                <a:srgbClr val="000000"/>
              </a:buClr>
              <a:buFont typeface="Arial" panose="020B0604020202020204"/>
              <a:buNone/>
              <a:defRPr/>
            </a:pPr>
            <a:endParaRPr sz="2005" kern="0">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54" name="Google Shape;154;p9"/>
          <p:cNvSpPr/>
          <p:nvPr/>
        </p:nvSpPr>
        <p:spPr>
          <a:xfrm>
            <a:off x="423863" y="1081088"/>
            <a:ext cx="3232150" cy="3529012"/>
          </a:xfrm>
          <a:custGeom>
            <a:avLst/>
            <a:gdLst/>
            <a:ahLst/>
            <a:cxnLst/>
            <a:rect l="l" t="t" r="r" b="b"/>
            <a:pathLst>
              <a:path w="3381" h="3999" extrusionOk="0">
                <a:moveTo>
                  <a:pt x="133" y="2348"/>
                </a:moveTo>
                <a:cubicBezTo>
                  <a:pt x="42" y="2134"/>
                  <a:pt x="0" y="1915"/>
                  <a:pt x="0" y="1703"/>
                </a:cubicBezTo>
                <a:cubicBezTo>
                  <a:pt x="0" y="1368"/>
                  <a:pt x="102" y="1042"/>
                  <a:pt x="282" y="767"/>
                </a:cubicBezTo>
                <a:cubicBezTo>
                  <a:pt x="461" y="492"/>
                  <a:pt x="721" y="267"/>
                  <a:pt x="1039" y="133"/>
                </a:cubicBezTo>
                <a:cubicBezTo>
                  <a:pt x="1240" y="48"/>
                  <a:pt x="1459" y="0"/>
                  <a:pt x="1689" y="0"/>
                </a:cubicBezTo>
                <a:cubicBezTo>
                  <a:pt x="2156" y="0"/>
                  <a:pt x="2579" y="189"/>
                  <a:pt x="2885" y="495"/>
                </a:cubicBezTo>
                <a:cubicBezTo>
                  <a:pt x="3191" y="802"/>
                  <a:pt x="3381" y="1224"/>
                  <a:pt x="3381" y="1691"/>
                </a:cubicBezTo>
                <a:cubicBezTo>
                  <a:pt x="3381" y="2028"/>
                  <a:pt x="3278" y="2352"/>
                  <a:pt x="3097" y="2624"/>
                </a:cubicBezTo>
                <a:cubicBezTo>
                  <a:pt x="2918" y="2895"/>
                  <a:pt x="2659" y="3115"/>
                  <a:pt x="2346" y="3248"/>
                </a:cubicBezTo>
                <a:cubicBezTo>
                  <a:pt x="2320" y="3259"/>
                  <a:pt x="2298" y="3279"/>
                  <a:pt x="2281" y="3304"/>
                </a:cubicBezTo>
                <a:cubicBezTo>
                  <a:pt x="2265" y="3328"/>
                  <a:pt x="2256" y="3357"/>
                  <a:pt x="2256" y="3388"/>
                </a:cubicBezTo>
                <a:lnTo>
                  <a:pt x="2256" y="3718"/>
                </a:lnTo>
                <a:lnTo>
                  <a:pt x="1699" y="3999"/>
                </a:lnTo>
                <a:lnTo>
                  <a:pt x="1142" y="3718"/>
                </a:lnTo>
                <a:lnTo>
                  <a:pt x="1142" y="3388"/>
                </a:lnTo>
                <a:cubicBezTo>
                  <a:pt x="1142" y="3137"/>
                  <a:pt x="1219" y="2895"/>
                  <a:pt x="1354" y="2691"/>
                </a:cubicBezTo>
                <a:cubicBezTo>
                  <a:pt x="1488" y="2489"/>
                  <a:pt x="1681" y="2325"/>
                  <a:pt x="1916" y="2226"/>
                </a:cubicBezTo>
                <a:cubicBezTo>
                  <a:pt x="2020" y="2181"/>
                  <a:pt x="2108" y="2106"/>
                  <a:pt x="2171" y="2011"/>
                </a:cubicBezTo>
                <a:cubicBezTo>
                  <a:pt x="2232" y="1918"/>
                  <a:pt x="2267" y="1808"/>
                  <a:pt x="2267" y="1691"/>
                </a:cubicBezTo>
                <a:cubicBezTo>
                  <a:pt x="2267" y="1532"/>
                  <a:pt x="2203" y="1387"/>
                  <a:pt x="2098" y="1283"/>
                </a:cubicBezTo>
                <a:cubicBezTo>
                  <a:pt x="1993" y="1178"/>
                  <a:pt x="1849" y="1113"/>
                  <a:pt x="1689" y="1113"/>
                </a:cubicBezTo>
                <a:cubicBezTo>
                  <a:pt x="1606" y="1113"/>
                  <a:pt x="1532" y="1128"/>
                  <a:pt x="1469" y="1155"/>
                </a:cubicBezTo>
                <a:cubicBezTo>
                  <a:pt x="1365" y="1199"/>
                  <a:pt x="1276" y="1278"/>
                  <a:pt x="1212" y="1375"/>
                </a:cubicBezTo>
                <a:cubicBezTo>
                  <a:pt x="1149" y="1472"/>
                  <a:pt x="1113" y="1586"/>
                  <a:pt x="1113" y="1703"/>
                </a:cubicBezTo>
                <a:cubicBezTo>
                  <a:pt x="1113" y="1777"/>
                  <a:pt x="1127" y="1850"/>
                  <a:pt x="1155" y="1918"/>
                </a:cubicBezTo>
                <a:lnTo>
                  <a:pt x="133" y="2348"/>
                </a:lnTo>
                <a:close/>
              </a:path>
            </a:pathLst>
          </a:custGeom>
          <a:solidFill>
            <a:schemeClr val="accent4"/>
          </a:solidFill>
          <a:ln w="57150" cap="flat" cmpd="sng">
            <a:solidFill>
              <a:schemeClr val="lt1"/>
            </a:solidFill>
            <a:prstDash val="solid"/>
            <a:round/>
            <a:headEnd type="none" w="sm" len="sm"/>
            <a:tailEnd type="none" w="sm" len="sm"/>
          </a:ln>
        </p:spPr>
        <p:txBody>
          <a:bodyPr spcFirstLastPara="1" lIns="90975" tIns="45475" rIns="90975" bIns="45475"/>
          <a:lstStyle/>
          <a:p>
            <a:pPr fontAlgn="auto">
              <a:spcBef>
                <a:spcPts val="0"/>
              </a:spcBef>
              <a:spcAft>
                <a:spcPts val="0"/>
              </a:spcAft>
              <a:buClr>
                <a:srgbClr val="000000"/>
              </a:buClr>
              <a:buFont typeface="Arial" panose="020B0604020202020204"/>
              <a:buNone/>
              <a:defRPr/>
            </a:pPr>
            <a:endParaRPr sz="2005" kern="0">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55" name="Google Shape;155;p9"/>
          <p:cNvSpPr/>
          <p:nvPr/>
        </p:nvSpPr>
        <p:spPr>
          <a:xfrm>
            <a:off x="1225550" y="1081088"/>
            <a:ext cx="2266950" cy="1362075"/>
          </a:xfrm>
          <a:custGeom>
            <a:avLst/>
            <a:gdLst/>
            <a:ahLst/>
            <a:cxnLst/>
            <a:rect l="l" t="t" r="r" b="b"/>
            <a:pathLst>
              <a:path w="2313" h="1445" extrusionOk="0">
                <a:moveTo>
                  <a:pt x="0" y="221"/>
                </a:moveTo>
                <a:cubicBezTo>
                  <a:pt x="57" y="189"/>
                  <a:pt x="117" y="159"/>
                  <a:pt x="179" y="133"/>
                </a:cubicBezTo>
                <a:cubicBezTo>
                  <a:pt x="380" y="48"/>
                  <a:pt x="599" y="0"/>
                  <a:pt x="829" y="0"/>
                </a:cubicBezTo>
                <a:cubicBezTo>
                  <a:pt x="1296" y="0"/>
                  <a:pt x="1719" y="189"/>
                  <a:pt x="2025" y="495"/>
                </a:cubicBezTo>
                <a:cubicBezTo>
                  <a:pt x="2138" y="609"/>
                  <a:pt x="2236" y="738"/>
                  <a:pt x="2313" y="879"/>
                </a:cubicBezTo>
                <a:lnTo>
                  <a:pt x="1353" y="1445"/>
                </a:lnTo>
                <a:cubicBezTo>
                  <a:pt x="1324" y="1385"/>
                  <a:pt x="1285" y="1330"/>
                  <a:pt x="1238" y="1283"/>
                </a:cubicBezTo>
                <a:cubicBezTo>
                  <a:pt x="1133" y="1178"/>
                  <a:pt x="989" y="1113"/>
                  <a:pt x="829" y="1113"/>
                </a:cubicBezTo>
                <a:cubicBezTo>
                  <a:pt x="746" y="1113"/>
                  <a:pt x="672" y="1128"/>
                  <a:pt x="609" y="1155"/>
                </a:cubicBezTo>
                <a:cubicBezTo>
                  <a:pt x="590" y="1163"/>
                  <a:pt x="570" y="1173"/>
                  <a:pt x="552" y="1184"/>
                </a:cubicBezTo>
                <a:lnTo>
                  <a:pt x="0" y="221"/>
                </a:lnTo>
                <a:close/>
              </a:path>
            </a:pathLst>
          </a:custGeom>
          <a:solidFill>
            <a:schemeClr val="accent1"/>
          </a:solidFill>
          <a:ln w="57150" cap="flat" cmpd="sng">
            <a:solidFill>
              <a:schemeClr val="lt1"/>
            </a:solidFill>
            <a:prstDash val="solid"/>
            <a:round/>
            <a:headEnd type="none" w="sm" len="sm"/>
            <a:tailEnd type="none" w="sm" len="sm"/>
          </a:ln>
        </p:spPr>
        <p:txBody>
          <a:bodyPr spcFirstLastPara="1" lIns="90975" tIns="45475" rIns="90975" bIns="45475"/>
          <a:lstStyle/>
          <a:p>
            <a:pPr fontAlgn="auto">
              <a:spcBef>
                <a:spcPts val="0"/>
              </a:spcBef>
              <a:spcAft>
                <a:spcPts val="0"/>
              </a:spcAft>
              <a:buClr>
                <a:srgbClr val="000000"/>
              </a:buClr>
              <a:buFont typeface="Arial" panose="020B0604020202020204"/>
              <a:buNone/>
              <a:defRPr/>
            </a:pPr>
            <a:endParaRPr sz="2005" kern="0">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56" name="Google Shape;156;p9"/>
          <p:cNvSpPr/>
          <p:nvPr/>
        </p:nvSpPr>
        <p:spPr>
          <a:xfrm>
            <a:off x="2408238" y="1919288"/>
            <a:ext cx="1289050" cy="1776412"/>
          </a:xfrm>
          <a:custGeom>
            <a:avLst/>
            <a:gdLst/>
            <a:ahLst/>
            <a:cxnLst/>
            <a:rect l="l" t="t" r="r" b="b"/>
            <a:pathLst>
              <a:path w="1303" h="2087" extrusionOk="0">
                <a:moveTo>
                  <a:pt x="1061" y="0"/>
                </a:moveTo>
                <a:cubicBezTo>
                  <a:pt x="1214" y="255"/>
                  <a:pt x="1303" y="553"/>
                  <a:pt x="1303" y="872"/>
                </a:cubicBezTo>
                <a:cubicBezTo>
                  <a:pt x="1303" y="1209"/>
                  <a:pt x="1200" y="1533"/>
                  <a:pt x="1019" y="1805"/>
                </a:cubicBezTo>
                <a:cubicBezTo>
                  <a:pt x="952" y="1907"/>
                  <a:pt x="874" y="2001"/>
                  <a:pt x="785" y="2087"/>
                </a:cubicBezTo>
                <a:lnTo>
                  <a:pt x="0" y="1301"/>
                </a:lnTo>
                <a:cubicBezTo>
                  <a:pt x="35" y="1269"/>
                  <a:pt x="66" y="1232"/>
                  <a:pt x="93" y="1192"/>
                </a:cubicBezTo>
                <a:cubicBezTo>
                  <a:pt x="154" y="1099"/>
                  <a:pt x="189" y="989"/>
                  <a:pt x="189" y="872"/>
                </a:cubicBezTo>
                <a:cubicBezTo>
                  <a:pt x="189" y="760"/>
                  <a:pt x="157" y="655"/>
                  <a:pt x="101" y="566"/>
                </a:cubicBezTo>
                <a:lnTo>
                  <a:pt x="1061" y="0"/>
                </a:lnTo>
                <a:close/>
              </a:path>
            </a:pathLst>
          </a:custGeom>
          <a:solidFill>
            <a:schemeClr val="accent2"/>
          </a:solidFill>
          <a:ln w="57150" cap="flat" cmpd="sng">
            <a:solidFill>
              <a:schemeClr val="lt1"/>
            </a:solidFill>
            <a:prstDash val="solid"/>
            <a:round/>
            <a:headEnd type="none" w="sm" len="sm"/>
            <a:tailEnd type="none" w="sm" len="sm"/>
          </a:ln>
        </p:spPr>
        <p:txBody>
          <a:bodyPr spcFirstLastPara="1" lIns="90975" tIns="45475" rIns="90975" bIns="45475"/>
          <a:lstStyle/>
          <a:p>
            <a:pPr fontAlgn="auto">
              <a:spcBef>
                <a:spcPts val="0"/>
              </a:spcBef>
              <a:spcAft>
                <a:spcPts val="0"/>
              </a:spcAft>
              <a:buClr>
                <a:srgbClr val="000000"/>
              </a:buClr>
              <a:buFont typeface="Arial" panose="020B0604020202020204"/>
              <a:buNone/>
              <a:defRPr/>
            </a:pPr>
            <a:endParaRPr sz="2005" kern="0">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57" name="Google Shape;157;p9"/>
          <p:cNvSpPr/>
          <p:nvPr/>
        </p:nvSpPr>
        <p:spPr>
          <a:xfrm>
            <a:off x="385763" y="1309688"/>
            <a:ext cx="1398587" cy="1978025"/>
          </a:xfrm>
          <a:custGeom>
            <a:avLst/>
            <a:gdLst/>
            <a:ahLst/>
            <a:cxnLst/>
            <a:rect l="l" t="t" r="r" b="b"/>
            <a:pathLst>
              <a:path w="1428" h="2129" extrusionOk="0">
                <a:moveTo>
                  <a:pt x="149" y="2129"/>
                </a:moveTo>
                <a:cubicBezTo>
                  <a:pt x="37" y="1865"/>
                  <a:pt x="0" y="1590"/>
                  <a:pt x="25" y="1325"/>
                </a:cubicBezTo>
                <a:cubicBezTo>
                  <a:pt x="52" y="1048"/>
                  <a:pt x="147" y="782"/>
                  <a:pt x="296" y="552"/>
                </a:cubicBezTo>
                <a:cubicBezTo>
                  <a:pt x="370" y="438"/>
                  <a:pt x="457" y="334"/>
                  <a:pt x="554" y="242"/>
                </a:cubicBezTo>
                <a:cubicBezTo>
                  <a:pt x="651" y="149"/>
                  <a:pt x="761" y="68"/>
                  <a:pt x="880" y="0"/>
                </a:cubicBezTo>
                <a:lnTo>
                  <a:pt x="1428" y="965"/>
                </a:lnTo>
                <a:cubicBezTo>
                  <a:pt x="1389" y="987"/>
                  <a:pt x="1353" y="1015"/>
                  <a:pt x="1319" y="1046"/>
                </a:cubicBezTo>
                <a:cubicBezTo>
                  <a:pt x="1283" y="1080"/>
                  <a:pt x="1252" y="1117"/>
                  <a:pt x="1227" y="1157"/>
                </a:cubicBezTo>
                <a:cubicBezTo>
                  <a:pt x="1173" y="1239"/>
                  <a:pt x="1139" y="1333"/>
                  <a:pt x="1130" y="1429"/>
                </a:cubicBezTo>
                <a:cubicBezTo>
                  <a:pt x="1122" y="1519"/>
                  <a:pt x="1134" y="1611"/>
                  <a:pt x="1171" y="1699"/>
                </a:cubicBezTo>
                <a:lnTo>
                  <a:pt x="149" y="2129"/>
                </a:lnTo>
                <a:close/>
              </a:path>
            </a:pathLst>
          </a:custGeom>
          <a:solidFill>
            <a:schemeClr val="accent3"/>
          </a:solidFill>
          <a:ln w="57150" cap="flat" cmpd="sng">
            <a:solidFill>
              <a:schemeClr val="lt1"/>
            </a:solidFill>
            <a:prstDash val="solid"/>
            <a:round/>
            <a:headEnd type="none" w="sm" len="sm"/>
            <a:tailEnd type="none" w="sm" len="sm"/>
          </a:ln>
        </p:spPr>
        <p:txBody>
          <a:bodyPr spcFirstLastPara="1" lIns="90975" tIns="45475" rIns="90975" bIns="45475"/>
          <a:lstStyle/>
          <a:p>
            <a:pPr fontAlgn="auto">
              <a:spcBef>
                <a:spcPts val="0"/>
              </a:spcBef>
              <a:spcAft>
                <a:spcPts val="0"/>
              </a:spcAft>
              <a:buClr>
                <a:srgbClr val="000000"/>
              </a:buClr>
              <a:buFont typeface="Arial" panose="020B0604020202020204"/>
              <a:buNone/>
              <a:defRPr/>
            </a:pPr>
            <a:endParaRPr sz="2005" kern="0">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nvGrpSpPr>
          <p:cNvPr id="158" name="Google Shape;158;p9"/>
          <p:cNvGrpSpPr>
            <a:grpSpLocks/>
          </p:cNvGrpSpPr>
          <p:nvPr/>
        </p:nvGrpSpPr>
        <p:grpSpPr bwMode="auto">
          <a:xfrm>
            <a:off x="620713" y="1562100"/>
            <a:ext cx="985837" cy="1254125"/>
            <a:chOff x="1681435" y="1637023"/>
            <a:chExt cx="1152128" cy="1544103"/>
          </a:xfrm>
        </p:grpSpPr>
        <p:sp>
          <p:nvSpPr>
            <p:cNvPr id="159" name="Google Shape;159;p9"/>
            <p:cNvSpPr txBox="1"/>
            <p:nvPr/>
          </p:nvSpPr>
          <p:spPr>
            <a:xfrm>
              <a:off x="2007964" y="1637023"/>
              <a:ext cx="461964" cy="641096"/>
            </a:xfrm>
            <a:prstGeom prst="rect">
              <a:avLst/>
            </a:prstGeom>
            <a:noFill/>
            <a:ln>
              <a:noFill/>
            </a:ln>
          </p:spPr>
          <p:txBody>
            <a:bodyPr spcFirstLastPara="1" lIns="91425" tIns="45700" rIns="91425" bIns="45700">
              <a:spAutoFit/>
            </a:bodyPr>
            <a:lstStyle/>
            <a:p>
              <a:pPr fontAlgn="auto">
                <a:spcBef>
                  <a:spcPts val="0"/>
                </a:spcBef>
                <a:spcAft>
                  <a:spcPts val="0"/>
                </a:spcAft>
                <a:buClr>
                  <a:srgbClr val="000000"/>
                </a:buClr>
                <a:buFont typeface="Arial" panose="020B0604020202020204"/>
                <a:buNone/>
                <a:defRPr/>
              </a:pPr>
              <a:r>
                <a:rPr lang="en-GB" sz="3510" b="1" kern="0">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1</a:t>
              </a:r>
              <a:endParaRPr sz="3510" b="1" kern="0">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3586" name="Google Shape;160;p9"/>
            <p:cNvSpPr txBox="1">
              <a:spLocks noChangeArrowheads="1"/>
            </p:cNvSpPr>
            <p:nvPr/>
          </p:nvSpPr>
          <p:spPr bwMode="auto">
            <a:xfrm>
              <a:off x="1681435" y="2157595"/>
              <a:ext cx="1152128" cy="1023531"/>
            </a:xfrm>
            <a:prstGeom prst="rect">
              <a:avLst/>
            </a:prstGeom>
            <a:noFill/>
            <a:ln w="9525">
              <a:noFill/>
              <a:miter lim="800000"/>
              <a:headEnd/>
              <a:tailEnd/>
            </a:ln>
          </p:spPr>
          <p:txBody>
            <a:bodyPr lIns="91425" tIns="45700" rIns="91425" bIns="45700">
              <a:spAutoFit/>
            </a:bodyPr>
            <a:lstStyle/>
            <a:p>
              <a:pPr algn="ctr">
                <a:buClr>
                  <a:srgbClr val="000000"/>
                </a:buClr>
                <a:buFont typeface="Arial" charset="0"/>
                <a:buNone/>
              </a:pPr>
              <a:r>
                <a:rPr lang="en-GB" sz="1600" b="1">
                  <a:solidFill>
                    <a:srgbClr val="FFFFFF"/>
                  </a:solidFill>
                  <a:latin typeface="Times New Roman" pitchFamily="18" charset="0"/>
                  <a:cs typeface="Times New Roman" pitchFamily="18" charset="0"/>
                  <a:sym typeface="Times New Roman" pitchFamily="18" charset="0"/>
                </a:rPr>
                <a:t>Bom nguyên tử:</a:t>
              </a:r>
              <a:endParaRPr lang="en-US" sz="1600">
                <a:solidFill>
                  <a:srgbClr val="FFFFFF"/>
                </a:solidFill>
                <a:latin typeface="Microsoft YaHei" charset="-122"/>
                <a:ea typeface="Microsoft YaHei" charset="-122"/>
                <a:sym typeface="Microsoft YaHei" charset="-122"/>
              </a:endParaRPr>
            </a:p>
          </p:txBody>
        </p:sp>
      </p:grpSp>
      <p:grpSp>
        <p:nvGrpSpPr>
          <p:cNvPr id="161" name="Google Shape;161;p9"/>
          <p:cNvGrpSpPr>
            <a:grpSpLocks/>
          </p:cNvGrpSpPr>
          <p:nvPr/>
        </p:nvGrpSpPr>
        <p:grpSpPr bwMode="auto">
          <a:xfrm>
            <a:off x="1817688" y="1081088"/>
            <a:ext cx="1104900" cy="1033462"/>
            <a:chOff x="3184500" y="871906"/>
            <a:chExt cx="1291281" cy="842153"/>
          </a:xfrm>
        </p:grpSpPr>
        <p:sp>
          <p:nvSpPr>
            <p:cNvPr id="162" name="Google Shape;162;p9"/>
            <p:cNvSpPr txBox="1"/>
            <p:nvPr/>
          </p:nvSpPr>
          <p:spPr>
            <a:xfrm>
              <a:off x="3616782" y="871906"/>
              <a:ext cx="421151" cy="562729"/>
            </a:xfrm>
            <a:prstGeom prst="rect">
              <a:avLst/>
            </a:prstGeom>
            <a:noFill/>
            <a:ln>
              <a:noFill/>
            </a:ln>
          </p:spPr>
          <p:txBody>
            <a:bodyPr spcFirstLastPara="1" lIns="91425" tIns="45700" rIns="91425" bIns="45700">
              <a:spAutoFit/>
            </a:bodyPr>
            <a:lstStyle/>
            <a:p>
              <a:pPr fontAlgn="auto">
                <a:spcBef>
                  <a:spcPts val="0"/>
                </a:spcBef>
                <a:spcAft>
                  <a:spcPts val="0"/>
                </a:spcAft>
                <a:buClr>
                  <a:srgbClr val="000000"/>
                </a:buClr>
                <a:buFont typeface="Arial" panose="020B0604020202020204"/>
                <a:buNone/>
                <a:defRPr/>
              </a:pPr>
              <a:r>
                <a:rPr lang="en-GB" sz="3010" b="1" kern="0">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2</a:t>
              </a:r>
              <a:endParaRPr sz="3010" b="1" kern="0">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3584" name="Google Shape;163;p9"/>
            <p:cNvSpPr txBox="1">
              <a:spLocks noChangeArrowheads="1"/>
            </p:cNvSpPr>
            <p:nvPr/>
          </p:nvSpPr>
          <p:spPr bwMode="auto">
            <a:xfrm>
              <a:off x="3184500" y="1238003"/>
              <a:ext cx="1291281" cy="476056"/>
            </a:xfrm>
            <a:prstGeom prst="rect">
              <a:avLst/>
            </a:prstGeom>
            <a:noFill/>
            <a:ln w="9525">
              <a:noFill/>
              <a:miter lim="800000"/>
              <a:headEnd/>
              <a:tailEnd/>
            </a:ln>
          </p:spPr>
          <p:txBody>
            <a:bodyPr lIns="91425" tIns="45700" rIns="91425" bIns="45700">
              <a:spAutoFit/>
            </a:bodyPr>
            <a:lstStyle/>
            <a:p>
              <a:pPr algn="ctr">
                <a:buClr>
                  <a:srgbClr val="000000"/>
                </a:buClr>
                <a:buFont typeface="Arial" charset="0"/>
                <a:buNone/>
              </a:pPr>
              <a:r>
                <a:rPr lang="en-GB" sz="1600" b="1">
                  <a:solidFill>
                    <a:srgbClr val="FFFFFF"/>
                  </a:solidFill>
                  <a:latin typeface="Times New Roman" pitchFamily="18" charset="0"/>
                  <a:cs typeface="Times New Roman" pitchFamily="18" charset="0"/>
                  <a:sym typeface="Times New Roman" pitchFamily="18" charset="0"/>
                </a:rPr>
                <a:t>Phóng xạ nguyên tử:</a:t>
              </a:r>
              <a:endParaRPr lang="en-US">
                <a:solidFill>
                  <a:srgbClr val="FFFFFF"/>
                </a:solidFill>
                <a:latin typeface="Microsoft YaHei" charset="-122"/>
                <a:ea typeface="Microsoft YaHei" charset="-122"/>
                <a:sym typeface="Microsoft YaHei" charset="-122"/>
              </a:endParaRPr>
            </a:p>
          </p:txBody>
        </p:sp>
      </p:grpSp>
      <p:grpSp>
        <p:nvGrpSpPr>
          <p:cNvPr id="164" name="Google Shape;164;p9"/>
          <p:cNvGrpSpPr>
            <a:grpSpLocks/>
          </p:cNvGrpSpPr>
          <p:nvPr/>
        </p:nvGrpSpPr>
        <p:grpSpPr bwMode="auto">
          <a:xfrm>
            <a:off x="2670175" y="2135188"/>
            <a:ext cx="985838" cy="1082675"/>
            <a:chOff x="4138032" y="2168050"/>
            <a:chExt cx="1152128" cy="1333514"/>
          </a:xfrm>
        </p:grpSpPr>
        <p:sp>
          <p:nvSpPr>
            <p:cNvPr id="165" name="Google Shape;165;p9"/>
            <p:cNvSpPr txBox="1"/>
            <p:nvPr/>
          </p:nvSpPr>
          <p:spPr>
            <a:xfrm>
              <a:off x="4464561" y="2168050"/>
              <a:ext cx="461965" cy="641338"/>
            </a:xfrm>
            <a:prstGeom prst="rect">
              <a:avLst/>
            </a:prstGeom>
            <a:noFill/>
            <a:ln>
              <a:noFill/>
            </a:ln>
          </p:spPr>
          <p:txBody>
            <a:bodyPr spcFirstLastPara="1" lIns="91425" tIns="45700" rIns="91425" bIns="45700">
              <a:spAutoFit/>
            </a:bodyPr>
            <a:lstStyle/>
            <a:p>
              <a:pPr fontAlgn="auto">
                <a:spcBef>
                  <a:spcPts val="0"/>
                </a:spcBef>
                <a:spcAft>
                  <a:spcPts val="0"/>
                </a:spcAft>
                <a:buClr>
                  <a:srgbClr val="000000"/>
                </a:buClr>
                <a:buFont typeface="Arial" panose="020B0604020202020204"/>
                <a:buNone/>
                <a:defRPr/>
              </a:pPr>
              <a:r>
                <a:rPr lang="en-GB" sz="3510" b="1" kern="0">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3</a:t>
              </a:r>
              <a:endParaRPr sz="3510" b="1" kern="0">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3582" name="Google Shape;166;p9"/>
            <p:cNvSpPr txBox="1">
              <a:spLocks noChangeArrowheads="1"/>
            </p:cNvSpPr>
            <p:nvPr/>
          </p:nvSpPr>
          <p:spPr bwMode="auto">
            <a:xfrm>
              <a:off x="4138032" y="2781301"/>
              <a:ext cx="1152128" cy="720263"/>
            </a:xfrm>
            <a:prstGeom prst="rect">
              <a:avLst/>
            </a:prstGeom>
            <a:noFill/>
            <a:ln w="9525">
              <a:noFill/>
              <a:miter lim="800000"/>
              <a:headEnd/>
              <a:tailEnd/>
            </a:ln>
          </p:spPr>
          <p:txBody>
            <a:bodyPr lIns="91425" tIns="45700" rIns="91425" bIns="45700">
              <a:spAutoFit/>
            </a:bodyPr>
            <a:lstStyle/>
            <a:p>
              <a:pPr algn="ctr">
                <a:buClr>
                  <a:srgbClr val="000000"/>
                </a:buClr>
                <a:buFont typeface="Arial" charset="0"/>
                <a:buNone/>
              </a:pPr>
              <a:r>
                <a:rPr lang="en-GB" sz="1600" b="1">
                  <a:solidFill>
                    <a:srgbClr val="FFFFFF"/>
                  </a:solidFill>
                  <a:latin typeface="Times New Roman" pitchFamily="18" charset="0"/>
                  <a:cs typeface="Times New Roman" pitchFamily="18" charset="0"/>
                  <a:sym typeface="Times New Roman" pitchFamily="18" charset="0"/>
                </a:rPr>
                <a:t>Truyền thuyết</a:t>
              </a:r>
              <a:r>
                <a:rPr lang="en-GB" sz="1600">
                  <a:solidFill>
                    <a:srgbClr val="FFFFFF"/>
                  </a:solidFill>
                  <a:latin typeface="Times New Roman" pitchFamily="18" charset="0"/>
                  <a:cs typeface="Times New Roman" pitchFamily="18" charset="0"/>
                  <a:sym typeface="Times New Roman" pitchFamily="18" charset="0"/>
                </a:rPr>
                <a:t>:</a:t>
              </a:r>
              <a:endParaRPr lang="en-US" sz="1600">
                <a:solidFill>
                  <a:srgbClr val="FFFFFF"/>
                </a:solidFill>
                <a:latin typeface="Microsoft YaHei" charset="-122"/>
                <a:ea typeface="Microsoft YaHei" charset="-122"/>
                <a:sym typeface="Microsoft YaHei" charset="-122"/>
              </a:endParaRPr>
            </a:p>
          </p:txBody>
        </p:sp>
      </p:grpSp>
      <p:grpSp>
        <p:nvGrpSpPr>
          <p:cNvPr id="167" name="Google Shape;167;p9"/>
          <p:cNvGrpSpPr>
            <a:grpSpLocks/>
          </p:cNvGrpSpPr>
          <p:nvPr/>
        </p:nvGrpSpPr>
        <p:grpSpPr bwMode="auto">
          <a:xfrm>
            <a:off x="1760538" y="3206750"/>
            <a:ext cx="985837" cy="754063"/>
            <a:chOff x="2930276" y="3668024"/>
            <a:chExt cx="1152128" cy="929908"/>
          </a:xfrm>
        </p:grpSpPr>
        <p:sp>
          <p:nvSpPr>
            <p:cNvPr id="168" name="Google Shape;168;p9"/>
            <p:cNvSpPr txBox="1"/>
            <p:nvPr/>
          </p:nvSpPr>
          <p:spPr>
            <a:xfrm>
              <a:off x="3256805" y="3668024"/>
              <a:ext cx="461964" cy="640168"/>
            </a:xfrm>
            <a:prstGeom prst="rect">
              <a:avLst/>
            </a:prstGeom>
            <a:noFill/>
            <a:ln>
              <a:noFill/>
            </a:ln>
          </p:spPr>
          <p:txBody>
            <a:bodyPr spcFirstLastPara="1" lIns="91425" tIns="45700" rIns="91425" bIns="45700">
              <a:spAutoFit/>
            </a:bodyPr>
            <a:lstStyle/>
            <a:p>
              <a:pPr fontAlgn="auto">
                <a:spcBef>
                  <a:spcPts val="0"/>
                </a:spcBef>
                <a:spcAft>
                  <a:spcPts val="0"/>
                </a:spcAft>
                <a:buClr>
                  <a:srgbClr val="000000"/>
                </a:buClr>
                <a:buFont typeface="Arial" panose="020B0604020202020204"/>
                <a:buNone/>
                <a:defRPr/>
              </a:pPr>
              <a:r>
                <a:rPr lang="en-GB" sz="3510" b="1" kern="0">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4</a:t>
              </a:r>
              <a:endParaRPr sz="3510" b="1" kern="0">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3580" name="Google Shape;169;p9"/>
            <p:cNvSpPr txBox="1">
              <a:spLocks noChangeArrowheads="1"/>
            </p:cNvSpPr>
            <p:nvPr/>
          </p:nvSpPr>
          <p:spPr bwMode="auto">
            <a:xfrm>
              <a:off x="2930276" y="4180937"/>
              <a:ext cx="1152128" cy="416995"/>
            </a:xfrm>
            <a:prstGeom prst="rect">
              <a:avLst/>
            </a:prstGeom>
            <a:noFill/>
            <a:ln w="9525">
              <a:noFill/>
              <a:miter lim="800000"/>
              <a:headEnd/>
              <a:tailEnd/>
            </a:ln>
          </p:spPr>
          <p:txBody>
            <a:bodyPr lIns="91425" tIns="45700" rIns="91425" bIns="45700">
              <a:spAutoFit/>
            </a:bodyPr>
            <a:lstStyle/>
            <a:p>
              <a:pPr algn="ctr">
                <a:buClr>
                  <a:srgbClr val="000000"/>
                </a:buClr>
                <a:buFont typeface="Arial" charset="0"/>
                <a:buNone/>
              </a:pPr>
              <a:r>
                <a:rPr lang="en-GB" sz="1600" b="1">
                  <a:solidFill>
                    <a:srgbClr val="FFFFFF"/>
                  </a:solidFill>
                  <a:latin typeface="Times New Roman" pitchFamily="18" charset="0"/>
                  <a:cs typeface="Times New Roman" pitchFamily="18" charset="0"/>
                  <a:sym typeface="Times New Roman" pitchFamily="18" charset="0"/>
                </a:rPr>
                <a:t>Con sếu</a:t>
              </a:r>
              <a:r>
                <a:rPr lang="en-GB" sz="1600">
                  <a:solidFill>
                    <a:srgbClr val="FFFFFF"/>
                  </a:solidFill>
                  <a:latin typeface="Times New Roman" pitchFamily="18" charset="0"/>
                  <a:cs typeface="Times New Roman" pitchFamily="18" charset="0"/>
                  <a:sym typeface="Times New Roman" pitchFamily="18" charset="0"/>
                </a:rPr>
                <a:t>:</a:t>
              </a:r>
              <a:endParaRPr lang="en-US" sz="1600">
                <a:solidFill>
                  <a:srgbClr val="FFFFFF"/>
                </a:solidFill>
                <a:latin typeface="Microsoft YaHei" charset="-122"/>
                <a:ea typeface="Microsoft YaHei" charset="-122"/>
                <a:sym typeface="Microsoft YaHei" charset="-122"/>
              </a:endParaRPr>
            </a:p>
          </p:txBody>
        </p:sp>
      </p:grpSp>
      <p:sp>
        <p:nvSpPr>
          <p:cNvPr id="170" name="Google Shape;170;p9"/>
          <p:cNvSpPr txBox="1">
            <a:spLocks noChangeArrowheads="1"/>
          </p:cNvSpPr>
          <p:nvPr/>
        </p:nvSpPr>
        <p:spPr bwMode="auto">
          <a:xfrm>
            <a:off x="5835650" y="1309688"/>
            <a:ext cx="5516563" cy="1663700"/>
          </a:xfrm>
          <a:prstGeom prst="rect">
            <a:avLst/>
          </a:prstGeom>
          <a:noFill/>
          <a:ln w="9525">
            <a:noFill/>
            <a:miter lim="800000"/>
            <a:headEnd/>
            <a:tailEnd/>
          </a:ln>
        </p:spPr>
        <p:txBody>
          <a:bodyPr lIns="90975" tIns="45475" rIns="90975" bIns="45475">
            <a:spAutoFit/>
          </a:bodyPr>
          <a:lstStyle/>
          <a:p>
            <a:pPr algn="just">
              <a:lnSpc>
                <a:spcPct val="150000"/>
              </a:lnSpc>
              <a:buClr>
                <a:srgbClr val="000000"/>
              </a:buClr>
              <a:buFont typeface="Arial" charset="0"/>
              <a:buNone/>
            </a:pPr>
            <a:r>
              <a:rPr lang="en-GB" sz="2400" b="1">
                <a:solidFill>
                  <a:srgbClr val="93382C"/>
                </a:solidFill>
                <a:latin typeface="Times New Roman" pitchFamily="18" charset="0"/>
                <a:cs typeface="Times New Roman" pitchFamily="18" charset="0"/>
                <a:sym typeface="Times New Roman" pitchFamily="18" charset="0"/>
              </a:rPr>
              <a:t>Bom nguyên tử:</a:t>
            </a:r>
            <a:r>
              <a:rPr lang="en-GB" sz="2400" b="1">
                <a:solidFill>
                  <a:srgbClr val="44546A"/>
                </a:solidFill>
                <a:latin typeface="Times New Roman" pitchFamily="18" charset="0"/>
                <a:cs typeface="Times New Roman" pitchFamily="18" charset="0"/>
                <a:sym typeface="Times New Roman" pitchFamily="18" charset="0"/>
              </a:rPr>
              <a:t> </a:t>
            </a:r>
            <a:r>
              <a:rPr lang="en-GB" sz="2400">
                <a:solidFill>
                  <a:srgbClr val="611925"/>
                </a:solidFill>
                <a:latin typeface="Times New Roman" pitchFamily="18" charset="0"/>
                <a:cs typeface="Times New Roman" pitchFamily="18" charset="0"/>
                <a:sym typeface="Times New Roman" pitchFamily="18" charset="0"/>
              </a:rPr>
              <a:t>bom có sức sát thương và công phá mạnh gấp nhiều lần bom thường. </a:t>
            </a:r>
            <a:endParaRPr lang="en-US" sz="2400">
              <a:solidFill>
                <a:srgbClr val="611925"/>
              </a:solidFill>
              <a:latin typeface="Times New Roman" pitchFamily="18" charset="0"/>
              <a:cs typeface="Times New Roman" pitchFamily="18" charset="0"/>
              <a:sym typeface="Times New Roman" pitchFamily="18" charset="0"/>
            </a:endParaRPr>
          </a:p>
          <a:p>
            <a:pPr algn="just">
              <a:lnSpc>
                <a:spcPct val="150000"/>
              </a:lnSpc>
              <a:buClr>
                <a:srgbClr val="000000"/>
              </a:buClr>
              <a:buFont typeface="Arial" charset="0"/>
              <a:buNone/>
            </a:pPr>
            <a:endParaRPr lang="en-US" sz="2000">
              <a:solidFill>
                <a:srgbClr val="262626"/>
              </a:solidFill>
              <a:latin typeface="Microsoft YaHei" charset="-122"/>
              <a:ea typeface="Microsoft YaHei" charset="-122"/>
              <a:sym typeface="Microsoft YaHei" charset="-122"/>
            </a:endParaRPr>
          </a:p>
        </p:txBody>
      </p:sp>
      <p:grpSp>
        <p:nvGrpSpPr>
          <p:cNvPr id="171" name="Google Shape;171;p9"/>
          <p:cNvGrpSpPr>
            <a:grpSpLocks/>
          </p:cNvGrpSpPr>
          <p:nvPr/>
        </p:nvGrpSpPr>
        <p:grpSpPr bwMode="auto">
          <a:xfrm>
            <a:off x="4891088" y="1481138"/>
            <a:ext cx="962025" cy="949325"/>
            <a:chOff x="6409426" y="1173624"/>
            <a:chExt cx="962086" cy="962084"/>
          </a:xfrm>
        </p:grpSpPr>
        <p:sp>
          <p:nvSpPr>
            <p:cNvPr id="172" name="Google Shape;172;p9"/>
            <p:cNvSpPr/>
            <p:nvPr/>
          </p:nvSpPr>
          <p:spPr>
            <a:xfrm>
              <a:off x="6409426" y="1173624"/>
              <a:ext cx="962086" cy="962084"/>
            </a:xfrm>
            <a:prstGeom prst="ellipse">
              <a:avLst/>
            </a:prstGeom>
            <a:solidFill>
              <a:schemeClr val="accent3"/>
            </a:solidFill>
            <a:ln w="57150" cap="flat" cmpd="sng">
              <a:solidFill>
                <a:schemeClr val="lt1"/>
              </a:solidFill>
              <a:prstDash val="solid"/>
              <a:round/>
              <a:headEnd type="none" w="sm" len="sm"/>
              <a:tailEnd type="none" w="sm" len="sm"/>
            </a:ln>
          </p:spPr>
          <p:txBody>
            <a:bodyPr spcFirstLastPara="1" lIns="114650" tIns="57325" rIns="114650" bIns="57325"/>
            <a:lstStyle/>
            <a:p>
              <a:pPr fontAlgn="auto">
                <a:spcBef>
                  <a:spcPts val="0"/>
                </a:spcBef>
                <a:spcAft>
                  <a:spcPts val="0"/>
                </a:spcAft>
                <a:buClr>
                  <a:srgbClr val="000000"/>
                </a:buClr>
                <a:buFont typeface="Arial" panose="020B0604020202020204"/>
                <a:buNone/>
                <a:defRPr/>
              </a:pPr>
              <a:endParaRPr sz="2005" kern="0">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73" name="Google Shape;173;p9"/>
            <p:cNvSpPr txBox="1"/>
            <p:nvPr/>
          </p:nvSpPr>
          <p:spPr>
            <a:xfrm>
              <a:off x="6653917" y="1318419"/>
              <a:ext cx="461991" cy="641925"/>
            </a:xfrm>
            <a:prstGeom prst="rect">
              <a:avLst/>
            </a:prstGeom>
            <a:noFill/>
            <a:ln>
              <a:noFill/>
            </a:ln>
          </p:spPr>
          <p:txBody>
            <a:bodyPr spcFirstLastPara="1" lIns="91425" tIns="45700" rIns="91425" bIns="45700">
              <a:spAutoFit/>
            </a:bodyPr>
            <a:lstStyle/>
            <a:p>
              <a:pPr fontAlgn="auto">
                <a:spcBef>
                  <a:spcPts val="0"/>
                </a:spcBef>
                <a:spcAft>
                  <a:spcPts val="0"/>
                </a:spcAft>
                <a:buClr>
                  <a:srgbClr val="000000"/>
                </a:buClr>
                <a:buFont typeface="Arial" panose="020B0604020202020204"/>
                <a:buNone/>
                <a:defRPr/>
              </a:pPr>
              <a:r>
                <a:rPr lang="en-GB" sz="3510" b="1" kern="0">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1</a:t>
              </a:r>
              <a:endParaRPr sz="3510" b="1" kern="0">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grpSp>
        <p:nvGrpSpPr>
          <p:cNvPr id="174" name="Google Shape;174;p9"/>
          <p:cNvGrpSpPr>
            <a:grpSpLocks/>
          </p:cNvGrpSpPr>
          <p:nvPr/>
        </p:nvGrpSpPr>
        <p:grpSpPr bwMode="auto">
          <a:xfrm>
            <a:off x="4891088" y="2687638"/>
            <a:ext cx="962025" cy="949325"/>
            <a:chOff x="6409426" y="2394908"/>
            <a:chExt cx="962086" cy="962084"/>
          </a:xfrm>
        </p:grpSpPr>
        <p:sp>
          <p:nvSpPr>
            <p:cNvPr id="175" name="Google Shape;175;p9"/>
            <p:cNvSpPr/>
            <p:nvPr/>
          </p:nvSpPr>
          <p:spPr>
            <a:xfrm>
              <a:off x="6409426" y="2394908"/>
              <a:ext cx="962086" cy="962084"/>
            </a:xfrm>
            <a:prstGeom prst="ellipse">
              <a:avLst/>
            </a:prstGeom>
            <a:solidFill>
              <a:schemeClr val="accent1"/>
            </a:solidFill>
            <a:ln w="57150" cap="flat" cmpd="sng">
              <a:solidFill>
                <a:schemeClr val="lt1"/>
              </a:solidFill>
              <a:prstDash val="solid"/>
              <a:round/>
              <a:headEnd type="none" w="sm" len="sm"/>
              <a:tailEnd type="none" w="sm" len="sm"/>
            </a:ln>
          </p:spPr>
          <p:txBody>
            <a:bodyPr spcFirstLastPara="1" lIns="114650" tIns="57325" rIns="114650" bIns="57325"/>
            <a:lstStyle/>
            <a:p>
              <a:pPr fontAlgn="auto">
                <a:spcBef>
                  <a:spcPts val="0"/>
                </a:spcBef>
                <a:spcAft>
                  <a:spcPts val="0"/>
                </a:spcAft>
                <a:buClr>
                  <a:srgbClr val="000000"/>
                </a:buClr>
                <a:buFont typeface="Arial" panose="020B0604020202020204"/>
                <a:buNone/>
                <a:defRPr/>
              </a:pPr>
              <a:endParaRPr sz="2005" kern="0">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76" name="Google Shape;176;p9"/>
            <p:cNvSpPr txBox="1"/>
            <p:nvPr/>
          </p:nvSpPr>
          <p:spPr>
            <a:xfrm>
              <a:off x="6636452" y="2536486"/>
              <a:ext cx="461992" cy="640317"/>
            </a:xfrm>
            <a:prstGeom prst="rect">
              <a:avLst/>
            </a:prstGeom>
            <a:noFill/>
            <a:ln>
              <a:noFill/>
            </a:ln>
          </p:spPr>
          <p:txBody>
            <a:bodyPr spcFirstLastPara="1" lIns="91425" tIns="45700" rIns="91425" bIns="45700">
              <a:spAutoFit/>
            </a:bodyPr>
            <a:lstStyle/>
            <a:p>
              <a:pPr fontAlgn="auto">
                <a:spcBef>
                  <a:spcPts val="0"/>
                </a:spcBef>
                <a:spcAft>
                  <a:spcPts val="0"/>
                </a:spcAft>
                <a:buClr>
                  <a:srgbClr val="000000"/>
                </a:buClr>
                <a:buFont typeface="Arial" panose="020B0604020202020204"/>
                <a:buNone/>
                <a:defRPr/>
              </a:pPr>
              <a:r>
                <a:rPr lang="en-GB" sz="3510" b="1" kern="0">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2</a:t>
              </a:r>
              <a:endParaRPr sz="3510" b="1" kern="0">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grpSp>
        <p:nvGrpSpPr>
          <p:cNvPr id="177" name="Google Shape;177;p9"/>
          <p:cNvGrpSpPr>
            <a:grpSpLocks/>
          </p:cNvGrpSpPr>
          <p:nvPr/>
        </p:nvGrpSpPr>
        <p:grpSpPr bwMode="auto">
          <a:xfrm>
            <a:off x="4891088" y="3844925"/>
            <a:ext cx="962025" cy="950913"/>
            <a:chOff x="6409429" y="3568104"/>
            <a:chExt cx="962087" cy="962084"/>
          </a:xfrm>
        </p:grpSpPr>
        <p:sp>
          <p:nvSpPr>
            <p:cNvPr id="178" name="Google Shape;178;p9"/>
            <p:cNvSpPr/>
            <p:nvPr/>
          </p:nvSpPr>
          <p:spPr>
            <a:xfrm>
              <a:off x="6409429" y="3568104"/>
              <a:ext cx="962087" cy="962084"/>
            </a:xfrm>
            <a:prstGeom prst="ellipse">
              <a:avLst/>
            </a:prstGeom>
            <a:solidFill>
              <a:schemeClr val="accent2"/>
            </a:solidFill>
            <a:ln w="57150" cap="flat" cmpd="sng">
              <a:solidFill>
                <a:schemeClr val="lt1"/>
              </a:solidFill>
              <a:prstDash val="solid"/>
              <a:round/>
              <a:headEnd type="none" w="sm" len="sm"/>
              <a:tailEnd type="none" w="sm" len="sm"/>
            </a:ln>
          </p:spPr>
          <p:txBody>
            <a:bodyPr spcFirstLastPara="1" lIns="114650" tIns="57325" rIns="114650" bIns="57325"/>
            <a:lstStyle/>
            <a:p>
              <a:pPr fontAlgn="auto">
                <a:spcBef>
                  <a:spcPts val="0"/>
                </a:spcBef>
                <a:spcAft>
                  <a:spcPts val="0"/>
                </a:spcAft>
                <a:buClr>
                  <a:srgbClr val="000000"/>
                </a:buClr>
                <a:buFont typeface="Arial" panose="020B0604020202020204"/>
                <a:buNone/>
                <a:defRPr/>
              </a:pPr>
              <a:endParaRPr sz="2005" kern="0">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79" name="Google Shape;179;p9"/>
            <p:cNvSpPr txBox="1"/>
            <p:nvPr/>
          </p:nvSpPr>
          <p:spPr>
            <a:xfrm>
              <a:off x="6636456" y="3701415"/>
              <a:ext cx="461993" cy="640853"/>
            </a:xfrm>
            <a:prstGeom prst="rect">
              <a:avLst/>
            </a:prstGeom>
            <a:noFill/>
            <a:ln>
              <a:noFill/>
            </a:ln>
          </p:spPr>
          <p:txBody>
            <a:bodyPr spcFirstLastPara="1" lIns="91425" tIns="45700" rIns="91425" bIns="45700">
              <a:spAutoFit/>
            </a:bodyPr>
            <a:lstStyle/>
            <a:p>
              <a:pPr fontAlgn="auto">
                <a:spcBef>
                  <a:spcPts val="0"/>
                </a:spcBef>
                <a:spcAft>
                  <a:spcPts val="0"/>
                </a:spcAft>
                <a:buClr>
                  <a:srgbClr val="000000"/>
                </a:buClr>
                <a:buFont typeface="Arial" panose="020B0604020202020204"/>
                <a:buNone/>
                <a:defRPr/>
              </a:pPr>
              <a:r>
                <a:rPr lang="en-GB" sz="3510" b="1" kern="0">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3</a:t>
              </a:r>
              <a:endParaRPr sz="3510" b="1" kern="0">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grpSp>
        <p:nvGrpSpPr>
          <p:cNvPr id="180" name="Google Shape;180;p9"/>
          <p:cNvGrpSpPr>
            <a:grpSpLocks/>
          </p:cNvGrpSpPr>
          <p:nvPr/>
        </p:nvGrpSpPr>
        <p:grpSpPr bwMode="auto">
          <a:xfrm>
            <a:off x="4891088" y="5130800"/>
            <a:ext cx="962025" cy="949325"/>
            <a:chOff x="6409426" y="4869160"/>
            <a:chExt cx="962086" cy="962084"/>
          </a:xfrm>
        </p:grpSpPr>
        <p:sp>
          <p:nvSpPr>
            <p:cNvPr id="181" name="Google Shape;181;p9"/>
            <p:cNvSpPr/>
            <p:nvPr/>
          </p:nvSpPr>
          <p:spPr>
            <a:xfrm>
              <a:off x="6409426" y="4869160"/>
              <a:ext cx="962086" cy="962084"/>
            </a:xfrm>
            <a:prstGeom prst="ellipse">
              <a:avLst/>
            </a:prstGeom>
            <a:solidFill>
              <a:schemeClr val="accent4"/>
            </a:solidFill>
            <a:ln w="57150" cap="flat" cmpd="sng">
              <a:solidFill>
                <a:schemeClr val="lt1"/>
              </a:solidFill>
              <a:prstDash val="solid"/>
              <a:round/>
              <a:headEnd type="none" w="sm" len="sm"/>
              <a:tailEnd type="none" w="sm" len="sm"/>
            </a:ln>
          </p:spPr>
          <p:txBody>
            <a:bodyPr spcFirstLastPara="1" lIns="114650" tIns="57325" rIns="114650" bIns="57325"/>
            <a:lstStyle/>
            <a:p>
              <a:pPr fontAlgn="auto">
                <a:spcBef>
                  <a:spcPts val="0"/>
                </a:spcBef>
                <a:spcAft>
                  <a:spcPts val="0"/>
                </a:spcAft>
                <a:buClr>
                  <a:srgbClr val="000000"/>
                </a:buClr>
                <a:buFont typeface="Arial" panose="020B0604020202020204"/>
                <a:buNone/>
                <a:defRPr/>
              </a:pPr>
              <a:endParaRPr sz="2005" kern="0">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82" name="Google Shape;182;p9"/>
            <p:cNvSpPr txBox="1"/>
            <p:nvPr/>
          </p:nvSpPr>
          <p:spPr>
            <a:xfrm>
              <a:off x="6617401" y="5005912"/>
              <a:ext cx="461992" cy="640317"/>
            </a:xfrm>
            <a:prstGeom prst="rect">
              <a:avLst/>
            </a:prstGeom>
            <a:noFill/>
            <a:ln>
              <a:noFill/>
            </a:ln>
          </p:spPr>
          <p:txBody>
            <a:bodyPr spcFirstLastPara="1" lIns="91425" tIns="45700" rIns="91425" bIns="45700">
              <a:spAutoFit/>
            </a:bodyPr>
            <a:lstStyle/>
            <a:p>
              <a:pPr fontAlgn="auto">
                <a:spcBef>
                  <a:spcPts val="0"/>
                </a:spcBef>
                <a:spcAft>
                  <a:spcPts val="0"/>
                </a:spcAft>
                <a:buClr>
                  <a:srgbClr val="000000"/>
                </a:buClr>
                <a:buFont typeface="Arial" panose="020B0604020202020204"/>
                <a:buNone/>
                <a:defRPr/>
              </a:pPr>
              <a:r>
                <a:rPr lang="en-GB" sz="3510" b="1" kern="0">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4</a:t>
              </a:r>
              <a:endParaRPr sz="3510" b="1" kern="0">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sp>
        <p:nvSpPr>
          <p:cNvPr id="183" name="Google Shape;183;p9"/>
          <p:cNvSpPr txBox="1">
            <a:spLocks noChangeArrowheads="1"/>
          </p:cNvSpPr>
          <p:nvPr/>
        </p:nvSpPr>
        <p:spPr bwMode="auto">
          <a:xfrm>
            <a:off x="5903913" y="2479675"/>
            <a:ext cx="5397500" cy="1420813"/>
          </a:xfrm>
          <a:prstGeom prst="rect">
            <a:avLst/>
          </a:prstGeom>
          <a:noFill/>
          <a:ln w="9525">
            <a:noFill/>
            <a:miter lim="800000"/>
            <a:headEnd/>
            <a:tailEnd/>
          </a:ln>
        </p:spPr>
        <p:txBody>
          <a:bodyPr lIns="90975" tIns="45475" rIns="90975" bIns="45475">
            <a:spAutoFit/>
          </a:bodyPr>
          <a:lstStyle/>
          <a:p>
            <a:pPr algn="just">
              <a:lnSpc>
                <a:spcPct val="120000"/>
              </a:lnSpc>
              <a:buClr>
                <a:srgbClr val="93382C"/>
              </a:buClr>
              <a:buSzPts val="2400"/>
              <a:buFont typeface="Arial" charset="0"/>
              <a:buNone/>
            </a:pPr>
            <a:r>
              <a:rPr lang="en-GB" sz="2400" b="1">
                <a:solidFill>
                  <a:srgbClr val="93382C"/>
                </a:solidFill>
                <a:latin typeface="Times New Roman" pitchFamily="18" charset="0"/>
                <a:cs typeface="Times New Roman" pitchFamily="18" charset="0"/>
                <a:sym typeface="Times New Roman" pitchFamily="18" charset="0"/>
              </a:rPr>
              <a:t>Phóng xạ nguyên tử: </a:t>
            </a:r>
            <a:r>
              <a:rPr lang="en-GB" sz="2400">
                <a:solidFill>
                  <a:srgbClr val="93382C"/>
                </a:solidFill>
                <a:latin typeface="Times New Roman" pitchFamily="18" charset="0"/>
                <a:cs typeface="Times New Roman" pitchFamily="18" charset="0"/>
                <a:sym typeface="Times New Roman" pitchFamily="18" charset="0"/>
              </a:rPr>
              <a:t>chất sinh ra khi bom nguyên tử nổ, rát có hại cho sức khở và môi trường</a:t>
            </a:r>
            <a:endParaRPr lang="en-US" sz="2400">
              <a:solidFill>
                <a:srgbClr val="93382C"/>
              </a:solidFill>
              <a:latin typeface="Times New Roman" pitchFamily="18" charset="0"/>
              <a:cs typeface="Times New Roman" pitchFamily="18" charset="0"/>
              <a:sym typeface="Times New Roman" pitchFamily="18" charset="0"/>
            </a:endParaRPr>
          </a:p>
        </p:txBody>
      </p:sp>
      <p:sp>
        <p:nvSpPr>
          <p:cNvPr id="184" name="Google Shape;184;p9"/>
          <p:cNvSpPr txBox="1">
            <a:spLocks noChangeArrowheads="1"/>
          </p:cNvSpPr>
          <p:nvPr/>
        </p:nvSpPr>
        <p:spPr bwMode="auto">
          <a:xfrm>
            <a:off x="5853113" y="3892550"/>
            <a:ext cx="5397500" cy="1663700"/>
          </a:xfrm>
          <a:prstGeom prst="rect">
            <a:avLst/>
          </a:prstGeom>
          <a:noFill/>
          <a:ln w="9525">
            <a:noFill/>
            <a:miter lim="800000"/>
            <a:headEnd/>
            <a:tailEnd/>
          </a:ln>
        </p:spPr>
        <p:txBody>
          <a:bodyPr lIns="90975" tIns="45475" rIns="90975" bIns="45475">
            <a:spAutoFit/>
          </a:bodyPr>
          <a:lstStyle/>
          <a:p>
            <a:pPr algn="just">
              <a:buClr>
                <a:srgbClr val="000000"/>
              </a:buClr>
              <a:buFont typeface="Arial" charset="0"/>
              <a:buNone/>
            </a:pPr>
            <a:r>
              <a:rPr lang="en-GB" sz="2400" b="1">
                <a:solidFill>
                  <a:srgbClr val="93382C"/>
                </a:solidFill>
                <a:latin typeface="Times New Roman" pitchFamily="18" charset="0"/>
                <a:cs typeface="Times New Roman" pitchFamily="18" charset="0"/>
                <a:sym typeface="Times New Roman" pitchFamily="18" charset="0"/>
              </a:rPr>
              <a:t>Truyền thuyết</a:t>
            </a:r>
            <a:r>
              <a:rPr lang="en-GB" sz="2400">
                <a:solidFill>
                  <a:srgbClr val="93382C"/>
                </a:solidFill>
                <a:latin typeface="Times New Roman" pitchFamily="18" charset="0"/>
                <a:cs typeface="Times New Roman" pitchFamily="18" charset="0"/>
                <a:sym typeface="Times New Roman" pitchFamily="18" charset="0"/>
              </a:rPr>
              <a:t>: loại truyện dân gian kể về các nhân vật và sự kiện có liên quan đến lịch sử nhưng mang lại yếu tố thần kì</a:t>
            </a:r>
            <a:endParaRPr lang="en-US" sz="2400">
              <a:solidFill>
                <a:srgbClr val="93382C"/>
              </a:solidFill>
              <a:latin typeface="Times New Roman" pitchFamily="18" charset="0"/>
              <a:cs typeface="Times New Roman" pitchFamily="18" charset="0"/>
              <a:sym typeface="Times New Roman" pitchFamily="18" charset="0"/>
            </a:endParaRPr>
          </a:p>
          <a:p>
            <a:pPr algn="just">
              <a:lnSpc>
                <a:spcPct val="150000"/>
              </a:lnSpc>
              <a:buClr>
                <a:srgbClr val="000000"/>
              </a:buClr>
              <a:buFont typeface="Arial" charset="0"/>
              <a:buNone/>
            </a:pPr>
            <a:endParaRPr lang="en-US" sz="2000">
              <a:solidFill>
                <a:srgbClr val="262626"/>
              </a:solidFill>
              <a:latin typeface="Microsoft YaHei" charset="-122"/>
              <a:ea typeface="Microsoft YaHei" charset="-122"/>
              <a:sym typeface="Microsoft YaHei" charset="-122"/>
            </a:endParaRPr>
          </a:p>
        </p:txBody>
      </p:sp>
      <p:sp>
        <p:nvSpPr>
          <p:cNvPr id="185" name="Google Shape;185;p9"/>
          <p:cNvSpPr txBox="1">
            <a:spLocks noChangeArrowheads="1"/>
          </p:cNvSpPr>
          <p:nvPr/>
        </p:nvSpPr>
        <p:spPr bwMode="auto">
          <a:xfrm>
            <a:off x="5903913" y="5067300"/>
            <a:ext cx="5397500" cy="1662113"/>
          </a:xfrm>
          <a:prstGeom prst="rect">
            <a:avLst/>
          </a:prstGeom>
          <a:noFill/>
          <a:ln w="9525">
            <a:noFill/>
            <a:miter lim="800000"/>
            <a:headEnd/>
            <a:tailEnd/>
          </a:ln>
        </p:spPr>
        <p:txBody>
          <a:bodyPr lIns="90975" tIns="45475" rIns="90975" bIns="45475">
            <a:spAutoFit/>
          </a:bodyPr>
          <a:lstStyle/>
          <a:p>
            <a:pPr algn="just">
              <a:buClr>
                <a:srgbClr val="000000"/>
              </a:buClr>
              <a:buFont typeface="Arial" charset="0"/>
              <a:buNone/>
            </a:pPr>
            <a:r>
              <a:rPr lang="en-GB" sz="2400" b="1">
                <a:solidFill>
                  <a:srgbClr val="93382C"/>
                </a:solidFill>
                <a:latin typeface="Times New Roman" pitchFamily="18" charset="0"/>
                <a:cs typeface="Times New Roman" pitchFamily="18" charset="0"/>
                <a:sym typeface="Times New Roman" pitchFamily="18" charset="0"/>
              </a:rPr>
              <a:t>Con sếu</a:t>
            </a:r>
            <a:r>
              <a:rPr lang="en-GB" sz="2400">
                <a:solidFill>
                  <a:srgbClr val="93382C"/>
                </a:solidFill>
                <a:latin typeface="Times New Roman" pitchFamily="18" charset="0"/>
                <a:cs typeface="Times New Roman" pitchFamily="18" charset="0"/>
                <a:sym typeface="Times New Roman" pitchFamily="18" charset="0"/>
              </a:rPr>
              <a:t>: Họ Sếu là một nhánh thuộc bộ Gruiformes gồm các loài chim lớn có cổ dài và chân dài. </a:t>
            </a:r>
            <a:endParaRPr lang="en-US" sz="2400">
              <a:solidFill>
                <a:srgbClr val="93382C"/>
              </a:solidFill>
              <a:latin typeface="Times New Roman" pitchFamily="18" charset="0"/>
              <a:cs typeface="Times New Roman" pitchFamily="18" charset="0"/>
              <a:sym typeface="Times New Roman" pitchFamily="18" charset="0"/>
            </a:endParaRPr>
          </a:p>
          <a:p>
            <a:pPr algn="just">
              <a:lnSpc>
                <a:spcPct val="150000"/>
              </a:lnSpc>
              <a:buClr>
                <a:srgbClr val="000000"/>
              </a:buClr>
              <a:buFont typeface="Arial" charset="0"/>
              <a:buNone/>
            </a:pPr>
            <a:endParaRPr lang="en-US" sz="2000">
              <a:solidFill>
                <a:srgbClr val="262626"/>
              </a:solidFill>
              <a:latin typeface="Microsoft YaHei" charset="-122"/>
              <a:ea typeface="Microsoft YaHei" charset="-122"/>
              <a:sym typeface="Microsoft YaHei" charset="-122"/>
            </a:endParaRPr>
          </a:p>
        </p:txBody>
      </p:sp>
      <p:sp>
        <p:nvSpPr>
          <p:cNvPr id="23570" name="Google Shape;186;p9"/>
          <p:cNvSpPr txBox="1">
            <a:spLocks noChangeArrowheads="1"/>
          </p:cNvSpPr>
          <p:nvPr/>
        </p:nvSpPr>
        <p:spPr bwMode="auto">
          <a:xfrm>
            <a:off x="4564063" y="501650"/>
            <a:ext cx="4914900" cy="708025"/>
          </a:xfrm>
          <a:prstGeom prst="rect">
            <a:avLst/>
          </a:prstGeom>
          <a:noFill/>
          <a:ln w="9525">
            <a:noFill/>
            <a:miter lim="800000"/>
            <a:headEnd/>
            <a:tailEnd/>
          </a:ln>
        </p:spPr>
        <p:txBody>
          <a:bodyPr lIns="91425" tIns="45700" rIns="91425" bIns="45700">
            <a:spAutoFit/>
          </a:bodyPr>
          <a:lstStyle/>
          <a:p>
            <a:pPr>
              <a:buClr>
                <a:srgbClr val="000000"/>
              </a:buClr>
              <a:buFont typeface="Arial" charset="0"/>
              <a:buNone/>
            </a:pPr>
            <a:r>
              <a:rPr lang="en-GB" sz="4000" b="1">
                <a:solidFill>
                  <a:srgbClr val="7A2C26"/>
                </a:solidFill>
                <a:latin typeface="Times New Roman" pitchFamily="18" charset="0"/>
                <a:cs typeface="Times New Roman" pitchFamily="18" charset="0"/>
                <a:sym typeface="Times New Roman" pitchFamily="18" charset="0"/>
              </a:rPr>
              <a:t>GIẢI NGHĨA TỪ</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300"/>
                                        <p:tgtEl>
                                          <p:spTgt spid="1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5"/>
                                        </p:tgtEl>
                                        <p:attrNameLst>
                                          <p:attrName>style.visibility</p:attrName>
                                        </p:attrNameLst>
                                      </p:cBhvr>
                                      <p:to>
                                        <p:strVal val="visible"/>
                                      </p:to>
                                    </p:set>
                                    <p:animEffect transition="in" filter="fade">
                                      <p:cBhvr>
                                        <p:cTn id="11" dur="300"/>
                                        <p:tgtEl>
                                          <p:spTgt spid="15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6"/>
                                        </p:tgtEl>
                                        <p:attrNameLst>
                                          <p:attrName>style.visibility</p:attrName>
                                        </p:attrNameLst>
                                      </p:cBhvr>
                                      <p:to>
                                        <p:strVal val="visible"/>
                                      </p:to>
                                    </p:set>
                                    <p:animEffect transition="in" filter="fade">
                                      <p:cBhvr>
                                        <p:cTn id="15" dur="300"/>
                                        <p:tgtEl>
                                          <p:spTgt spid="15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4"/>
                                        </p:tgtEl>
                                        <p:attrNameLst>
                                          <p:attrName>style.visibility</p:attrName>
                                        </p:attrNameLst>
                                      </p:cBhvr>
                                      <p:to>
                                        <p:strVal val="visible"/>
                                      </p:to>
                                    </p:set>
                                    <p:animEffect transition="in" filter="fade">
                                      <p:cBhvr>
                                        <p:cTn id="19" dur="300"/>
                                        <p:tgtEl>
                                          <p:spTgt spid="15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8"/>
                                        </p:tgtEl>
                                        <p:attrNameLst>
                                          <p:attrName>style.visibility</p:attrName>
                                        </p:attrNameLst>
                                      </p:cBhvr>
                                      <p:to>
                                        <p:strVal val="visible"/>
                                      </p:to>
                                    </p:set>
                                    <p:animEffect transition="in" filter="fade">
                                      <p:cBhvr>
                                        <p:cTn id="23" dur="500"/>
                                        <p:tgtEl>
                                          <p:spTgt spid="158"/>
                                        </p:tgtEl>
                                      </p:cBhvr>
                                    </p:animEffect>
                                  </p:childTnLst>
                                </p:cTn>
                              </p:par>
                              <p:par>
                                <p:cTn id="24" presetID="10" presetClass="entr" presetSubtype="0" fill="hold" nodeType="withEffect">
                                  <p:stCondLst>
                                    <p:cond delay="0"/>
                                  </p:stCondLst>
                                  <p:childTnLst>
                                    <p:set>
                                      <p:cBhvr>
                                        <p:cTn id="25" dur="1" fill="hold">
                                          <p:stCondLst>
                                            <p:cond delay="0"/>
                                          </p:stCondLst>
                                        </p:cTn>
                                        <p:tgtEl>
                                          <p:spTgt spid="161"/>
                                        </p:tgtEl>
                                        <p:attrNameLst>
                                          <p:attrName>style.visibility</p:attrName>
                                        </p:attrNameLst>
                                      </p:cBhvr>
                                      <p:to>
                                        <p:strVal val="visible"/>
                                      </p:to>
                                    </p:set>
                                    <p:animEffect transition="in" filter="fade">
                                      <p:cBhvr>
                                        <p:cTn id="26" dur="500"/>
                                        <p:tgtEl>
                                          <p:spTgt spid="161"/>
                                        </p:tgtEl>
                                      </p:cBhvr>
                                    </p:animEffect>
                                  </p:childTnLst>
                                </p:cTn>
                              </p:par>
                              <p:par>
                                <p:cTn id="27" presetID="10" presetClass="entr" presetSubtype="0" fill="hold" nodeType="withEffect">
                                  <p:stCondLst>
                                    <p:cond delay="0"/>
                                  </p:stCondLst>
                                  <p:childTnLst>
                                    <p:set>
                                      <p:cBhvr>
                                        <p:cTn id="28" dur="1" fill="hold">
                                          <p:stCondLst>
                                            <p:cond delay="0"/>
                                          </p:stCondLst>
                                        </p:cTn>
                                        <p:tgtEl>
                                          <p:spTgt spid="164"/>
                                        </p:tgtEl>
                                        <p:attrNameLst>
                                          <p:attrName>style.visibility</p:attrName>
                                        </p:attrNameLst>
                                      </p:cBhvr>
                                      <p:to>
                                        <p:strVal val="visible"/>
                                      </p:to>
                                    </p:set>
                                    <p:animEffect transition="in" filter="fade">
                                      <p:cBhvr>
                                        <p:cTn id="29" dur="500"/>
                                        <p:tgtEl>
                                          <p:spTgt spid="164"/>
                                        </p:tgtEl>
                                      </p:cBhvr>
                                    </p:animEffect>
                                  </p:childTnLst>
                                </p:cTn>
                              </p:par>
                              <p:par>
                                <p:cTn id="30" presetID="10" presetClass="entr" presetSubtype="0" fill="hold" nodeType="withEffect">
                                  <p:stCondLst>
                                    <p:cond delay="0"/>
                                  </p:stCondLst>
                                  <p:childTnLst>
                                    <p:set>
                                      <p:cBhvr>
                                        <p:cTn id="31" dur="1" fill="hold">
                                          <p:stCondLst>
                                            <p:cond delay="0"/>
                                          </p:stCondLst>
                                        </p:cTn>
                                        <p:tgtEl>
                                          <p:spTgt spid="167"/>
                                        </p:tgtEl>
                                        <p:attrNameLst>
                                          <p:attrName>style.visibility</p:attrName>
                                        </p:attrNameLst>
                                      </p:cBhvr>
                                      <p:to>
                                        <p:strVal val="visible"/>
                                      </p:to>
                                    </p:set>
                                    <p:animEffect transition="in" filter="fade">
                                      <p:cBhvr>
                                        <p:cTn id="32" dur="500"/>
                                        <p:tgtEl>
                                          <p:spTgt spid="167"/>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53"/>
                                        </p:tgtEl>
                                        <p:attrNameLst>
                                          <p:attrName>style.visibility</p:attrName>
                                        </p:attrNameLst>
                                      </p:cBhvr>
                                      <p:to>
                                        <p:strVal val="visible"/>
                                      </p:to>
                                    </p:set>
                                    <p:animEffect transition="in" filter="fade">
                                      <p:cBhvr>
                                        <p:cTn id="36" dur="1000"/>
                                        <p:tgtEl>
                                          <p:spTgt spid="153"/>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171"/>
                                        </p:tgtEl>
                                        <p:attrNameLst>
                                          <p:attrName>style.visibility</p:attrName>
                                        </p:attrNameLst>
                                      </p:cBhvr>
                                      <p:to>
                                        <p:strVal val="visible"/>
                                      </p:to>
                                    </p:set>
                                    <p:animEffect transition="in" filter="fade">
                                      <p:cBhvr>
                                        <p:cTn id="40" dur="500"/>
                                        <p:tgtEl>
                                          <p:spTgt spid="17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70"/>
                                        </p:tgtEl>
                                        <p:attrNameLst>
                                          <p:attrName>style.visibility</p:attrName>
                                        </p:attrNameLst>
                                      </p:cBhvr>
                                      <p:to>
                                        <p:strVal val="visible"/>
                                      </p:to>
                                    </p:set>
                                    <p:animEffect transition="in" filter="fade">
                                      <p:cBhvr>
                                        <p:cTn id="45" dur="500"/>
                                        <p:tgtEl>
                                          <p:spTgt spid="170"/>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74"/>
                                        </p:tgtEl>
                                        <p:attrNameLst>
                                          <p:attrName>style.visibility</p:attrName>
                                        </p:attrNameLst>
                                      </p:cBhvr>
                                      <p:to>
                                        <p:strVal val="visible"/>
                                      </p:to>
                                    </p:set>
                                    <p:animEffect transition="in" filter="fade">
                                      <p:cBhvr>
                                        <p:cTn id="49" dur="500"/>
                                        <p:tgtEl>
                                          <p:spTgt spid="17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3"/>
                                        </p:tgtEl>
                                        <p:attrNameLst>
                                          <p:attrName>style.visibility</p:attrName>
                                        </p:attrNameLst>
                                      </p:cBhvr>
                                      <p:to>
                                        <p:strVal val="visible"/>
                                      </p:to>
                                    </p:set>
                                    <p:animEffect transition="in" filter="fade">
                                      <p:cBhvr>
                                        <p:cTn id="54" dur="500"/>
                                        <p:tgtEl>
                                          <p:spTgt spid="183"/>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77"/>
                                        </p:tgtEl>
                                        <p:attrNameLst>
                                          <p:attrName>style.visibility</p:attrName>
                                        </p:attrNameLst>
                                      </p:cBhvr>
                                      <p:to>
                                        <p:strVal val="visible"/>
                                      </p:to>
                                    </p:set>
                                    <p:animEffect transition="in" filter="fade">
                                      <p:cBhvr>
                                        <p:cTn id="58" dur="500"/>
                                        <p:tgtEl>
                                          <p:spTgt spid="17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4"/>
                                        </p:tgtEl>
                                        <p:attrNameLst>
                                          <p:attrName>style.visibility</p:attrName>
                                        </p:attrNameLst>
                                      </p:cBhvr>
                                      <p:to>
                                        <p:strVal val="visible"/>
                                      </p:to>
                                    </p:set>
                                    <p:animEffect transition="in" filter="fade">
                                      <p:cBhvr>
                                        <p:cTn id="63" dur="500"/>
                                        <p:tgtEl>
                                          <p:spTgt spid="184"/>
                                        </p:tgtEl>
                                      </p:cBhvr>
                                    </p:animEffec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180"/>
                                        </p:tgtEl>
                                        <p:attrNameLst>
                                          <p:attrName>style.visibility</p:attrName>
                                        </p:attrNameLst>
                                      </p:cBhvr>
                                      <p:to>
                                        <p:strVal val="visible"/>
                                      </p:to>
                                    </p:set>
                                    <p:animEffect transition="in" filter="fade">
                                      <p:cBhvr>
                                        <p:cTn id="67" dur="500"/>
                                        <p:tgtEl>
                                          <p:spTgt spid="18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85"/>
                                        </p:tgtEl>
                                        <p:attrNameLst>
                                          <p:attrName>style.visibility</p:attrName>
                                        </p:attrNameLst>
                                      </p:cBhvr>
                                      <p:to>
                                        <p:strVal val="visible"/>
                                      </p:to>
                                    </p:set>
                                    <p:animEffect transition="in" filter="fade">
                                      <p:cBhvr>
                                        <p:cTn id="72"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Google Shape;196;p10"/>
          <p:cNvPicPr preferRelativeResize="0"/>
          <p:nvPr/>
        </p:nvPicPr>
        <p:blipFill rotWithShape="1">
          <a:blip r:embed="rId3"/>
          <a:srcRect/>
          <a:stretch>
            <a:fillRect/>
          </a:stretch>
        </p:blipFill>
        <p:spPr>
          <a:xfrm>
            <a:off x="1328738" y="420688"/>
            <a:ext cx="4148137" cy="276701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97" name="Google Shape;197;p10"/>
          <p:cNvPicPr preferRelativeResize="0"/>
          <p:nvPr/>
        </p:nvPicPr>
        <p:blipFill rotWithShape="1">
          <a:blip r:embed="rId4"/>
          <a:srcRect/>
          <a:stretch>
            <a:fillRect/>
          </a:stretch>
        </p:blipFill>
        <p:spPr>
          <a:xfrm>
            <a:off x="6654800" y="430213"/>
            <a:ext cx="4148138" cy="275748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98" name="Google Shape;198;p10"/>
          <p:cNvPicPr preferRelativeResize="0"/>
          <p:nvPr/>
        </p:nvPicPr>
        <p:blipFill rotWithShape="1">
          <a:blip r:embed="rId5"/>
          <a:srcRect/>
          <a:stretch>
            <a:fillRect/>
          </a:stretch>
        </p:blipFill>
        <p:spPr>
          <a:xfrm>
            <a:off x="595313" y="3487738"/>
            <a:ext cx="4148137" cy="266223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99" name="Google Shape;199;p10"/>
          <p:cNvPicPr preferRelativeResize="0"/>
          <p:nvPr/>
        </p:nvPicPr>
        <p:blipFill rotWithShape="1">
          <a:blip r:embed="rId6"/>
          <a:srcRect/>
          <a:stretch>
            <a:fillRect/>
          </a:stretch>
        </p:blipFill>
        <p:spPr>
          <a:xfrm>
            <a:off x="5721350" y="3508375"/>
            <a:ext cx="4148138" cy="266223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5605" name="Google Shape;200;p10"/>
          <p:cNvSpPr txBox="1">
            <a:spLocks noChangeArrowheads="1"/>
          </p:cNvSpPr>
          <p:nvPr/>
        </p:nvSpPr>
        <p:spPr bwMode="auto">
          <a:xfrm>
            <a:off x="2481263" y="3144838"/>
            <a:ext cx="2243137" cy="393700"/>
          </a:xfrm>
          <a:prstGeom prst="rect">
            <a:avLst/>
          </a:prstGeom>
          <a:noFill/>
          <a:ln w="9525">
            <a:noFill/>
            <a:miter lim="800000"/>
            <a:headEnd/>
            <a:tailEnd/>
          </a:ln>
        </p:spPr>
        <p:txBody>
          <a:bodyPr lIns="91425" tIns="45700" rIns="91425" bIns="45700" anchor="ctr">
            <a:spAutoFit/>
          </a:bodyPr>
          <a:lstStyle/>
          <a:p>
            <a:pPr>
              <a:lnSpc>
                <a:spcPct val="120000"/>
              </a:lnSpc>
              <a:buClr>
                <a:srgbClr val="000000"/>
              </a:buClr>
              <a:buFont typeface="Arial" charset="0"/>
              <a:buNone/>
            </a:pPr>
            <a:r>
              <a:rPr lang="en-GB" sz="1800">
                <a:solidFill>
                  <a:srgbClr val="3F3F3F"/>
                </a:solidFill>
              </a:rPr>
              <a:t>Bom nguyên tử</a:t>
            </a:r>
            <a:endParaRPr lang="en-US" sz="1800">
              <a:solidFill>
                <a:srgbClr val="3F3F3F"/>
              </a:solidFill>
            </a:endParaRPr>
          </a:p>
        </p:txBody>
      </p:sp>
      <p:sp>
        <p:nvSpPr>
          <p:cNvPr id="25606" name="Google Shape;201;p10"/>
          <p:cNvSpPr txBox="1">
            <a:spLocks noChangeArrowheads="1"/>
          </p:cNvSpPr>
          <p:nvPr/>
        </p:nvSpPr>
        <p:spPr bwMode="auto">
          <a:xfrm>
            <a:off x="7985125" y="3155950"/>
            <a:ext cx="2243138" cy="395288"/>
          </a:xfrm>
          <a:prstGeom prst="rect">
            <a:avLst/>
          </a:prstGeom>
          <a:noFill/>
          <a:ln w="9525">
            <a:noFill/>
            <a:miter lim="800000"/>
            <a:headEnd/>
            <a:tailEnd/>
          </a:ln>
        </p:spPr>
        <p:txBody>
          <a:bodyPr lIns="91425" tIns="45700" rIns="91425" bIns="45700" anchor="ctr">
            <a:spAutoFit/>
          </a:bodyPr>
          <a:lstStyle/>
          <a:p>
            <a:pPr>
              <a:lnSpc>
                <a:spcPct val="120000"/>
              </a:lnSpc>
              <a:buClr>
                <a:srgbClr val="000000"/>
              </a:buClr>
              <a:buFont typeface="Arial" charset="0"/>
              <a:buNone/>
            </a:pPr>
            <a:r>
              <a:rPr lang="en-GB" sz="1800">
                <a:solidFill>
                  <a:srgbClr val="3F3F3F"/>
                </a:solidFill>
              </a:rPr>
              <a:t>Bom nguyên tử</a:t>
            </a:r>
            <a:endParaRPr lang="en-US" sz="1800">
              <a:solidFill>
                <a:srgbClr val="3F3F3F"/>
              </a:solidFill>
            </a:endParaRPr>
          </a:p>
        </p:txBody>
      </p:sp>
      <p:sp>
        <p:nvSpPr>
          <p:cNvPr id="25607" name="Google Shape;202;p10"/>
          <p:cNvSpPr txBox="1">
            <a:spLocks noChangeArrowheads="1"/>
          </p:cNvSpPr>
          <p:nvPr/>
        </p:nvSpPr>
        <p:spPr bwMode="auto">
          <a:xfrm>
            <a:off x="1328738" y="6121400"/>
            <a:ext cx="2243137" cy="393700"/>
          </a:xfrm>
          <a:prstGeom prst="rect">
            <a:avLst/>
          </a:prstGeom>
          <a:noFill/>
          <a:ln w="9525">
            <a:noFill/>
            <a:miter lim="800000"/>
            <a:headEnd/>
            <a:tailEnd/>
          </a:ln>
        </p:spPr>
        <p:txBody>
          <a:bodyPr lIns="91425" tIns="45700" rIns="91425" bIns="45700" anchor="ctr">
            <a:spAutoFit/>
          </a:bodyPr>
          <a:lstStyle/>
          <a:p>
            <a:pPr>
              <a:lnSpc>
                <a:spcPct val="120000"/>
              </a:lnSpc>
              <a:buClr>
                <a:srgbClr val="000000"/>
              </a:buClr>
              <a:buFont typeface="Arial" charset="0"/>
              <a:buNone/>
            </a:pPr>
            <a:r>
              <a:rPr lang="en-GB" sz="1800">
                <a:solidFill>
                  <a:srgbClr val="3F3F3F"/>
                </a:solidFill>
              </a:rPr>
              <a:t>Phóng xạ nguyên tử</a:t>
            </a:r>
            <a:endParaRPr lang="en-US" sz="1800">
              <a:solidFill>
                <a:srgbClr val="3F3F3F"/>
              </a:solidFill>
            </a:endParaRPr>
          </a:p>
        </p:txBody>
      </p:sp>
      <p:sp>
        <p:nvSpPr>
          <p:cNvPr id="25608" name="Google Shape;203;p10"/>
          <p:cNvSpPr txBox="1">
            <a:spLocks noChangeArrowheads="1"/>
          </p:cNvSpPr>
          <p:nvPr/>
        </p:nvSpPr>
        <p:spPr bwMode="auto">
          <a:xfrm>
            <a:off x="7277100" y="6156325"/>
            <a:ext cx="2243138" cy="393700"/>
          </a:xfrm>
          <a:prstGeom prst="rect">
            <a:avLst/>
          </a:prstGeom>
          <a:noFill/>
          <a:ln w="9525">
            <a:noFill/>
            <a:miter lim="800000"/>
            <a:headEnd/>
            <a:tailEnd/>
          </a:ln>
        </p:spPr>
        <p:txBody>
          <a:bodyPr lIns="91425" tIns="45700" rIns="91425" bIns="45700" anchor="ctr">
            <a:spAutoFit/>
          </a:bodyPr>
          <a:lstStyle/>
          <a:p>
            <a:pPr>
              <a:lnSpc>
                <a:spcPct val="120000"/>
              </a:lnSpc>
              <a:buClr>
                <a:srgbClr val="000000"/>
              </a:buClr>
              <a:buFont typeface="Arial" charset="0"/>
              <a:buNone/>
            </a:pPr>
            <a:r>
              <a:rPr lang="en-GB" sz="1800">
                <a:solidFill>
                  <a:srgbClr val="3F3F3F"/>
                </a:solidFill>
              </a:rPr>
              <a:t>Con sếu </a:t>
            </a:r>
            <a:endParaRPr lang="en-US" sz="1800">
              <a:solidFill>
                <a:srgbClr val="3F3F3F"/>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2000"/>
                                        <p:tgtEl>
                                          <p:spTgt spid="196"/>
                                        </p:tgtEl>
                                      </p:cBhvr>
                                    </p:animEffect>
                                  </p:childTnLst>
                                </p:cTn>
                              </p:par>
                              <p:par>
                                <p:cTn id="8" presetID="10" presetClass="entr" presetSubtype="0" fill="hold" nodeType="withEffect">
                                  <p:stCondLst>
                                    <p:cond delay="0"/>
                                  </p:stCondLst>
                                  <p:childTnLst>
                                    <p:set>
                                      <p:cBhvr>
                                        <p:cTn id="9" dur="1" fill="hold">
                                          <p:stCondLst>
                                            <p:cond delay="0"/>
                                          </p:stCondLst>
                                        </p:cTn>
                                        <p:tgtEl>
                                          <p:spTgt spid="197"/>
                                        </p:tgtEl>
                                        <p:attrNameLst>
                                          <p:attrName>style.visibility</p:attrName>
                                        </p:attrNameLst>
                                      </p:cBhvr>
                                      <p:to>
                                        <p:strVal val="visible"/>
                                      </p:to>
                                    </p:set>
                                    <p:animEffect transition="in" filter="fade">
                                      <p:cBhvr>
                                        <p:cTn id="10" dur="2000"/>
                                        <p:tgtEl>
                                          <p:spTgt spid="197"/>
                                        </p:tgtEl>
                                      </p:cBhvr>
                                    </p:animEffect>
                                  </p:childTnLst>
                                </p:cTn>
                              </p:par>
                              <p:par>
                                <p:cTn id="11" presetID="10" presetClass="entr" presetSubtype="0" fill="hold" nodeType="withEffect">
                                  <p:stCondLst>
                                    <p:cond delay="0"/>
                                  </p:stCondLst>
                                  <p:childTnLst>
                                    <p:set>
                                      <p:cBhvr>
                                        <p:cTn id="12" dur="1" fill="hold">
                                          <p:stCondLst>
                                            <p:cond delay="0"/>
                                          </p:stCondLst>
                                        </p:cTn>
                                        <p:tgtEl>
                                          <p:spTgt spid="199"/>
                                        </p:tgtEl>
                                        <p:attrNameLst>
                                          <p:attrName>style.visibility</p:attrName>
                                        </p:attrNameLst>
                                      </p:cBhvr>
                                      <p:to>
                                        <p:strVal val="visible"/>
                                      </p:to>
                                    </p:set>
                                    <p:animEffect transition="in" filter="fade">
                                      <p:cBhvr>
                                        <p:cTn id="13" dur="2000"/>
                                        <p:tgtEl>
                                          <p:spTgt spid="199"/>
                                        </p:tgtEl>
                                      </p:cBhvr>
                                    </p:animEffect>
                                  </p:childTnLst>
                                </p:cTn>
                              </p:par>
                              <p:par>
                                <p:cTn id="14" presetID="10" presetClass="entr" presetSubtype="0" fill="hold" nodeType="withEffect">
                                  <p:stCondLst>
                                    <p:cond delay="0"/>
                                  </p:stCondLst>
                                  <p:childTnLst>
                                    <p:set>
                                      <p:cBhvr>
                                        <p:cTn id="15" dur="1" fill="hold">
                                          <p:stCondLst>
                                            <p:cond delay="0"/>
                                          </p:stCondLst>
                                        </p:cTn>
                                        <p:tgtEl>
                                          <p:spTgt spid="198"/>
                                        </p:tgtEl>
                                        <p:attrNameLst>
                                          <p:attrName>style.visibility</p:attrName>
                                        </p:attrNameLst>
                                      </p:cBhvr>
                                      <p:to>
                                        <p:strVal val="visible"/>
                                      </p:to>
                                    </p:set>
                                    <p:animEffect transition="in" filter="fade">
                                      <p:cBhvr>
                                        <p:cTn id="16" dur="2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C2344B"/>
      </a:accent1>
      <a:accent2>
        <a:srgbClr val="E2A69E"/>
      </a:accent2>
      <a:accent3>
        <a:srgbClr val="D2766F"/>
      </a:accent3>
      <a:accent4>
        <a:srgbClr val="C2344B"/>
      </a:accent4>
      <a:accent5>
        <a:srgbClr val="E2A69E"/>
      </a:accent5>
      <a:accent6>
        <a:srgbClr val="D2766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920</Words>
  <Application>Microsoft Office PowerPoint</Application>
  <PresentationFormat>Custom</PresentationFormat>
  <Paragraphs>95</Paragraphs>
  <Slides>22</Slides>
  <Notes>19</Notes>
  <HiddenSlides>0</HiddenSlides>
  <MMClips>0</MMClips>
  <ScaleCrop>false</ScaleCrop>
  <HeadingPairs>
    <vt:vector size="6" baseType="variant">
      <vt:variant>
        <vt:lpstr>Fonts Used</vt:lpstr>
      </vt:variant>
      <vt:variant>
        <vt:i4>7</vt:i4>
      </vt:variant>
      <vt:variant>
        <vt:lpstr>Design Template</vt:lpstr>
      </vt:variant>
      <vt:variant>
        <vt:i4>10</vt:i4>
      </vt:variant>
      <vt:variant>
        <vt:lpstr>Slide Titles</vt:lpstr>
      </vt:variant>
      <vt:variant>
        <vt:i4>22</vt:i4>
      </vt:variant>
    </vt:vector>
  </HeadingPairs>
  <TitlesOfParts>
    <vt:vector size="39" baseType="lpstr">
      <vt:lpstr>Arial</vt:lpstr>
      <vt:lpstr>Times New Roman</vt:lpstr>
      <vt:lpstr>Garamond</vt:lpstr>
      <vt:lpstr>Impact</vt:lpstr>
      <vt:lpstr>Tahoma</vt:lpstr>
      <vt:lpstr>Microsoft YaHei</vt:lpstr>
      <vt:lpstr>VNI-Times</vt:lpstr>
      <vt:lpstr>PPT定制1801380800</vt:lpstr>
      <vt:lpstr>PPT定制1801380800</vt:lpstr>
      <vt:lpstr>PPT定制1801380800</vt:lpstr>
      <vt:lpstr>PPT定制1801380800</vt:lpstr>
      <vt:lpstr>PPT定制1801380800</vt:lpstr>
      <vt:lpstr>PPT定制1801380800</vt:lpstr>
      <vt:lpstr>PPT定制1801380800</vt:lpstr>
      <vt:lpstr>PPT定制1801380800</vt:lpstr>
      <vt:lpstr>PPT定制1801380800</vt:lpstr>
      <vt:lpstr>PPT定制1801380800</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11</cp:revision>
  <dcterms:created xsi:type="dcterms:W3CDTF">2017-12-05T02:29:00Z</dcterms:created>
  <dcterms:modified xsi:type="dcterms:W3CDTF">2023-09-26T00:46:37Z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1033-11.2.0.11306</vt:lpwstr>
  </property>
  <property fmtid="{D5CDD505-2E9C-101B-9397-08002B2CF9AE}" pid="3" name="ICV">
    <vt:lpwstr>D8B4502F4D7D444E83AD16121776251A</vt:lpwstr>
  </property>
</Properties>
</file>