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0"/>
  </p:notesMasterIdLst>
  <p:sldIdLst>
    <p:sldId id="405" r:id="rId4"/>
    <p:sldId id="401" r:id="rId5"/>
    <p:sldId id="404" r:id="rId6"/>
    <p:sldId id="403" r:id="rId7"/>
    <p:sldId id="330" r:id="rId8"/>
    <p:sldId id="367" r:id="rId9"/>
    <p:sldId id="346" r:id="rId10"/>
    <p:sldId id="382" r:id="rId11"/>
    <p:sldId id="335" r:id="rId12"/>
    <p:sldId id="339" r:id="rId13"/>
    <p:sldId id="342" r:id="rId14"/>
    <p:sldId id="371" r:id="rId15"/>
    <p:sldId id="396" r:id="rId16"/>
    <p:sldId id="386" r:id="rId17"/>
    <p:sldId id="393" r:id="rId18"/>
    <p:sldId id="407" r:id="rId19"/>
    <p:sldId id="390" r:id="rId20"/>
    <p:sldId id="357" r:id="rId21"/>
    <p:sldId id="368" r:id="rId22"/>
    <p:sldId id="358" r:id="rId23"/>
    <p:sldId id="347" r:id="rId24"/>
    <p:sldId id="397" r:id="rId25"/>
    <p:sldId id="315" r:id="rId26"/>
    <p:sldId id="377" r:id="rId27"/>
    <p:sldId id="350" r:id="rId28"/>
    <p:sldId id="406" r:id="rId29"/>
  </p:sldIdLst>
  <p:sldSz cx="11887200" cy="6858000"/>
  <p:notesSz cx="6742113" cy="9872663"/>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FF"/>
    <a:srgbClr val="0000FF"/>
    <a:srgbClr val="003300"/>
    <a:srgbClr val="FFFF99"/>
    <a:srgbClr val="CC0099"/>
    <a:srgbClr val="0066FF"/>
    <a:srgbClr val="0000CC"/>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66" y="-102"/>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atin typeface="Arial" panose="020B0604020202020204" pitchFamily="34" charset="0"/>
                <a:cs typeface="+mn-cs"/>
              </a:defRPr>
            </a:lvl1pPr>
          </a:lstStyle>
          <a:p>
            <a:pPr>
              <a:defRPr/>
            </a:pPr>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atin typeface="Arial" panose="020B0604020202020204" pitchFamily="34" charset="0"/>
                <a:cs typeface="+mn-cs"/>
              </a:defRPr>
            </a:lvl1pPr>
          </a:lstStyle>
          <a:p>
            <a:pPr>
              <a:defRPr/>
            </a:pPr>
            <a:fld id="{2F87BDFA-84E9-45E8-96FD-15DD2C06F228}" type="datetimeFigureOut">
              <a:rPr lang="en-US"/>
              <a:pPr>
                <a:defRPr/>
              </a:pPr>
              <a:t>9/26/2023</a:t>
            </a:fld>
            <a:endParaRPr lang="en-US"/>
          </a:p>
        </p:txBody>
      </p:sp>
      <p:sp>
        <p:nvSpPr>
          <p:cNvPr id="4" name="Slide Image Placeholder 3"/>
          <p:cNvSpPr>
            <a:spLocks noGrp="1" noRot="1" noChangeAspect="1"/>
          </p:cNvSpPr>
          <p:nvPr>
            <p:ph type="sldImg" idx="2"/>
          </p:nvPr>
        </p:nvSpPr>
        <p:spPr>
          <a:xfrm>
            <a:off x="161925" y="739775"/>
            <a:ext cx="6418263"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atin typeface="Arial" panose="020B0604020202020204"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atin typeface="Arial" panose="020B0604020202020204" pitchFamily="34" charset="0"/>
                <a:cs typeface="+mn-cs"/>
              </a:defRPr>
            </a:lvl1pPr>
          </a:lstStyle>
          <a:p>
            <a:pPr>
              <a:defRPr/>
            </a:pPr>
            <a:fld id="{13884EB1-F5F2-49D6-84A1-79AFBCDCCF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7"/>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45770" indent="0" algn="ctr">
              <a:buNone/>
              <a:defRPr/>
            </a:lvl2pPr>
            <a:lvl3pPr marL="891540" indent="0" algn="ctr">
              <a:buNone/>
              <a:defRPr/>
            </a:lvl3pPr>
            <a:lvl4pPr marL="1337310" indent="0" algn="ctr">
              <a:buNone/>
              <a:defRPr/>
            </a:lvl4pPr>
            <a:lvl5pPr marL="1783080" indent="0" algn="ctr">
              <a:buNone/>
              <a:defRPr/>
            </a:lvl5pPr>
            <a:lvl6pPr marL="2228850" indent="0" algn="ctr">
              <a:buNone/>
              <a:defRPr/>
            </a:lvl6pPr>
            <a:lvl7pPr marL="2674620" indent="0" algn="ctr">
              <a:buNone/>
              <a:defRPr/>
            </a:lvl7pPr>
            <a:lvl8pPr marL="3120390" indent="0" algn="ctr">
              <a:buNone/>
              <a:defRPr/>
            </a:lvl8pPr>
            <a:lvl9pPr marL="356616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67E70E-8BE6-4CE8-A91D-B67E02777A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45A58-3F73-45AF-827D-A9318368DB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0"/>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40"/>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B8B98-28D0-4BB7-8029-2C5E74C539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p>
        </p:txBody>
      </p:sp>
      <p:sp>
        <p:nvSpPr>
          <p:cNvPr id="3" name="Table Placeholder 2"/>
          <p:cNvSpPr>
            <a:spLocks noGrp="1"/>
          </p:cNvSpPr>
          <p:nvPr>
            <p:ph type="tbl" idx="1"/>
          </p:nvPr>
        </p:nvSpPr>
        <p:spPr>
          <a:xfrm>
            <a:off x="594360" y="1600202"/>
            <a:ext cx="1069848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378989-6FE6-4CEE-965E-4B316E3B24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0"/>
            <a:ext cx="10104120" cy="1470025"/>
          </a:xfrm>
        </p:spPr>
        <p:txBody>
          <a:bodyPr/>
          <a:lstStyle/>
          <a:p>
            <a:r>
              <a:rPr lang="en-US"/>
              <a:t>Click to edit Master title style</a:t>
            </a:r>
            <a:endParaRPr lang="vi-VN"/>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599846" indent="0" algn="ctr">
              <a:buNone/>
              <a:defRPr>
                <a:solidFill>
                  <a:schemeClr val="tx1">
                    <a:tint val="75000"/>
                  </a:schemeClr>
                </a:solidFill>
              </a:defRPr>
            </a:lvl2pPr>
            <a:lvl3pPr marL="1199693" indent="0" algn="ctr">
              <a:buNone/>
              <a:defRPr>
                <a:solidFill>
                  <a:schemeClr val="tx1">
                    <a:tint val="75000"/>
                  </a:schemeClr>
                </a:solidFill>
              </a:defRPr>
            </a:lvl3pPr>
            <a:lvl4pPr marL="1799539" indent="0" algn="ctr">
              <a:buNone/>
              <a:defRPr>
                <a:solidFill>
                  <a:schemeClr val="tx1">
                    <a:tint val="75000"/>
                  </a:schemeClr>
                </a:solidFill>
              </a:defRPr>
            </a:lvl4pPr>
            <a:lvl5pPr marL="2399386" indent="0" algn="ctr">
              <a:buNone/>
              <a:defRPr>
                <a:solidFill>
                  <a:schemeClr val="tx1">
                    <a:tint val="75000"/>
                  </a:schemeClr>
                </a:solidFill>
              </a:defRPr>
            </a:lvl5pPr>
            <a:lvl6pPr marL="2999232" indent="0" algn="ctr">
              <a:buNone/>
              <a:defRPr>
                <a:solidFill>
                  <a:schemeClr val="tx1">
                    <a:tint val="75000"/>
                  </a:schemeClr>
                </a:solidFill>
              </a:defRPr>
            </a:lvl6pPr>
            <a:lvl7pPr marL="3599078" indent="0" algn="ctr">
              <a:buNone/>
              <a:defRPr>
                <a:solidFill>
                  <a:schemeClr val="tx1">
                    <a:tint val="75000"/>
                  </a:schemeClr>
                </a:solidFill>
              </a:defRPr>
            </a:lvl7pPr>
            <a:lvl8pPr marL="4198925" indent="0" algn="ctr">
              <a:buNone/>
              <a:defRPr>
                <a:solidFill>
                  <a:schemeClr val="tx1">
                    <a:tint val="75000"/>
                  </a:schemeClr>
                </a:solidFill>
              </a:defRPr>
            </a:lvl8pPr>
            <a:lvl9pPr marL="4798771"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226B2B4B-B644-42FA-8F2E-FA1186C94424}"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C89378E5-6025-4738-9ECE-5EB4A74CFC1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5200" b="1" cap="all"/>
            </a:lvl1pPr>
          </a:lstStyle>
          <a:p>
            <a:r>
              <a:rPr lang="en-US"/>
              <a:t>Click to edit Master title style</a:t>
            </a:r>
            <a:endParaRPr lang="vi-VN"/>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600">
                <a:solidFill>
                  <a:schemeClr val="tx1">
                    <a:tint val="75000"/>
                  </a:schemeClr>
                </a:solidFill>
              </a:defRPr>
            </a:lvl1pPr>
            <a:lvl2pPr marL="599846" indent="0">
              <a:buNone/>
              <a:defRPr sz="2400">
                <a:solidFill>
                  <a:schemeClr val="tx1">
                    <a:tint val="75000"/>
                  </a:schemeClr>
                </a:solidFill>
              </a:defRPr>
            </a:lvl2pPr>
            <a:lvl3pPr marL="1199693" indent="0">
              <a:buNone/>
              <a:defRPr sz="2100">
                <a:solidFill>
                  <a:schemeClr val="tx1">
                    <a:tint val="75000"/>
                  </a:schemeClr>
                </a:solidFill>
              </a:defRPr>
            </a:lvl3pPr>
            <a:lvl4pPr marL="1799539" indent="0">
              <a:buNone/>
              <a:defRPr sz="1800">
                <a:solidFill>
                  <a:schemeClr val="tx1">
                    <a:tint val="75000"/>
                  </a:schemeClr>
                </a:solidFill>
              </a:defRPr>
            </a:lvl4pPr>
            <a:lvl5pPr marL="2399386" indent="0">
              <a:buNone/>
              <a:defRPr sz="1800">
                <a:solidFill>
                  <a:schemeClr val="tx1">
                    <a:tint val="75000"/>
                  </a:schemeClr>
                </a:solidFill>
              </a:defRPr>
            </a:lvl5pPr>
            <a:lvl6pPr marL="2999232" indent="0">
              <a:buNone/>
              <a:defRPr sz="1800">
                <a:solidFill>
                  <a:schemeClr val="tx1">
                    <a:tint val="75000"/>
                  </a:schemeClr>
                </a:solidFill>
              </a:defRPr>
            </a:lvl6pPr>
            <a:lvl7pPr marL="3599078" indent="0">
              <a:buNone/>
              <a:defRPr sz="1800">
                <a:solidFill>
                  <a:schemeClr val="tx1">
                    <a:tint val="75000"/>
                  </a:schemeClr>
                </a:solidFill>
              </a:defRPr>
            </a:lvl7pPr>
            <a:lvl8pPr marL="4198925" indent="0">
              <a:buNone/>
              <a:defRPr sz="1800">
                <a:solidFill>
                  <a:schemeClr val="tx1">
                    <a:tint val="75000"/>
                  </a:schemeClr>
                </a:solidFill>
              </a:defRPr>
            </a:lvl8pPr>
            <a:lvl9pPr marL="4798771"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9A3BC2ED-A015-454A-9900-90262142A91B}"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594360" y="1600201"/>
            <a:ext cx="5250180" cy="4525963"/>
          </a:xfrm>
        </p:spPr>
        <p:txBody>
          <a:bodyPr/>
          <a:lstStyle>
            <a:lvl1pPr>
              <a:defRPr sz="37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042660" y="1600201"/>
            <a:ext cx="5250180" cy="4525963"/>
          </a:xfrm>
        </p:spPr>
        <p:txBody>
          <a:bodyPr/>
          <a:lstStyle>
            <a:lvl1pPr>
              <a:defRPr sz="37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92ACE72A-4CBD-4002-B9E8-AD998444D7D8}"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594360" y="1535113"/>
            <a:ext cx="5252244" cy="639763"/>
          </a:xfrm>
        </p:spPr>
        <p:txBody>
          <a:bodyPr anchor="b"/>
          <a:lstStyle>
            <a:lvl1pPr marL="0" indent="0">
              <a:buNone/>
              <a:defRPr sz="3100" b="1"/>
            </a:lvl1pPr>
            <a:lvl2pPr marL="599846" indent="0">
              <a:buNone/>
              <a:defRPr sz="2600" b="1"/>
            </a:lvl2pPr>
            <a:lvl3pPr marL="1199693" indent="0">
              <a:buNone/>
              <a:defRPr sz="2400" b="1"/>
            </a:lvl3pPr>
            <a:lvl4pPr marL="1799539" indent="0">
              <a:buNone/>
              <a:defRPr sz="2100" b="1"/>
            </a:lvl4pPr>
            <a:lvl5pPr marL="2399386" indent="0">
              <a:buNone/>
              <a:defRPr sz="2100" b="1"/>
            </a:lvl5pPr>
            <a:lvl6pPr marL="2999232" indent="0">
              <a:buNone/>
              <a:defRPr sz="2100" b="1"/>
            </a:lvl6pPr>
            <a:lvl7pPr marL="3599078" indent="0">
              <a:buNone/>
              <a:defRPr sz="2100" b="1"/>
            </a:lvl7pPr>
            <a:lvl8pPr marL="4198925" indent="0">
              <a:buNone/>
              <a:defRPr sz="2100" b="1"/>
            </a:lvl8pPr>
            <a:lvl9pPr marL="4798771" indent="0">
              <a:buNone/>
              <a:defRPr sz="21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31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038542" y="1535113"/>
            <a:ext cx="5254308" cy="639763"/>
          </a:xfrm>
        </p:spPr>
        <p:txBody>
          <a:bodyPr anchor="b"/>
          <a:lstStyle>
            <a:lvl1pPr marL="0" indent="0">
              <a:buNone/>
              <a:defRPr sz="3100" b="1"/>
            </a:lvl1pPr>
            <a:lvl2pPr marL="599846" indent="0">
              <a:buNone/>
              <a:defRPr sz="2600" b="1"/>
            </a:lvl2pPr>
            <a:lvl3pPr marL="1199693" indent="0">
              <a:buNone/>
              <a:defRPr sz="2400" b="1"/>
            </a:lvl3pPr>
            <a:lvl4pPr marL="1799539" indent="0">
              <a:buNone/>
              <a:defRPr sz="2100" b="1"/>
            </a:lvl4pPr>
            <a:lvl5pPr marL="2399386" indent="0">
              <a:buNone/>
              <a:defRPr sz="2100" b="1"/>
            </a:lvl5pPr>
            <a:lvl6pPr marL="2999232" indent="0">
              <a:buNone/>
              <a:defRPr sz="2100" b="1"/>
            </a:lvl6pPr>
            <a:lvl7pPr marL="3599078" indent="0">
              <a:buNone/>
              <a:defRPr sz="2100" b="1"/>
            </a:lvl7pPr>
            <a:lvl8pPr marL="4198925" indent="0">
              <a:buNone/>
              <a:defRPr sz="2100" b="1"/>
            </a:lvl8pPr>
            <a:lvl9pPr marL="479877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38542" y="2174875"/>
            <a:ext cx="5254308" cy="3951288"/>
          </a:xfrm>
        </p:spPr>
        <p:txBody>
          <a:bodyPr/>
          <a:lstStyle>
            <a:lvl1pPr>
              <a:defRPr sz="31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8"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9"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5A355FF1-86C4-48ED-929D-4A31A6B78A94}"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4"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5"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F3B780C7-84C0-4532-B44F-32B89B0807B3}"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3"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4"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C6E4F7A5-BA2D-4A9E-A994-37246B5D683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07614-475A-4ED0-B1CF-CED2C1D7F85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70" y="273049"/>
            <a:ext cx="3910807" cy="1162051"/>
          </a:xfrm>
        </p:spPr>
        <p:txBody>
          <a:bodyPr anchor="b"/>
          <a:lstStyle>
            <a:lvl1pPr algn="l">
              <a:defRPr sz="2600" b="1"/>
            </a:lvl1pPr>
          </a:lstStyle>
          <a:p>
            <a:r>
              <a:rPr lang="en-US"/>
              <a:t>Click to edit Master title style</a:t>
            </a:r>
            <a:endParaRPr lang="vi-VN"/>
          </a:p>
        </p:txBody>
      </p:sp>
      <p:sp>
        <p:nvSpPr>
          <p:cNvPr id="3" name="Content Placeholder 2"/>
          <p:cNvSpPr>
            <a:spLocks noGrp="1"/>
          </p:cNvSpPr>
          <p:nvPr>
            <p:ph idx="1"/>
          </p:nvPr>
        </p:nvSpPr>
        <p:spPr>
          <a:xfrm>
            <a:off x="4647565" y="273056"/>
            <a:ext cx="6645275" cy="5853113"/>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594370" y="1435104"/>
            <a:ext cx="3910807" cy="4691063"/>
          </a:xfrm>
        </p:spPr>
        <p:txBody>
          <a:bodyPr/>
          <a:lstStyle>
            <a:lvl1pPr marL="0" indent="0">
              <a:buNone/>
              <a:defRPr sz="1800"/>
            </a:lvl1pPr>
            <a:lvl2pPr marL="599846" indent="0">
              <a:buNone/>
              <a:defRPr sz="1600"/>
            </a:lvl2pPr>
            <a:lvl3pPr marL="1199693" indent="0">
              <a:buNone/>
              <a:defRPr sz="1300"/>
            </a:lvl3pPr>
            <a:lvl4pPr marL="1799539" indent="0">
              <a:buNone/>
              <a:defRPr sz="1200"/>
            </a:lvl4pPr>
            <a:lvl5pPr marL="2399386" indent="0">
              <a:buNone/>
              <a:defRPr sz="1200"/>
            </a:lvl5pPr>
            <a:lvl6pPr marL="2999232" indent="0">
              <a:buNone/>
              <a:defRPr sz="1200"/>
            </a:lvl6pPr>
            <a:lvl7pPr marL="3599078" indent="0">
              <a:buNone/>
              <a:defRPr sz="1200"/>
            </a:lvl7pPr>
            <a:lvl8pPr marL="4198925" indent="0">
              <a:buNone/>
              <a:defRPr sz="1200"/>
            </a:lvl8pPr>
            <a:lvl9pPr marL="4798771"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4F0746C7-809F-4CB1-8AB9-12EC01B63B97}"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1"/>
            <a:ext cx="7132320" cy="566739"/>
          </a:xfrm>
        </p:spPr>
        <p:txBody>
          <a:bodyPr anchor="b"/>
          <a:lstStyle>
            <a:lvl1pPr algn="l">
              <a:defRPr sz="2600" b="1"/>
            </a:lvl1pPr>
          </a:lstStyle>
          <a:p>
            <a:r>
              <a:rPr lang="en-US"/>
              <a:t>Click to edit Master title style</a:t>
            </a:r>
            <a:endParaRPr lang="vi-VN"/>
          </a:p>
        </p:txBody>
      </p:sp>
      <p:sp>
        <p:nvSpPr>
          <p:cNvPr id="3" name="Picture Placeholder 2"/>
          <p:cNvSpPr>
            <a:spLocks noGrp="1"/>
          </p:cNvSpPr>
          <p:nvPr>
            <p:ph type="pic" idx="1"/>
          </p:nvPr>
        </p:nvSpPr>
        <p:spPr>
          <a:xfrm>
            <a:off x="2329974" y="612775"/>
            <a:ext cx="7132320" cy="4114800"/>
          </a:xfrm>
        </p:spPr>
        <p:txBody>
          <a:bodyPr rtlCol="0">
            <a:normAutofit/>
          </a:bodyPr>
          <a:lstStyle>
            <a:lvl1pPr marL="0" indent="0">
              <a:buNone/>
              <a:defRPr sz="4200"/>
            </a:lvl1pPr>
            <a:lvl2pPr marL="599846" indent="0">
              <a:buNone/>
              <a:defRPr sz="3700"/>
            </a:lvl2pPr>
            <a:lvl3pPr marL="1199693" indent="0">
              <a:buNone/>
              <a:defRPr sz="3100"/>
            </a:lvl3pPr>
            <a:lvl4pPr marL="1799539" indent="0">
              <a:buNone/>
              <a:defRPr sz="2600"/>
            </a:lvl4pPr>
            <a:lvl5pPr marL="2399386" indent="0">
              <a:buNone/>
              <a:defRPr sz="2600"/>
            </a:lvl5pPr>
            <a:lvl6pPr marL="2999232" indent="0">
              <a:buNone/>
              <a:defRPr sz="2600"/>
            </a:lvl6pPr>
            <a:lvl7pPr marL="3599078" indent="0">
              <a:buNone/>
              <a:defRPr sz="2600"/>
            </a:lvl7pPr>
            <a:lvl8pPr marL="4198925" indent="0">
              <a:buNone/>
              <a:defRPr sz="2600"/>
            </a:lvl8pPr>
            <a:lvl9pPr marL="4798771" indent="0">
              <a:buNone/>
              <a:defRPr sz="2600"/>
            </a:lvl9pPr>
          </a:lstStyle>
          <a:p>
            <a:pPr lvl="0"/>
            <a:endParaRPr lang="vi-VN" noProof="0"/>
          </a:p>
        </p:txBody>
      </p:sp>
      <p:sp>
        <p:nvSpPr>
          <p:cNvPr id="4" name="Text Placeholder 3"/>
          <p:cNvSpPr>
            <a:spLocks noGrp="1"/>
          </p:cNvSpPr>
          <p:nvPr>
            <p:ph type="body" sz="half" idx="2"/>
          </p:nvPr>
        </p:nvSpPr>
        <p:spPr>
          <a:xfrm>
            <a:off x="2329974" y="5367342"/>
            <a:ext cx="7132320" cy="804863"/>
          </a:xfrm>
        </p:spPr>
        <p:txBody>
          <a:bodyPr/>
          <a:lstStyle>
            <a:lvl1pPr marL="0" indent="0">
              <a:buNone/>
              <a:defRPr sz="1800"/>
            </a:lvl1pPr>
            <a:lvl2pPr marL="599846" indent="0">
              <a:buNone/>
              <a:defRPr sz="1600"/>
            </a:lvl2pPr>
            <a:lvl3pPr marL="1199693" indent="0">
              <a:buNone/>
              <a:defRPr sz="1300"/>
            </a:lvl3pPr>
            <a:lvl4pPr marL="1799539" indent="0">
              <a:buNone/>
              <a:defRPr sz="1200"/>
            </a:lvl4pPr>
            <a:lvl5pPr marL="2399386" indent="0">
              <a:buNone/>
              <a:defRPr sz="1200"/>
            </a:lvl5pPr>
            <a:lvl6pPr marL="2999232" indent="0">
              <a:buNone/>
              <a:defRPr sz="1200"/>
            </a:lvl6pPr>
            <a:lvl7pPr marL="3599078" indent="0">
              <a:buNone/>
              <a:defRPr sz="1200"/>
            </a:lvl7pPr>
            <a:lvl8pPr marL="4198925" indent="0">
              <a:buNone/>
              <a:defRPr sz="1200"/>
            </a:lvl8pPr>
            <a:lvl9pPr marL="4798771"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7"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100F2354-8789-4EAD-9304-DA3BFF6FB66B}"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27975832-05EE-446E-AC87-2FD5A3358047}"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0"/>
            <a:ext cx="267462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594360" y="274640"/>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5" name="Footer Placeholder 4"/>
          <p:cNvSpPr>
            <a:spLocks noGrp="1"/>
          </p:cNvSpPr>
          <p:nvPr>
            <p:ph type="ftr" sz="quarter" idx="11"/>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rtlCol="0"/>
          <a:lstStyle>
            <a:lvl1pPr eaLnBrk="1" hangingPunct="1">
              <a:defRPr>
                <a:solidFill>
                  <a:prstClr val="black">
                    <a:tint val="75000"/>
                  </a:prstClr>
                </a:solidFill>
                <a:latin typeface="Arial" panose="020B0604020202020204" pitchFamily="34" charset="0"/>
                <a:cs typeface="Arial" pitchFamily="34" charset="0"/>
              </a:defRPr>
            </a:lvl1pPr>
          </a:lstStyle>
          <a:p>
            <a:pPr>
              <a:defRPr/>
            </a:pPr>
            <a:fld id="{E02BC43B-2845-4800-8DA5-D0398A22C80C}"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7"/>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45770" indent="0" algn="ctr">
              <a:buNone/>
              <a:defRPr/>
            </a:lvl2pPr>
            <a:lvl3pPr marL="891540" indent="0" algn="ctr">
              <a:buNone/>
              <a:defRPr/>
            </a:lvl3pPr>
            <a:lvl4pPr marL="1337310" indent="0" algn="ctr">
              <a:buNone/>
              <a:defRPr/>
            </a:lvl4pPr>
            <a:lvl5pPr marL="1783080" indent="0" algn="ctr">
              <a:buNone/>
              <a:defRPr/>
            </a:lvl5pPr>
            <a:lvl6pPr marL="2228850" indent="0" algn="ctr">
              <a:buNone/>
              <a:defRPr/>
            </a:lvl6pPr>
            <a:lvl7pPr marL="2674620" indent="0" algn="ctr">
              <a:buNone/>
              <a:defRPr/>
            </a:lvl7pPr>
            <a:lvl8pPr marL="3120390" indent="0" algn="ctr">
              <a:buNone/>
              <a:defRPr/>
            </a:lvl8pPr>
            <a:lvl9pPr marL="356616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AB5938-92A3-4BD5-B7AF-DF7F77CA59D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FD5BA0-7B50-4C92-AF36-77D81664C45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2"/>
            <a:ext cx="1010412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1950"/>
            </a:lvl1pPr>
            <a:lvl2pPr marL="445770" indent="0">
              <a:buNone/>
              <a:defRPr sz="1755"/>
            </a:lvl2pPr>
            <a:lvl3pPr marL="891540" indent="0">
              <a:buNone/>
              <a:defRPr sz="1560"/>
            </a:lvl3pPr>
            <a:lvl4pPr marL="1337310" indent="0">
              <a:buNone/>
              <a:defRPr sz="1365"/>
            </a:lvl4pPr>
            <a:lvl5pPr marL="1783080" indent="0">
              <a:buNone/>
              <a:defRPr sz="1365"/>
            </a:lvl5pPr>
            <a:lvl6pPr marL="2228850" indent="0">
              <a:buNone/>
              <a:defRPr sz="1365"/>
            </a:lvl6pPr>
            <a:lvl7pPr marL="2674620" indent="0">
              <a:buNone/>
              <a:defRPr sz="1365"/>
            </a:lvl7pPr>
            <a:lvl8pPr marL="3120390" indent="0">
              <a:buNone/>
              <a:defRPr sz="1365"/>
            </a:lvl8pPr>
            <a:lvl9pPr marL="3566160" indent="0">
              <a:buNone/>
              <a:defRPr sz="136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F35F8-7DD0-4286-A78D-675B2DEB24C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A37B03-026E-4A52-9089-2D2432C1489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1" y="1535113"/>
            <a:ext cx="5252244"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594361" y="2174875"/>
            <a:ext cx="5252244"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535113"/>
            <a:ext cx="5254307"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038534" y="2174875"/>
            <a:ext cx="5254307"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D2DFD3-CB38-4C75-91F3-9616752AEA8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69A5DF-ADF9-4EEE-8BDD-A882C71CEC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2"/>
            <a:ext cx="1010412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1950"/>
            </a:lvl1pPr>
            <a:lvl2pPr marL="445770" indent="0">
              <a:buNone/>
              <a:defRPr sz="1755"/>
            </a:lvl2pPr>
            <a:lvl3pPr marL="891540" indent="0">
              <a:buNone/>
              <a:defRPr sz="1560"/>
            </a:lvl3pPr>
            <a:lvl4pPr marL="1337310" indent="0">
              <a:buNone/>
              <a:defRPr sz="1365"/>
            </a:lvl4pPr>
            <a:lvl5pPr marL="1783080" indent="0">
              <a:buNone/>
              <a:defRPr sz="1365"/>
            </a:lvl5pPr>
            <a:lvl6pPr marL="2228850" indent="0">
              <a:buNone/>
              <a:defRPr sz="1365"/>
            </a:lvl6pPr>
            <a:lvl7pPr marL="2674620" indent="0">
              <a:buNone/>
              <a:defRPr sz="1365"/>
            </a:lvl7pPr>
            <a:lvl8pPr marL="3120390" indent="0">
              <a:buNone/>
              <a:defRPr sz="1365"/>
            </a:lvl8pPr>
            <a:lvl9pPr marL="3566160" indent="0">
              <a:buNone/>
              <a:defRPr sz="136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890AF-0FF9-48A2-9743-8A2B80E0B53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F28829-C074-4EA9-880A-50E9BB771D4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1950" b="1"/>
            </a:lvl1pPr>
          </a:lstStyle>
          <a:p>
            <a:r>
              <a:rPr lang="en-US"/>
              <a:t>Click to edit Master title style</a:t>
            </a:r>
          </a:p>
        </p:txBody>
      </p:sp>
      <p:sp>
        <p:nvSpPr>
          <p:cNvPr id="3" name="Content Placeholder 2"/>
          <p:cNvSpPr>
            <a:spLocks noGrp="1"/>
          </p:cNvSpPr>
          <p:nvPr>
            <p:ph idx="1"/>
          </p:nvPr>
        </p:nvSpPr>
        <p:spPr>
          <a:xfrm>
            <a:off x="4647565" y="273052"/>
            <a:ext cx="6645275" cy="5853113"/>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2"/>
            <a:ext cx="3910807" cy="4691063"/>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420AB-8562-4F9D-9CB8-769E5437F21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195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C5EB3-3654-4584-8C76-BB27BC21715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691E7-6233-4A6D-9769-FEB63C7B4CD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40"/>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40"/>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DE89-0269-4AB3-A907-308BB641A3C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p>
        </p:txBody>
      </p:sp>
      <p:sp>
        <p:nvSpPr>
          <p:cNvPr id="3" name="Table Placeholder 2"/>
          <p:cNvSpPr>
            <a:spLocks noGrp="1"/>
          </p:cNvSpPr>
          <p:nvPr>
            <p:ph type="tbl" idx="1"/>
          </p:nvPr>
        </p:nvSpPr>
        <p:spPr>
          <a:xfrm>
            <a:off x="594360" y="1600202"/>
            <a:ext cx="1069848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B5D448-25E0-4CB7-AC5A-4E7585CC0B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2"/>
            <a:ext cx="5250180" cy="4525963"/>
          </a:xfrm>
        </p:spPr>
        <p:txBody>
          <a:bodyPr/>
          <a:lstStyle>
            <a:lvl1pPr>
              <a:defRPr sz="2730"/>
            </a:lvl1pPr>
            <a:lvl2pPr>
              <a:defRPr sz="2340"/>
            </a:lvl2pPr>
            <a:lvl3pPr>
              <a:defRPr sz="1950"/>
            </a:lvl3pPr>
            <a:lvl4pPr>
              <a:defRPr sz="1755"/>
            </a:lvl4pPr>
            <a:lvl5pPr>
              <a:defRPr sz="1755"/>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742CC-ABC9-46C9-89C9-600F88672D7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1" y="1535113"/>
            <a:ext cx="5252244"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4" name="Content Placeholder 3"/>
          <p:cNvSpPr>
            <a:spLocks noGrp="1"/>
          </p:cNvSpPr>
          <p:nvPr>
            <p:ph sz="half" idx="2"/>
          </p:nvPr>
        </p:nvSpPr>
        <p:spPr>
          <a:xfrm>
            <a:off x="594361" y="2174875"/>
            <a:ext cx="5252244"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535113"/>
            <a:ext cx="5254307" cy="63976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Click to edit Master text styles</a:t>
            </a:r>
          </a:p>
        </p:txBody>
      </p:sp>
      <p:sp>
        <p:nvSpPr>
          <p:cNvPr id="6" name="Content Placeholder 5"/>
          <p:cNvSpPr>
            <a:spLocks noGrp="1"/>
          </p:cNvSpPr>
          <p:nvPr>
            <p:ph sz="quarter" idx="4"/>
          </p:nvPr>
        </p:nvSpPr>
        <p:spPr>
          <a:xfrm>
            <a:off x="6038534" y="2174875"/>
            <a:ext cx="5254307"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832B31-9A1E-494B-99DA-E0FC67C299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5EDEBE-BCF0-4B22-8AB7-900D1A69EE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8AEDD0-AF22-4F11-8A67-4E53E3188C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1950" b="1"/>
            </a:lvl1pPr>
          </a:lstStyle>
          <a:p>
            <a:r>
              <a:rPr lang="en-US"/>
              <a:t>Click to edit Master title style</a:t>
            </a:r>
          </a:p>
        </p:txBody>
      </p:sp>
      <p:sp>
        <p:nvSpPr>
          <p:cNvPr id="3" name="Content Placeholder 2"/>
          <p:cNvSpPr>
            <a:spLocks noGrp="1"/>
          </p:cNvSpPr>
          <p:nvPr>
            <p:ph idx="1"/>
          </p:nvPr>
        </p:nvSpPr>
        <p:spPr>
          <a:xfrm>
            <a:off x="4647565" y="273052"/>
            <a:ext cx="6645275" cy="5853113"/>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2"/>
            <a:ext cx="3910807" cy="4691063"/>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902D01-EBF2-486E-B487-681FC607F3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195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00F78-683A-4C2D-BDED-63F4933B0A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593725" y="274638"/>
            <a:ext cx="10699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593725" y="1600200"/>
            <a:ext cx="106997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3725" y="6245225"/>
            <a:ext cx="27749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65">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060825" y="6245225"/>
            <a:ext cx="3765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65">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518525" y="6245225"/>
            <a:ext cx="27749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65">
                <a:latin typeface="Arial" panose="020B0604020202020204" pitchFamily="34" charset="0"/>
                <a:cs typeface="+mn-cs"/>
              </a:defRPr>
            </a:lvl1pPr>
          </a:lstStyle>
          <a:p>
            <a:pPr>
              <a:defRPr/>
            </a:pPr>
            <a:fld id="{35DF8C88-D855-4B04-92E8-166661DD90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defRPr>
      </a:lvl2pPr>
      <a:lvl3pPr algn="ctr" rtl="0" eaLnBrk="0" fontAlgn="base" hangingPunct="0">
        <a:spcBef>
          <a:spcPct val="0"/>
        </a:spcBef>
        <a:spcAft>
          <a:spcPct val="0"/>
        </a:spcAft>
        <a:defRPr sz="4200">
          <a:solidFill>
            <a:schemeClr val="tx2"/>
          </a:solidFill>
          <a:latin typeface="Arial" charset="0"/>
        </a:defRPr>
      </a:lvl3pPr>
      <a:lvl4pPr algn="ctr" rtl="0" eaLnBrk="0" fontAlgn="base" hangingPunct="0">
        <a:spcBef>
          <a:spcPct val="0"/>
        </a:spcBef>
        <a:spcAft>
          <a:spcPct val="0"/>
        </a:spcAft>
        <a:defRPr sz="4200">
          <a:solidFill>
            <a:schemeClr val="tx2"/>
          </a:solidFill>
          <a:latin typeface="Arial" charset="0"/>
        </a:defRPr>
      </a:lvl4pPr>
      <a:lvl5pPr algn="ctr" rtl="0" eaLnBrk="0" fontAlgn="base" hangingPunct="0">
        <a:spcBef>
          <a:spcPct val="0"/>
        </a:spcBef>
        <a:spcAft>
          <a:spcPct val="0"/>
        </a:spcAft>
        <a:defRPr sz="4200">
          <a:solidFill>
            <a:schemeClr val="tx2"/>
          </a:solidFill>
          <a:latin typeface="Arial" charset="0"/>
        </a:defRPr>
      </a:lvl5pPr>
      <a:lvl6pPr marL="445770" algn="ctr" rtl="0" fontAlgn="base">
        <a:spcBef>
          <a:spcPct val="0"/>
        </a:spcBef>
        <a:spcAft>
          <a:spcPct val="0"/>
        </a:spcAft>
        <a:defRPr sz="4290">
          <a:solidFill>
            <a:schemeClr val="tx2"/>
          </a:solidFill>
          <a:latin typeface="Arial" charset="0"/>
        </a:defRPr>
      </a:lvl6pPr>
      <a:lvl7pPr marL="891540" algn="ctr" rtl="0" fontAlgn="base">
        <a:spcBef>
          <a:spcPct val="0"/>
        </a:spcBef>
        <a:spcAft>
          <a:spcPct val="0"/>
        </a:spcAft>
        <a:defRPr sz="4290">
          <a:solidFill>
            <a:schemeClr val="tx2"/>
          </a:solidFill>
          <a:latin typeface="Arial" charset="0"/>
        </a:defRPr>
      </a:lvl7pPr>
      <a:lvl8pPr marL="1337310" algn="ctr" rtl="0" fontAlgn="base">
        <a:spcBef>
          <a:spcPct val="0"/>
        </a:spcBef>
        <a:spcAft>
          <a:spcPct val="0"/>
        </a:spcAft>
        <a:defRPr sz="4290">
          <a:solidFill>
            <a:schemeClr val="tx2"/>
          </a:solidFill>
          <a:latin typeface="Arial" charset="0"/>
        </a:defRPr>
      </a:lvl8pPr>
      <a:lvl9pPr marL="1783080" algn="ctr" rtl="0" fontAlgn="base">
        <a:spcBef>
          <a:spcPct val="0"/>
        </a:spcBef>
        <a:spcAft>
          <a:spcPct val="0"/>
        </a:spcAft>
        <a:defRPr sz="4290">
          <a:solidFill>
            <a:schemeClr val="tx2"/>
          </a:solidFill>
          <a:latin typeface="Arial" charset="0"/>
        </a:defRPr>
      </a:lvl9pPr>
    </p:titleStyle>
    <p:bodyStyle>
      <a:lvl1pPr marL="333375" indent="-333375" algn="l" rtl="0" eaLnBrk="0" fontAlgn="base" hangingPunct="0">
        <a:spcBef>
          <a:spcPct val="20000"/>
        </a:spcBef>
        <a:spcAft>
          <a:spcPct val="0"/>
        </a:spcAft>
        <a:buChar char="•"/>
        <a:defRPr sz="3100">
          <a:solidFill>
            <a:schemeClr val="tx1"/>
          </a:solidFill>
          <a:latin typeface="+mn-lt"/>
          <a:ea typeface="+mn-ea"/>
          <a:cs typeface="+mn-cs"/>
        </a:defRPr>
      </a:lvl1pPr>
      <a:lvl2pPr marL="723900" indent="-277813" algn="l" rtl="0" eaLnBrk="0" fontAlgn="base" hangingPunct="0">
        <a:spcBef>
          <a:spcPct val="20000"/>
        </a:spcBef>
        <a:spcAft>
          <a:spcPct val="0"/>
        </a:spcAft>
        <a:buChar char="–"/>
        <a:defRPr sz="2700">
          <a:solidFill>
            <a:schemeClr val="tx1"/>
          </a:solidFill>
          <a:latin typeface="+mn-lt"/>
        </a:defRPr>
      </a:lvl2pPr>
      <a:lvl3pPr marL="1114425" indent="-222250" algn="l" rtl="0" eaLnBrk="0" fontAlgn="base" hangingPunct="0">
        <a:spcBef>
          <a:spcPct val="20000"/>
        </a:spcBef>
        <a:spcAft>
          <a:spcPct val="0"/>
        </a:spcAft>
        <a:buChar char="•"/>
        <a:defRPr sz="2300">
          <a:solidFill>
            <a:schemeClr val="tx1"/>
          </a:solidFill>
          <a:latin typeface="+mn-lt"/>
        </a:defRPr>
      </a:lvl3pPr>
      <a:lvl4pPr marL="1558925" indent="-222250" algn="l" rtl="0" eaLnBrk="0" fontAlgn="base" hangingPunct="0">
        <a:spcBef>
          <a:spcPct val="20000"/>
        </a:spcBef>
        <a:spcAft>
          <a:spcPct val="0"/>
        </a:spcAft>
        <a:buChar char="–"/>
        <a:defRPr sz="1900">
          <a:solidFill>
            <a:schemeClr val="tx1"/>
          </a:solidFill>
          <a:latin typeface="+mn-lt"/>
        </a:defRPr>
      </a:lvl4pPr>
      <a:lvl5pPr marL="2005013" indent="-222250" algn="l" rtl="0" eaLnBrk="0" fontAlgn="base" hangingPunct="0">
        <a:spcBef>
          <a:spcPct val="20000"/>
        </a:spcBef>
        <a:spcAft>
          <a:spcPct val="0"/>
        </a:spcAft>
        <a:buChar char="»"/>
        <a:defRPr sz="1900">
          <a:solidFill>
            <a:schemeClr val="tx1"/>
          </a:solidFill>
          <a:latin typeface="+mn-lt"/>
        </a:defRPr>
      </a:lvl5pPr>
      <a:lvl6pPr marL="2451735" indent="-222885" algn="l" rtl="0" fontAlgn="base">
        <a:spcBef>
          <a:spcPct val="20000"/>
        </a:spcBef>
        <a:spcAft>
          <a:spcPct val="0"/>
        </a:spcAft>
        <a:buChar char="»"/>
        <a:defRPr sz="1950">
          <a:solidFill>
            <a:schemeClr val="tx1"/>
          </a:solidFill>
          <a:latin typeface="+mn-lt"/>
        </a:defRPr>
      </a:lvl6pPr>
      <a:lvl7pPr marL="2897505" indent="-222885" algn="l" rtl="0" fontAlgn="base">
        <a:spcBef>
          <a:spcPct val="20000"/>
        </a:spcBef>
        <a:spcAft>
          <a:spcPct val="0"/>
        </a:spcAft>
        <a:buChar char="»"/>
        <a:defRPr sz="1950">
          <a:solidFill>
            <a:schemeClr val="tx1"/>
          </a:solidFill>
          <a:latin typeface="+mn-lt"/>
        </a:defRPr>
      </a:lvl7pPr>
      <a:lvl8pPr marL="3343275" indent="-222885" algn="l" rtl="0" fontAlgn="base">
        <a:spcBef>
          <a:spcPct val="20000"/>
        </a:spcBef>
        <a:spcAft>
          <a:spcPct val="0"/>
        </a:spcAft>
        <a:buChar char="»"/>
        <a:defRPr sz="1950">
          <a:solidFill>
            <a:schemeClr val="tx1"/>
          </a:solidFill>
          <a:latin typeface="+mn-lt"/>
        </a:defRPr>
      </a:lvl8pPr>
      <a:lvl9pPr marL="3789045" indent="-222885" algn="l" rtl="0" fontAlgn="base">
        <a:spcBef>
          <a:spcPct val="20000"/>
        </a:spcBef>
        <a:spcAft>
          <a:spcPct val="0"/>
        </a:spcAft>
        <a:buChar char="»"/>
        <a:defRPr sz="1950">
          <a:solidFill>
            <a:schemeClr val="tx1"/>
          </a:solidFill>
          <a:latin typeface="+mn-lt"/>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593725" y="274638"/>
            <a:ext cx="10699750" cy="1143000"/>
          </a:xfrm>
          <a:prstGeom prst="rect">
            <a:avLst/>
          </a:prstGeom>
          <a:noFill/>
          <a:ln w="9525">
            <a:noFill/>
            <a:miter lim="800000"/>
            <a:headEnd/>
            <a:tailEnd/>
          </a:ln>
        </p:spPr>
        <p:txBody>
          <a:bodyPr vert="horz" wrap="square" lIns="119969" tIns="59985" rIns="119969" bIns="59985" numCol="1" anchor="ctr" anchorCtr="0" compatLnSpc="1">
            <a:prstTxWarp prst="textNoShape">
              <a:avLst/>
            </a:prstTxWarp>
          </a:bodyPr>
          <a:lstStyle/>
          <a:p>
            <a:pPr lvl="0"/>
            <a:r>
              <a:rPr lang="en-US" smtClean="0"/>
              <a:t>Click to edit Master title style</a:t>
            </a:r>
            <a:endParaRPr lang="vi-VN" smtClean="0"/>
          </a:p>
        </p:txBody>
      </p:sp>
      <p:sp>
        <p:nvSpPr>
          <p:cNvPr id="14339" name="Text Placeholder 2"/>
          <p:cNvSpPr>
            <a:spLocks noGrp="1"/>
          </p:cNvSpPr>
          <p:nvPr>
            <p:ph type="body" idx="1"/>
          </p:nvPr>
        </p:nvSpPr>
        <p:spPr bwMode="auto">
          <a:xfrm>
            <a:off x="593725" y="1600200"/>
            <a:ext cx="10699750" cy="4525963"/>
          </a:xfrm>
          <a:prstGeom prst="rect">
            <a:avLst/>
          </a:prstGeom>
          <a:noFill/>
          <a:ln w="9525">
            <a:noFill/>
            <a:miter lim="800000"/>
            <a:headEnd/>
            <a:tailEnd/>
          </a:ln>
        </p:spPr>
        <p:txBody>
          <a:bodyPr vert="horz" wrap="square" lIns="119969" tIns="59985" rIns="119969" bIns="599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593725" y="6356350"/>
            <a:ext cx="2774950" cy="365125"/>
          </a:xfrm>
          <a:prstGeom prst="rect">
            <a:avLst/>
          </a:prstGeom>
        </p:spPr>
        <p:txBody>
          <a:bodyPr vert="horz" wrap="square" lIns="119969" tIns="59985" rIns="119969" bIns="59985" numCol="1" anchor="ctr" anchorCtr="0" compatLnSpc="1">
            <a:prstTxWarp prst="textNoShape">
              <a:avLst/>
            </a:prstTxWarp>
          </a:bodyPr>
          <a:lstStyle>
            <a:lvl1pPr eaLnBrk="0" hangingPunct="0">
              <a:defRPr sz="1600">
                <a:solidFill>
                  <a:srgbClr val="898989"/>
                </a:solidFill>
                <a:latin typeface="Verdana" pitchFamily="34" charset="0"/>
              </a:defRPr>
            </a:lvl1pPr>
          </a:lstStyle>
          <a:p>
            <a:pPr>
              <a:defRPr/>
            </a:pPr>
            <a:endParaRPr lang="en-GB"/>
          </a:p>
        </p:txBody>
      </p:sp>
      <p:sp>
        <p:nvSpPr>
          <p:cNvPr id="5" name="Footer Placeholder 4"/>
          <p:cNvSpPr>
            <a:spLocks noGrp="1"/>
          </p:cNvSpPr>
          <p:nvPr>
            <p:ph type="ftr" sz="quarter" idx="3"/>
          </p:nvPr>
        </p:nvSpPr>
        <p:spPr>
          <a:xfrm>
            <a:off x="4060825" y="6356350"/>
            <a:ext cx="3765550" cy="365125"/>
          </a:xfrm>
          <a:prstGeom prst="rect">
            <a:avLst/>
          </a:prstGeom>
        </p:spPr>
        <p:txBody>
          <a:bodyPr vert="horz" wrap="square" lIns="119969" tIns="59985" rIns="119969" bIns="59985" numCol="1" anchor="ctr" anchorCtr="0" compatLnSpc="1">
            <a:prstTxWarp prst="textNoShape">
              <a:avLst/>
            </a:prstTxWarp>
          </a:bodyPr>
          <a:lstStyle>
            <a:lvl1pPr algn="ctr" eaLnBrk="0" hangingPunct="0">
              <a:defRPr sz="1600">
                <a:solidFill>
                  <a:srgbClr val="898989"/>
                </a:solidFill>
                <a:latin typeface="Verdana" pitchFamily="34" charset="0"/>
              </a:defRPr>
            </a:lvl1pPr>
          </a:lstStyle>
          <a:p>
            <a:pPr>
              <a:defRPr/>
            </a:pPr>
            <a:endParaRPr lang="en-GB"/>
          </a:p>
        </p:txBody>
      </p:sp>
      <p:sp>
        <p:nvSpPr>
          <p:cNvPr id="6" name="Slide Number Placeholder 5"/>
          <p:cNvSpPr>
            <a:spLocks noGrp="1"/>
          </p:cNvSpPr>
          <p:nvPr>
            <p:ph type="sldNum" sz="quarter" idx="4"/>
          </p:nvPr>
        </p:nvSpPr>
        <p:spPr>
          <a:xfrm>
            <a:off x="8518525" y="6356350"/>
            <a:ext cx="2774950" cy="365125"/>
          </a:xfrm>
          <a:prstGeom prst="rect">
            <a:avLst/>
          </a:prstGeom>
        </p:spPr>
        <p:txBody>
          <a:bodyPr vert="horz" wrap="square" lIns="119969" tIns="59985" rIns="119969" bIns="59985" numCol="1" anchor="ctr" anchorCtr="0" compatLnSpc="1">
            <a:prstTxWarp prst="textNoShape">
              <a:avLst/>
            </a:prstTxWarp>
          </a:bodyPr>
          <a:lstStyle>
            <a:lvl1pPr algn="r" eaLnBrk="0" hangingPunct="0">
              <a:defRPr sz="1600">
                <a:solidFill>
                  <a:srgbClr val="898989"/>
                </a:solidFill>
                <a:latin typeface="Verdana" pitchFamily="34" charset="0"/>
              </a:defRPr>
            </a:lvl1pPr>
          </a:lstStyle>
          <a:p>
            <a:pPr>
              <a:defRPr/>
            </a:pPr>
            <a:fld id="{6CD52E6F-A935-4DB7-BB83-299378D0ED6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5800" kern="1200">
          <a:solidFill>
            <a:schemeClr val="tx1"/>
          </a:solidFill>
          <a:latin typeface="+mj-lt"/>
          <a:ea typeface="+mj-ea"/>
          <a:cs typeface="+mj-cs"/>
        </a:defRPr>
      </a:lvl1pPr>
      <a:lvl2pPr algn="ctr" rtl="0" eaLnBrk="0" fontAlgn="base" hangingPunct="0">
        <a:spcBef>
          <a:spcPct val="0"/>
        </a:spcBef>
        <a:spcAft>
          <a:spcPct val="0"/>
        </a:spcAft>
        <a:defRPr sz="5800">
          <a:solidFill>
            <a:schemeClr val="tx1"/>
          </a:solidFill>
          <a:latin typeface="Calibri" pitchFamily="34" charset="0"/>
        </a:defRPr>
      </a:lvl2pPr>
      <a:lvl3pPr algn="ctr" rtl="0" eaLnBrk="0" fontAlgn="base" hangingPunct="0">
        <a:spcBef>
          <a:spcPct val="0"/>
        </a:spcBef>
        <a:spcAft>
          <a:spcPct val="0"/>
        </a:spcAft>
        <a:defRPr sz="5800">
          <a:solidFill>
            <a:schemeClr val="tx1"/>
          </a:solidFill>
          <a:latin typeface="Calibri" pitchFamily="34" charset="0"/>
        </a:defRPr>
      </a:lvl3pPr>
      <a:lvl4pPr algn="ctr" rtl="0" eaLnBrk="0" fontAlgn="base" hangingPunct="0">
        <a:spcBef>
          <a:spcPct val="0"/>
        </a:spcBef>
        <a:spcAft>
          <a:spcPct val="0"/>
        </a:spcAft>
        <a:defRPr sz="5800">
          <a:solidFill>
            <a:schemeClr val="tx1"/>
          </a:solidFill>
          <a:latin typeface="Calibri" pitchFamily="34" charset="0"/>
        </a:defRPr>
      </a:lvl4pPr>
      <a:lvl5pPr algn="ctr" rtl="0" eaLnBrk="0" fontAlgn="base" hangingPunct="0">
        <a:spcBef>
          <a:spcPct val="0"/>
        </a:spcBef>
        <a:spcAft>
          <a:spcPct val="0"/>
        </a:spcAft>
        <a:defRPr sz="5800">
          <a:solidFill>
            <a:schemeClr val="tx1"/>
          </a:solidFill>
          <a:latin typeface="Calibri" pitchFamily="34" charset="0"/>
        </a:defRPr>
      </a:lvl5pPr>
      <a:lvl6pPr marL="599846" algn="ctr" rtl="0" fontAlgn="base">
        <a:spcBef>
          <a:spcPct val="0"/>
        </a:spcBef>
        <a:spcAft>
          <a:spcPct val="0"/>
        </a:spcAft>
        <a:defRPr sz="5800">
          <a:solidFill>
            <a:schemeClr val="tx1"/>
          </a:solidFill>
          <a:latin typeface="Calibri" pitchFamily="34" charset="0"/>
        </a:defRPr>
      </a:lvl6pPr>
      <a:lvl7pPr marL="1199693" algn="ctr" rtl="0" fontAlgn="base">
        <a:spcBef>
          <a:spcPct val="0"/>
        </a:spcBef>
        <a:spcAft>
          <a:spcPct val="0"/>
        </a:spcAft>
        <a:defRPr sz="5800">
          <a:solidFill>
            <a:schemeClr val="tx1"/>
          </a:solidFill>
          <a:latin typeface="Calibri" pitchFamily="34" charset="0"/>
        </a:defRPr>
      </a:lvl7pPr>
      <a:lvl8pPr marL="1799539" algn="ctr" rtl="0" fontAlgn="base">
        <a:spcBef>
          <a:spcPct val="0"/>
        </a:spcBef>
        <a:spcAft>
          <a:spcPct val="0"/>
        </a:spcAft>
        <a:defRPr sz="5800">
          <a:solidFill>
            <a:schemeClr val="tx1"/>
          </a:solidFill>
          <a:latin typeface="Calibri" pitchFamily="34" charset="0"/>
        </a:defRPr>
      </a:lvl8pPr>
      <a:lvl9pPr marL="2399386" algn="ctr" rtl="0" fontAlgn="base">
        <a:spcBef>
          <a:spcPct val="0"/>
        </a:spcBef>
        <a:spcAft>
          <a:spcPct val="0"/>
        </a:spcAft>
        <a:defRPr sz="5800">
          <a:solidFill>
            <a:schemeClr val="tx1"/>
          </a:solidFill>
          <a:latin typeface="Calibri" pitchFamily="34" charset="0"/>
        </a:defRPr>
      </a:lvl9pPr>
    </p:titleStyle>
    <p:bodyStyle>
      <a:lvl1pPr marL="449263" indent="-449263" algn="l" rtl="0" eaLnBrk="0" fontAlgn="base" hangingPunct="0">
        <a:spcBef>
          <a:spcPct val="20000"/>
        </a:spcBef>
        <a:spcAft>
          <a:spcPct val="0"/>
        </a:spcAft>
        <a:buFont typeface="Arial" charset="0"/>
        <a:buChar char="•"/>
        <a:defRPr sz="4200" kern="1200">
          <a:solidFill>
            <a:schemeClr val="tx1"/>
          </a:solidFill>
          <a:latin typeface="+mn-lt"/>
          <a:ea typeface="+mn-ea"/>
          <a:cs typeface="+mn-cs"/>
        </a:defRPr>
      </a:lvl1pPr>
      <a:lvl2pPr marL="974725" indent="-374650" algn="l" rtl="0" eaLnBrk="0" fontAlgn="base" hangingPunct="0">
        <a:spcBef>
          <a:spcPct val="20000"/>
        </a:spcBef>
        <a:spcAft>
          <a:spcPct val="0"/>
        </a:spcAft>
        <a:buFont typeface="Arial" charset="0"/>
        <a:buChar char="–"/>
        <a:defRPr sz="3700" kern="1200">
          <a:solidFill>
            <a:schemeClr val="tx1"/>
          </a:solidFill>
          <a:latin typeface="+mn-lt"/>
          <a:ea typeface="+mn-ea"/>
          <a:cs typeface="+mn-cs"/>
        </a:defRPr>
      </a:lvl2pPr>
      <a:lvl3pPr marL="1498600" indent="-298450" algn="l" rtl="0" eaLnBrk="0" fontAlgn="base" hangingPunct="0">
        <a:spcBef>
          <a:spcPct val="20000"/>
        </a:spcBef>
        <a:spcAft>
          <a:spcPct val="0"/>
        </a:spcAft>
        <a:buFont typeface="Arial" charset="0"/>
        <a:buChar char="•"/>
        <a:defRPr sz="3100" kern="1200">
          <a:solidFill>
            <a:schemeClr val="tx1"/>
          </a:solidFill>
          <a:latin typeface="+mn-lt"/>
          <a:ea typeface="+mn-ea"/>
          <a:cs typeface="+mn-cs"/>
        </a:defRPr>
      </a:lvl3pPr>
      <a:lvl4pPr marL="2098675" indent="-29845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4pPr>
      <a:lvl5pPr marL="2698750" indent="-29845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5pPr>
      <a:lvl6pPr marL="3299155"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99002"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98848"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98694" indent="-299923" algn="l" defTabSz="11996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vi-VN"/>
      </a:defPPr>
      <a:lvl1pPr marL="0" algn="l" defTabSz="1199693" rtl="0" eaLnBrk="1" latinLnBrk="0" hangingPunct="1">
        <a:defRPr sz="2400" kern="1200">
          <a:solidFill>
            <a:schemeClr val="tx1"/>
          </a:solidFill>
          <a:latin typeface="+mn-lt"/>
          <a:ea typeface="+mn-ea"/>
          <a:cs typeface="+mn-cs"/>
        </a:defRPr>
      </a:lvl1pPr>
      <a:lvl2pPr marL="599846" algn="l" defTabSz="1199693" rtl="0" eaLnBrk="1" latinLnBrk="0" hangingPunct="1">
        <a:defRPr sz="2400" kern="1200">
          <a:solidFill>
            <a:schemeClr val="tx1"/>
          </a:solidFill>
          <a:latin typeface="+mn-lt"/>
          <a:ea typeface="+mn-ea"/>
          <a:cs typeface="+mn-cs"/>
        </a:defRPr>
      </a:lvl2pPr>
      <a:lvl3pPr marL="1199693" algn="l" defTabSz="1199693" rtl="0" eaLnBrk="1" latinLnBrk="0" hangingPunct="1">
        <a:defRPr sz="2400" kern="1200">
          <a:solidFill>
            <a:schemeClr val="tx1"/>
          </a:solidFill>
          <a:latin typeface="+mn-lt"/>
          <a:ea typeface="+mn-ea"/>
          <a:cs typeface="+mn-cs"/>
        </a:defRPr>
      </a:lvl3pPr>
      <a:lvl4pPr marL="1799539" algn="l" defTabSz="1199693" rtl="0" eaLnBrk="1" latinLnBrk="0" hangingPunct="1">
        <a:defRPr sz="2400" kern="1200">
          <a:solidFill>
            <a:schemeClr val="tx1"/>
          </a:solidFill>
          <a:latin typeface="+mn-lt"/>
          <a:ea typeface="+mn-ea"/>
          <a:cs typeface="+mn-cs"/>
        </a:defRPr>
      </a:lvl4pPr>
      <a:lvl5pPr marL="2399386" algn="l" defTabSz="1199693" rtl="0" eaLnBrk="1" latinLnBrk="0" hangingPunct="1">
        <a:defRPr sz="2400" kern="1200">
          <a:solidFill>
            <a:schemeClr val="tx1"/>
          </a:solidFill>
          <a:latin typeface="+mn-lt"/>
          <a:ea typeface="+mn-ea"/>
          <a:cs typeface="+mn-cs"/>
        </a:defRPr>
      </a:lvl5pPr>
      <a:lvl6pPr marL="2999232" algn="l" defTabSz="1199693" rtl="0" eaLnBrk="1" latinLnBrk="0" hangingPunct="1">
        <a:defRPr sz="2400" kern="1200">
          <a:solidFill>
            <a:schemeClr val="tx1"/>
          </a:solidFill>
          <a:latin typeface="+mn-lt"/>
          <a:ea typeface="+mn-ea"/>
          <a:cs typeface="+mn-cs"/>
        </a:defRPr>
      </a:lvl6pPr>
      <a:lvl7pPr marL="3599078" algn="l" defTabSz="1199693" rtl="0" eaLnBrk="1" latinLnBrk="0" hangingPunct="1">
        <a:defRPr sz="2400" kern="1200">
          <a:solidFill>
            <a:schemeClr val="tx1"/>
          </a:solidFill>
          <a:latin typeface="+mn-lt"/>
          <a:ea typeface="+mn-ea"/>
          <a:cs typeface="+mn-cs"/>
        </a:defRPr>
      </a:lvl7pPr>
      <a:lvl8pPr marL="4198925" algn="l" defTabSz="1199693" rtl="0" eaLnBrk="1" latinLnBrk="0" hangingPunct="1">
        <a:defRPr sz="2400" kern="1200">
          <a:solidFill>
            <a:schemeClr val="tx1"/>
          </a:solidFill>
          <a:latin typeface="+mn-lt"/>
          <a:ea typeface="+mn-ea"/>
          <a:cs typeface="+mn-cs"/>
        </a:defRPr>
      </a:lvl8pPr>
      <a:lvl9pPr marL="4798771" algn="l" defTabSz="1199693"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93725" y="274638"/>
            <a:ext cx="10699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593725" y="1600200"/>
            <a:ext cx="106997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93725" y="6245225"/>
            <a:ext cx="27749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65">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060825" y="6245225"/>
            <a:ext cx="3765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65">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518525" y="6245225"/>
            <a:ext cx="27749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65">
                <a:solidFill>
                  <a:srgbClr val="000000"/>
                </a:solidFill>
                <a:latin typeface="Arial" panose="020B0604020202020204" pitchFamily="34" charset="0"/>
                <a:cs typeface="+mn-cs"/>
              </a:defRPr>
            </a:lvl1pPr>
          </a:lstStyle>
          <a:p>
            <a:pPr>
              <a:defRPr/>
            </a:pPr>
            <a:fld id="{BF368AAF-4850-4BC4-A0F0-008B19ED9D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defRPr>
      </a:lvl2pPr>
      <a:lvl3pPr algn="ctr" rtl="0" eaLnBrk="0" fontAlgn="base" hangingPunct="0">
        <a:spcBef>
          <a:spcPct val="0"/>
        </a:spcBef>
        <a:spcAft>
          <a:spcPct val="0"/>
        </a:spcAft>
        <a:defRPr sz="4200">
          <a:solidFill>
            <a:schemeClr val="tx2"/>
          </a:solidFill>
          <a:latin typeface="Arial" charset="0"/>
        </a:defRPr>
      </a:lvl3pPr>
      <a:lvl4pPr algn="ctr" rtl="0" eaLnBrk="0" fontAlgn="base" hangingPunct="0">
        <a:spcBef>
          <a:spcPct val="0"/>
        </a:spcBef>
        <a:spcAft>
          <a:spcPct val="0"/>
        </a:spcAft>
        <a:defRPr sz="4200">
          <a:solidFill>
            <a:schemeClr val="tx2"/>
          </a:solidFill>
          <a:latin typeface="Arial" charset="0"/>
        </a:defRPr>
      </a:lvl4pPr>
      <a:lvl5pPr algn="ctr" rtl="0" eaLnBrk="0" fontAlgn="base" hangingPunct="0">
        <a:spcBef>
          <a:spcPct val="0"/>
        </a:spcBef>
        <a:spcAft>
          <a:spcPct val="0"/>
        </a:spcAft>
        <a:defRPr sz="4200">
          <a:solidFill>
            <a:schemeClr val="tx2"/>
          </a:solidFill>
          <a:latin typeface="Arial" charset="0"/>
        </a:defRPr>
      </a:lvl5pPr>
      <a:lvl6pPr marL="445770" algn="ctr" rtl="0" fontAlgn="base">
        <a:spcBef>
          <a:spcPct val="0"/>
        </a:spcBef>
        <a:spcAft>
          <a:spcPct val="0"/>
        </a:spcAft>
        <a:defRPr sz="4290">
          <a:solidFill>
            <a:schemeClr val="tx2"/>
          </a:solidFill>
          <a:latin typeface="Arial" charset="0"/>
        </a:defRPr>
      </a:lvl6pPr>
      <a:lvl7pPr marL="891540" algn="ctr" rtl="0" fontAlgn="base">
        <a:spcBef>
          <a:spcPct val="0"/>
        </a:spcBef>
        <a:spcAft>
          <a:spcPct val="0"/>
        </a:spcAft>
        <a:defRPr sz="4290">
          <a:solidFill>
            <a:schemeClr val="tx2"/>
          </a:solidFill>
          <a:latin typeface="Arial" charset="0"/>
        </a:defRPr>
      </a:lvl7pPr>
      <a:lvl8pPr marL="1337310" algn="ctr" rtl="0" fontAlgn="base">
        <a:spcBef>
          <a:spcPct val="0"/>
        </a:spcBef>
        <a:spcAft>
          <a:spcPct val="0"/>
        </a:spcAft>
        <a:defRPr sz="4290">
          <a:solidFill>
            <a:schemeClr val="tx2"/>
          </a:solidFill>
          <a:latin typeface="Arial" charset="0"/>
        </a:defRPr>
      </a:lvl8pPr>
      <a:lvl9pPr marL="1783080" algn="ctr" rtl="0" fontAlgn="base">
        <a:spcBef>
          <a:spcPct val="0"/>
        </a:spcBef>
        <a:spcAft>
          <a:spcPct val="0"/>
        </a:spcAft>
        <a:defRPr sz="4290">
          <a:solidFill>
            <a:schemeClr val="tx2"/>
          </a:solidFill>
          <a:latin typeface="Arial" charset="0"/>
        </a:defRPr>
      </a:lvl9pPr>
    </p:titleStyle>
    <p:bodyStyle>
      <a:lvl1pPr marL="333375" indent="-333375" algn="l" rtl="0" eaLnBrk="0" fontAlgn="base" hangingPunct="0">
        <a:spcBef>
          <a:spcPct val="20000"/>
        </a:spcBef>
        <a:spcAft>
          <a:spcPct val="0"/>
        </a:spcAft>
        <a:buChar char="•"/>
        <a:defRPr sz="3100">
          <a:solidFill>
            <a:schemeClr val="tx1"/>
          </a:solidFill>
          <a:latin typeface="+mn-lt"/>
          <a:ea typeface="+mn-ea"/>
          <a:cs typeface="+mn-cs"/>
        </a:defRPr>
      </a:lvl1pPr>
      <a:lvl2pPr marL="723900" indent="-277813" algn="l" rtl="0" eaLnBrk="0" fontAlgn="base" hangingPunct="0">
        <a:spcBef>
          <a:spcPct val="20000"/>
        </a:spcBef>
        <a:spcAft>
          <a:spcPct val="0"/>
        </a:spcAft>
        <a:buChar char="–"/>
        <a:defRPr sz="2700">
          <a:solidFill>
            <a:schemeClr val="tx1"/>
          </a:solidFill>
          <a:latin typeface="+mn-lt"/>
        </a:defRPr>
      </a:lvl2pPr>
      <a:lvl3pPr marL="1114425" indent="-222250" algn="l" rtl="0" eaLnBrk="0" fontAlgn="base" hangingPunct="0">
        <a:spcBef>
          <a:spcPct val="20000"/>
        </a:spcBef>
        <a:spcAft>
          <a:spcPct val="0"/>
        </a:spcAft>
        <a:buChar char="•"/>
        <a:defRPr sz="2300">
          <a:solidFill>
            <a:schemeClr val="tx1"/>
          </a:solidFill>
          <a:latin typeface="+mn-lt"/>
        </a:defRPr>
      </a:lvl3pPr>
      <a:lvl4pPr marL="1558925" indent="-222250" algn="l" rtl="0" eaLnBrk="0" fontAlgn="base" hangingPunct="0">
        <a:spcBef>
          <a:spcPct val="20000"/>
        </a:spcBef>
        <a:spcAft>
          <a:spcPct val="0"/>
        </a:spcAft>
        <a:buChar char="–"/>
        <a:defRPr sz="1900">
          <a:solidFill>
            <a:schemeClr val="tx1"/>
          </a:solidFill>
          <a:latin typeface="+mn-lt"/>
        </a:defRPr>
      </a:lvl4pPr>
      <a:lvl5pPr marL="2005013" indent="-222250" algn="l" rtl="0" eaLnBrk="0" fontAlgn="base" hangingPunct="0">
        <a:spcBef>
          <a:spcPct val="20000"/>
        </a:spcBef>
        <a:spcAft>
          <a:spcPct val="0"/>
        </a:spcAft>
        <a:buChar char="»"/>
        <a:defRPr sz="1900">
          <a:solidFill>
            <a:schemeClr val="tx1"/>
          </a:solidFill>
          <a:latin typeface="+mn-lt"/>
        </a:defRPr>
      </a:lvl5pPr>
      <a:lvl6pPr marL="2451735" indent="-222885" algn="l" rtl="0" fontAlgn="base">
        <a:spcBef>
          <a:spcPct val="20000"/>
        </a:spcBef>
        <a:spcAft>
          <a:spcPct val="0"/>
        </a:spcAft>
        <a:buChar char="»"/>
        <a:defRPr sz="1950">
          <a:solidFill>
            <a:schemeClr val="tx1"/>
          </a:solidFill>
          <a:latin typeface="+mn-lt"/>
        </a:defRPr>
      </a:lvl6pPr>
      <a:lvl7pPr marL="2897505" indent="-222885" algn="l" rtl="0" fontAlgn="base">
        <a:spcBef>
          <a:spcPct val="20000"/>
        </a:spcBef>
        <a:spcAft>
          <a:spcPct val="0"/>
        </a:spcAft>
        <a:buChar char="»"/>
        <a:defRPr sz="1950">
          <a:solidFill>
            <a:schemeClr val="tx1"/>
          </a:solidFill>
          <a:latin typeface="+mn-lt"/>
        </a:defRPr>
      </a:lvl7pPr>
      <a:lvl8pPr marL="3343275" indent="-222885" algn="l" rtl="0" fontAlgn="base">
        <a:spcBef>
          <a:spcPct val="20000"/>
        </a:spcBef>
        <a:spcAft>
          <a:spcPct val="0"/>
        </a:spcAft>
        <a:buChar char="»"/>
        <a:defRPr sz="1950">
          <a:solidFill>
            <a:schemeClr val="tx1"/>
          </a:solidFill>
          <a:latin typeface="+mn-lt"/>
        </a:defRPr>
      </a:lvl8pPr>
      <a:lvl9pPr marL="3789045" indent="-222885" algn="l" rtl="0" fontAlgn="base">
        <a:spcBef>
          <a:spcPct val="20000"/>
        </a:spcBef>
        <a:spcAft>
          <a:spcPct val="0"/>
        </a:spcAft>
        <a:buChar char="»"/>
        <a:defRPr sz="1950">
          <a:solidFill>
            <a:schemeClr val="tx1"/>
          </a:solidFill>
          <a:latin typeface="+mn-lt"/>
        </a:defRPr>
      </a:lvl9pPr>
    </p:bodyStyle>
    <p:otherStyle>
      <a:defPPr>
        <a:defRPr lang="en-US"/>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png"/><Relationship Id="rId7" Type="http://schemas.openxmlformats.org/officeDocument/2006/relationships/image" Target="../media/image31.gif"/><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gi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descr="Picture1"/>
          <p:cNvPicPr>
            <a:picLocks noChangeAspect="1" noChangeArrowheads="1"/>
          </p:cNvPicPr>
          <p:nvPr/>
        </p:nvPicPr>
        <p:blipFill>
          <a:blip r:embed="rId2"/>
          <a:srcRect/>
          <a:stretch>
            <a:fillRect/>
          </a:stretch>
        </p:blipFill>
        <p:spPr bwMode="auto">
          <a:xfrm>
            <a:off x="98425" y="79375"/>
            <a:ext cx="1684338" cy="1292225"/>
          </a:xfrm>
          <a:prstGeom prst="rect">
            <a:avLst/>
          </a:prstGeom>
          <a:noFill/>
          <a:ln w="9525">
            <a:noFill/>
            <a:miter lim="800000"/>
            <a:headEnd/>
            <a:tailEnd/>
          </a:ln>
        </p:spPr>
      </p:pic>
      <p:pic>
        <p:nvPicPr>
          <p:cNvPr id="40962" name="Picture 4" descr="Picture1"/>
          <p:cNvPicPr>
            <a:picLocks noChangeAspect="1" noChangeArrowheads="1"/>
          </p:cNvPicPr>
          <p:nvPr/>
        </p:nvPicPr>
        <p:blipFill>
          <a:blip r:embed="rId2"/>
          <a:srcRect/>
          <a:stretch>
            <a:fillRect/>
          </a:stretch>
        </p:blipFill>
        <p:spPr bwMode="auto">
          <a:xfrm rot="5400000">
            <a:off x="10296526" y="-115888"/>
            <a:ext cx="1295400" cy="1679575"/>
          </a:xfrm>
          <a:prstGeom prst="rect">
            <a:avLst/>
          </a:prstGeom>
          <a:noFill/>
          <a:ln w="9525">
            <a:noFill/>
            <a:miter lim="800000"/>
            <a:headEnd/>
            <a:tailEnd/>
          </a:ln>
        </p:spPr>
      </p:pic>
      <p:pic>
        <p:nvPicPr>
          <p:cNvPr id="40963" name="Picture 5" descr="Picture1"/>
          <p:cNvPicPr>
            <a:picLocks noChangeAspect="1" noChangeArrowheads="1"/>
          </p:cNvPicPr>
          <p:nvPr/>
        </p:nvPicPr>
        <p:blipFill>
          <a:blip r:embed="rId2"/>
          <a:srcRect/>
          <a:stretch>
            <a:fillRect/>
          </a:stretch>
        </p:blipFill>
        <p:spPr bwMode="auto">
          <a:xfrm rot="-5400000">
            <a:off x="196851" y="5294312"/>
            <a:ext cx="1295400" cy="1679575"/>
          </a:xfrm>
          <a:prstGeom prst="rect">
            <a:avLst/>
          </a:prstGeom>
          <a:noFill/>
          <a:ln w="9525">
            <a:noFill/>
            <a:miter lim="800000"/>
            <a:headEnd/>
            <a:tailEnd/>
          </a:ln>
        </p:spPr>
      </p:pic>
      <p:pic>
        <p:nvPicPr>
          <p:cNvPr id="40964" name="Picture 6" descr="Picture1"/>
          <p:cNvPicPr>
            <a:picLocks noChangeAspect="1" noChangeArrowheads="1"/>
          </p:cNvPicPr>
          <p:nvPr/>
        </p:nvPicPr>
        <p:blipFill>
          <a:blip r:embed="rId2"/>
          <a:srcRect/>
          <a:stretch>
            <a:fillRect/>
          </a:stretch>
        </p:blipFill>
        <p:spPr bwMode="auto">
          <a:xfrm rot="10800000">
            <a:off x="10104438" y="5486400"/>
            <a:ext cx="1684337" cy="1292225"/>
          </a:xfrm>
          <a:prstGeom prst="rect">
            <a:avLst/>
          </a:prstGeom>
          <a:noFill/>
          <a:ln w="9525">
            <a:noFill/>
            <a:miter lim="800000"/>
            <a:headEnd/>
            <a:tailEnd/>
          </a:ln>
        </p:spPr>
      </p:pic>
      <p:sp>
        <p:nvSpPr>
          <p:cNvPr id="40965" name="WordArt 122"/>
          <p:cNvSpPr>
            <a:spLocks noChangeArrowheads="1" noChangeShapeType="1" noTextEdit="1"/>
          </p:cNvSpPr>
          <p:nvPr/>
        </p:nvSpPr>
        <p:spPr bwMode="auto">
          <a:xfrm>
            <a:off x="609600" y="1676400"/>
            <a:ext cx="10914063" cy="1173163"/>
          </a:xfrm>
          <a:prstGeom prst="rect">
            <a:avLst/>
          </a:prstGeom>
        </p:spPr>
        <p:txBody>
          <a:bodyPr wrap="none" fromWordArt="1">
            <a:prstTxWarp prst="textPlain">
              <a:avLst>
                <a:gd name="adj" fmla="val 50000"/>
              </a:avLst>
            </a:prstTxWarp>
          </a:bodyPr>
          <a:lstStyle/>
          <a:p>
            <a:pPr algn="ctr"/>
            <a:r>
              <a:rPr lang="en-US" sz="48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QUANG CẢNH LÀNG MẠC NGÀY MÙA</a:t>
            </a:r>
          </a:p>
        </p:txBody>
      </p:sp>
      <p:sp>
        <p:nvSpPr>
          <p:cNvPr id="40966" name="Text Box 13"/>
          <p:cNvSpPr txBox="1">
            <a:spLocks noChangeArrowheads="1"/>
          </p:cNvSpPr>
          <p:nvPr/>
        </p:nvSpPr>
        <p:spPr bwMode="auto">
          <a:xfrm>
            <a:off x="3657600" y="533400"/>
            <a:ext cx="5646738" cy="579438"/>
          </a:xfrm>
          <a:prstGeom prst="rect">
            <a:avLst/>
          </a:prstGeom>
          <a:noFill/>
          <a:ln w="9525">
            <a:noFill/>
            <a:miter lim="800000"/>
            <a:headEnd/>
            <a:tailEnd/>
          </a:ln>
        </p:spPr>
        <p:txBody>
          <a:bodyPr lIns="91435" tIns="45718" rIns="91435" bIns="45718">
            <a:spAutoFit/>
          </a:bodyPr>
          <a:lstStyle/>
          <a:p>
            <a:pPr algn="ctr">
              <a:spcBef>
                <a:spcPct val="50000"/>
              </a:spcBef>
            </a:pPr>
            <a:r>
              <a:rPr lang="en-GB" sz="3200" b="1">
                <a:solidFill>
                  <a:srgbClr val="FF0000"/>
                </a:solidFill>
                <a:latin typeface="Times New Roman" pitchFamily="18" charset="0"/>
                <a:cs typeface="Times New Roman" pitchFamily="18" charset="0"/>
              </a:rPr>
              <a:t>Tập đọc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4" descr="1449820712-doc-dao-chiec-truc-lua1.jpg"/>
          <p:cNvPicPr>
            <a:picLocks noChangeAspect="1"/>
          </p:cNvPicPr>
          <p:nvPr/>
        </p:nvPicPr>
        <p:blipFill>
          <a:blip r:embed="rId2"/>
          <a:srcRect/>
          <a:stretch>
            <a:fillRect/>
          </a:stretch>
        </p:blipFill>
        <p:spPr bwMode="auto">
          <a:xfrm>
            <a:off x="381000" y="1066800"/>
            <a:ext cx="11201400" cy="5111750"/>
          </a:xfrm>
          <a:prstGeom prst="rect">
            <a:avLst/>
          </a:prstGeom>
          <a:noFill/>
          <a:ln w="9525">
            <a:noFill/>
            <a:miter lim="800000"/>
            <a:headEnd/>
            <a:tailEnd/>
          </a:ln>
        </p:spPr>
      </p:pic>
      <p:sp>
        <p:nvSpPr>
          <p:cNvPr id="52226"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p>
          <a:p>
            <a:pPr algn="ctr" eaLnBrk="0" hangingPunct="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6" name="Picture 10"/>
          <p:cNvPicPr>
            <a:picLocks noChangeAspect="1" noChangeArrowheads="1"/>
          </p:cNvPicPr>
          <p:nvPr/>
        </p:nvPicPr>
        <p:blipFill>
          <a:blip r:embed="rId2"/>
          <a:srcRect l="9291" t="5008" r="5008" b="22475"/>
          <a:stretch>
            <a:fillRect/>
          </a:stretch>
        </p:blipFill>
        <p:spPr bwMode="auto">
          <a:xfrm>
            <a:off x="280988" y="1035050"/>
            <a:ext cx="5557837" cy="2927350"/>
          </a:xfrm>
          <a:prstGeom prst="rect">
            <a:avLst/>
          </a:prstGeom>
          <a:noFill/>
          <a:ln w="9525">
            <a:noFill/>
            <a:miter lim="800000"/>
            <a:headEnd/>
            <a:tailEnd/>
          </a:ln>
        </p:spPr>
      </p:pic>
      <p:pic>
        <p:nvPicPr>
          <p:cNvPr id="45067" name="Picture 11"/>
          <p:cNvPicPr>
            <a:picLocks noChangeAspect="1" noChangeArrowheads="1"/>
          </p:cNvPicPr>
          <p:nvPr/>
        </p:nvPicPr>
        <p:blipFill>
          <a:blip r:embed="rId3"/>
          <a:srcRect l="10083" t="26813" r="16833" b="2315"/>
          <a:stretch>
            <a:fillRect/>
          </a:stretch>
        </p:blipFill>
        <p:spPr bwMode="auto">
          <a:xfrm>
            <a:off x="280988" y="4038600"/>
            <a:ext cx="5557837" cy="2819400"/>
          </a:xfrm>
          <a:prstGeom prst="rect">
            <a:avLst/>
          </a:prstGeom>
          <a:noFill/>
          <a:ln w="9525">
            <a:noFill/>
            <a:miter lim="800000"/>
            <a:headEnd/>
            <a:tailEnd/>
          </a:ln>
        </p:spPr>
      </p:pic>
      <p:pic>
        <p:nvPicPr>
          <p:cNvPr id="45068" name="Picture 12" descr="mg"/>
          <p:cNvPicPr>
            <a:picLocks noChangeAspect="1" noChangeArrowheads="1"/>
          </p:cNvPicPr>
          <p:nvPr/>
        </p:nvPicPr>
        <p:blipFill>
          <a:blip r:embed="rId4"/>
          <a:srcRect l="9227"/>
          <a:stretch>
            <a:fillRect/>
          </a:stretch>
        </p:blipFill>
        <p:spPr bwMode="auto">
          <a:xfrm>
            <a:off x="6065838" y="1147763"/>
            <a:ext cx="5287962" cy="2814637"/>
          </a:xfrm>
          <a:prstGeom prst="rect">
            <a:avLst/>
          </a:prstGeom>
          <a:noFill/>
          <a:ln w="9525">
            <a:noFill/>
            <a:miter lim="800000"/>
            <a:headEnd/>
            <a:tailEnd/>
          </a:ln>
        </p:spPr>
      </p:pic>
      <p:pic>
        <p:nvPicPr>
          <p:cNvPr id="45069" name="Picture 13" descr="1LC%20(2)"/>
          <p:cNvPicPr>
            <a:picLocks noChangeAspect="1" noChangeArrowheads="1"/>
          </p:cNvPicPr>
          <p:nvPr/>
        </p:nvPicPr>
        <p:blipFill>
          <a:blip r:embed="rId5"/>
          <a:srcRect l="43570" t="56325" r="15947"/>
          <a:stretch>
            <a:fillRect/>
          </a:stretch>
        </p:blipFill>
        <p:spPr bwMode="auto">
          <a:xfrm>
            <a:off x="6084888" y="4038600"/>
            <a:ext cx="5573712" cy="2733675"/>
          </a:xfrm>
          <a:prstGeom prst="rect">
            <a:avLst/>
          </a:prstGeom>
          <a:noFill/>
          <a:ln w="9525">
            <a:noFill/>
            <a:miter lim="800000"/>
            <a:headEnd/>
            <a:tailEnd/>
          </a:ln>
        </p:spPr>
      </p:pic>
      <p:sp>
        <p:nvSpPr>
          <p:cNvPr id="53253"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r>
              <a:rPr lang="en-US" sz="2400">
                <a:solidFill>
                  <a:srgbClr val="0000FF"/>
                </a:solidFill>
                <a:latin typeface="Times New Roman" pitchFamily="18" charset="0"/>
                <a:cs typeface="Times New Roman" pitchFamily="18" charset="0"/>
              </a:rPr>
              <a:t> </a:t>
            </a:r>
          </a:p>
          <a:p>
            <a:pPr algn="ctr" eaLnBrk="0" hangingPunct="0"/>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blinds(horizontal)">
                                      <p:cBhvr>
                                        <p:cTn id="7" dur="500"/>
                                        <p:tgtEl>
                                          <p:spTgt spid="45066"/>
                                        </p:tgtEl>
                                      </p:cBhvr>
                                    </p:animEffect>
                                  </p:childTnLst>
                                </p:cTn>
                              </p:par>
                              <p:par>
                                <p:cTn id="8" presetID="3" presetClass="entr" presetSubtype="10" fill="hold" nodeType="withEffect">
                                  <p:stCondLst>
                                    <p:cond delay="0"/>
                                  </p:stCondLst>
                                  <p:childTnLst>
                                    <p:set>
                                      <p:cBhvr>
                                        <p:cTn id="9" dur="1" fill="hold">
                                          <p:stCondLst>
                                            <p:cond delay="0"/>
                                          </p:stCondLst>
                                        </p:cTn>
                                        <p:tgtEl>
                                          <p:spTgt spid="45068"/>
                                        </p:tgtEl>
                                        <p:attrNameLst>
                                          <p:attrName>style.visibility</p:attrName>
                                        </p:attrNameLst>
                                      </p:cBhvr>
                                      <p:to>
                                        <p:strVal val="visible"/>
                                      </p:to>
                                    </p:set>
                                    <p:animEffect transition="in" filter="blinds(horizontal)">
                                      <p:cBhvr>
                                        <p:cTn id="10" dur="500"/>
                                        <p:tgtEl>
                                          <p:spTgt spid="45068"/>
                                        </p:tgtEl>
                                      </p:cBhvr>
                                    </p:animEffect>
                                  </p:childTnLst>
                                </p:cTn>
                              </p:par>
                              <p:par>
                                <p:cTn id="11" presetID="3" presetClass="entr" presetSubtype="10" fill="hold" nodeType="withEffect">
                                  <p:stCondLst>
                                    <p:cond delay="0"/>
                                  </p:stCondLst>
                                  <p:childTnLst>
                                    <p:set>
                                      <p:cBhvr>
                                        <p:cTn id="12" dur="1" fill="hold">
                                          <p:stCondLst>
                                            <p:cond delay="0"/>
                                          </p:stCondLst>
                                        </p:cTn>
                                        <p:tgtEl>
                                          <p:spTgt spid="45067"/>
                                        </p:tgtEl>
                                        <p:attrNameLst>
                                          <p:attrName>style.visibility</p:attrName>
                                        </p:attrNameLst>
                                      </p:cBhvr>
                                      <p:to>
                                        <p:strVal val="visible"/>
                                      </p:to>
                                    </p:set>
                                    <p:animEffect transition="in" filter="blinds(horizontal)">
                                      <p:cBhvr>
                                        <p:cTn id="13" dur="500"/>
                                        <p:tgtEl>
                                          <p:spTgt spid="45067"/>
                                        </p:tgtEl>
                                      </p:cBhvr>
                                    </p:animEffect>
                                  </p:childTnLst>
                                </p:cTn>
                              </p:par>
                              <p:par>
                                <p:cTn id="14" presetID="3" presetClass="entr" presetSubtype="10" fill="hold" nodeType="withEffect">
                                  <p:stCondLst>
                                    <p:cond delay="0"/>
                                  </p:stCondLst>
                                  <p:childTnLst>
                                    <p:set>
                                      <p:cBhvr>
                                        <p:cTn id="15" dur="1" fill="hold">
                                          <p:stCondLst>
                                            <p:cond delay="0"/>
                                          </p:stCondLst>
                                        </p:cTn>
                                        <p:tgtEl>
                                          <p:spTgt spid="45069"/>
                                        </p:tgtEl>
                                        <p:attrNameLst>
                                          <p:attrName>style.visibility</p:attrName>
                                        </p:attrNameLst>
                                      </p:cBhvr>
                                      <p:to>
                                        <p:strVal val="visible"/>
                                      </p:to>
                                    </p:set>
                                    <p:animEffect transition="in" filter="blinds(horizontal)">
                                      <p:cBhvr>
                                        <p:cTn id="16" dur="500"/>
                                        <p:tgtEl>
                                          <p:spTgt spid="45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
          <p:cNvPicPr>
            <a:picLocks noChangeAspect="1" noChangeArrowheads="1"/>
          </p:cNvPicPr>
          <p:nvPr/>
        </p:nvPicPr>
        <p:blipFill>
          <a:blip r:embed="rId2"/>
          <a:srcRect/>
          <a:stretch>
            <a:fillRect/>
          </a:stretch>
        </p:blipFill>
        <p:spPr bwMode="auto">
          <a:xfrm>
            <a:off x="685800" y="346075"/>
            <a:ext cx="4637088" cy="2786063"/>
          </a:xfrm>
          <a:prstGeom prst="rect">
            <a:avLst/>
          </a:prstGeom>
          <a:noFill/>
          <a:ln w="9525">
            <a:noFill/>
            <a:miter lim="800000"/>
            <a:headEnd/>
            <a:tailEnd/>
          </a:ln>
        </p:spPr>
      </p:pic>
      <p:pic>
        <p:nvPicPr>
          <p:cNvPr id="43011" name="Picture 3" descr="0-25"/>
          <p:cNvPicPr>
            <a:picLocks noChangeAspect="1" noChangeArrowheads="1"/>
          </p:cNvPicPr>
          <p:nvPr/>
        </p:nvPicPr>
        <p:blipFill>
          <a:blip r:embed="rId3"/>
          <a:srcRect/>
          <a:stretch>
            <a:fillRect/>
          </a:stretch>
        </p:blipFill>
        <p:spPr bwMode="auto">
          <a:xfrm>
            <a:off x="6018213" y="307975"/>
            <a:ext cx="4725987" cy="2805113"/>
          </a:xfrm>
          <a:prstGeom prst="rect">
            <a:avLst/>
          </a:prstGeom>
          <a:noFill/>
          <a:ln w="9525">
            <a:noFill/>
            <a:miter lim="800000"/>
            <a:headEnd/>
            <a:tailEnd/>
          </a:ln>
        </p:spPr>
      </p:pic>
      <p:pic>
        <p:nvPicPr>
          <p:cNvPr id="43012" name="Picture 4" descr="Phan%20Uu%20Ong%20Nguyen%20Ba%20Can%208"/>
          <p:cNvPicPr>
            <a:picLocks noChangeAspect="1" noChangeArrowheads="1"/>
          </p:cNvPicPr>
          <p:nvPr/>
        </p:nvPicPr>
        <p:blipFill>
          <a:blip r:embed="rId4"/>
          <a:srcRect/>
          <a:stretch>
            <a:fillRect/>
          </a:stretch>
        </p:blipFill>
        <p:spPr bwMode="auto">
          <a:xfrm>
            <a:off x="685800" y="3113088"/>
            <a:ext cx="4702175" cy="3389312"/>
          </a:xfrm>
          <a:prstGeom prst="rect">
            <a:avLst/>
          </a:prstGeom>
          <a:noFill/>
          <a:ln w="9525">
            <a:noFill/>
            <a:miter lim="800000"/>
            <a:headEnd/>
            <a:tailEnd/>
          </a:ln>
        </p:spPr>
      </p:pic>
      <p:pic>
        <p:nvPicPr>
          <p:cNvPr id="43013" name="Picture 5" descr="vn9!BuffaloBoy01"/>
          <p:cNvPicPr>
            <a:picLocks noChangeAspect="1" noChangeArrowheads="1"/>
          </p:cNvPicPr>
          <p:nvPr/>
        </p:nvPicPr>
        <p:blipFill>
          <a:blip r:embed="rId5"/>
          <a:srcRect/>
          <a:stretch>
            <a:fillRect/>
          </a:stretch>
        </p:blipFill>
        <p:spPr bwMode="auto">
          <a:xfrm>
            <a:off x="6083300" y="3113088"/>
            <a:ext cx="4660900" cy="355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770" decel="100000"/>
                                        <p:tgtEl>
                                          <p:spTgt spid="43010"/>
                                        </p:tgtEl>
                                      </p:cBhvr>
                                    </p:animEffect>
                                    <p:animScale>
                                      <p:cBhvr>
                                        <p:cTn id="8" dur="770" decel="100000"/>
                                        <p:tgtEl>
                                          <p:spTgt spid="43010"/>
                                        </p:tgtEl>
                                      </p:cBhvr>
                                      <p:from x="10000" y="10000"/>
                                      <p:to x="200000" y="450000"/>
                                    </p:animScale>
                                    <p:animScale>
                                      <p:cBhvr>
                                        <p:cTn id="9" dur="1230" accel="100000" fill="hold">
                                          <p:stCondLst>
                                            <p:cond delay="770"/>
                                          </p:stCondLst>
                                        </p:cTn>
                                        <p:tgtEl>
                                          <p:spTgt spid="43010"/>
                                        </p:tgtEl>
                                      </p:cBhvr>
                                      <p:from x="200000" y="450000"/>
                                      <p:to x="100000" y="100000"/>
                                    </p:animScale>
                                    <p:set>
                                      <p:cBhvr>
                                        <p:cTn id="10" dur="770" fill="hold"/>
                                        <p:tgtEl>
                                          <p:spTgt spid="43010"/>
                                        </p:tgtEl>
                                        <p:attrNameLst>
                                          <p:attrName>ppt_x</p:attrName>
                                        </p:attrNameLst>
                                      </p:cBhvr>
                                      <p:to>
                                        <p:strVal val="(0.5)"/>
                                      </p:to>
                                    </p:set>
                                    <p:anim from="(0.5)" to="(#ppt_x)" calcmode="lin" valueType="num">
                                      <p:cBhvr>
                                        <p:cTn id="11" dur="1230" accel="100000" fill="hold">
                                          <p:stCondLst>
                                            <p:cond delay="770"/>
                                          </p:stCondLst>
                                        </p:cTn>
                                        <p:tgtEl>
                                          <p:spTgt spid="43010"/>
                                        </p:tgtEl>
                                        <p:attrNameLst>
                                          <p:attrName>ppt_x</p:attrName>
                                        </p:attrNameLst>
                                      </p:cBhvr>
                                    </p:anim>
                                    <p:set>
                                      <p:cBhvr>
                                        <p:cTn id="12" dur="770" fill="hold"/>
                                        <p:tgtEl>
                                          <p:spTgt spid="43010"/>
                                        </p:tgtEl>
                                        <p:attrNameLst>
                                          <p:attrName>ppt_y</p:attrName>
                                        </p:attrNameLst>
                                      </p:cBhvr>
                                      <p:to>
                                        <p:strVal val="(#ppt_y+0.4)"/>
                                      </p:to>
                                    </p:set>
                                    <p:anim from="(#ppt_y+0.4)" to="(#ppt_y)" calcmode="lin" valueType="num">
                                      <p:cBhvr>
                                        <p:cTn id="13" dur="1230" accel="100000" fill="hold">
                                          <p:stCondLst>
                                            <p:cond delay="770"/>
                                          </p:stCondLst>
                                        </p:cTn>
                                        <p:tgtEl>
                                          <p:spTgt spid="430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43011"/>
                                        </p:tgtEl>
                                        <p:attrNameLst>
                                          <p:attrName>style.visibility</p:attrName>
                                        </p:attrNameLst>
                                      </p:cBhvr>
                                      <p:to>
                                        <p:strVal val="visible"/>
                                      </p:to>
                                    </p:set>
                                    <p:animEffect transition="in" filter="fade">
                                      <p:cBhvr>
                                        <p:cTn id="18" dur="770" decel="100000"/>
                                        <p:tgtEl>
                                          <p:spTgt spid="43011"/>
                                        </p:tgtEl>
                                      </p:cBhvr>
                                    </p:animEffect>
                                    <p:animScale>
                                      <p:cBhvr>
                                        <p:cTn id="19" dur="770" decel="100000"/>
                                        <p:tgtEl>
                                          <p:spTgt spid="43011"/>
                                        </p:tgtEl>
                                      </p:cBhvr>
                                      <p:from x="10000" y="10000"/>
                                      <p:to x="200000" y="450000"/>
                                    </p:animScale>
                                    <p:animScale>
                                      <p:cBhvr>
                                        <p:cTn id="20" dur="1230" accel="100000" fill="hold">
                                          <p:stCondLst>
                                            <p:cond delay="770"/>
                                          </p:stCondLst>
                                        </p:cTn>
                                        <p:tgtEl>
                                          <p:spTgt spid="43011"/>
                                        </p:tgtEl>
                                      </p:cBhvr>
                                      <p:from x="200000" y="450000"/>
                                      <p:to x="100000" y="100000"/>
                                    </p:animScale>
                                    <p:set>
                                      <p:cBhvr>
                                        <p:cTn id="21" dur="770" fill="hold"/>
                                        <p:tgtEl>
                                          <p:spTgt spid="43011"/>
                                        </p:tgtEl>
                                        <p:attrNameLst>
                                          <p:attrName>ppt_x</p:attrName>
                                        </p:attrNameLst>
                                      </p:cBhvr>
                                      <p:to>
                                        <p:strVal val="(0.5)"/>
                                      </p:to>
                                    </p:set>
                                    <p:anim from="(0.5)" to="(#ppt_x)" calcmode="lin" valueType="num">
                                      <p:cBhvr>
                                        <p:cTn id="22" dur="1230" accel="100000" fill="hold">
                                          <p:stCondLst>
                                            <p:cond delay="770"/>
                                          </p:stCondLst>
                                        </p:cTn>
                                        <p:tgtEl>
                                          <p:spTgt spid="43011"/>
                                        </p:tgtEl>
                                        <p:attrNameLst>
                                          <p:attrName>ppt_x</p:attrName>
                                        </p:attrNameLst>
                                      </p:cBhvr>
                                    </p:anim>
                                    <p:set>
                                      <p:cBhvr>
                                        <p:cTn id="23" dur="770" fill="hold"/>
                                        <p:tgtEl>
                                          <p:spTgt spid="43011"/>
                                        </p:tgtEl>
                                        <p:attrNameLst>
                                          <p:attrName>ppt_y</p:attrName>
                                        </p:attrNameLst>
                                      </p:cBhvr>
                                      <p:to>
                                        <p:strVal val="(#ppt_y+0.4)"/>
                                      </p:to>
                                    </p:set>
                                    <p:anim from="(#ppt_y+0.4)" to="(#ppt_y)" calcmode="lin" valueType="num">
                                      <p:cBhvr>
                                        <p:cTn id="24" dur="1230" accel="100000" fill="hold">
                                          <p:stCondLst>
                                            <p:cond delay="770"/>
                                          </p:stCondLst>
                                        </p:cTn>
                                        <p:tgtEl>
                                          <p:spTgt spid="43011"/>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43012"/>
                                        </p:tgtEl>
                                        <p:attrNameLst>
                                          <p:attrName>style.visibility</p:attrName>
                                        </p:attrNameLst>
                                      </p:cBhvr>
                                      <p:to>
                                        <p:strVal val="visible"/>
                                      </p:to>
                                    </p:set>
                                    <p:animEffect transition="in" filter="fade">
                                      <p:cBhvr>
                                        <p:cTn id="29" dur="770" decel="100000"/>
                                        <p:tgtEl>
                                          <p:spTgt spid="43012"/>
                                        </p:tgtEl>
                                      </p:cBhvr>
                                    </p:animEffect>
                                    <p:animScale>
                                      <p:cBhvr>
                                        <p:cTn id="30" dur="770" decel="100000"/>
                                        <p:tgtEl>
                                          <p:spTgt spid="43012"/>
                                        </p:tgtEl>
                                      </p:cBhvr>
                                      <p:from x="10000" y="10000"/>
                                      <p:to x="200000" y="450000"/>
                                    </p:animScale>
                                    <p:animScale>
                                      <p:cBhvr>
                                        <p:cTn id="31" dur="1230" accel="100000" fill="hold">
                                          <p:stCondLst>
                                            <p:cond delay="770"/>
                                          </p:stCondLst>
                                        </p:cTn>
                                        <p:tgtEl>
                                          <p:spTgt spid="43012"/>
                                        </p:tgtEl>
                                      </p:cBhvr>
                                      <p:from x="200000" y="450000"/>
                                      <p:to x="100000" y="100000"/>
                                    </p:animScale>
                                    <p:set>
                                      <p:cBhvr>
                                        <p:cTn id="32" dur="770" fill="hold"/>
                                        <p:tgtEl>
                                          <p:spTgt spid="43012"/>
                                        </p:tgtEl>
                                        <p:attrNameLst>
                                          <p:attrName>ppt_x</p:attrName>
                                        </p:attrNameLst>
                                      </p:cBhvr>
                                      <p:to>
                                        <p:strVal val="(0.5)"/>
                                      </p:to>
                                    </p:set>
                                    <p:anim from="(0.5)" to="(#ppt_x)" calcmode="lin" valueType="num">
                                      <p:cBhvr>
                                        <p:cTn id="33" dur="1230" accel="100000" fill="hold">
                                          <p:stCondLst>
                                            <p:cond delay="770"/>
                                          </p:stCondLst>
                                        </p:cTn>
                                        <p:tgtEl>
                                          <p:spTgt spid="43012"/>
                                        </p:tgtEl>
                                        <p:attrNameLst>
                                          <p:attrName>ppt_x</p:attrName>
                                        </p:attrNameLst>
                                      </p:cBhvr>
                                    </p:anim>
                                    <p:set>
                                      <p:cBhvr>
                                        <p:cTn id="34" dur="770" fill="hold"/>
                                        <p:tgtEl>
                                          <p:spTgt spid="43012"/>
                                        </p:tgtEl>
                                        <p:attrNameLst>
                                          <p:attrName>ppt_y</p:attrName>
                                        </p:attrNameLst>
                                      </p:cBhvr>
                                      <p:to>
                                        <p:strVal val="(#ppt_y+0.4)"/>
                                      </p:to>
                                    </p:set>
                                    <p:anim from="(#ppt_y+0.4)" to="(#ppt_y)" calcmode="lin" valueType="num">
                                      <p:cBhvr>
                                        <p:cTn id="35" dur="1230" accel="100000" fill="hold">
                                          <p:stCondLst>
                                            <p:cond delay="770"/>
                                          </p:stCondLst>
                                        </p:cTn>
                                        <p:tgtEl>
                                          <p:spTgt spid="43012"/>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43013"/>
                                        </p:tgtEl>
                                        <p:attrNameLst>
                                          <p:attrName>style.visibility</p:attrName>
                                        </p:attrNameLst>
                                      </p:cBhvr>
                                      <p:to>
                                        <p:strVal val="visible"/>
                                      </p:to>
                                    </p:set>
                                    <p:animEffect transition="in" filter="fade">
                                      <p:cBhvr>
                                        <p:cTn id="40" dur="770" decel="100000"/>
                                        <p:tgtEl>
                                          <p:spTgt spid="43013"/>
                                        </p:tgtEl>
                                      </p:cBhvr>
                                    </p:animEffect>
                                    <p:animScale>
                                      <p:cBhvr>
                                        <p:cTn id="41" dur="770" decel="100000"/>
                                        <p:tgtEl>
                                          <p:spTgt spid="43013"/>
                                        </p:tgtEl>
                                      </p:cBhvr>
                                      <p:from x="10000" y="10000"/>
                                      <p:to x="200000" y="450000"/>
                                    </p:animScale>
                                    <p:animScale>
                                      <p:cBhvr>
                                        <p:cTn id="42" dur="1230" accel="100000" fill="hold">
                                          <p:stCondLst>
                                            <p:cond delay="770"/>
                                          </p:stCondLst>
                                        </p:cTn>
                                        <p:tgtEl>
                                          <p:spTgt spid="43013"/>
                                        </p:tgtEl>
                                      </p:cBhvr>
                                      <p:from x="200000" y="450000"/>
                                      <p:to x="100000" y="100000"/>
                                    </p:animScale>
                                    <p:set>
                                      <p:cBhvr>
                                        <p:cTn id="43" dur="770" fill="hold"/>
                                        <p:tgtEl>
                                          <p:spTgt spid="43013"/>
                                        </p:tgtEl>
                                        <p:attrNameLst>
                                          <p:attrName>ppt_x</p:attrName>
                                        </p:attrNameLst>
                                      </p:cBhvr>
                                      <p:to>
                                        <p:strVal val="(0.5)"/>
                                      </p:to>
                                    </p:set>
                                    <p:anim from="(0.5)" to="(#ppt_x)" calcmode="lin" valueType="num">
                                      <p:cBhvr>
                                        <p:cTn id="44" dur="1230" accel="100000" fill="hold">
                                          <p:stCondLst>
                                            <p:cond delay="770"/>
                                          </p:stCondLst>
                                        </p:cTn>
                                        <p:tgtEl>
                                          <p:spTgt spid="43013"/>
                                        </p:tgtEl>
                                        <p:attrNameLst>
                                          <p:attrName>ppt_x</p:attrName>
                                        </p:attrNameLst>
                                      </p:cBhvr>
                                    </p:anim>
                                    <p:set>
                                      <p:cBhvr>
                                        <p:cTn id="45" dur="770" fill="hold"/>
                                        <p:tgtEl>
                                          <p:spTgt spid="43013"/>
                                        </p:tgtEl>
                                        <p:attrNameLst>
                                          <p:attrName>ppt_y</p:attrName>
                                        </p:attrNameLst>
                                      </p:cBhvr>
                                      <p:to>
                                        <p:strVal val="(#ppt_y+0.4)"/>
                                      </p:to>
                                    </p:set>
                                    <p:anim from="(#ppt_y+0.4)" to="(#ppt_y)" calcmode="lin" valueType="num">
                                      <p:cBhvr>
                                        <p:cTn id="46" dur="1230" accel="100000" fill="hold">
                                          <p:stCondLst>
                                            <p:cond delay="770"/>
                                          </p:stCondLst>
                                        </p:cTn>
                                        <p:tgtEl>
                                          <p:spTgt spid="430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Hộp_Văn_Bản 5"/>
          <p:cNvSpPr txBox="1">
            <a:spLocks noChangeArrowheads="1"/>
          </p:cNvSpPr>
          <p:nvPr/>
        </p:nvSpPr>
        <p:spPr bwMode="auto">
          <a:xfrm>
            <a:off x="152400" y="1905000"/>
            <a:ext cx="11193463" cy="892175"/>
          </a:xfrm>
          <a:prstGeom prst="rect">
            <a:avLst/>
          </a:prstGeom>
          <a:noFill/>
          <a:ln w="9525">
            <a:noFill/>
            <a:miter lim="800000"/>
            <a:headEnd/>
            <a:tailEnd/>
          </a:ln>
        </p:spPr>
        <p:txBody>
          <a:bodyPr>
            <a:spAutoFit/>
          </a:bodyPr>
          <a:lstStyle/>
          <a:p>
            <a:pPr algn="ctr"/>
            <a:r>
              <a:rPr lang="en-US" sz="5200" b="1">
                <a:solidFill>
                  <a:srgbClr val="FF0000"/>
                </a:solidFill>
              </a:rPr>
              <a:t>Tìm hiểu bài</a:t>
            </a:r>
          </a:p>
        </p:txBody>
      </p:sp>
      <p:sp>
        <p:nvSpPr>
          <p:cNvPr id="55298"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r>
              <a:rPr lang="en-US" sz="2400">
                <a:solidFill>
                  <a:srgbClr val="0000FF"/>
                </a:solidFill>
                <a:latin typeface="Times New Roman" pitchFamily="18" charset="0"/>
                <a:cs typeface="Times New Roman" pitchFamily="18" charset="0"/>
              </a:rPr>
              <a:t> </a:t>
            </a:r>
          </a:p>
          <a:p>
            <a:pPr algn="ctr" eaLnBrk="0" hangingPunct="0"/>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3"/>
          <p:cNvSpPr txBox="1">
            <a:spLocks noChangeArrowheads="1"/>
          </p:cNvSpPr>
          <p:nvPr/>
        </p:nvSpPr>
        <p:spPr bwMode="auto">
          <a:xfrm>
            <a:off x="285750" y="1524000"/>
            <a:ext cx="10458450" cy="1066800"/>
          </a:xfrm>
          <a:prstGeom prst="rect">
            <a:avLst/>
          </a:prstGeom>
          <a:solidFill>
            <a:schemeClr val="accent1"/>
          </a:solidFill>
          <a:ln w="9525">
            <a:noFill/>
            <a:miter lim="800000"/>
            <a:headEnd/>
            <a:tailEnd/>
          </a:ln>
        </p:spPr>
        <p:txBody>
          <a:bodyPr>
            <a:spAutoFit/>
          </a:bodyPr>
          <a:lstStyle/>
          <a:p>
            <a:r>
              <a:rPr lang="en-US" sz="3200">
                <a:solidFill>
                  <a:srgbClr val="0000CC"/>
                </a:solidFill>
              </a:rPr>
              <a:t>   Kể tên những sự vật trong bài có màu vàng và từ chỉ màu vàng đó.</a:t>
            </a:r>
          </a:p>
        </p:txBody>
      </p:sp>
      <p:sp>
        <p:nvSpPr>
          <p:cNvPr id="56322"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3200" u="sng">
                <a:solidFill>
                  <a:srgbClr val="0000FF"/>
                </a:solidFill>
                <a:latin typeface="Times New Roman" pitchFamily="18" charset="0"/>
                <a:cs typeface="Times New Roman" pitchFamily="18" charset="0"/>
              </a:rPr>
              <a:t>Tập đọc:</a:t>
            </a:r>
          </a:p>
          <a:p>
            <a:pPr algn="ctr" eaLnBrk="0" hangingPunct="0"/>
            <a:r>
              <a:rPr lang="en-US" sz="3200">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Quang cảnh làng mạc ngày mùa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8635" name="Group 27"/>
          <p:cNvGraphicFramePr>
            <a:graphicFrameLocks noGrp="1"/>
          </p:cNvGraphicFramePr>
          <p:nvPr>
            <p:ph idx="1"/>
          </p:nvPr>
        </p:nvGraphicFramePr>
        <p:xfrm>
          <a:off x="0" y="198438"/>
          <a:ext cx="11915775" cy="6659562"/>
        </p:xfrm>
        <a:graphic>
          <a:graphicData uri="http://schemas.openxmlformats.org/drawingml/2006/table">
            <a:tbl>
              <a:tblPr/>
              <a:tblGrid>
                <a:gridCol w="5957888"/>
                <a:gridCol w="5957887"/>
              </a:tblGrid>
              <a:tr h="5699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Những vật có màu vàng - Từ chỉ màu vàng</a:t>
                      </a:r>
                    </a:p>
                  </a:txBody>
                  <a:tcPr marL="89154" marR="89154" marT="44577" marB="4457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9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Lúa</a:t>
                      </a:r>
                      <a:r>
                        <a:rPr kumimoji="0" lang="en-US" sz="4400" b="0" i="0" u="none" strike="noStrike" cap="none" normalizeH="0" baseline="0" smtClean="0">
                          <a:ln>
                            <a:noFill/>
                          </a:ln>
                          <a:solidFill>
                            <a:schemeClr val="tx1"/>
                          </a:solidFill>
                          <a:effectLst/>
                          <a:latin typeface="Arial" charset="0"/>
                          <a:cs typeface="Times New Roman" pitchFamily="18" charset="0"/>
                        </a:rPr>
                        <a:t> – vàng xuộm</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Tàu lá chuối</a:t>
                      </a:r>
                      <a:r>
                        <a:rPr kumimoji="0" lang="en-US" sz="4400" b="0" i="0" u="none" strike="noStrike" cap="none" normalizeH="0" baseline="0" smtClean="0">
                          <a:ln>
                            <a:noFill/>
                          </a:ln>
                          <a:solidFill>
                            <a:schemeClr val="tx1"/>
                          </a:solidFill>
                          <a:effectLst/>
                          <a:latin typeface="Arial" charset="0"/>
                          <a:cs typeface="Times New Roman" pitchFamily="18" charset="0"/>
                        </a:rPr>
                        <a:t> – vàng ối</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Nắng</a:t>
                      </a:r>
                      <a:r>
                        <a:rPr kumimoji="0" lang="en-US" sz="4400" b="0" i="0" u="none" strike="noStrike" cap="none" normalizeH="0" baseline="0" smtClean="0">
                          <a:ln>
                            <a:noFill/>
                          </a:ln>
                          <a:solidFill>
                            <a:schemeClr val="tx1"/>
                          </a:solidFill>
                          <a:effectLst/>
                          <a:latin typeface="Arial" charset="0"/>
                          <a:cs typeface="Times New Roman" pitchFamily="18" charset="0"/>
                        </a:rPr>
                        <a:t> – vàng hoe</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Bụi mía</a:t>
                      </a:r>
                      <a:r>
                        <a:rPr kumimoji="0" lang="en-US" sz="4400" b="0" i="0" u="none" strike="noStrike" cap="none" normalizeH="0" baseline="0" smtClean="0">
                          <a:ln>
                            <a:noFill/>
                          </a:ln>
                          <a:solidFill>
                            <a:schemeClr val="tx1"/>
                          </a:solidFill>
                          <a:effectLst/>
                          <a:latin typeface="Arial" charset="0"/>
                          <a:cs typeface="Times New Roman" pitchFamily="18" charset="0"/>
                        </a:rPr>
                        <a:t> – vàng xọng</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Xoan</a:t>
                      </a:r>
                      <a:r>
                        <a:rPr kumimoji="0" lang="en-US" sz="4400" b="0" i="0" u="none" strike="noStrike" cap="none" normalizeH="0" baseline="0" smtClean="0">
                          <a:ln>
                            <a:noFill/>
                          </a:ln>
                          <a:solidFill>
                            <a:schemeClr val="tx1"/>
                          </a:solidFill>
                          <a:effectLst/>
                          <a:latin typeface="Arial" charset="0"/>
                          <a:cs typeface="Times New Roman" pitchFamily="18" charset="0"/>
                        </a:rPr>
                        <a:t> – vàng lịm</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Rơm, thóc</a:t>
                      </a:r>
                      <a:r>
                        <a:rPr kumimoji="0" lang="en-US" sz="4400" b="0" i="0" u="none" strike="noStrike" cap="none" normalizeH="0" baseline="0" smtClean="0">
                          <a:ln>
                            <a:noFill/>
                          </a:ln>
                          <a:solidFill>
                            <a:schemeClr val="tx1"/>
                          </a:solidFill>
                          <a:effectLst/>
                          <a:latin typeface="Arial" charset="0"/>
                          <a:cs typeface="Times New Roman" pitchFamily="18" charset="0"/>
                        </a:rPr>
                        <a:t>- vàng giòn</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Lá mít</a:t>
                      </a:r>
                      <a:r>
                        <a:rPr kumimoji="0" lang="en-US" sz="4400" b="0" i="0" u="none" strike="noStrike" cap="none" normalizeH="0" baseline="0" smtClean="0">
                          <a:ln>
                            <a:noFill/>
                          </a:ln>
                          <a:solidFill>
                            <a:schemeClr val="tx1"/>
                          </a:solidFill>
                          <a:effectLst/>
                          <a:latin typeface="Arial" charset="0"/>
                          <a:cs typeface="Times New Roman" pitchFamily="18" charset="0"/>
                        </a:rPr>
                        <a:t> – vàng ối</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Gà, chó</a:t>
                      </a:r>
                      <a:r>
                        <a:rPr kumimoji="0" lang="en-US" sz="4400" b="0" i="0" u="none" strike="noStrike" cap="none" normalizeH="0" baseline="0" smtClean="0">
                          <a:ln>
                            <a:noFill/>
                          </a:ln>
                          <a:solidFill>
                            <a:schemeClr val="tx1"/>
                          </a:solidFill>
                          <a:effectLst/>
                          <a:latin typeface="Arial" charset="0"/>
                          <a:cs typeface="Times New Roman" pitchFamily="18" charset="0"/>
                        </a:rPr>
                        <a:t>- vàng mượt</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Tàu đu đủ , lá sắn héo</a:t>
                      </a:r>
                      <a:r>
                        <a:rPr kumimoji="0" lang="en-US" sz="4400" b="0" i="0" u="none" strike="noStrike" cap="none" normalizeH="0" baseline="0" smtClean="0">
                          <a:ln>
                            <a:noFill/>
                          </a:ln>
                          <a:solidFill>
                            <a:schemeClr val="tx1"/>
                          </a:solidFill>
                          <a:effectLst/>
                          <a:latin typeface="Arial" charset="0"/>
                          <a:cs typeface="Times New Roman" pitchFamily="18" charset="0"/>
                        </a:rPr>
                        <a:t> – vàng tươi</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Mái nhà rơm</a:t>
                      </a:r>
                      <a:r>
                        <a:rPr kumimoji="0" lang="en-US" sz="4400" b="0" i="0" u="none" strike="noStrike" cap="none" normalizeH="0" baseline="0" smtClean="0">
                          <a:ln>
                            <a:noFill/>
                          </a:ln>
                          <a:solidFill>
                            <a:schemeClr val="tx1"/>
                          </a:solidFill>
                          <a:effectLst/>
                          <a:latin typeface="Arial" charset="0"/>
                          <a:cs typeface="Times New Roman" pitchFamily="18" charset="0"/>
                        </a:rPr>
                        <a:t> – vàng mới </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Quả chuối</a:t>
                      </a:r>
                      <a:r>
                        <a:rPr kumimoji="0" lang="en-US" sz="4400" b="0" i="0" u="none" strike="noStrike" cap="none" normalizeH="0" baseline="0" smtClean="0">
                          <a:ln>
                            <a:noFill/>
                          </a:ln>
                          <a:solidFill>
                            <a:schemeClr val="tx1"/>
                          </a:solidFill>
                          <a:effectLst/>
                          <a:latin typeface="Arial" charset="0"/>
                          <a:cs typeface="Times New Roman" pitchFamily="18" charset="0"/>
                        </a:rPr>
                        <a:t>- chín vàng</a:t>
                      </a:r>
                    </a:p>
                  </a:txBody>
                  <a:tcPr marL="89154" marR="89154" marT="44577" marB="445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rgbClr val="FF0000"/>
                          </a:solidFill>
                          <a:effectLst/>
                          <a:latin typeface="Arial" charset="0"/>
                          <a:cs typeface="Times New Roman" pitchFamily="18" charset="0"/>
                        </a:rPr>
                        <a:t>Tất cả</a:t>
                      </a:r>
                      <a:r>
                        <a:rPr kumimoji="0" lang="en-US" sz="4400" b="0" i="0" u="none" strike="noStrike" cap="none" normalizeH="0" baseline="0" smtClean="0">
                          <a:ln>
                            <a:noFill/>
                          </a:ln>
                          <a:solidFill>
                            <a:schemeClr val="tx1"/>
                          </a:solidFill>
                          <a:effectLst/>
                          <a:latin typeface="Arial" charset="0"/>
                          <a:cs typeface="Times New Roman" pitchFamily="18" charset="0"/>
                        </a:rPr>
                        <a:t>- một màu vàng trù phú, đầm ấm</a:t>
                      </a:r>
                    </a:p>
                  </a:txBody>
                  <a:tcPr marL="89154" marR="89154" marT="44577" marB="445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35"/>
                                        </p:tgtEl>
                                        <p:attrNameLst>
                                          <p:attrName>style.visibility</p:attrName>
                                        </p:attrNameLst>
                                      </p:cBhvr>
                                      <p:to>
                                        <p:strVal val="visible"/>
                                      </p:to>
                                    </p:set>
                                    <p:animEffect transition="in" filter="blinds(horizontal)">
                                      <p:cBhvr>
                                        <p:cTn id="7" dur="500"/>
                                        <p:tgtEl>
                                          <p:spTgt spid="68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Content Placeholder 99"/>
          <p:cNvPicPr>
            <a:picLocks noGrp="1" noChangeAspect="1"/>
          </p:cNvPicPr>
          <p:nvPr>
            <p:ph sz="half" idx="4294967295"/>
          </p:nvPr>
        </p:nvPicPr>
        <p:blipFill>
          <a:blip r:embed="rId2"/>
          <a:srcRect/>
          <a:stretch>
            <a:fillRect/>
          </a:stretch>
        </p:blipFill>
        <p:spPr>
          <a:xfrm>
            <a:off x="290513" y="244475"/>
            <a:ext cx="2073275" cy="1244600"/>
          </a:xfrm>
        </p:spPr>
      </p:pic>
      <p:sp>
        <p:nvSpPr>
          <p:cNvPr id="58370" name="Text Box 4"/>
          <p:cNvSpPr txBox="1">
            <a:spLocks noChangeArrowheads="1"/>
          </p:cNvSpPr>
          <p:nvPr/>
        </p:nvSpPr>
        <p:spPr bwMode="auto">
          <a:xfrm>
            <a:off x="2363788" y="777875"/>
            <a:ext cx="2995612" cy="476250"/>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lúa chín - vàng xuộm</a:t>
            </a:r>
          </a:p>
        </p:txBody>
      </p:sp>
      <p:pic>
        <p:nvPicPr>
          <p:cNvPr id="58371" name="Content Placeholder 100"/>
          <p:cNvPicPr>
            <a:picLocks noGrp="1"/>
          </p:cNvPicPr>
          <p:nvPr>
            <p:ph sz="half" idx="4294967295"/>
          </p:nvPr>
        </p:nvPicPr>
        <p:blipFill>
          <a:blip r:embed="rId3"/>
          <a:srcRect/>
          <a:stretch>
            <a:fillRect/>
          </a:stretch>
        </p:blipFill>
        <p:spPr>
          <a:xfrm>
            <a:off x="290513" y="1760538"/>
            <a:ext cx="2073275" cy="1414462"/>
          </a:xfrm>
        </p:spPr>
      </p:pic>
      <p:sp>
        <p:nvSpPr>
          <p:cNvPr id="58372" name="Text Box 6"/>
          <p:cNvSpPr txBox="1">
            <a:spLocks noChangeArrowheads="1"/>
          </p:cNvSpPr>
          <p:nvPr/>
        </p:nvSpPr>
        <p:spPr bwMode="auto">
          <a:xfrm>
            <a:off x="2363788" y="2278063"/>
            <a:ext cx="2165350" cy="476250"/>
          </a:xfrm>
          <a:prstGeom prst="rect">
            <a:avLst/>
          </a:prstGeom>
          <a:noFill/>
          <a:ln w="9525">
            <a:noFill/>
            <a:miter lim="800000"/>
            <a:headEnd/>
            <a:tailEnd/>
          </a:ln>
        </p:spPr>
        <p:txBody>
          <a:bodyPr wrap="none">
            <a:spAutoFit/>
          </a:bodyPr>
          <a:lstStyle/>
          <a:p>
            <a:r>
              <a:rPr lang="en-US" sz="2500">
                <a:latin typeface="Times New Roman" pitchFamily="18" charset="0"/>
                <a:cs typeface="Times New Roman" pitchFamily="18" charset="0"/>
              </a:rPr>
              <a:t>nắng - vàng hoe</a:t>
            </a:r>
          </a:p>
        </p:txBody>
      </p:sp>
      <p:pic>
        <p:nvPicPr>
          <p:cNvPr id="58373" name="Picture 101"/>
          <p:cNvPicPr>
            <a:picLocks noChangeAspect="1" noChangeArrowheads="1"/>
          </p:cNvPicPr>
          <p:nvPr/>
        </p:nvPicPr>
        <p:blipFill>
          <a:blip r:embed="rId4"/>
          <a:srcRect/>
          <a:stretch>
            <a:fillRect/>
          </a:stretch>
        </p:blipFill>
        <p:spPr bwMode="auto">
          <a:xfrm>
            <a:off x="290513" y="3446463"/>
            <a:ext cx="2073275" cy="1457325"/>
          </a:xfrm>
          <a:prstGeom prst="rect">
            <a:avLst/>
          </a:prstGeom>
          <a:noFill/>
          <a:ln w="9525">
            <a:noFill/>
            <a:miter lim="800000"/>
            <a:headEnd/>
            <a:tailEnd/>
          </a:ln>
        </p:spPr>
      </p:pic>
      <p:sp>
        <p:nvSpPr>
          <p:cNvPr id="58374" name="Text Box 7"/>
          <p:cNvSpPr txBox="1">
            <a:spLocks noChangeArrowheads="1"/>
          </p:cNvSpPr>
          <p:nvPr/>
        </p:nvSpPr>
        <p:spPr bwMode="auto">
          <a:xfrm>
            <a:off x="2338388" y="3952875"/>
            <a:ext cx="3046412" cy="476250"/>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quả xoan - vàng lịm</a:t>
            </a:r>
          </a:p>
        </p:txBody>
      </p:sp>
      <p:pic>
        <p:nvPicPr>
          <p:cNvPr id="58375" name="Picture 102"/>
          <p:cNvPicPr>
            <a:picLocks noChangeAspect="1" noChangeArrowheads="1"/>
          </p:cNvPicPr>
          <p:nvPr/>
        </p:nvPicPr>
        <p:blipFill>
          <a:blip r:embed="rId5"/>
          <a:srcRect/>
          <a:stretch>
            <a:fillRect/>
          </a:stretch>
        </p:blipFill>
        <p:spPr bwMode="auto">
          <a:xfrm>
            <a:off x="566738" y="4997450"/>
            <a:ext cx="1520825" cy="1736725"/>
          </a:xfrm>
          <a:prstGeom prst="rect">
            <a:avLst/>
          </a:prstGeom>
          <a:noFill/>
          <a:ln w="9525">
            <a:noFill/>
            <a:miter lim="800000"/>
            <a:headEnd/>
            <a:tailEnd/>
          </a:ln>
        </p:spPr>
      </p:pic>
      <p:sp>
        <p:nvSpPr>
          <p:cNvPr id="58376" name="Text Box 8"/>
          <p:cNvSpPr txBox="1">
            <a:spLocks noChangeArrowheads="1"/>
          </p:cNvSpPr>
          <p:nvPr/>
        </p:nvSpPr>
        <p:spPr bwMode="auto">
          <a:xfrm>
            <a:off x="2312988" y="5595938"/>
            <a:ext cx="3046412" cy="474662"/>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lá chuối - vàng ối</a:t>
            </a:r>
          </a:p>
        </p:txBody>
      </p:sp>
      <p:pic>
        <p:nvPicPr>
          <p:cNvPr id="58377" name="Picture 103"/>
          <p:cNvPicPr>
            <a:picLocks noChangeAspect="1" noChangeArrowheads="1"/>
          </p:cNvPicPr>
          <p:nvPr/>
        </p:nvPicPr>
        <p:blipFill>
          <a:blip r:embed="rId6"/>
          <a:srcRect/>
          <a:stretch>
            <a:fillRect/>
          </a:stretch>
        </p:blipFill>
        <p:spPr bwMode="auto">
          <a:xfrm>
            <a:off x="5359400" y="244475"/>
            <a:ext cx="1565275" cy="2025650"/>
          </a:xfrm>
          <a:prstGeom prst="rect">
            <a:avLst/>
          </a:prstGeom>
          <a:noFill/>
          <a:ln w="9525">
            <a:noFill/>
            <a:miter lim="800000"/>
            <a:headEnd/>
            <a:tailEnd/>
          </a:ln>
        </p:spPr>
      </p:pic>
      <p:sp>
        <p:nvSpPr>
          <p:cNvPr id="58378" name="Text Box 9"/>
          <p:cNvSpPr txBox="1">
            <a:spLocks noChangeArrowheads="1"/>
          </p:cNvSpPr>
          <p:nvPr/>
        </p:nvSpPr>
        <p:spPr bwMode="auto">
          <a:xfrm>
            <a:off x="7723188" y="777875"/>
            <a:ext cx="2863850" cy="476250"/>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bụi mía - vàng xọng</a:t>
            </a:r>
          </a:p>
        </p:txBody>
      </p:sp>
      <p:pic>
        <p:nvPicPr>
          <p:cNvPr id="58379" name="Picture 104"/>
          <p:cNvPicPr>
            <a:picLocks noChangeAspect="1" noChangeArrowheads="1"/>
          </p:cNvPicPr>
          <p:nvPr/>
        </p:nvPicPr>
        <p:blipFill>
          <a:blip r:embed="rId7"/>
          <a:srcRect/>
          <a:stretch>
            <a:fillRect/>
          </a:stretch>
        </p:blipFill>
        <p:spPr bwMode="auto">
          <a:xfrm>
            <a:off x="5384800" y="2530475"/>
            <a:ext cx="1957388" cy="1422400"/>
          </a:xfrm>
          <a:prstGeom prst="rect">
            <a:avLst/>
          </a:prstGeom>
          <a:noFill/>
          <a:ln w="9525">
            <a:noFill/>
            <a:miter lim="800000"/>
            <a:headEnd/>
            <a:tailEnd/>
          </a:ln>
        </p:spPr>
      </p:pic>
      <p:sp>
        <p:nvSpPr>
          <p:cNvPr id="58380" name="Text Box 10"/>
          <p:cNvSpPr txBox="1">
            <a:spLocks noChangeArrowheads="1"/>
          </p:cNvSpPr>
          <p:nvPr/>
        </p:nvSpPr>
        <p:spPr bwMode="auto">
          <a:xfrm>
            <a:off x="7723188" y="3003550"/>
            <a:ext cx="3095625" cy="476250"/>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rơm, thóc - vàng giòn</a:t>
            </a:r>
          </a:p>
        </p:txBody>
      </p:sp>
      <p:grpSp>
        <p:nvGrpSpPr>
          <p:cNvPr id="58381" name="Group 3"/>
          <p:cNvGrpSpPr>
            <a:grpSpLocks/>
          </p:cNvGrpSpPr>
          <p:nvPr/>
        </p:nvGrpSpPr>
        <p:grpSpPr bwMode="auto">
          <a:xfrm>
            <a:off x="5384800" y="4213225"/>
            <a:ext cx="2063750" cy="1196975"/>
            <a:chOff x="9975" y="7066"/>
            <a:chExt cx="6573" cy="2774"/>
          </a:xfrm>
        </p:grpSpPr>
        <p:pic>
          <p:nvPicPr>
            <p:cNvPr id="58394" name="Picture 1"/>
            <p:cNvPicPr>
              <a:picLocks noChangeAspect="1" noChangeArrowheads="1"/>
            </p:cNvPicPr>
            <p:nvPr/>
          </p:nvPicPr>
          <p:blipFill>
            <a:blip r:embed="rId8"/>
            <a:srcRect/>
            <a:stretch>
              <a:fillRect/>
            </a:stretch>
          </p:blipFill>
          <p:spPr bwMode="auto">
            <a:xfrm>
              <a:off x="9975" y="7066"/>
              <a:ext cx="3297" cy="2758"/>
            </a:xfrm>
            <a:prstGeom prst="rect">
              <a:avLst/>
            </a:prstGeom>
            <a:noFill/>
            <a:ln w="9525">
              <a:noFill/>
              <a:miter lim="800000"/>
              <a:headEnd/>
              <a:tailEnd/>
            </a:ln>
          </p:spPr>
        </p:pic>
        <p:pic>
          <p:nvPicPr>
            <p:cNvPr id="58395" name="Picture 2"/>
            <p:cNvPicPr>
              <a:picLocks noChangeAspect="1" noChangeArrowheads="1"/>
            </p:cNvPicPr>
            <p:nvPr/>
          </p:nvPicPr>
          <p:blipFill>
            <a:blip r:embed="rId9"/>
            <a:srcRect/>
            <a:stretch>
              <a:fillRect/>
            </a:stretch>
          </p:blipFill>
          <p:spPr bwMode="auto">
            <a:xfrm>
              <a:off x="13272" y="7066"/>
              <a:ext cx="3276" cy="2774"/>
            </a:xfrm>
            <a:prstGeom prst="rect">
              <a:avLst/>
            </a:prstGeom>
            <a:noFill/>
            <a:ln w="9525">
              <a:noFill/>
              <a:miter lim="800000"/>
              <a:headEnd/>
              <a:tailEnd/>
            </a:ln>
          </p:spPr>
        </p:pic>
      </p:grpSp>
      <p:sp>
        <p:nvSpPr>
          <p:cNvPr id="58382" name="Text Box 5"/>
          <p:cNvSpPr txBox="1">
            <a:spLocks noChangeArrowheads="1"/>
          </p:cNvSpPr>
          <p:nvPr/>
        </p:nvSpPr>
        <p:spPr bwMode="auto">
          <a:xfrm>
            <a:off x="7791450" y="4378325"/>
            <a:ext cx="2960688" cy="860425"/>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con gà, con chó - vàng mượt</a:t>
            </a:r>
          </a:p>
        </p:txBody>
      </p:sp>
      <p:pic>
        <p:nvPicPr>
          <p:cNvPr id="58383" name="Picture 11"/>
          <p:cNvPicPr>
            <a:picLocks noChangeAspect="1" noChangeArrowheads="1"/>
          </p:cNvPicPr>
          <p:nvPr/>
        </p:nvPicPr>
        <p:blipFill>
          <a:blip r:embed="rId10"/>
          <a:srcRect/>
          <a:stretch>
            <a:fillRect/>
          </a:stretch>
        </p:blipFill>
        <p:spPr bwMode="auto">
          <a:xfrm>
            <a:off x="5359400" y="5627688"/>
            <a:ext cx="1782763" cy="1001712"/>
          </a:xfrm>
          <a:prstGeom prst="rect">
            <a:avLst/>
          </a:prstGeom>
          <a:noFill/>
          <a:ln w="9525">
            <a:noFill/>
            <a:miter lim="800000"/>
            <a:headEnd/>
            <a:tailEnd/>
          </a:ln>
        </p:spPr>
      </p:pic>
      <p:sp>
        <p:nvSpPr>
          <p:cNvPr id="58384" name="Text Box 12"/>
          <p:cNvSpPr txBox="1">
            <a:spLocks noChangeArrowheads="1"/>
          </p:cNvSpPr>
          <p:nvPr/>
        </p:nvSpPr>
        <p:spPr bwMode="auto">
          <a:xfrm>
            <a:off x="7575550" y="6065838"/>
            <a:ext cx="3894138" cy="474662"/>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tàu đu đủ, lá sắn - vàng tươi</a:t>
            </a:r>
          </a:p>
        </p:txBody>
      </p:sp>
      <p:pic>
        <p:nvPicPr>
          <p:cNvPr id="58385" name="Content Placeholder 99"/>
          <p:cNvPicPr>
            <a:picLocks noChangeAspect="1"/>
          </p:cNvPicPr>
          <p:nvPr/>
        </p:nvPicPr>
        <p:blipFill>
          <a:blip r:embed="rId2"/>
          <a:srcRect/>
          <a:stretch>
            <a:fillRect/>
          </a:stretch>
        </p:blipFill>
        <p:spPr bwMode="auto">
          <a:xfrm>
            <a:off x="290513" y="244475"/>
            <a:ext cx="2073275" cy="1244600"/>
          </a:xfrm>
          <a:prstGeom prst="rect">
            <a:avLst/>
          </a:prstGeom>
          <a:noFill/>
          <a:ln w="9525">
            <a:noFill/>
            <a:miter lim="800000"/>
            <a:headEnd/>
            <a:tailEnd/>
          </a:ln>
        </p:spPr>
      </p:pic>
      <p:sp>
        <p:nvSpPr>
          <p:cNvPr id="58386" name="Text Box 14"/>
          <p:cNvSpPr txBox="1">
            <a:spLocks noChangeArrowheads="1"/>
          </p:cNvSpPr>
          <p:nvPr/>
        </p:nvSpPr>
        <p:spPr bwMode="auto">
          <a:xfrm>
            <a:off x="2363788" y="777875"/>
            <a:ext cx="2995612" cy="476250"/>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lúa chín - vàng xuộm</a:t>
            </a:r>
          </a:p>
        </p:txBody>
      </p:sp>
      <p:pic>
        <p:nvPicPr>
          <p:cNvPr id="58387" name="Content Placeholder 100"/>
          <p:cNvPicPr>
            <a:picLocks noChangeAspect="1" noChangeArrowheads="1"/>
          </p:cNvPicPr>
          <p:nvPr/>
        </p:nvPicPr>
        <p:blipFill>
          <a:blip r:embed="rId3"/>
          <a:srcRect/>
          <a:stretch>
            <a:fillRect/>
          </a:stretch>
        </p:blipFill>
        <p:spPr bwMode="auto">
          <a:xfrm>
            <a:off x="290513" y="1760538"/>
            <a:ext cx="2073275" cy="1414462"/>
          </a:xfrm>
          <a:prstGeom prst="rect">
            <a:avLst/>
          </a:prstGeom>
          <a:noFill/>
          <a:ln w="9525">
            <a:noFill/>
            <a:miter lim="800000"/>
            <a:headEnd/>
            <a:tailEnd/>
          </a:ln>
        </p:spPr>
      </p:pic>
      <p:sp>
        <p:nvSpPr>
          <p:cNvPr id="58388" name="Text Box 16"/>
          <p:cNvSpPr txBox="1">
            <a:spLocks noChangeArrowheads="1"/>
          </p:cNvSpPr>
          <p:nvPr/>
        </p:nvSpPr>
        <p:spPr bwMode="auto">
          <a:xfrm>
            <a:off x="2363788" y="2278063"/>
            <a:ext cx="2165350" cy="476250"/>
          </a:xfrm>
          <a:prstGeom prst="rect">
            <a:avLst/>
          </a:prstGeom>
          <a:noFill/>
          <a:ln w="9525">
            <a:noFill/>
            <a:miter lim="800000"/>
            <a:headEnd/>
            <a:tailEnd/>
          </a:ln>
        </p:spPr>
        <p:txBody>
          <a:bodyPr wrap="none">
            <a:spAutoFit/>
          </a:bodyPr>
          <a:lstStyle/>
          <a:p>
            <a:r>
              <a:rPr lang="en-US" sz="2500">
                <a:latin typeface="Times New Roman" pitchFamily="18" charset="0"/>
                <a:cs typeface="Times New Roman" pitchFamily="18" charset="0"/>
              </a:rPr>
              <a:t>nắng - vàng hoe</a:t>
            </a:r>
          </a:p>
        </p:txBody>
      </p:sp>
      <p:pic>
        <p:nvPicPr>
          <p:cNvPr id="58389" name="Picture 17"/>
          <p:cNvPicPr>
            <a:picLocks noChangeAspect="1" noChangeArrowheads="1"/>
          </p:cNvPicPr>
          <p:nvPr/>
        </p:nvPicPr>
        <p:blipFill>
          <a:blip r:embed="rId4"/>
          <a:srcRect/>
          <a:stretch>
            <a:fillRect/>
          </a:stretch>
        </p:blipFill>
        <p:spPr bwMode="auto">
          <a:xfrm>
            <a:off x="290513" y="3446463"/>
            <a:ext cx="2073275" cy="1457325"/>
          </a:xfrm>
          <a:prstGeom prst="rect">
            <a:avLst/>
          </a:prstGeom>
          <a:noFill/>
          <a:ln w="9525">
            <a:noFill/>
            <a:miter lim="800000"/>
            <a:headEnd/>
            <a:tailEnd/>
          </a:ln>
        </p:spPr>
      </p:pic>
      <p:sp>
        <p:nvSpPr>
          <p:cNvPr id="58390" name="Text Box 18"/>
          <p:cNvSpPr txBox="1">
            <a:spLocks noChangeArrowheads="1"/>
          </p:cNvSpPr>
          <p:nvPr/>
        </p:nvSpPr>
        <p:spPr bwMode="auto">
          <a:xfrm>
            <a:off x="2338388" y="3952875"/>
            <a:ext cx="3046412" cy="476250"/>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quả xoan - vàng lịm</a:t>
            </a:r>
          </a:p>
        </p:txBody>
      </p:sp>
      <p:pic>
        <p:nvPicPr>
          <p:cNvPr id="58391" name="Picture 19"/>
          <p:cNvPicPr>
            <a:picLocks noChangeAspect="1" noChangeArrowheads="1"/>
          </p:cNvPicPr>
          <p:nvPr/>
        </p:nvPicPr>
        <p:blipFill>
          <a:blip r:embed="rId5"/>
          <a:srcRect/>
          <a:stretch>
            <a:fillRect/>
          </a:stretch>
        </p:blipFill>
        <p:spPr bwMode="auto">
          <a:xfrm>
            <a:off x="566738" y="4997450"/>
            <a:ext cx="1520825" cy="1736725"/>
          </a:xfrm>
          <a:prstGeom prst="rect">
            <a:avLst/>
          </a:prstGeom>
          <a:noFill/>
          <a:ln w="9525">
            <a:noFill/>
            <a:miter lim="800000"/>
            <a:headEnd/>
            <a:tailEnd/>
          </a:ln>
        </p:spPr>
      </p:pic>
      <p:sp>
        <p:nvSpPr>
          <p:cNvPr id="58392" name="Text Box 20"/>
          <p:cNvSpPr txBox="1">
            <a:spLocks noChangeArrowheads="1"/>
          </p:cNvSpPr>
          <p:nvPr/>
        </p:nvSpPr>
        <p:spPr bwMode="auto">
          <a:xfrm>
            <a:off x="2312988" y="5595938"/>
            <a:ext cx="3046412" cy="474662"/>
          </a:xfrm>
          <a:prstGeom prst="rect">
            <a:avLst/>
          </a:prstGeom>
          <a:noFill/>
          <a:ln w="9525">
            <a:noFill/>
            <a:miter lim="800000"/>
            <a:headEnd/>
            <a:tailEnd/>
          </a:ln>
        </p:spPr>
        <p:txBody>
          <a:bodyPr>
            <a:spAutoFit/>
          </a:bodyPr>
          <a:lstStyle/>
          <a:p>
            <a:r>
              <a:rPr lang="en-US" sz="2500">
                <a:latin typeface="Times New Roman" pitchFamily="18" charset="0"/>
                <a:cs typeface="Times New Roman" pitchFamily="18" charset="0"/>
              </a:rPr>
              <a:t>lá chuối - vàng ối</a:t>
            </a:r>
          </a:p>
        </p:txBody>
      </p:sp>
      <p:pic>
        <p:nvPicPr>
          <p:cNvPr id="58393" name="Picture 21"/>
          <p:cNvPicPr>
            <a:picLocks noChangeAspect="1" noChangeArrowheads="1"/>
          </p:cNvPicPr>
          <p:nvPr/>
        </p:nvPicPr>
        <p:blipFill>
          <a:blip r:embed="rId6"/>
          <a:srcRect/>
          <a:stretch>
            <a:fillRect/>
          </a:stretch>
        </p:blipFill>
        <p:spPr bwMode="auto">
          <a:xfrm>
            <a:off x="5359400" y="244475"/>
            <a:ext cx="1565275" cy="202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4" descr="socialfeed.info-buong-chuoi-chin-cay.jpg"/>
          <p:cNvPicPr>
            <a:picLocks noChangeAspect="1"/>
          </p:cNvPicPr>
          <p:nvPr/>
        </p:nvPicPr>
        <p:blipFill>
          <a:blip r:embed="rId2"/>
          <a:srcRect/>
          <a:stretch>
            <a:fillRect/>
          </a:stretch>
        </p:blipFill>
        <p:spPr bwMode="auto">
          <a:xfrm>
            <a:off x="417513" y="1524000"/>
            <a:ext cx="4840287" cy="4343400"/>
          </a:xfrm>
          <a:prstGeom prst="rect">
            <a:avLst/>
          </a:prstGeom>
          <a:noFill/>
          <a:ln w="9525">
            <a:noFill/>
            <a:miter lim="800000"/>
            <a:headEnd/>
            <a:tailEnd/>
          </a:ln>
        </p:spPr>
      </p:pic>
      <p:sp>
        <p:nvSpPr>
          <p:cNvPr id="12" name="TextBox 3"/>
          <p:cNvSpPr txBox="1">
            <a:spLocks noChangeArrowheads="1"/>
          </p:cNvSpPr>
          <p:nvPr/>
        </p:nvSpPr>
        <p:spPr bwMode="auto">
          <a:xfrm>
            <a:off x="5791200" y="2743200"/>
            <a:ext cx="1560513" cy="1322388"/>
          </a:xfrm>
          <a:prstGeom prst="rect">
            <a:avLst/>
          </a:prstGeom>
          <a:solidFill>
            <a:srgbClr val="FFCC00"/>
          </a:solidFill>
          <a:ln w="9525">
            <a:solidFill>
              <a:srgbClr val="FFCC00"/>
            </a:solidFill>
            <a:miter lim="800000"/>
            <a:headEnd/>
            <a:tailEnd/>
          </a:ln>
        </p:spPr>
        <p:txBody>
          <a:bodyPr>
            <a:spAutoFit/>
          </a:bodyPr>
          <a:lstStyle/>
          <a:p>
            <a:r>
              <a:rPr lang="en-US" sz="4000"/>
              <a:t>Chín vàng</a:t>
            </a:r>
            <a:endParaRPr lang="en-US" sz="4000">
              <a:latin typeface=".VnTime" pitchFamily="34" charset="0"/>
            </a:endParaRPr>
          </a:p>
        </p:txBody>
      </p:sp>
      <p:sp>
        <p:nvSpPr>
          <p:cNvPr id="59395"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3600" u="sng">
                <a:solidFill>
                  <a:srgbClr val="0000FF"/>
                </a:solidFill>
                <a:latin typeface="Times New Roman" pitchFamily="18" charset="0"/>
                <a:cs typeface="Times New Roman" pitchFamily="18" charset="0"/>
              </a:rPr>
              <a:t>Tập đọc:</a:t>
            </a:r>
          </a:p>
          <a:p>
            <a:pPr algn="ctr" eaLnBrk="0" hangingPunct="0"/>
            <a:r>
              <a:rPr lang="en-US" sz="3600">
                <a:solidFill>
                  <a:srgbClr val="0000FF"/>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edg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304800" y="1408113"/>
            <a:ext cx="11582400" cy="954087"/>
          </a:xfrm>
          <a:prstGeom prst="rect">
            <a:avLst/>
          </a:prstGeom>
          <a:solidFill>
            <a:srgbClr val="FFFF99"/>
          </a:solid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    Những chi tiết nào về thời tiết và con người đã làm cho bức tranh làng quê thêm đẹp và sinh động?</a:t>
            </a:r>
          </a:p>
        </p:txBody>
      </p:sp>
      <p:sp>
        <p:nvSpPr>
          <p:cNvPr id="38917" name="Text Box 5"/>
          <p:cNvSpPr txBox="1">
            <a:spLocks noChangeArrowheads="1"/>
          </p:cNvSpPr>
          <p:nvPr/>
        </p:nvSpPr>
        <p:spPr bwMode="auto">
          <a:xfrm>
            <a:off x="304800" y="2819400"/>
            <a:ext cx="11310938" cy="3786188"/>
          </a:xfrm>
          <a:prstGeom prst="rect">
            <a:avLst/>
          </a:prstGeom>
          <a:solidFill>
            <a:schemeClr val="accent1"/>
          </a:solidFill>
          <a:ln w="9525">
            <a:noFill/>
            <a:miter lim="800000"/>
            <a:headEnd/>
            <a:tailEnd/>
          </a:ln>
        </p:spPr>
        <p:txBody>
          <a:bodyPr>
            <a:spAutoFit/>
          </a:bodyPr>
          <a:lstStyle/>
          <a:p>
            <a:r>
              <a:rPr lang="en-US" sz="4800">
                <a:solidFill>
                  <a:srgbClr val="FF0000"/>
                </a:solidFill>
                <a:latin typeface="Times New Roman" pitchFamily="18" charset="0"/>
                <a:cs typeface="Times New Roman" pitchFamily="18" charset="0"/>
              </a:rPr>
              <a:t>    Thời tiết của làng quê ngày mùa rất đẹp:</a:t>
            </a:r>
          </a:p>
          <a:p>
            <a:r>
              <a:rPr lang="en-US" sz="4800">
                <a:latin typeface="Times New Roman" pitchFamily="18" charset="0"/>
                <a:cs typeface="Times New Roman" pitchFamily="18" charset="0"/>
              </a:rPr>
              <a:t>-Không có cảm giác héo tàn, hanh hao lúc sắp bước vào mùa đông.</a:t>
            </a:r>
          </a:p>
          <a:p>
            <a:pPr>
              <a:buFontTx/>
              <a:buChar char="-"/>
            </a:pPr>
            <a:r>
              <a:rPr lang="en-US" sz="4800">
                <a:latin typeface="Times New Roman" pitchFamily="18" charset="0"/>
                <a:cs typeface="Times New Roman" pitchFamily="18" charset="0"/>
              </a:rPr>
              <a:t>Hơi thở của đất trời, mặt nước thơm nhè nhẹ</a:t>
            </a:r>
          </a:p>
          <a:p>
            <a:r>
              <a:rPr lang="en-US" sz="4800">
                <a:latin typeface="Times New Roman" pitchFamily="18" charset="0"/>
                <a:cs typeface="Times New Roman" pitchFamily="18" charset="0"/>
              </a:rPr>
              <a:t>-Ngày không nắng, không mưa.</a:t>
            </a:r>
          </a:p>
        </p:txBody>
      </p:sp>
      <p:sp>
        <p:nvSpPr>
          <p:cNvPr id="60419"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r>
              <a:rPr lang="en-US" sz="2400">
                <a:solidFill>
                  <a:srgbClr val="0000FF"/>
                </a:solidFill>
                <a:latin typeface="Times New Roman" pitchFamily="18" charset="0"/>
                <a:cs typeface="Times New Roman" pitchFamily="18" charset="0"/>
              </a:rPr>
              <a:t> </a:t>
            </a:r>
          </a:p>
          <a:p>
            <a:pPr algn="ctr" eaLnBrk="0" hangingPunct="0"/>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ox(in)">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4"/>
          <p:cNvSpPr txBox="1">
            <a:spLocks noChangeArrowheads="1"/>
          </p:cNvSpPr>
          <p:nvPr/>
        </p:nvSpPr>
        <p:spPr bwMode="auto">
          <a:xfrm>
            <a:off x="304800" y="1865313"/>
            <a:ext cx="11201400" cy="954087"/>
          </a:xfrm>
          <a:prstGeom prst="rect">
            <a:avLst/>
          </a:prstGeom>
          <a:solidFill>
            <a:srgbClr val="FFFF99"/>
          </a:solidFill>
          <a:ln w="9525">
            <a:noFill/>
            <a:miter lim="800000"/>
            <a:headEnd/>
            <a:tailEnd/>
          </a:ln>
        </p:spPr>
        <p:txBody>
          <a:bodyPr>
            <a:spAutoFit/>
          </a:bodyPr>
          <a:lstStyle/>
          <a:p>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Những chi tiết nào về thời tiết và con người đã làm cho bức tranh làng quê thêm đẹp và sinh động?</a:t>
            </a:r>
          </a:p>
        </p:txBody>
      </p:sp>
      <p:sp>
        <p:nvSpPr>
          <p:cNvPr id="38918" name="Text Box 6"/>
          <p:cNvSpPr txBox="1">
            <a:spLocks noChangeArrowheads="1"/>
          </p:cNvSpPr>
          <p:nvPr/>
        </p:nvSpPr>
        <p:spPr bwMode="auto">
          <a:xfrm>
            <a:off x="254000" y="3276600"/>
            <a:ext cx="11303000" cy="3046413"/>
          </a:xfrm>
          <a:prstGeom prst="rect">
            <a:avLst/>
          </a:prstGeom>
          <a:solidFill>
            <a:schemeClr val="accent1"/>
          </a:solidFill>
          <a:ln w="9525">
            <a:noFill/>
            <a:miter lim="800000"/>
            <a:headEnd/>
            <a:tailEnd/>
          </a:ln>
        </p:spPr>
        <p:txBody>
          <a:bodyPr>
            <a:spAutoFit/>
          </a:bodyPr>
          <a:lstStyle/>
          <a:p>
            <a:r>
              <a:rPr lang="en-US" sz="4800">
                <a:solidFill>
                  <a:srgbClr val="FF0000"/>
                </a:solidFill>
                <a:latin typeface="Times New Roman" pitchFamily="18" charset="0"/>
                <a:cs typeface="Times New Roman" pitchFamily="18" charset="0"/>
              </a:rPr>
              <a:t>Chi tiết về con người:</a:t>
            </a:r>
          </a:p>
          <a:p>
            <a:r>
              <a:rPr lang="en-US" sz="4800">
                <a:latin typeface="Times New Roman" pitchFamily="18" charset="0"/>
                <a:cs typeface="Times New Roman" pitchFamily="18" charset="0"/>
              </a:rPr>
              <a:t>-Mải miết đi gặt, kéo đá, chia thóc hợp tác xã</a:t>
            </a:r>
          </a:p>
          <a:p>
            <a:r>
              <a:rPr lang="en-US" sz="4800">
                <a:latin typeface="Times New Roman" pitchFamily="18" charset="0"/>
                <a:cs typeface="Times New Roman" pitchFamily="18" charset="0"/>
              </a:rPr>
              <a:t>-Ai cũng vậy, cứ buông bát đũa lại đi ngay, cứ trở dậy là ra đồng ngay.</a:t>
            </a:r>
          </a:p>
        </p:txBody>
      </p:sp>
      <p:sp>
        <p:nvSpPr>
          <p:cNvPr id="61443"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p>
          <a:p>
            <a:pPr algn="ctr" eaLnBrk="0" hangingPunct="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ox(in)">
                                      <p:cBhvr>
                                        <p:cTn id="7"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152400" y="23813"/>
            <a:ext cx="12039600" cy="6834187"/>
          </a:xfrm>
          <a:prstGeom prst="rect">
            <a:avLst/>
          </a:prstGeom>
          <a:noFill/>
          <a:ln w="9525">
            <a:noFill/>
            <a:miter lim="800000"/>
            <a:headEnd/>
            <a:tailEnd/>
          </a:ln>
        </p:spPr>
      </p:pic>
      <p:sp>
        <p:nvSpPr>
          <p:cNvPr id="41986" name="WordArt 17"/>
          <p:cNvSpPr>
            <a:spLocks noChangeArrowheads="1" noChangeShapeType="1" noTextEdit="1"/>
          </p:cNvSpPr>
          <p:nvPr/>
        </p:nvSpPr>
        <p:spPr bwMode="auto">
          <a:xfrm>
            <a:off x="3429000" y="2701925"/>
            <a:ext cx="7559675" cy="1477963"/>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FF00FF"/>
                </a:solidFill>
                <a:latin typeface="Times New Roman"/>
                <a:cs typeface="Times New Roman"/>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4"/>
          <p:cNvSpPr txBox="1">
            <a:spLocks noChangeArrowheads="1"/>
          </p:cNvSpPr>
          <p:nvPr/>
        </p:nvSpPr>
        <p:spPr bwMode="auto">
          <a:xfrm>
            <a:off x="395288" y="1554163"/>
            <a:ext cx="11187112" cy="1570037"/>
          </a:xfrm>
          <a:prstGeom prst="rect">
            <a:avLst/>
          </a:prstGeom>
          <a:solidFill>
            <a:srgbClr val="FFFF99"/>
          </a:solidFill>
          <a:ln w="9525">
            <a:noFill/>
            <a:miter lim="800000"/>
            <a:headEnd/>
            <a:tailEnd/>
          </a:ln>
        </p:spPr>
        <p:txBody>
          <a:bodyPr>
            <a:spAutoFit/>
          </a:bodyPr>
          <a:lstStyle/>
          <a:p>
            <a:r>
              <a:rPr lang="en-US" sz="4800">
                <a:solidFill>
                  <a:srgbClr val="FF0000"/>
                </a:solidFill>
                <a:latin typeface="Times New Roman" pitchFamily="18" charset="0"/>
                <a:cs typeface="Times New Roman" pitchFamily="18" charset="0"/>
              </a:rPr>
              <a:t>   Bài văn thể hiện tình cảm gì của tác giả đối với quê hương ?</a:t>
            </a:r>
          </a:p>
        </p:txBody>
      </p:sp>
      <p:sp>
        <p:nvSpPr>
          <p:cNvPr id="39941" name="Text Box 5"/>
          <p:cNvSpPr txBox="1">
            <a:spLocks noChangeArrowheads="1"/>
          </p:cNvSpPr>
          <p:nvPr/>
        </p:nvSpPr>
        <p:spPr bwMode="auto">
          <a:xfrm>
            <a:off x="395288" y="3306763"/>
            <a:ext cx="11187112" cy="1570037"/>
          </a:xfrm>
          <a:prstGeom prst="rect">
            <a:avLst/>
          </a:prstGeom>
          <a:solidFill>
            <a:schemeClr val="accent1"/>
          </a:solidFill>
          <a:ln w="9525">
            <a:noFill/>
            <a:miter lim="800000"/>
            <a:headEnd/>
            <a:tailEnd/>
          </a:ln>
        </p:spPr>
        <p:txBody>
          <a:bodyPr>
            <a:spAutoFit/>
          </a:bodyPr>
          <a:lstStyle/>
          <a:p>
            <a:r>
              <a:rPr lang="en-US" sz="4800">
                <a:latin typeface="Times New Roman" pitchFamily="18" charset="0"/>
                <a:cs typeface="Times New Roman" pitchFamily="18" charset="0"/>
              </a:rPr>
              <a:t>   Bài văn thể hiện tình yêu quê hương tha thiết của tác giả</a:t>
            </a:r>
          </a:p>
        </p:txBody>
      </p:sp>
      <p:sp>
        <p:nvSpPr>
          <p:cNvPr id="39942" name="Text Box 6"/>
          <p:cNvSpPr txBox="1">
            <a:spLocks noChangeArrowheads="1"/>
          </p:cNvSpPr>
          <p:nvPr/>
        </p:nvSpPr>
        <p:spPr bwMode="auto">
          <a:xfrm>
            <a:off x="323850" y="4830763"/>
            <a:ext cx="11544300" cy="1570037"/>
          </a:xfrm>
          <a:prstGeom prst="rect">
            <a:avLst/>
          </a:prstGeom>
          <a:noFill/>
          <a:ln w="9525">
            <a:noFill/>
            <a:miter lim="800000"/>
            <a:headEnd/>
            <a:tailEnd/>
          </a:ln>
        </p:spPr>
        <p:txBody>
          <a:bodyPr>
            <a:spAutoFit/>
          </a:bodyPr>
          <a:lstStyle/>
          <a:p>
            <a:r>
              <a:rPr lang="en-US" sz="4800">
                <a:solidFill>
                  <a:srgbClr val="FF0000"/>
                </a:solidFill>
                <a:latin typeface="Times New Roman" pitchFamily="18" charset="0"/>
                <a:cs typeface="Times New Roman" pitchFamily="18" charset="0"/>
              </a:rPr>
              <a:t>(Có yêu quê hương mới thấy được sự vật thể hiện lên vẻ đẹp của làng mạc như vậy)</a:t>
            </a:r>
          </a:p>
        </p:txBody>
      </p:sp>
      <p:sp>
        <p:nvSpPr>
          <p:cNvPr id="62468"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r>
              <a:rPr lang="en-US" sz="2400">
                <a:solidFill>
                  <a:srgbClr val="0000FF"/>
                </a:solidFill>
                <a:latin typeface="Times New Roman" pitchFamily="18" charset="0"/>
                <a:cs typeface="Times New Roman" pitchFamily="18" charset="0"/>
              </a:rPr>
              <a:t> </a:t>
            </a:r>
          </a:p>
          <a:p>
            <a:pPr algn="ctr" eaLnBrk="0" hangingPunct="0"/>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ox(in)">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ox(in)">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5" name="Text Box 8"/>
          <p:cNvSpPr txBox="1">
            <a:spLocks noChangeArrowheads="1"/>
          </p:cNvSpPr>
          <p:nvPr/>
        </p:nvSpPr>
        <p:spPr bwMode="auto">
          <a:xfrm>
            <a:off x="228600" y="2743200"/>
            <a:ext cx="11353800" cy="579438"/>
          </a:xfrm>
          <a:prstGeom prst="rect">
            <a:avLst/>
          </a:prstGeom>
          <a:solidFill>
            <a:srgbClr val="FFFF99"/>
          </a:solidFill>
          <a:ln w="9525">
            <a:noFill/>
            <a:miter lim="800000"/>
            <a:headEnd/>
            <a:tailEnd/>
          </a:ln>
        </p:spPr>
        <p:txBody>
          <a:bodyPr>
            <a:spAutoFit/>
          </a:bodyPr>
          <a:lstStyle/>
          <a:p>
            <a:pPr algn="just">
              <a:spcBef>
                <a:spcPct val="50000"/>
              </a:spcBef>
            </a:pPr>
            <a:r>
              <a:rPr lang="en-US" sz="3200" b="1">
                <a:solidFill>
                  <a:srgbClr val="0000CC"/>
                </a:solidFill>
                <a:latin typeface="Times New Roman" pitchFamily="18" charset="0"/>
                <a:cs typeface="Times New Roman" pitchFamily="18" charset="0"/>
              </a:rPr>
              <a:t>    Bài văn miêu tả </a:t>
            </a:r>
            <a:r>
              <a:rPr lang="en-US" sz="3200" b="1">
                <a:solidFill>
                  <a:srgbClr val="0000CC"/>
                </a:solidFill>
                <a:latin typeface="Times New Roman" pitchFamily="18" charset="0"/>
              </a:rPr>
              <a:t>bức tranh làng quê vào ngày mùa rất  đẹp</a:t>
            </a:r>
            <a:r>
              <a:rPr lang="en-US" sz="3200">
                <a:solidFill>
                  <a:srgbClr val="0000CC"/>
                </a:solidFill>
                <a:latin typeface="Times New Roman" pitchFamily="18" charset="0"/>
              </a:rPr>
              <a:t> </a:t>
            </a:r>
          </a:p>
        </p:txBody>
      </p:sp>
      <p:sp>
        <p:nvSpPr>
          <p:cNvPr id="63490" name="Text Box 18"/>
          <p:cNvSpPr txBox="1">
            <a:spLocks noChangeArrowheads="1"/>
          </p:cNvSpPr>
          <p:nvPr/>
        </p:nvSpPr>
        <p:spPr bwMode="auto">
          <a:xfrm>
            <a:off x="914400" y="1554163"/>
            <a:ext cx="6172200" cy="579437"/>
          </a:xfrm>
          <a:prstGeom prst="rect">
            <a:avLst/>
          </a:prstGeom>
          <a:solidFill>
            <a:schemeClr val="accent1"/>
          </a:solidFill>
          <a:ln w="9525">
            <a:noFill/>
            <a:miter lim="800000"/>
            <a:headEnd/>
            <a:tailEnd/>
          </a:ln>
        </p:spPr>
        <p:txBody>
          <a:bodyPr>
            <a:spAutoFit/>
          </a:bodyPr>
          <a:lstStyle/>
          <a:p>
            <a:r>
              <a:rPr lang="en-US" sz="3200">
                <a:latin typeface="Times New Roman" pitchFamily="18" charset="0"/>
                <a:cs typeface="Times New Roman" pitchFamily="18" charset="0"/>
              </a:rPr>
              <a:t>Nội dung bài này tả cảnh gì? </a:t>
            </a:r>
          </a:p>
        </p:txBody>
      </p:sp>
      <p:sp>
        <p:nvSpPr>
          <p:cNvPr id="63491"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p>
          <a:p>
            <a:pPr algn="ctr" eaLnBrk="0" hangingPunct="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5"/>
                                        </p:tgtEl>
                                        <p:attrNameLst>
                                          <p:attrName>style.visibility</p:attrName>
                                        </p:attrNameLst>
                                      </p:cBhvr>
                                      <p:to>
                                        <p:strVal val="visible"/>
                                      </p:to>
                                    </p:set>
                                    <p:animEffect transition="in" filter="box(in)">
                                      <p:cBhvr>
                                        <p:cTn id="7"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4"/>
          <p:cNvSpPr txBox="1">
            <a:spLocks noChangeArrowheads="1"/>
          </p:cNvSpPr>
          <p:nvPr/>
        </p:nvSpPr>
        <p:spPr bwMode="auto">
          <a:xfrm>
            <a:off x="609600" y="990600"/>
            <a:ext cx="10896600" cy="1016000"/>
          </a:xfrm>
          <a:prstGeom prst="rect">
            <a:avLst/>
          </a:prstGeom>
          <a:solidFill>
            <a:srgbClr val="FFFF99"/>
          </a:solidFill>
          <a:ln w="9525">
            <a:noFill/>
            <a:miter lim="800000"/>
            <a:headEnd/>
            <a:tailEnd/>
          </a:ln>
        </p:spPr>
        <p:txBody>
          <a:bodyPr>
            <a:spAutoFit/>
          </a:bodyPr>
          <a:lstStyle/>
          <a:p>
            <a:pPr algn="ctr"/>
            <a:r>
              <a:rPr lang="en-US" sz="4800">
                <a:solidFill>
                  <a:srgbClr val="FF0000"/>
                </a:solidFill>
                <a:latin typeface="Times New Roman" pitchFamily="18" charset="0"/>
                <a:cs typeface="Times New Roman" pitchFamily="18" charset="0"/>
              </a:rPr>
              <a:t>   </a:t>
            </a:r>
            <a:r>
              <a:rPr lang="en-US" sz="6000">
                <a:solidFill>
                  <a:srgbClr val="FF0000"/>
                </a:solidFill>
                <a:latin typeface="Times New Roman" pitchFamily="18" charset="0"/>
                <a:cs typeface="Times New Roman" pitchFamily="18" charset="0"/>
              </a:rPr>
              <a:t>Luyện đọc diễn cảm</a:t>
            </a:r>
          </a:p>
        </p:txBody>
      </p:sp>
      <p:sp>
        <p:nvSpPr>
          <p:cNvPr id="64514"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p>
          <a:p>
            <a:pPr algn="ctr" eaLnBrk="0" hangingPunct="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304800" y="307975"/>
            <a:ext cx="11201400" cy="6186488"/>
          </a:xfrm>
          <a:prstGeom prst="rect">
            <a:avLst/>
          </a:prstGeom>
          <a:solidFill>
            <a:srgbClr val="FFFF99"/>
          </a:solidFill>
          <a:ln w="9525">
            <a:noFill/>
            <a:miter lim="800000"/>
            <a:headEnd/>
            <a:tailEnd/>
          </a:ln>
        </p:spPr>
        <p:txBody>
          <a:bodyPr>
            <a:spAutoFit/>
          </a:bodyPr>
          <a:lstStyle/>
          <a:p>
            <a:pPr eaLnBrk="0" hangingPunct="0"/>
            <a:r>
              <a:rPr lang="en-US" sz="3600" i="1">
                <a:solidFill>
                  <a:schemeClr val="bg1"/>
                </a:solidFill>
                <a:latin typeface="Times New Roman" pitchFamily="18" charset="0"/>
                <a:cs typeface="Times New Roman" pitchFamily="18" charset="0"/>
              </a:rPr>
              <a:t>    </a:t>
            </a:r>
            <a:r>
              <a:rPr lang="vi-VN" sz="3600" i="1">
                <a:latin typeface="Times New Roman" pitchFamily="18" charset="0"/>
                <a:cs typeface="Times New Roman" pitchFamily="18" charset="0"/>
              </a:rPr>
              <a:t>Màu lúa chín dưới đồng </a:t>
            </a:r>
            <a:r>
              <a:rPr lang="vi-VN" sz="3600" i="1">
                <a:solidFill>
                  <a:srgbClr val="FF0000"/>
                </a:solidFill>
                <a:latin typeface="Times New Roman" pitchFamily="18" charset="0"/>
                <a:cs typeface="Times New Roman" pitchFamily="18" charset="0"/>
              </a:rPr>
              <a:t>vàng xuộm</a:t>
            </a:r>
            <a:r>
              <a:rPr lang="vi-VN" sz="3600" i="1">
                <a:latin typeface="Times New Roman" pitchFamily="18" charset="0"/>
                <a:cs typeface="Times New Roman" pitchFamily="18" charset="0"/>
              </a:rPr>
              <a:t> lại. Nắng nhạt ngả màu </a:t>
            </a:r>
            <a:r>
              <a:rPr lang="vi-VN" sz="3600" i="1">
                <a:solidFill>
                  <a:srgbClr val="FF0000"/>
                </a:solidFill>
                <a:latin typeface="Times New Roman" pitchFamily="18" charset="0"/>
                <a:cs typeface="Times New Roman" pitchFamily="18" charset="0"/>
              </a:rPr>
              <a:t>vàng hoe</a:t>
            </a:r>
            <a:r>
              <a:rPr lang="vi-VN" sz="3600" i="1">
                <a:latin typeface="Times New Roman" pitchFamily="18" charset="0"/>
                <a:cs typeface="Times New Roman" pitchFamily="18" charset="0"/>
              </a:rPr>
              <a:t>. Trong vườn, lắc lư những chùm quả xoan </a:t>
            </a:r>
            <a:r>
              <a:rPr lang="vi-VN" sz="3600" i="1">
                <a:solidFill>
                  <a:srgbClr val="FF0000"/>
                </a:solidFill>
                <a:latin typeface="Times New Roman" pitchFamily="18" charset="0"/>
                <a:cs typeface="Times New Roman" pitchFamily="18" charset="0"/>
              </a:rPr>
              <a:t>vàng lịm</a:t>
            </a:r>
            <a:r>
              <a:rPr lang="vi-VN" sz="3600" i="1">
                <a:latin typeface="Times New Roman" pitchFamily="18" charset="0"/>
                <a:cs typeface="Times New Roman" pitchFamily="18" charset="0"/>
              </a:rPr>
              <a:t> không trông thấy cuống, như những chuỗi tràng hạt bồ đề treo lơ lửng. Từng chiếc lá mít </a:t>
            </a:r>
            <a:r>
              <a:rPr lang="vi-VN" sz="3600" i="1">
                <a:solidFill>
                  <a:srgbClr val="FF0000"/>
                </a:solidFill>
                <a:latin typeface="Times New Roman" pitchFamily="18" charset="0"/>
                <a:cs typeface="Times New Roman" pitchFamily="18" charset="0"/>
              </a:rPr>
              <a:t>vàng ối</a:t>
            </a:r>
            <a:r>
              <a:rPr lang="vi-VN" sz="3600" i="1">
                <a:latin typeface="Times New Roman" pitchFamily="18" charset="0"/>
                <a:cs typeface="Times New Roman" pitchFamily="18" charset="0"/>
              </a:rPr>
              <a:t>. Tàu đu đủ, chiếc lá sắn héo lại mở năm cánh </a:t>
            </a:r>
            <a:r>
              <a:rPr lang="vi-VN" sz="3600" i="1">
                <a:solidFill>
                  <a:srgbClr val="FF0000"/>
                </a:solidFill>
                <a:latin typeface="Times New Roman" pitchFamily="18" charset="0"/>
                <a:cs typeface="Times New Roman" pitchFamily="18" charset="0"/>
              </a:rPr>
              <a:t>vàng tươi</a:t>
            </a:r>
            <a:r>
              <a:rPr lang="vi-VN" sz="3600" i="1">
                <a:latin typeface="Times New Roman" pitchFamily="18" charset="0"/>
                <a:cs typeface="Times New Roman" pitchFamily="18" charset="0"/>
              </a:rPr>
              <a:t>. Buồng chuối đốm quả chín vàng. Những tàu lá chuối vàng ối xoã xuống  như những đuôi áo, vạt áo. Nắng vườn chuối đương có gió lẫn với lá vàng như những  vạt áo nắng, đuôi áo nắng, vẫy vẫy. Bụi mía </a:t>
            </a:r>
            <a:r>
              <a:rPr lang="vi-VN" sz="3600" i="1">
                <a:solidFill>
                  <a:srgbClr val="FF0000"/>
                </a:solidFill>
                <a:latin typeface="Times New Roman" pitchFamily="18" charset="0"/>
                <a:cs typeface="Times New Roman" pitchFamily="18" charset="0"/>
              </a:rPr>
              <a:t>vàng xọng</a:t>
            </a:r>
            <a:r>
              <a:rPr lang="vi-VN" sz="3600" i="1">
                <a:latin typeface="Times New Roman" pitchFamily="18" charset="0"/>
                <a:cs typeface="Times New Roman" pitchFamily="18" charset="0"/>
              </a:rPr>
              <a:t>, đốt ngầu  phấn trắng. Dưới sân, rơm và thóc </a:t>
            </a:r>
            <a:r>
              <a:rPr lang="vi-VN" sz="3600" i="1">
                <a:solidFill>
                  <a:srgbClr val="FF0000"/>
                </a:solidFill>
                <a:latin typeface="Times New Roman" pitchFamily="18" charset="0"/>
                <a:cs typeface="Times New Roman" pitchFamily="18" charset="0"/>
              </a:rPr>
              <a:t>vàng giòn</a:t>
            </a:r>
            <a:r>
              <a:rPr lang="vi-VN" sz="3600" i="1">
                <a:latin typeface="Times New Roman" pitchFamily="18" charset="0"/>
                <a:cs typeface="Times New Roman" pitchFamily="18" charset="0"/>
              </a:rPr>
              <a:t>. Quanh đó, con gà, con chó cũng  </a:t>
            </a:r>
            <a:r>
              <a:rPr lang="vi-VN" sz="3600" i="1">
                <a:solidFill>
                  <a:srgbClr val="FF0000"/>
                </a:solidFill>
                <a:latin typeface="Times New Roman" pitchFamily="18" charset="0"/>
                <a:cs typeface="Times New Roman" pitchFamily="18" charset="0"/>
              </a:rPr>
              <a:t>vàng mượt</a:t>
            </a:r>
            <a:r>
              <a:rPr lang="vi-VN" sz="3600" i="1">
                <a:latin typeface="Times New Roman" pitchFamily="18" charset="0"/>
                <a:cs typeface="Times New Roman" pitchFamily="18" charset="0"/>
              </a:rPr>
              <a:t>. Mái nhà phủ một màu rơm </a:t>
            </a:r>
            <a:r>
              <a:rPr lang="vi-VN" sz="3600" i="1">
                <a:solidFill>
                  <a:srgbClr val="FF0000"/>
                </a:solidFill>
                <a:latin typeface="Times New Roman" pitchFamily="18" charset="0"/>
                <a:cs typeface="Times New Roman" pitchFamily="18" charset="0"/>
              </a:rPr>
              <a:t>vàng mới</a:t>
            </a:r>
            <a:r>
              <a:rPr lang="vi-VN" sz="3600" i="1">
                <a:latin typeface="Times New Roman" pitchFamily="18" charset="0"/>
                <a:cs typeface="Times New Roman" pitchFamily="18" charset="0"/>
              </a:rPr>
              <a:t>.</a:t>
            </a:r>
            <a:endParaRPr lang="vi-VN" sz="3600">
              <a:latin typeface="Times New Roman" pitchFamily="18" charset="0"/>
              <a:cs typeface="Times New Roman" pitchFamily="18" charset="0"/>
            </a:endParaRPr>
          </a:p>
        </p:txBody>
      </p:sp>
      <p:cxnSp>
        <p:nvCxnSpPr>
          <p:cNvPr id="4" name="Straight Connector 3"/>
          <p:cNvCxnSpPr/>
          <p:nvPr/>
        </p:nvCxnSpPr>
        <p:spPr>
          <a:xfrm rot="5400000">
            <a:off x="1873250" y="1709738"/>
            <a:ext cx="369888" cy="150812"/>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5400000">
            <a:off x="804863" y="2852737"/>
            <a:ext cx="369888" cy="150813"/>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5400000">
            <a:off x="5224463" y="3843337"/>
            <a:ext cx="369888" cy="150813"/>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5400000">
            <a:off x="1414463" y="4452937"/>
            <a:ext cx="369888" cy="150813"/>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8"/>
          <p:cNvSpPr txBox="1">
            <a:spLocks noChangeArrowheads="1"/>
          </p:cNvSpPr>
          <p:nvPr/>
        </p:nvSpPr>
        <p:spPr bwMode="auto">
          <a:xfrm>
            <a:off x="800100" y="2017713"/>
            <a:ext cx="3390900" cy="1311275"/>
          </a:xfrm>
          <a:prstGeom prst="rect">
            <a:avLst/>
          </a:prstGeom>
          <a:noFill/>
          <a:ln w="9525">
            <a:noFill/>
            <a:miter lim="800000"/>
            <a:headEnd/>
            <a:tailEnd/>
          </a:ln>
        </p:spPr>
        <p:txBody>
          <a:bodyPr>
            <a:spAutoFit/>
          </a:bodyPr>
          <a:lstStyle/>
          <a:p>
            <a:pPr algn="just"/>
            <a:r>
              <a:rPr lang="en-US" sz="3100" b="1">
                <a:solidFill>
                  <a:srgbClr val="0000CC"/>
                </a:solidFill>
              </a:rPr>
              <a:t>      </a:t>
            </a:r>
            <a:r>
              <a:rPr lang="en-US" sz="4000" b="1">
                <a:solidFill>
                  <a:srgbClr val="0000CC"/>
                </a:solidFill>
              </a:rPr>
              <a:t>Nội dung:</a:t>
            </a:r>
          </a:p>
          <a:p>
            <a:pPr algn="just"/>
            <a:r>
              <a:rPr lang="en-US" sz="4000" b="1">
                <a:solidFill>
                  <a:srgbClr val="0000CC"/>
                </a:solidFill>
                <a:cs typeface="Times New Roman" pitchFamily="18" charset="0"/>
              </a:rPr>
              <a:t>     </a:t>
            </a:r>
            <a:endParaRPr lang="en-US" sz="4000" b="1">
              <a:solidFill>
                <a:srgbClr val="6600FF"/>
              </a:solidFill>
              <a:cs typeface="Times New Roman" pitchFamily="18" charset="0"/>
            </a:endParaRPr>
          </a:p>
        </p:txBody>
      </p:sp>
      <p:sp>
        <p:nvSpPr>
          <p:cNvPr id="66562" name="Rectangle 2"/>
          <p:cNvSpPr>
            <a:spLocks noChangeArrowheads="1"/>
          </p:cNvSpPr>
          <p:nvPr/>
        </p:nvSpPr>
        <p:spPr bwMode="auto">
          <a:xfrm>
            <a:off x="1828800" y="609600"/>
            <a:ext cx="7772400" cy="868363"/>
          </a:xfrm>
          <a:prstGeom prst="rect">
            <a:avLst/>
          </a:prstGeom>
          <a:noFill/>
          <a:ln w="9525">
            <a:noFill/>
            <a:miter lim="800000"/>
            <a:headEnd/>
            <a:tailEnd/>
          </a:ln>
        </p:spPr>
        <p:txBody>
          <a:bodyPr anchor="ctr"/>
          <a:lstStyle/>
          <a:p>
            <a:pPr algn="ctr" eaLnBrk="0" hangingPunct="0"/>
            <a:r>
              <a:rPr lang="en-US" sz="3600" u="sng">
                <a:solidFill>
                  <a:srgbClr val="0000FF"/>
                </a:solidFill>
                <a:latin typeface="Times New Roman" pitchFamily="18" charset="0"/>
                <a:cs typeface="Times New Roman" pitchFamily="18" charset="0"/>
              </a:rPr>
              <a:t>Tập đọc:</a:t>
            </a:r>
          </a:p>
          <a:p>
            <a:pPr algn="ctr" eaLnBrk="0" hangingPunct="0"/>
            <a:r>
              <a:rPr lang="en-US" sz="3600">
                <a:solidFill>
                  <a:srgbClr val="0000FF"/>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Quang cảnh làng mạc ngày mùa</a:t>
            </a:r>
          </a:p>
          <a:p>
            <a:pPr algn="ctr" eaLnBrk="0" hangingPunct="0"/>
            <a:r>
              <a:rPr lang="en-US" sz="3600" b="1">
                <a:solidFill>
                  <a:srgbClr val="FF0000"/>
                </a:solidFill>
                <a:latin typeface="Times New Roman" pitchFamily="18" charset="0"/>
                <a:cs typeface="Times New Roman" pitchFamily="18" charset="0"/>
              </a:rPr>
              <a:t>                               Tô Hoài</a:t>
            </a:r>
          </a:p>
        </p:txBody>
      </p:sp>
      <p:sp>
        <p:nvSpPr>
          <p:cNvPr id="17425" name="Text Box 8"/>
          <p:cNvSpPr txBox="1">
            <a:spLocks noChangeArrowheads="1"/>
          </p:cNvSpPr>
          <p:nvPr/>
        </p:nvSpPr>
        <p:spPr bwMode="auto">
          <a:xfrm>
            <a:off x="609600" y="2743200"/>
            <a:ext cx="10439400" cy="1311275"/>
          </a:xfrm>
          <a:prstGeom prst="rect">
            <a:avLst/>
          </a:prstGeom>
          <a:solidFill>
            <a:srgbClr val="FFFF99"/>
          </a:solidFill>
          <a:ln w="9525">
            <a:noFill/>
            <a:miter lim="800000"/>
            <a:headEnd/>
            <a:tailEnd/>
          </a:ln>
        </p:spPr>
        <p:txBody>
          <a:bodyPr>
            <a:spAutoFit/>
          </a:bodyPr>
          <a:lstStyle/>
          <a:p>
            <a:pPr algn="just">
              <a:spcBef>
                <a:spcPct val="50000"/>
              </a:spcBef>
            </a:pPr>
            <a:r>
              <a:rPr lang="en-US" sz="4000" b="1">
                <a:solidFill>
                  <a:srgbClr val="0000CC"/>
                </a:solidFill>
                <a:latin typeface="Times New Roman" pitchFamily="18" charset="0"/>
                <a:cs typeface="Times New Roman" pitchFamily="18" charset="0"/>
              </a:rPr>
              <a:t>    Bài văn miêu tả </a:t>
            </a:r>
            <a:r>
              <a:rPr lang="en-US" sz="4000" b="1">
                <a:solidFill>
                  <a:srgbClr val="0000CC"/>
                </a:solidFill>
                <a:latin typeface="Times New Roman" pitchFamily="18" charset="0"/>
              </a:rPr>
              <a:t>Bức tranh làng quê vào ngày mùa rất  đẹp</a:t>
            </a:r>
            <a:r>
              <a:rPr lang="en-US" sz="4000">
                <a:solidFill>
                  <a:srgbClr val="0000CC"/>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25"/>
                                        </p:tgtEl>
                                        <p:attrNameLst>
                                          <p:attrName>style.visibility</p:attrName>
                                        </p:attrNameLst>
                                      </p:cBhvr>
                                      <p:to>
                                        <p:strVal val="visible"/>
                                      </p:to>
                                    </p:set>
                                    <p:animEffect transition="in" filter="box(in)">
                                      <p:cBhvr>
                                        <p:cTn id="7"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689100" y="3241675"/>
            <a:ext cx="8693150" cy="14414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3510" dirty="0">
                <a:solidFill>
                  <a:srgbClr val="0000FF"/>
                </a:solidFill>
                <a:latin typeface="Times New Roman" panose="02020603050405020304" pitchFamily="18" charset="0"/>
                <a:cs typeface="Times New Roman" panose="02020603050405020304" pitchFamily="18" charset="0"/>
              </a:rPr>
              <a:t>   </a:t>
            </a:r>
            <a:r>
              <a:rPr lang="en-US" sz="3510" dirty="0" err="1">
                <a:solidFill>
                  <a:srgbClr val="0000FF"/>
                </a:solidFill>
                <a:latin typeface="Times New Roman" panose="02020603050405020304" pitchFamily="18" charset="0"/>
                <a:cs typeface="Times New Roman" panose="02020603050405020304" pitchFamily="18" charset="0"/>
              </a:rPr>
              <a:t>Chuẩn</a:t>
            </a:r>
            <a:r>
              <a:rPr lang="en-US" sz="3510" dirty="0">
                <a:solidFill>
                  <a:srgbClr val="0000FF"/>
                </a:solidFill>
                <a:latin typeface="Times New Roman" panose="02020603050405020304" pitchFamily="18" charset="0"/>
                <a:cs typeface="Times New Roman" panose="02020603050405020304" pitchFamily="18" charset="0"/>
              </a:rPr>
              <a:t> </a:t>
            </a:r>
            <a:r>
              <a:rPr lang="en-US" sz="3510" dirty="0" err="1">
                <a:solidFill>
                  <a:srgbClr val="0000FF"/>
                </a:solidFill>
                <a:latin typeface="Times New Roman" panose="02020603050405020304" pitchFamily="18" charset="0"/>
                <a:cs typeface="Times New Roman" panose="02020603050405020304" pitchFamily="18" charset="0"/>
              </a:rPr>
              <a:t>bị</a:t>
            </a:r>
            <a:r>
              <a:rPr lang="en-US" sz="3510" dirty="0">
                <a:solidFill>
                  <a:srgbClr val="0000FF"/>
                </a:solidFill>
                <a:latin typeface="Times New Roman" panose="02020603050405020304" pitchFamily="18" charset="0"/>
                <a:cs typeface="Times New Roman" panose="02020603050405020304" pitchFamily="18" charset="0"/>
              </a:rPr>
              <a:t> </a:t>
            </a:r>
            <a:r>
              <a:rPr lang="en-US" sz="3510">
                <a:solidFill>
                  <a:srgbClr val="0000FF"/>
                </a:solidFill>
                <a:latin typeface="Times New Roman" panose="02020603050405020304" pitchFamily="18" charset="0"/>
                <a:cs typeface="Times New Roman" panose="02020603050405020304" pitchFamily="18" charset="0"/>
              </a:rPr>
              <a:t>nội</a:t>
            </a:r>
            <a:r>
              <a:rPr lang="en-US" sz="3510" dirty="0">
                <a:solidFill>
                  <a:srgbClr val="0000FF"/>
                </a:solidFill>
                <a:latin typeface="Times New Roman" panose="02020603050405020304" pitchFamily="18" charset="0"/>
                <a:cs typeface="Times New Roman" panose="02020603050405020304" pitchFamily="18" charset="0"/>
              </a:rPr>
              <a:t> dung </a:t>
            </a:r>
            <a:r>
              <a:rPr lang="en-US" sz="3510" dirty="0" err="1">
                <a:solidFill>
                  <a:srgbClr val="0000FF"/>
                </a:solidFill>
                <a:latin typeface="Times New Roman" panose="02020603050405020304" pitchFamily="18" charset="0"/>
                <a:cs typeface="Times New Roman" panose="02020603050405020304" pitchFamily="18" charset="0"/>
              </a:rPr>
              <a:t>bài</a:t>
            </a:r>
            <a:r>
              <a:rPr lang="en-US" sz="3510" dirty="0">
                <a:solidFill>
                  <a:srgbClr val="0000FF"/>
                </a:solidFill>
                <a:latin typeface="Times New Roman" panose="02020603050405020304" pitchFamily="18" charset="0"/>
                <a:cs typeface="Times New Roman" panose="02020603050405020304" pitchFamily="18" charset="0"/>
              </a:rPr>
              <a:t> </a:t>
            </a:r>
            <a:r>
              <a:rPr lang="en-US" sz="3510" dirty="0" err="1">
                <a:solidFill>
                  <a:srgbClr val="0000FF"/>
                </a:solidFill>
                <a:latin typeface="Times New Roman" panose="02020603050405020304" pitchFamily="18" charset="0"/>
                <a:cs typeface="Times New Roman" panose="02020603050405020304" pitchFamily="18" charset="0"/>
              </a:rPr>
              <a:t>sau</a:t>
            </a:r>
            <a:r>
              <a:rPr lang="en-US" sz="3510" dirty="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defRPr/>
            </a:pPr>
            <a:r>
              <a:rPr lang="en-US" sz="3510" dirty="0">
                <a:solidFill>
                  <a:srgbClr val="0000FF"/>
                </a:solidFill>
                <a:latin typeface="Times New Roman" panose="02020603050405020304" pitchFamily="18" charset="0"/>
                <a:cs typeface="Times New Roman" panose="02020603050405020304" pitchFamily="18" charset="0"/>
              </a:rPr>
              <a:t>     </a:t>
            </a:r>
            <a:r>
              <a:rPr lang="en-US" sz="3510" dirty="0" err="1">
                <a:solidFill>
                  <a:srgbClr val="FF0000"/>
                </a:solidFill>
                <a:latin typeface="Times New Roman" panose="02020603050405020304" pitchFamily="18" charset="0"/>
                <a:cs typeface="Times New Roman" panose="02020603050405020304" pitchFamily="18" charset="0"/>
              </a:rPr>
              <a:t>Nghìn</a:t>
            </a:r>
            <a:r>
              <a:rPr lang="en-US" sz="3510" dirty="0">
                <a:solidFill>
                  <a:srgbClr val="FF0000"/>
                </a:solidFill>
                <a:latin typeface="Times New Roman" panose="02020603050405020304" pitchFamily="18" charset="0"/>
                <a:cs typeface="Times New Roman" panose="02020603050405020304" pitchFamily="18" charset="0"/>
              </a:rPr>
              <a:t> </a:t>
            </a:r>
            <a:r>
              <a:rPr lang="en-US" sz="3510" dirty="0" err="1">
                <a:solidFill>
                  <a:srgbClr val="FF0000"/>
                </a:solidFill>
                <a:latin typeface="Times New Roman" panose="02020603050405020304" pitchFamily="18" charset="0"/>
                <a:cs typeface="Times New Roman" panose="02020603050405020304" pitchFamily="18" charset="0"/>
              </a:rPr>
              <a:t>năm</a:t>
            </a:r>
            <a:r>
              <a:rPr lang="en-US" sz="3510" dirty="0">
                <a:solidFill>
                  <a:srgbClr val="FF0000"/>
                </a:solidFill>
                <a:latin typeface="Times New Roman" panose="02020603050405020304" pitchFamily="18" charset="0"/>
                <a:cs typeface="Times New Roman" panose="02020603050405020304" pitchFamily="18" charset="0"/>
              </a:rPr>
              <a:t> </a:t>
            </a:r>
            <a:r>
              <a:rPr lang="en-US" sz="3510" dirty="0" err="1">
                <a:solidFill>
                  <a:srgbClr val="FF0000"/>
                </a:solidFill>
                <a:latin typeface="Times New Roman" panose="02020603050405020304" pitchFamily="18" charset="0"/>
                <a:cs typeface="Times New Roman" panose="02020603050405020304" pitchFamily="18" charset="0"/>
              </a:rPr>
              <a:t>văn</a:t>
            </a:r>
            <a:r>
              <a:rPr lang="en-US" sz="3510" dirty="0">
                <a:solidFill>
                  <a:srgbClr val="FF0000"/>
                </a:solidFill>
                <a:latin typeface="Times New Roman" panose="02020603050405020304" pitchFamily="18" charset="0"/>
                <a:cs typeface="Times New Roman" panose="02020603050405020304" pitchFamily="18" charset="0"/>
              </a:rPr>
              <a:t> </a:t>
            </a:r>
            <a:r>
              <a:rPr lang="en-US" sz="3510" dirty="0" err="1">
                <a:solidFill>
                  <a:srgbClr val="FF0000"/>
                </a:solidFill>
                <a:latin typeface="Times New Roman" panose="02020603050405020304" pitchFamily="18" charset="0"/>
                <a:cs typeface="Times New Roman" panose="02020603050405020304" pitchFamily="18" charset="0"/>
              </a:rPr>
              <a:t>hiến</a:t>
            </a:r>
            <a:r>
              <a:rPr lang="en-US" sz="3510" dirty="0">
                <a:solidFill>
                  <a:srgbClr val="FF0000"/>
                </a:solidFill>
                <a:latin typeface="Times New Roman" panose="02020603050405020304" pitchFamily="18" charset="0"/>
                <a:cs typeface="Times New Roman" panose="02020603050405020304" pitchFamily="18" charset="0"/>
              </a:rPr>
              <a:t>. </a:t>
            </a:r>
          </a:p>
        </p:txBody>
      </p:sp>
      <p:sp>
        <p:nvSpPr>
          <p:cNvPr id="8" name="Text Box 3"/>
          <p:cNvSpPr txBox="1">
            <a:spLocks noChangeArrowheads="1"/>
          </p:cNvSpPr>
          <p:nvPr/>
        </p:nvSpPr>
        <p:spPr bwMode="auto">
          <a:xfrm>
            <a:off x="1708150" y="2611438"/>
            <a:ext cx="8693150" cy="630237"/>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3510">
                <a:solidFill>
                  <a:srgbClr val="0000FF"/>
                </a:solidFill>
                <a:latin typeface="Times New Roman" panose="02020603050405020304" pitchFamily="18" charset="0"/>
                <a:cs typeface="Times New Roman" panose="02020603050405020304" pitchFamily="18" charset="0"/>
              </a:rPr>
              <a:t>   Học thuộc nội dung bài học.</a:t>
            </a:r>
          </a:p>
        </p:txBody>
      </p:sp>
      <p:sp>
        <p:nvSpPr>
          <p:cNvPr id="5" name="Rectangle 22"/>
          <p:cNvSpPr>
            <a:spLocks noChangeArrowheads="1"/>
          </p:cNvSpPr>
          <p:nvPr/>
        </p:nvSpPr>
        <p:spPr bwMode="auto">
          <a:xfrm>
            <a:off x="3581400" y="1371600"/>
            <a:ext cx="3352800" cy="885825"/>
          </a:xfrm>
          <a:prstGeom prst="rect">
            <a:avLst/>
          </a:prstGeom>
          <a:solidFill>
            <a:srgbClr val="FFFF00"/>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FF00"/>
            </a:extrusionClr>
          </a:sp3d>
        </p:spPr>
        <p:txBody>
          <a:bodyPr anchor="ctr">
            <a:flatTx/>
          </a:bodyPr>
          <a:lstStyle/>
          <a:p>
            <a:pPr marL="342900" indent="-342900" algn="ctr">
              <a:spcBef>
                <a:spcPct val="50000"/>
              </a:spcBef>
            </a:pPr>
            <a:r>
              <a:rPr lang="en-US" altLang="en-US" sz="2800" b="1" i="1">
                <a:solidFill>
                  <a:srgbClr val="FF0000"/>
                </a:solidFill>
              </a:rPr>
              <a:t>Hoạt động nối tiếp</a:t>
            </a:r>
          </a:p>
        </p:txBody>
      </p:sp>
      <p:sp>
        <p:nvSpPr>
          <p:cNvPr id="67588"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u="sng">
                <a:solidFill>
                  <a:srgbClr val="0000FF"/>
                </a:solidFill>
                <a:latin typeface="Times New Roman" pitchFamily="18" charset="0"/>
                <a:cs typeface="Times New Roman" pitchFamily="18" charset="0"/>
              </a:rPr>
              <a:t>Tập đọc:</a:t>
            </a:r>
          </a:p>
          <a:p>
            <a:pPr algn="ctr" eaLnBrk="0" hangingPunct="0"/>
            <a:r>
              <a:rPr lang="en-US" sz="2400">
                <a:solidFill>
                  <a:srgbClr val="0000FF"/>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Quang cảnh làng mạc ngày mùa</a:t>
            </a: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ngan 2.wav"/>
                                        </p:tgtEl>
                                      </p:cMediaNode>
                                    </p:audio>
                                  </p:sub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6867"/>
                                        </p:tgtEl>
                                        <p:attrNameLst>
                                          <p:attrName>style.visibility</p:attrName>
                                        </p:attrNameLst>
                                      </p:cBhvr>
                                      <p:to>
                                        <p:strVal val="visible"/>
                                      </p:to>
                                    </p:set>
                                    <p:anim calcmode="lin" valueType="num">
                                      <p:cBhvr additive="base">
                                        <p:cTn id="12" dur="500" fill="hold"/>
                                        <p:tgtEl>
                                          <p:spTgt spid="36867"/>
                                        </p:tgtEl>
                                        <p:attrNameLst>
                                          <p:attrName>ppt_x</p:attrName>
                                        </p:attrNameLst>
                                      </p:cBhvr>
                                      <p:tavLst>
                                        <p:tav tm="0">
                                          <p:val>
                                            <p:strVal val="#ppt_x"/>
                                          </p:val>
                                        </p:tav>
                                        <p:tav tm="100000">
                                          <p:val>
                                            <p:strVal val="#ppt_x"/>
                                          </p:val>
                                        </p:tav>
                                      </p:tavLst>
                                    </p:anim>
                                    <p:anim calcmode="lin" valueType="num">
                                      <p:cBhvr additive="base">
                                        <p:cTn id="13"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colours052kr"/>
          <p:cNvPicPr>
            <a:picLocks noChangeAspect="1" noChangeArrowheads="1"/>
          </p:cNvPicPr>
          <p:nvPr/>
        </p:nvPicPr>
        <p:blipFill>
          <a:blip r:embed="rId2"/>
          <a:srcRect/>
          <a:stretch>
            <a:fillRect/>
          </a:stretch>
        </p:blipFill>
        <p:spPr bwMode="auto">
          <a:xfrm>
            <a:off x="0" y="0"/>
            <a:ext cx="11887200" cy="6858000"/>
          </a:xfrm>
          <a:prstGeom prst="rect">
            <a:avLst/>
          </a:prstGeom>
          <a:noFill/>
          <a:ln w="9525">
            <a:noFill/>
            <a:miter lim="800000"/>
            <a:headEnd/>
            <a:tailEnd/>
          </a:ln>
        </p:spPr>
      </p:pic>
      <p:grpSp>
        <p:nvGrpSpPr>
          <p:cNvPr id="68610" name="Group 15"/>
          <p:cNvGrpSpPr>
            <a:grpSpLocks/>
          </p:cNvGrpSpPr>
          <p:nvPr/>
        </p:nvGrpSpPr>
        <p:grpSpPr bwMode="auto">
          <a:xfrm>
            <a:off x="9707563" y="5105400"/>
            <a:ext cx="1585912" cy="990600"/>
            <a:chOff x="2256" y="1536"/>
            <a:chExt cx="1176" cy="744"/>
          </a:xfrm>
        </p:grpSpPr>
        <p:pic>
          <p:nvPicPr>
            <p:cNvPr id="68617" name="Picture 16" descr="pretty_flower_purple_hb"/>
            <p:cNvPicPr>
              <a:picLocks noChangeAspect="1" noChangeArrowheads="1" noCrop="1"/>
            </p:cNvPicPr>
            <p:nvPr/>
          </p:nvPicPr>
          <p:blipFill>
            <a:blip r:embed="rId3"/>
            <a:srcRect/>
            <a:stretch>
              <a:fillRect/>
            </a:stretch>
          </p:blipFill>
          <p:spPr bwMode="auto">
            <a:xfrm>
              <a:off x="2784" y="1632"/>
              <a:ext cx="648" cy="648"/>
            </a:xfrm>
            <a:prstGeom prst="rect">
              <a:avLst/>
            </a:prstGeom>
            <a:noFill/>
            <a:ln w="9525">
              <a:noFill/>
              <a:miter lim="800000"/>
              <a:headEnd/>
              <a:tailEnd/>
            </a:ln>
          </p:spPr>
        </p:pic>
        <p:grpSp>
          <p:nvGrpSpPr>
            <p:cNvPr id="68618" name="Group 17"/>
            <p:cNvGrpSpPr>
              <a:grpSpLocks/>
            </p:cNvGrpSpPr>
            <p:nvPr/>
          </p:nvGrpSpPr>
          <p:grpSpPr bwMode="auto">
            <a:xfrm>
              <a:off x="2256" y="1536"/>
              <a:ext cx="864" cy="744"/>
              <a:chOff x="2256" y="1536"/>
              <a:chExt cx="864" cy="744"/>
            </a:xfrm>
          </p:grpSpPr>
          <p:pic>
            <p:nvPicPr>
              <p:cNvPr id="68619" name="Picture 18" descr="pretty_flower_red_hb"/>
              <p:cNvPicPr>
                <a:picLocks noChangeAspect="1" noChangeArrowheads="1" noCrop="1"/>
              </p:cNvPicPr>
              <p:nvPr/>
            </p:nvPicPr>
            <p:blipFill>
              <a:blip r:embed="rId4"/>
              <a:srcRect/>
              <a:stretch>
                <a:fillRect/>
              </a:stretch>
            </p:blipFill>
            <p:spPr bwMode="auto">
              <a:xfrm>
                <a:off x="2544" y="1680"/>
                <a:ext cx="576" cy="576"/>
              </a:xfrm>
              <a:prstGeom prst="rect">
                <a:avLst/>
              </a:prstGeom>
              <a:noFill/>
              <a:ln w="9525">
                <a:noFill/>
                <a:miter lim="800000"/>
                <a:headEnd/>
                <a:tailEnd/>
              </a:ln>
            </p:spPr>
          </p:pic>
          <p:pic>
            <p:nvPicPr>
              <p:cNvPr id="68620" name="Picture 19" descr="pretty_flower_yellow_hb"/>
              <p:cNvPicPr>
                <a:picLocks noChangeAspect="1" noChangeArrowheads="1" noCrop="1"/>
              </p:cNvPicPr>
              <p:nvPr/>
            </p:nvPicPr>
            <p:blipFill>
              <a:blip r:embed="rId5"/>
              <a:srcRect/>
              <a:stretch>
                <a:fillRect/>
              </a:stretch>
            </p:blipFill>
            <p:spPr bwMode="auto">
              <a:xfrm>
                <a:off x="2400" y="1536"/>
                <a:ext cx="552" cy="552"/>
              </a:xfrm>
              <a:prstGeom prst="rect">
                <a:avLst/>
              </a:prstGeom>
              <a:noFill/>
              <a:ln w="9525">
                <a:noFill/>
                <a:miter lim="800000"/>
                <a:headEnd/>
                <a:tailEnd/>
              </a:ln>
            </p:spPr>
          </p:pic>
          <p:pic>
            <p:nvPicPr>
              <p:cNvPr id="68621" name="Picture 20" descr="pretty_flower_orange_hb"/>
              <p:cNvPicPr>
                <a:picLocks noChangeAspect="1" noChangeArrowheads="1" noCrop="1"/>
              </p:cNvPicPr>
              <p:nvPr/>
            </p:nvPicPr>
            <p:blipFill>
              <a:blip r:embed="rId6"/>
              <a:srcRect/>
              <a:stretch>
                <a:fillRect/>
              </a:stretch>
            </p:blipFill>
            <p:spPr bwMode="auto">
              <a:xfrm>
                <a:off x="2256" y="1632"/>
                <a:ext cx="648" cy="648"/>
              </a:xfrm>
              <a:prstGeom prst="rect">
                <a:avLst/>
              </a:prstGeom>
              <a:noFill/>
              <a:ln w="9525">
                <a:noFill/>
                <a:miter lim="800000"/>
                <a:headEnd/>
                <a:tailEnd/>
              </a:ln>
            </p:spPr>
          </p:pic>
        </p:grpSp>
      </p:grpSp>
      <p:pic>
        <p:nvPicPr>
          <p:cNvPr id="68611" name="Picture 35" descr="image087"/>
          <p:cNvPicPr>
            <a:picLocks noChangeAspect="1" noChangeArrowheads="1" noCrop="1"/>
          </p:cNvPicPr>
          <p:nvPr/>
        </p:nvPicPr>
        <p:blipFill>
          <a:blip r:embed="rId7"/>
          <a:srcRect/>
          <a:stretch>
            <a:fillRect/>
          </a:stretch>
        </p:blipFill>
        <p:spPr bwMode="auto">
          <a:xfrm>
            <a:off x="495300" y="4724400"/>
            <a:ext cx="2463800" cy="1152525"/>
          </a:xfrm>
          <a:prstGeom prst="rect">
            <a:avLst/>
          </a:prstGeom>
          <a:noFill/>
          <a:ln w="9525">
            <a:noFill/>
            <a:miter lim="800000"/>
            <a:headEnd/>
            <a:tailEnd/>
          </a:ln>
        </p:spPr>
      </p:pic>
      <p:sp>
        <p:nvSpPr>
          <p:cNvPr id="68612" name="WordArt 36"/>
          <p:cNvSpPr>
            <a:spLocks noChangeArrowheads="1" noChangeShapeType="1" noTextEdit="1"/>
          </p:cNvSpPr>
          <p:nvPr/>
        </p:nvSpPr>
        <p:spPr bwMode="auto">
          <a:xfrm>
            <a:off x="296863" y="2133600"/>
            <a:ext cx="11355387" cy="2038350"/>
          </a:xfrm>
          <a:prstGeom prst="rect">
            <a:avLst/>
          </a:prstGeom>
        </p:spPr>
        <p:txBody>
          <a:bodyPr wrap="none" fromWordArt="1">
            <a:prstTxWarp prst="textPlain">
              <a:avLst>
                <a:gd name="adj" fmla="val 50000"/>
              </a:avLst>
            </a:prstTxWarp>
          </a:bodyPr>
          <a:lstStyle/>
          <a:p>
            <a:pPr algn="ctr"/>
            <a:r>
              <a:rPr lang="en-US" sz="48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Chúc các em học tốt</a:t>
            </a:r>
          </a:p>
        </p:txBody>
      </p:sp>
      <p:grpSp>
        <p:nvGrpSpPr>
          <p:cNvPr id="68613" name="Group 11"/>
          <p:cNvGrpSpPr>
            <a:grpSpLocks/>
          </p:cNvGrpSpPr>
          <p:nvPr/>
        </p:nvGrpSpPr>
        <p:grpSpPr bwMode="auto">
          <a:xfrm>
            <a:off x="2378075" y="381000"/>
            <a:ext cx="5149850" cy="1371600"/>
            <a:chOff x="2864" y="288"/>
            <a:chExt cx="1552" cy="864"/>
          </a:xfrm>
        </p:grpSpPr>
        <p:pic>
          <p:nvPicPr>
            <p:cNvPr id="68614" name="Picture 12" descr="Picture2"/>
            <p:cNvPicPr>
              <a:picLocks noChangeAspect="1" noChangeArrowheads="1" noCrop="1"/>
            </p:cNvPicPr>
            <p:nvPr/>
          </p:nvPicPr>
          <p:blipFill>
            <a:blip r:embed="rId8">
              <a:lum bright="-4000" contrast="-2000"/>
            </a:blip>
            <a:srcRect/>
            <a:stretch>
              <a:fillRect/>
            </a:stretch>
          </p:blipFill>
          <p:spPr bwMode="auto">
            <a:xfrm>
              <a:off x="3360" y="576"/>
              <a:ext cx="576" cy="576"/>
            </a:xfrm>
            <a:prstGeom prst="rect">
              <a:avLst/>
            </a:prstGeom>
            <a:noFill/>
            <a:ln w="9525">
              <a:noFill/>
              <a:miter lim="800000"/>
              <a:headEnd/>
              <a:tailEnd/>
            </a:ln>
          </p:spPr>
        </p:pic>
        <p:pic>
          <p:nvPicPr>
            <p:cNvPr id="68615" name="Picture 13" descr="Dove-02-june"/>
            <p:cNvPicPr>
              <a:picLocks noChangeAspect="1" noChangeArrowheads="1" noCrop="1"/>
            </p:cNvPicPr>
            <p:nvPr/>
          </p:nvPicPr>
          <p:blipFill>
            <a:blip r:embed="rId9">
              <a:lum bright="-4000" contrast="-2000"/>
            </a:blip>
            <a:srcRect/>
            <a:stretch>
              <a:fillRect/>
            </a:stretch>
          </p:blipFill>
          <p:spPr bwMode="auto">
            <a:xfrm flipH="1">
              <a:off x="3578" y="297"/>
              <a:ext cx="838" cy="618"/>
            </a:xfrm>
            <a:prstGeom prst="rect">
              <a:avLst/>
            </a:prstGeom>
            <a:noFill/>
            <a:ln w="9525">
              <a:noFill/>
              <a:miter lim="800000"/>
              <a:headEnd/>
              <a:tailEnd/>
            </a:ln>
          </p:spPr>
        </p:pic>
        <p:pic>
          <p:nvPicPr>
            <p:cNvPr id="68616" name="Picture 14" descr="Dove-02-june"/>
            <p:cNvPicPr>
              <a:picLocks noChangeAspect="1" noChangeArrowheads="1" noCrop="1"/>
            </p:cNvPicPr>
            <p:nvPr/>
          </p:nvPicPr>
          <p:blipFill>
            <a:blip r:embed="rId9">
              <a:lum bright="-4000" contrast="-2000"/>
            </a:blip>
            <a:srcRect/>
            <a:stretch>
              <a:fillRect/>
            </a:stretch>
          </p:blipFill>
          <p:spPr bwMode="auto">
            <a:xfrm>
              <a:off x="2864" y="288"/>
              <a:ext cx="838" cy="61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xem-hinh-anh-canh-dong-lua-chin-vang-dep-nhat-viet-nam-2015-11.jpg"/>
          <p:cNvPicPr>
            <a:picLocks noChangeAspect="1"/>
          </p:cNvPicPr>
          <p:nvPr/>
        </p:nvPicPr>
        <p:blipFill>
          <a:blip r:embed="rId2"/>
          <a:srcRect/>
          <a:stretch>
            <a:fillRect/>
          </a:stretch>
        </p:blipFill>
        <p:spPr bwMode="auto">
          <a:xfrm>
            <a:off x="0" y="1219200"/>
            <a:ext cx="11887200" cy="5646738"/>
          </a:xfrm>
          <a:prstGeom prst="rect">
            <a:avLst/>
          </a:prstGeom>
          <a:noFill/>
          <a:ln w="9525">
            <a:noFill/>
            <a:miter lim="800000"/>
            <a:headEnd/>
            <a:tailEnd/>
          </a:ln>
        </p:spPr>
      </p:pic>
      <p:sp>
        <p:nvSpPr>
          <p:cNvPr id="3" name="Title 1"/>
          <p:cNvSpPr txBox="1">
            <a:spLocks noChangeArrowheads="1"/>
          </p:cNvSpPr>
          <p:nvPr/>
        </p:nvSpPr>
        <p:spPr bwMode="auto">
          <a:xfrm>
            <a:off x="457200" y="1223963"/>
            <a:ext cx="8229600" cy="631825"/>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defRPr/>
            </a:pPr>
            <a:r>
              <a:rPr lang="vi-VN" altLang="en-US" b="1" kern="0" dirty="0">
                <a:solidFill>
                  <a:srgbClr val="0000FF"/>
                </a:solidFill>
                <a:latin typeface="Arial"/>
              </a:rPr>
              <a:t>TRANH VẼ CẢNH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1905000" y="381000"/>
            <a:ext cx="8153400" cy="1066800"/>
          </a:xfrm>
          <a:prstGeom prst="rect">
            <a:avLst/>
          </a:prstGeom>
          <a:noFill/>
          <a:ln w="9525">
            <a:noFill/>
            <a:miter lim="800000"/>
            <a:headEnd/>
            <a:tailEnd/>
          </a:ln>
        </p:spPr>
        <p:txBody>
          <a:bodyPr anchor="ctr"/>
          <a:lstStyle/>
          <a:p>
            <a:pPr algn="ctr" eaLnBrk="0" hangingPunct="0"/>
            <a:r>
              <a:rPr lang="en-US" sz="2400">
                <a:solidFill>
                  <a:srgbClr val="0000FF"/>
                </a:solidFill>
                <a:latin typeface="Times New Roman" pitchFamily="18" charset="0"/>
                <a:cs typeface="Times New Roman" pitchFamily="18" charset="0"/>
              </a:rPr>
              <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     </a:t>
            </a:r>
            <a:r>
              <a:rPr lang="en-US" sz="2400" u="sng">
                <a:solidFill>
                  <a:srgbClr val="0000FF"/>
                </a:solidFill>
                <a:latin typeface="Times New Roman" pitchFamily="18" charset="0"/>
                <a:cs typeface="Times New Roman" pitchFamily="18" charset="0"/>
              </a:rPr>
              <a:t>Tập đọc</a:t>
            </a:r>
            <a:endParaRPr lang="vi-VN" sz="2400" u="sng">
              <a:solidFill>
                <a:srgbClr val="0000FF"/>
              </a:solidFill>
              <a:latin typeface="Times New Roman" pitchFamily="18" charset="0"/>
              <a:cs typeface="Times New Roman" pitchFamily="18" charset="0"/>
            </a:endParaRPr>
          </a:p>
          <a:p>
            <a:pPr algn="ctr" eaLnBrk="0" hangingPunct="0"/>
            <a:r>
              <a:rPr lang="en-US" sz="2400">
                <a:solidFill>
                  <a:srgbClr val="0000FF"/>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Quang cảnh làng mạc ngày mùa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gatlua14"/>
          <p:cNvPicPr>
            <a:picLocks noChangeAspect="1" noChangeArrowheads="1"/>
          </p:cNvPicPr>
          <p:nvPr/>
        </p:nvPicPr>
        <p:blipFill>
          <a:blip r:embed="rId2"/>
          <a:srcRect/>
          <a:stretch>
            <a:fillRect/>
          </a:stretch>
        </p:blipFill>
        <p:spPr bwMode="auto">
          <a:xfrm>
            <a:off x="152400" y="914400"/>
            <a:ext cx="5708650" cy="5857875"/>
          </a:xfrm>
          <a:prstGeom prst="rect">
            <a:avLst/>
          </a:prstGeom>
          <a:noFill/>
          <a:ln w="9525">
            <a:noFill/>
            <a:miter lim="800000"/>
            <a:headEnd/>
            <a:tailEnd/>
          </a:ln>
        </p:spPr>
      </p:pic>
      <p:pic>
        <p:nvPicPr>
          <p:cNvPr id="7172" name="Picture 5" descr="xem-hinh-anh-canh-dong-lua-chin-vang-dep-nhat-viet-nam-2015-11.jpg"/>
          <p:cNvPicPr>
            <a:picLocks noChangeAspect="1"/>
          </p:cNvPicPr>
          <p:nvPr/>
        </p:nvPicPr>
        <p:blipFill>
          <a:blip r:embed="rId3"/>
          <a:srcRect/>
          <a:stretch>
            <a:fillRect/>
          </a:stretch>
        </p:blipFill>
        <p:spPr bwMode="auto">
          <a:xfrm>
            <a:off x="5943600" y="914400"/>
            <a:ext cx="5791200" cy="5857875"/>
          </a:xfrm>
          <a:prstGeom prst="rect">
            <a:avLst/>
          </a:prstGeom>
          <a:noFill/>
          <a:ln w="9525">
            <a:noFill/>
            <a:miter lim="800000"/>
            <a:headEnd/>
            <a:tailEnd/>
          </a:ln>
        </p:spPr>
      </p:pic>
      <p:sp>
        <p:nvSpPr>
          <p:cNvPr id="45059"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2400">
                <a:solidFill>
                  <a:srgbClr val="0000FF"/>
                </a:solidFill>
                <a:latin typeface="Times New Roman" pitchFamily="18" charset="0"/>
                <a:cs typeface="Times New Roman" pitchFamily="18" charset="0"/>
              </a:rPr>
              <a:t/>
            </a:r>
            <a:br>
              <a:rPr lang="en-US" sz="2400">
                <a:solidFill>
                  <a:srgbClr val="0000FF"/>
                </a:solidFill>
                <a:latin typeface="Times New Roman" pitchFamily="18" charset="0"/>
                <a:cs typeface="Times New Roman" pitchFamily="18" charset="0"/>
              </a:rPr>
            </a:br>
            <a:r>
              <a:rPr lang="en-US" sz="2400">
                <a:solidFill>
                  <a:srgbClr val="0000FF"/>
                </a:solidFill>
                <a:latin typeface="Times New Roman" pitchFamily="18" charset="0"/>
                <a:cs typeface="Times New Roman" pitchFamily="18" charset="0"/>
              </a:rPr>
              <a:t>     </a:t>
            </a:r>
            <a:r>
              <a:rPr lang="en-US" sz="2400" u="sng">
                <a:solidFill>
                  <a:srgbClr val="0000FF"/>
                </a:solidFill>
                <a:latin typeface="Times New Roman" pitchFamily="18" charset="0"/>
                <a:cs typeface="Times New Roman" pitchFamily="18" charset="0"/>
              </a:rPr>
              <a:t>Tập đọc</a:t>
            </a:r>
            <a:endParaRPr lang="vi-VN" sz="2400" u="sng">
              <a:solidFill>
                <a:srgbClr val="0000FF"/>
              </a:solidFill>
              <a:latin typeface="Times New Roman" pitchFamily="18" charset="0"/>
              <a:cs typeface="Times New Roman" pitchFamily="18" charset="0"/>
            </a:endParaRPr>
          </a:p>
          <a:p>
            <a:pPr algn="ctr" eaLnBrk="0" hangingPunct="0"/>
            <a:r>
              <a:rPr lang="en-US" sz="3600">
                <a:solidFill>
                  <a:srgbClr val="0000FF"/>
                </a:solidFill>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Quang cảnh làng mạc ngày mùa.</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plus(in)">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925513" y="2497138"/>
            <a:ext cx="8828087" cy="2227262"/>
          </a:xfrm>
          <a:prstGeom prst="rect">
            <a:avLst/>
          </a:prstGeom>
          <a:noFill/>
          <a:ln w="9525">
            <a:noFill/>
            <a:miter lim="800000"/>
            <a:headEnd/>
            <a:tailEnd/>
          </a:ln>
        </p:spPr>
        <p:txBody>
          <a:bodyPr>
            <a:spAutoFit/>
          </a:bodyPr>
          <a:lstStyle/>
          <a:p>
            <a:pPr algn="ctr"/>
            <a:r>
              <a:rPr lang="en-GB" sz="2800" b="1">
                <a:solidFill>
                  <a:srgbClr val="C00000"/>
                </a:solidFill>
                <a:latin typeface="Times New Roman" pitchFamily="18" charset="0"/>
                <a:cs typeface="Times New Roman" pitchFamily="18" charset="0"/>
              </a:rPr>
              <a:t>Bài văn gồm 4 đoạn:</a:t>
            </a:r>
          </a:p>
          <a:p>
            <a:r>
              <a:rPr lang="en-GB" sz="2800" b="1" i="1">
                <a:solidFill>
                  <a:srgbClr val="0000FF"/>
                </a:solidFill>
                <a:latin typeface="Times New Roman" pitchFamily="18" charset="0"/>
                <a:cs typeface="Times New Roman" pitchFamily="18" charset="0"/>
              </a:rPr>
              <a:t>+ Đoạn 1: </a:t>
            </a:r>
            <a:r>
              <a:rPr lang="en-GB" sz="2800" b="1">
                <a:solidFill>
                  <a:srgbClr val="FF0066"/>
                </a:solidFill>
                <a:latin typeface="Times New Roman" pitchFamily="18" charset="0"/>
                <a:cs typeface="Times New Roman" pitchFamily="18" charset="0"/>
              </a:rPr>
              <a:t>Từ đầu đến “…rất khác nhau”.</a:t>
            </a:r>
          </a:p>
          <a:p>
            <a:r>
              <a:rPr lang="en-GB" sz="2800" b="1" i="1">
                <a:solidFill>
                  <a:srgbClr val="0000FF"/>
                </a:solidFill>
                <a:latin typeface="Times New Roman" pitchFamily="18" charset="0"/>
                <a:cs typeface="Times New Roman" pitchFamily="18" charset="0"/>
              </a:rPr>
              <a:t>+ Đoạn 2: </a:t>
            </a:r>
            <a:r>
              <a:rPr lang="en-GB" sz="2800" b="1">
                <a:solidFill>
                  <a:srgbClr val="FF0066"/>
                </a:solidFill>
                <a:latin typeface="Times New Roman" pitchFamily="18" charset="0"/>
                <a:cs typeface="Times New Roman" pitchFamily="18" charset="0"/>
              </a:rPr>
              <a:t>“Có lẽ bắt đầu… treo lơ lửng”.</a:t>
            </a:r>
          </a:p>
          <a:p>
            <a:r>
              <a:rPr lang="en-GB" sz="2800" b="1" i="1">
                <a:solidFill>
                  <a:srgbClr val="0000FF"/>
                </a:solidFill>
                <a:latin typeface="Times New Roman" pitchFamily="18" charset="0"/>
                <a:cs typeface="Times New Roman" pitchFamily="18" charset="0"/>
              </a:rPr>
              <a:t>+ Đoạn 3: </a:t>
            </a:r>
            <a:r>
              <a:rPr lang="en-GB" sz="2800" b="1">
                <a:solidFill>
                  <a:srgbClr val="FF0066"/>
                </a:solidFill>
                <a:latin typeface="Times New Roman" pitchFamily="18" charset="0"/>
                <a:cs typeface="Times New Roman" pitchFamily="18" charset="0"/>
              </a:rPr>
              <a:t>“Từng chiếc lá mít… mấy quả ớt đỏ chói”.</a:t>
            </a:r>
          </a:p>
          <a:p>
            <a:r>
              <a:rPr lang="en-GB" sz="2800" b="1" i="1">
                <a:solidFill>
                  <a:srgbClr val="0000FF"/>
                </a:solidFill>
                <a:latin typeface="Times New Roman" pitchFamily="18" charset="0"/>
                <a:cs typeface="Times New Roman" pitchFamily="18" charset="0"/>
              </a:rPr>
              <a:t>+ Đoạn 4: </a:t>
            </a:r>
            <a:r>
              <a:rPr lang="en-GB" sz="2800" b="1">
                <a:solidFill>
                  <a:srgbClr val="FF0066"/>
                </a:solidFill>
                <a:latin typeface="Times New Roman" pitchFamily="18" charset="0"/>
                <a:cs typeface="Times New Roman" pitchFamily="18" charset="0"/>
              </a:rPr>
              <a:t>Còn lại.</a:t>
            </a:r>
          </a:p>
        </p:txBody>
      </p:sp>
      <p:sp>
        <p:nvSpPr>
          <p:cNvPr id="46082" name="Text Box 6"/>
          <p:cNvSpPr txBox="1">
            <a:spLocks noChangeArrowheads="1"/>
          </p:cNvSpPr>
          <p:nvPr/>
        </p:nvSpPr>
        <p:spPr bwMode="auto">
          <a:xfrm>
            <a:off x="958850" y="1416050"/>
            <a:ext cx="9969500" cy="946150"/>
          </a:xfrm>
          <a:prstGeom prst="rect">
            <a:avLst/>
          </a:prstGeom>
          <a:noFill/>
          <a:ln w="9525">
            <a:noFill/>
            <a:miter lim="800000"/>
            <a:headEnd/>
            <a:tailEnd/>
          </a:ln>
        </p:spPr>
        <p:txBody>
          <a:bodyPr>
            <a:spAutoFit/>
          </a:bodyPr>
          <a:lstStyle/>
          <a:p>
            <a:r>
              <a:rPr lang="en-US" sz="2800" b="1">
                <a:latin typeface="Times New Roman" pitchFamily="18" charset="0"/>
              </a:rPr>
              <a:t> Bài văn này gồm mấy đoạn?</a:t>
            </a:r>
          </a:p>
          <a:p>
            <a:r>
              <a:rPr lang="en-US" sz="2800" b="1">
                <a:latin typeface="Times New Roman" pitchFamily="18" charset="0"/>
              </a:rPr>
              <a:t>    Đó là những đoạn nào?</a:t>
            </a:r>
            <a:endParaRPr lang="en-US" sz="2800" b="1"/>
          </a:p>
        </p:txBody>
      </p:sp>
      <p:sp>
        <p:nvSpPr>
          <p:cNvPr id="46083" name="Rectangle 2"/>
          <p:cNvSpPr>
            <a:spLocks noChangeArrowheads="1"/>
          </p:cNvSpPr>
          <p:nvPr/>
        </p:nvSpPr>
        <p:spPr bwMode="auto">
          <a:xfrm>
            <a:off x="2133600" y="274638"/>
            <a:ext cx="7772400" cy="868362"/>
          </a:xfrm>
          <a:prstGeom prst="rect">
            <a:avLst/>
          </a:prstGeom>
          <a:noFill/>
          <a:ln w="9525">
            <a:noFill/>
            <a:miter lim="800000"/>
            <a:headEnd/>
            <a:tailEnd/>
          </a:ln>
        </p:spPr>
        <p:txBody>
          <a:bodyPr anchor="ctr"/>
          <a:lstStyle/>
          <a:p>
            <a:pPr algn="ctr" eaLnBrk="0" hangingPunct="0"/>
            <a:r>
              <a:rPr lang="en-US" sz="3600" u="sng">
                <a:solidFill>
                  <a:srgbClr val="0000FF"/>
                </a:solidFill>
                <a:latin typeface="Times New Roman" pitchFamily="18" charset="0"/>
                <a:cs typeface="Times New Roman" pitchFamily="18" charset="0"/>
              </a:rPr>
              <a:t>Tập đọc</a:t>
            </a:r>
            <a:endParaRPr lang="vi-VN" sz="3600" u="sng">
              <a:solidFill>
                <a:srgbClr val="0000FF"/>
              </a:solidFill>
              <a:latin typeface="Times New Roman" pitchFamily="18" charset="0"/>
              <a:cs typeface="Times New Roman" pitchFamily="18" charset="0"/>
            </a:endParaRPr>
          </a:p>
          <a:p>
            <a:pPr algn="ctr" eaLnBrk="0" hangingPunct="0"/>
            <a:r>
              <a:rPr lang="en-US" sz="3600" b="1">
                <a:solidFill>
                  <a:srgbClr val="FF0000"/>
                </a:solidFill>
                <a:latin typeface="Times New Roman" pitchFamily="18" charset="0"/>
                <a:cs typeface="Times New Roman" pitchFamily="18" charset="0"/>
              </a:rPr>
              <a:t>Quang cảnh làng mạc ngày mùa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amond(in)">
                                      <p:cBhvr>
                                        <p:cTn id="7"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 Box 2"/>
          <p:cNvSpPr txBox="1">
            <a:spLocks noChangeArrowheads="1"/>
          </p:cNvSpPr>
          <p:nvPr/>
        </p:nvSpPr>
        <p:spPr bwMode="auto">
          <a:xfrm>
            <a:off x="819150" y="863600"/>
            <a:ext cx="7351713" cy="923925"/>
          </a:xfrm>
          <a:prstGeom prst="rect">
            <a:avLst/>
          </a:prstGeom>
          <a:noFill/>
          <a:ln w="9525">
            <a:noFill/>
            <a:miter lim="800000"/>
            <a:headEnd/>
            <a:tailEnd/>
          </a:ln>
        </p:spPr>
        <p:txBody>
          <a:bodyPr>
            <a:spAutoFit/>
          </a:bodyPr>
          <a:lstStyle/>
          <a:p>
            <a:pPr algn="ctr">
              <a:spcBef>
                <a:spcPct val="50000"/>
              </a:spcBef>
            </a:pPr>
            <a:r>
              <a:rPr lang="en-US" sz="5400" b="1">
                <a:solidFill>
                  <a:srgbClr val="006600"/>
                </a:solidFill>
                <a:latin typeface="Times New Roman" pitchFamily="18" charset="0"/>
                <a:cs typeface="Times New Roman" pitchFamily="18" charset="0"/>
              </a:rPr>
              <a:t> </a:t>
            </a:r>
            <a:endParaRPr lang="en-US" sz="5400" b="1">
              <a:latin typeface="Times New Roman" pitchFamily="18" charset="0"/>
              <a:cs typeface="Times New Roman" pitchFamily="18" charset="0"/>
            </a:endParaRPr>
          </a:p>
        </p:txBody>
      </p:sp>
      <p:graphicFrame>
        <p:nvGraphicFramePr>
          <p:cNvPr id="1036" name="Object 12"/>
          <p:cNvGraphicFramePr>
            <a:graphicFrameLocks noChangeAspect="1"/>
          </p:cNvGraphicFramePr>
          <p:nvPr/>
        </p:nvGraphicFramePr>
        <p:xfrm>
          <a:off x="4406900" y="2941638"/>
          <a:ext cx="123825" cy="185737"/>
        </p:xfrm>
        <a:graphic>
          <a:graphicData uri="http://schemas.openxmlformats.org/presentationml/2006/ole">
            <p:oleObj spid="_x0000_s1036" name="Equation" r:id="rId3" imgW="126890" imgH="190335" progId="">
              <p:embed/>
            </p:oleObj>
          </a:graphicData>
        </a:graphic>
      </p:graphicFrame>
      <p:sp>
        <p:nvSpPr>
          <p:cNvPr id="1039" name="Text Box 33"/>
          <p:cNvSpPr txBox="1">
            <a:spLocks noChangeArrowheads="1"/>
          </p:cNvSpPr>
          <p:nvPr/>
        </p:nvSpPr>
        <p:spPr bwMode="auto">
          <a:xfrm>
            <a:off x="819150" y="863600"/>
            <a:ext cx="7351713" cy="923925"/>
          </a:xfrm>
          <a:prstGeom prst="rect">
            <a:avLst/>
          </a:prstGeom>
          <a:noFill/>
          <a:ln w="9525">
            <a:noFill/>
            <a:miter lim="800000"/>
            <a:headEnd/>
            <a:tailEnd/>
          </a:ln>
        </p:spPr>
        <p:txBody>
          <a:bodyPr>
            <a:spAutoFit/>
          </a:bodyPr>
          <a:lstStyle/>
          <a:p>
            <a:pPr algn="ctr">
              <a:spcBef>
                <a:spcPct val="50000"/>
              </a:spcBef>
            </a:pPr>
            <a:r>
              <a:rPr lang="en-US" sz="5400" b="1">
                <a:solidFill>
                  <a:srgbClr val="006600"/>
                </a:solidFill>
                <a:latin typeface="Times New Roman" pitchFamily="18" charset="0"/>
                <a:cs typeface="Times New Roman" pitchFamily="18" charset="0"/>
              </a:rPr>
              <a:t> </a:t>
            </a:r>
            <a:endParaRPr lang="en-US" sz="5400" b="1">
              <a:latin typeface="Times New Roman" pitchFamily="18" charset="0"/>
              <a:cs typeface="Times New Roman" pitchFamily="18" charset="0"/>
            </a:endParaRPr>
          </a:p>
        </p:txBody>
      </p:sp>
      <p:graphicFrame>
        <p:nvGraphicFramePr>
          <p:cNvPr id="1037" name="Object 13"/>
          <p:cNvGraphicFramePr>
            <a:graphicFrameLocks noChangeAspect="1"/>
          </p:cNvGraphicFramePr>
          <p:nvPr/>
        </p:nvGraphicFramePr>
        <p:xfrm>
          <a:off x="4406900" y="2941638"/>
          <a:ext cx="123825" cy="185737"/>
        </p:xfrm>
        <a:graphic>
          <a:graphicData uri="http://schemas.openxmlformats.org/presentationml/2006/ole">
            <p:oleObj spid="_x0000_s1037" name="Equation" r:id="rId4" imgW="126890" imgH="190335" progId="">
              <p:embed/>
            </p:oleObj>
          </a:graphicData>
        </a:graphic>
      </p:graphicFrame>
      <p:sp>
        <p:nvSpPr>
          <p:cNvPr id="1040" name="Text Box 39"/>
          <p:cNvSpPr txBox="1">
            <a:spLocks noChangeArrowheads="1"/>
          </p:cNvSpPr>
          <p:nvPr/>
        </p:nvSpPr>
        <p:spPr bwMode="auto">
          <a:xfrm>
            <a:off x="457200" y="757238"/>
            <a:ext cx="4159250" cy="457200"/>
          </a:xfrm>
          <a:prstGeom prst="rect">
            <a:avLst/>
          </a:prstGeom>
          <a:noFill/>
          <a:ln w="9525">
            <a:noFill/>
            <a:miter lim="800000"/>
            <a:headEnd/>
            <a:tailEnd/>
          </a:ln>
        </p:spPr>
        <p:txBody>
          <a:bodyPr>
            <a:spAutoFit/>
          </a:bodyPr>
          <a:lstStyle/>
          <a:p>
            <a:pPr>
              <a:spcBef>
                <a:spcPct val="50000"/>
              </a:spcBef>
            </a:pPr>
            <a:r>
              <a:rPr lang="en-US" sz="2400" b="1" u="sng">
                <a:solidFill>
                  <a:srgbClr val="0000CC"/>
                </a:solidFill>
                <a:latin typeface="Times New Roman" pitchFamily="18" charset="0"/>
                <a:cs typeface="Times New Roman" pitchFamily="18" charset="0"/>
              </a:rPr>
              <a:t>Luyện đọc từ ngữ</a:t>
            </a:r>
          </a:p>
        </p:txBody>
      </p:sp>
      <p:sp>
        <p:nvSpPr>
          <p:cNvPr id="2072" name="Rectangle 18"/>
          <p:cNvSpPr>
            <a:spLocks noChangeArrowheads="1"/>
          </p:cNvSpPr>
          <p:nvPr/>
        </p:nvSpPr>
        <p:spPr bwMode="auto">
          <a:xfrm>
            <a:off x="201613" y="2346325"/>
            <a:ext cx="4157662" cy="579438"/>
          </a:xfrm>
          <a:prstGeom prst="rect">
            <a:avLst/>
          </a:prstGeom>
          <a:noFill/>
          <a:ln w="9525">
            <a:noFill/>
            <a:miter lim="800000"/>
            <a:headEnd/>
            <a:tailEnd/>
          </a:ln>
        </p:spPr>
        <p:txBody>
          <a:bodyPr>
            <a:spAutoFit/>
          </a:bodyPr>
          <a:lstStyle/>
          <a:p>
            <a:pPr>
              <a:spcBef>
                <a:spcPct val="20000"/>
              </a:spcBef>
            </a:pPr>
            <a:r>
              <a:rPr lang="en-US" sz="3200">
                <a:latin typeface="Times New Roman" pitchFamily="18" charset="0"/>
                <a:cs typeface="Times New Roman" pitchFamily="18" charset="0"/>
              </a:rPr>
              <a:t>vàng </a:t>
            </a:r>
            <a:r>
              <a:rPr lang="en-US" sz="3200">
                <a:solidFill>
                  <a:srgbClr val="0000FF"/>
                </a:solidFill>
                <a:latin typeface="Times New Roman" pitchFamily="18" charset="0"/>
                <a:cs typeface="Times New Roman" pitchFamily="18" charset="0"/>
              </a:rPr>
              <a:t>x</a:t>
            </a:r>
            <a:r>
              <a:rPr lang="en-US" sz="3200">
                <a:latin typeface="Times New Roman" pitchFamily="18" charset="0"/>
                <a:cs typeface="Times New Roman" pitchFamily="18" charset="0"/>
              </a:rPr>
              <a:t>uộm,</a:t>
            </a:r>
          </a:p>
        </p:txBody>
      </p:sp>
      <p:sp>
        <p:nvSpPr>
          <p:cNvPr id="2073" name="Rectangle 40"/>
          <p:cNvSpPr>
            <a:spLocks noChangeArrowheads="1"/>
          </p:cNvSpPr>
          <p:nvPr/>
        </p:nvSpPr>
        <p:spPr bwMode="auto">
          <a:xfrm>
            <a:off x="457200" y="1436688"/>
            <a:ext cx="1828800" cy="579437"/>
          </a:xfrm>
          <a:prstGeom prst="rect">
            <a:avLst/>
          </a:prstGeom>
          <a:noFill/>
          <a:ln w="9525">
            <a:noFill/>
            <a:miter lim="800000"/>
            <a:headEnd/>
            <a:tailEnd/>
          </a:ln>
        </p:spPr>
        <p:txBody>
          <a:bodyPr wrap="none">
            <a:spAutoFit/>
          </a:bodyPr>
          <a:lstStyle/>
          <a:p>
            <a:pPr>
              <a:spcBef>
                <a:spcPct val="20000"/>
              </a:spcBef>
            </a:pPr>
            <a:r>
              <a:rPr lang="en-US" sz="3200">
                <a:solidFill>
                  <a:srgbClr val="0000FF"/>
                </a:solidFill>
                <a:latin typeface="Times New Roman" pitchFamily="18" charset="0"/>
                <a:cs typeface="Times New Roman" pitchFamily="18" charset="0"/>
              </a:rPr>
              <a:t>s</a:t>
            </a:r>
            <a:r>
              <a:rPr lang="en-US" sz="3200">
                <a:latin typeface="Times New Roman" pitchFamily="18" charset="0"/>
                <a:cs typeface="Times New Roman" pitchFamily="18" charset="0"/>
              </a:rPr>
              <a:t>ương </a:t>
            </a:r>
            <a:r>
              <a:rPr lang="en-US" sz="3200">
                <a:solidFill>
                  <a:srgbClr val="0000FF"/>
                </a:solidFill>
                <a:latin typeface="Times New Roman" pitchFamily="18" charset="0"/>
                <a:cs typeface="Times New Roman" pitchFamily="18" charset="0"/>
              </a:rPr>
              <a:t>s</a:t>
            </a:r>
            <a:r>
              <a:rPr lang="en-US" sz="3200">
                <a:latin typeface="Times New Roman" pitchFamily="18" charset="0"/>
                <a:cs typeface="Times New Roman" pitchFamily="18" charset="0"/>
              </a:rPr>
              <a:t>a, </a:t>
            </a:r>
          </a:p>
        </p:txBody>
      </p:sp>
      <p:sp>
        <p:nvSpPr>
          <p:cNvPr id="2074" name="Rectangle 20"/>
          <p:cNvSpPr>
            <a:spLocks noChangeArrowheads="1"/>
          </p:cNvSpPr>
          <p:nvPr/>
        </p:nvSpPr>
        <p:spPr bwMode="auto">
          <a:xfrm>
            <a:off x="4267200" y="2359025"/>
            <a:ext cx="1990725" cy="579438"/>
          </a:xfrm>
          <a:prstGeom prst="rect">
            <a:avLst/>
          </a:prstGeom>
          <a:noFill/>
          <a:ln w="9525">
            <a:noFill/>
            <a:miter lim="800000"/>
            <a:headEnd/>
            <a:tailEnd/>
          </a:ln>
        </p:spPr>
        <p:txBody>
          <a:bodyPr wrap="none">
            <a:spAutoFit/>
          </a:bodyPr>
          <a:lstStyle/>
          <a:p>
            <a:pPr>
              <a:spcBef>
                <a:spcPct val="20000"/>
              </a:spcBef>
            </a:pPr>
            <a:r>
              <a:rPr lang="en-US" sz="3200">
                <a:latin typeface="Times New Roman" pitchFamily="18" charset="0"/>
                <a:cs typeface="Times New Roman" pitchFamily="18" charset="0"/>
              </a:rPr>
              <a:t>vàng </a:t>
            </a:r>
            <a:r>
              <a:rPr lang="en-US" sz="3200">
                <a:solidFill>
                  <a:srgbClr val="0000FF"/>
                </a:solidFill>
                <a:latin typeface="Times New Roman" pitchFamily="18" charset="0"/>
                <a:cs typeface="Times New Roman" pitchFamily="18" charset="0"/>
              </a:rPr>
              <a:t>xọng.</a:t>
            </a:r>
          </a:p>
        </p:txBody>
      </p:sp>
      <p:sp>
        <p:nvSpPr>
          <p:cNvPr id="2075" name="TextBox 59"/>
          <p:cNvSpPr txBox="1">
            <a:spLocks noChangeArrowheads="1"/>
          </p:cNvSpPr>
          <p:nvPr/>
        </p:nvSpPr>
        <p:spPr bwMode="auto">
          <a:xfrm>
            <a:off x="2590800" y="1477963"/>
            <a:ext cx="3421063" cy="579437"/>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chuỗi ,</a:t>
            </a:r>
          </a:p>
        </p:txBody>
      </p:sp>
      <p:sp>
        <p:nvSpPr>
          <p:cNvPr id="2076" name="TextBox 61"/>
          <p:cNvSpPr txBox="1">
            <a:spLocks noChangeArrowheads="1"/>
          </p:cNvSpPr>
          <p:nvPr/>
        </p:nvSpPr>
        <p:spPr bwMode="auto">
          <a:xfrm>
            <a:off x="2438400" y="2392363"/>
            <a:ext cx="2743200" cy="579437"/>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vẫy vẫy,</a:t>
            </a:r>
          </a:p>
        </p:txBody>
      </p:sp>
      <p:sp>
        <p:nvSpPr>
          <p:cNvPr id="2083" name="TextBox 44"/>
          <p:cNvSpPr txBox="1">
            <a:spLocks noChangeArrowheads="1"/>
          </p:cNvSpPr>
          <p:nvPr/>
        </p:nvSpPr>
        <p:spPr bwMode="auto">
          <a:xfrm>
            <a:off x="4191000" y="1477963"/>
            <a:ext cx="4343400" cy="579437"/>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h</a:t>
            </a:r>
            <a:r>
              <a:rPr lang="en-US" sz="3200">
                <a:solidFill>
                  <a:srgbClr val="0000FF"/>
                </a:solidFill>
                <a:latin typeface="Times New Roman" pitchFamily="18" charset="0"/>
                <a:cs typeface="Times New Roman" pitchFamily="18" charset="0"/>
              </a:rPr>
              <a:t>anh</a:t>
            </a:r>
            <a:r>
              <a:rPr lang="en-US" sz="3200">
                <a:latin typeface="Times New Roman" pitchFamily="18" charset="0"/>
                <a:cs typeface="Times New Roman" pitchFamily="18" charset="0"/>
              </a:rPr>
              <a:t> hao,</a:t>
            </a:r>
          </a:p>
        </p:txBody>
      </p:sp>
      <p:sp>
        <p:nvSpPr>
          <p:cNvPr id="1047"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eaLnBrk="0" hangingPunct="0"/>
            <a:r>
              <a:rPr lang="en-US" sz="3200" u="sng">
                <a:solidFill>
                  <a:srgbClr val="0000FF"/>
                </a:solidFill>
                <a:latin typeface="Times New Roman" pitchFamily="18" charset="0"/>
                <a:cs typeface="Times New Roman" pitchFamily="18" charset="0"/>
              </a:rPr>
              <a:t>Tập đọc:</a:t>
            </a:r>
            <a:r>
              <a:rPr lang="en-US" sz="3200">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Quang cảnh làng mạc ngày mùa.</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strips(downLeft)">
                                      <p:cBhvr>
                                        <p:cTn id="7" dur="500"/>
                                        <p:tgtEl>
                                          <p:spTgt spid="2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075"/>
                                        </p:tgtEl>
                                        <p:attrNameLst>
                                          <p:attrName>style.visibility</p:attrName>
                                        </p:attrNameLst>
                                      </p:cBhvr>
                                      <p:to>
                                        <p:strVal val="visible"/>
                                      </p:to>
                                    </p:set>
                                    <p:animEffect transition="in" filter="wheel(4)">
                                      <p:cBhvr>
                                        <p:cTn id="12" dur="500"/>
                                        <p:tgtEl>
                                          <p:spTgt spid="2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083"/>
                                        </p:tgtEl>
                                        <p:attrNameLst>
                                          <p:attrName>style.visibility</p:attrName>
                                        </p:attrNameLst>
                                      </p:cBhvr>
                                      <p:to>
                                        <p:strVal val="visible"/>
                                      </p:to>
                                    </p:set>
                                    <p:anim calcmode="lin" valueType="num">
                                      <p:cBhvr>
                                        <p:cTn id="17" dur="500" fill="hold"/>
                                        <p:tgtEl>
                                          <p:spTgt spid="2083"/>
                                        </p:tgtEl>
                                        <p:attrNameLst>
                                          <p:attrName>ppt_w</p:attrName>
                                        </p:attrNameLst>
                                      </p:cBhvr>
                                      <p:tavLst>
                                        <p:tav tm="0">
                                          <p:val>
                                            <p:strVal val="#ppt_w*0.70"/>
                                          </p:val>
                                        </p:tav>
                                        <p:tav tm="100000">
                                          <p:val>
                                            <p:strVal val="#ppt_w"/>
                                          </p:val>
                                        </p:tav>
                                      </p:tavLst>
                                    </p:anim>
                                    <p:anim calcmode="lin" valueType="num">
                                      <p:cBhvr>
                                        <p:cTn id="18" dur="500" fill="hold"/>
                                        <p:tgtEl>
                                          <p:spTgt spid="2083"/>
                                        </p:tgtEl>
                                        <p:attrNameLst>
                                          <p:attrName>ppt_h</p:attrName>
                                        </p:attrNameLst>
                                      </p:cBhvr>
                                      <p:tavLst>
                                        <p:tav tm="0">
                                          <p:val>
                                            <p:strVal val="#ppt_h"/>
                                          </p:val>
                                        </p:tav>
                                        <p:tav tm="100000">
                                          <p:val>
                                            <p:strVal val="#ppt_h"/>
                                          </p:val>
                                        </p:tav>
                                      </p:tavLst>
                                    </p:anim>
                                    <p:animEffect transition="in" filter="fade">
                                      <p:cBhvr>
                                        <p:cTn id="19" dur="500"/>
                                        <p:tgtEl>
                                          <p:spTgt spid="20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2072"/>
                                        </p:tgtEl>
                                        <p:attrNameLst>
                                          <p:attrName>style.visibility</p:attrName>
                                        </p:attrNameLst>
                                      </p:cBhvr>
                                      <p:to>
                                        <p:strVal val="visible"/>
                                      </p:to>
                                    </p:set>
                                    <p:animEffect transition="in" filter="wedge">
                                      <p:cBhvr>
                                        <p:cTn id="24" dur="500"/>
                                        <p:tgtEl>
                                          <p:spTgt spid="20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076"/>
                                        </p:tgtEl>
                                        <p:attrNameLst>
                                          <p:attrName>style.visibility</p:attrName>
                                        </p:attrNameLst>
                                      </p:cBhvr>
                                      <p:to>
                                        <p:strVal val="visible"/>
                                      </p:to>
                                    </p:set>
                                    <p:animEffect transition="in" filter="strips(downLeft)">
                                      <p:cBhvr>
                                        <p:cTn id="29" dur="500"/>
                                        <p:tgtEl>
                                          <p:spTgt spid="207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074"/>
                                        </p:tgtEl>
                                        <p:attrNameLst>
                                          <p:attrName>style.visibility</p:attrName>
                                        </p:attrNameLst>
                                      </p:cBhvr>
                                      <p:to>
                                        <p:strVal val="visible"/>
                                      </p:to>
                                    </p:set>
                                    <p:animEffect transition="in" filter="wheel(4)">
                                      <p:cBhvr>
                                        <p:cTn id="34" dur="500"/>
                                        <p:tgtEl>
                                          <p:spTgt spid="2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p:bldP spid="2073" grpId="0"/>
      <p:bldP spid="2074" grpId="0"/>
      <p:bldP spid="2075" grpId="0"/>
      <p:bldP spid="2076" grpId="0"/>
      <p:bldP spid="20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0" name="Object 12"/>
          <p:cNvGraphicFramePr>
            <a:graphicFrameLocks noChangeAspect="1"/>
          </p:cNvGraphicFramePr>
          <p:nvPr/>
        </p:nvGraphicFramePr>
        <p:xfrm>
          <a:off x="4406900" y="2941638"/>
          <a:ext cx="123825" cy="185737"/>
        </p:xfrm>
        <a:graphic>
          <a:graphicData uri="http://schemas.openxmlformats.org/presentationml/2006/ole">
            <p:oleObj spid="_x0000_s2060" name="Equation" r:id="rId3" imgW="126890" imgH="190335" progId="">
              <p:embed/>
            </p:oleObj>
          </a:graphicData>
        </a:graphic>
      </p:graphicFrame>
      <p:sp>
        <p:nvSpPr>
          <p:cNvPr id="2062" name="Text Box 33"/>
          <p:cNvSpPr txBox="1">
            <a:spLocks noChangeArrowheads="1"/>
          </p:cNvSpPr>
          <p:nvPr/>
        </p:nvSpPr>
        <p:spPr bwMode="auto">
          <a:xfrm>
            <a:off x="819150" y="863600"/>
            <a:ext cx="7351713" cy="923925"/>
          </a:xfrm>
          <a:prstGeom prst="rect">
            <a:avLst/>
          </a:prstGeom>
          <a:noFill/>
          <a:ln w="9525">
            <a:noFill/>
            <a:miter lim="800000"/>
            <a:headEnd/>
            <a:tailEnd/>
          </a:ln>
        </p:spPr>
        <p:txBody>
          <a:bodyPr>
            <a:spAutoFit/>
          </a:bodyPr>
          <a:lstStyle/>
          <a:p>
            <a:pPr algn="ctr">
              <a:spcBef>
                <a:spcPct val="50000"/>
              </a:spcBef>
            </a:pPr>
            <a:r>
              <a:rPr lang="en-US" sz="5400" b="1">
                <a:solidFill>
                  <a:srgbClr val="006600"/>
                </a:solidFill>
                <a:latin typeface="Times New Roman" pitchFamily="18" charset="0"/>
                <a:cs typeface="Times New Roman" pitchFamily="18" charset="0"/>
              </a:rPr>
              <a:t> </a:t>
            </a:r>
            <a:endParaRPr lang="en-US" sz="5400" b="1">
              <a:latin typeface="Times New Roman" pitchFamily="18" charset="0"/>
              <a:cs typeface="Times New Roman" pitchFamily="18" charset="0"/>
            </a:endParaRPr>
          </a:p>
        </p:txBody>
      </p:sp>
      <p:graphicFrame>
        <p:nvGraphicFramePr>
          <p:cNvPr id="2061" name="Object 13"/>
          <p:cNvGraphicFramePr>
            <a:graphicFrameLocks noChangeAspect="1"/>
          </p:cNvGraphicFramePr>
          <p:nvPr/>
        </p:nvGraphicFramePr>
        <p:xfrm>
          <a:off x="4406900" y="2941638"/>
          <a:ext cx="123825" cy="185737"/>
        </p:xfrm>
        <a:graphic>
          <a:graphicData uri="http://schemas.openxmlformats.org/presentationml/2006/ole">
            <p:oleObj spid="_x0000_s2061" name="Equation" r:id="rId4" imgW="126890" imgH="190335" progId="">
              <p:embed/>
            </p:oleObj>
          </a:graphicData>
        </a:graphic>
      </p:graphicFrame>
      <p:sp>
        <p:nvSpPr>
          <p:cNvPr id="2063" name="Text Box 39"/>
          <p:cNvSpPr txBox="1">
            <a:spLocks noChangeArrowheads="1"/>
          </p:cNvSpPr>
          <p:nvPr/>
        </p:nvSpPr>
        <p:spPr bwMode="auto">
          <a:xfrm>
            <a:off x="609600" y="828675"/>
            <a:ext cx="4876800" cy="922338"/>
          </a:xfrm>
          <a:prstGeom prst="rect">
            <a:avLst/>
          </a:prstGeom>
          <a:noFill/>
          <a:ln w="9525">
            <a:noFill/>
            <a:miter lim="800000"/>
            <a:headEnd/>
            <a:tailEnd/>
          </a:ln>
        </p:spPr>
        <p:txBody>
          <a:bodyPr>
            <a:spAutoFit/>
          </a:bodyPr>
          <a:lstStyle/>
          <a:p>
            <a:pPr>
              <a:spcBef>
                <a:spcPct val="50000"/>
              </a:spcBef>
            </a:pPr>
            <a:r>
              <a:rPr lang="en-US" sz="5400" b="1" u="sng">
                <a:solidFill>
                  <a:srgbClr val="0000FF"/>
                </a:solidFill>
                <a:latin typeface="Times New Roman" pitchFamily="18" charset="0"/>
                <a:cs typeface="Times New Roman" pitchFamily="18" charset="0"/>
              </a:rPr>
              <a:t>Luyện đọc câu</a:t>
            </a:r>
            <a:r>
              <a:rPr lang="en-US" sz="5400" b="1" u="sng">
                <a:solidFill>
                  <a:srgbClr val="FF0000"/>
                </a:solidFill>
                <a:latin typeface="Times New Roman" pitchFamily="18" charset="0"/>
                <a:cs typeface="Times New Roman" pitchFamily="18" charset="0"/>
              </a:rPr>
              <a:t> </a:t>
            </a:r>
          </a:p>
        </p:txBody>
      </p:sp>
      <p:sp>
        <p:nvSpPr>
          <p:cNvPr id="2078" name="Rectangle 63"/>
          <p:cNvSpPr>
            <a:spLocks noChangeArrowheads="1"/>
          </p:cNvSpPr>
          <p:nvPr/>
        </p:nvSpPr>
        <p:spPr bwMode="auto">
          <a:xfrm>
            <a:off x="609600" y="1905000"/>
            <a:ext cx="11125200" cy="42465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Trong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vườn</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lắc</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lư</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những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chùm</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quả</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xoan</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vàng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lịm</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không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trông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thấy</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cuống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như</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những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chuỗi</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tràng</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hạt</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bồ</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đề</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treo</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lơ</a:t>
            </a:r>
            <a:r>
              <a:rPr lang="en-US" sz="5400" b="1" dirty="0">
                <a:latin typeface="+mn-lt"/>
                <a:cs typeface="Times New Roman" panose="02020603050405020304" pitchFamily="18" charset="0"/>
              </a:rPr>
              <a:t> </a:t>
            </a:r>
            <a:r>
              <a:rPr lang="en-US" sz="5400" b="1" dirty="0" err="1">
                <a:latin typeface="+mn-lt"/>
                <a:cs typeface="Times New Roman" panose="02020603050405020304" pitchFamily="18" charset="0"/>
              </a:rPr>
              <a:t>lửng</a:t>
            </a:r>
            <a:r>
              <a:rPr lang="en-US" sz="5400" b="1" dirty="0">
                <a:latin typeface="+mn-lt"/>
                <a:cs typeface="Times New Roman" panose="02020603050405020304" pitchFamily="18" charset="0"/>
              </a:rPr>
              <a:t>.</a:t>
            </a:r>
          </a:p>
        </p:txBody>
      </p:sp>
      <p:sp>
        <p:nvSpPr>
          <p:cNvPr id="2079" name="Line 26"/>
          <p:cNvSpPr>
            <a:spLocks noChangeShapeType="1"/>
          </p:cNvSpPr>
          <p:nvPr/>
        </p:nvSpPr>
        <p:spPr bwMode="auto">
          <a:xfrm flipH="1">
            <a:off x="5410200" y="1941513"/>
            <a:ext cx="304800" cy="757237"/>
          </a:xfrm>
          <a:prstGeom prst="line">
            <a:avLst/>
          </a:prstGeom>
          <a:noFill/>
          <a:ln w="28575">
            <a:solidFill>
              <a:srgbClr val="FF0000"/>
            </a:solidFill>
            <a:round/>
            <a:headEnd/>
            <a:tailEnd/>
          </a:ln>
        </p:spPr>
        <p:txBody>
          <a:bodyPr/>
          <a:lstStyle/>
          <a:p>
            <a:endParaRPr lang="en-US"/>
          </a:p>
        </p:txBody>
      </p:sp>
      <p:sp>
        <p:nvSpPr>
          <p:cNvPr id="8" name="Line 26"/>
          <p:cNvSpPr>
            <a:spLocks noChangeShapeType="1"/>
          </p:cNvSpPr>
          <p:nvPr/>
        </p:nvSpPr>
        <p:spPr bwMode="auto">
          <a:xfrm flipH="1">
            <a:off x="6477000" y="3657600"/>
            <a:ext cx="304800" cy="785813"/>
          </a:xfrm>
          <a:prstGeom prst="line">
            <a:avLst/>
          </a:prstGeom>
          <a:noFill/>
          <a:ln w="28575">
            <a:solidFill>
              <a:srgbClr val="FF0000"/>
            </a:solidFill>
            <a:round/>
            <a:headEnd/>
            <a:tailEnd/>
          </a:ln>
        </p:spPr>
        <p:txBody>
          <a:bodyPr/>
          <a:lstStyle/>
          <a:p>
            <a:endParaRPr lang="en-US"/>
          </a:p>
        </p:txBody>
      </p:sp>
      <p:sp>
        <p:nvSpPr>
          <p:cNvPr id="9" name="Line 26"/>
          <p:cNvSpPr>
            <a:spLocks noChangeShapeType="1"/>
          </p:cNvSpPr>
          <p:nvPr/>
        </p:nvSpPr>
        <p:spPr bwMode="auto">
          <a:xfrm flipH="1">
            <a:off x="2286000" y="4572000"/>
            <a:ext cx="304800" cy="784225"/>
          </a:xfrm>
          <a:prstGeom prst="line">
            <a:avLst/>
          </a:prstGeom>
          <a:noFill/>
          <a:ln w="28575">
            <a:solidFill>
              <a:srgbClr val="FF0000"/>
            </a:solidFill>
            <a:round/>
            <a:headEnd/>
            <a:tailEnd/>
          </a:ln>
        </p:spPr>
        <p:txBody>
          <a:bodyPr/>
          <a:lstStyle/>
          <a:p>
            <a:endParaRPr lang="en-US"/>
          </a:p>
        </p:txBody>
      </p:sp>
      <p:sp>
        <p:nvSpPr>
          <p:cNvPr id="10" name="Line 26"/>
          <p:cNvSpPr>
            <a:spLocks noChangeShapeType="1"/>
          </p:cNvSpPr>
          <p:nvPr/>
        </p:nvSpPr>
        <p:spPr bwMode="auto">
          <a:xfrm flipH="1">
            <a:off x="2438400" y="4589463"/>
            <a:ext cx="304800" cy="785812"/>
          </a:xfrm>
          <a:prstGeom prst="line">
            <a:avLst/>
          </a:prstGeom>
          <a:noFill/>
          <a:ln w="28575">
            <a:solidFill>
              <a:srgbClr val="FF0000"/>
            </a:solidFill>
            <a:round/>
            <a:headEnd/>
            <a:tailEnd/>
          </a:ln>
        </p:spPr>
        <p:txBody>
          <a:bodyPr/>
          <a:lstStyle/>
          <a:p>
            <a:endParaRPr lang="en-US"/>
          </a:p>
        </p:txBody>
      </p:sp>
      <p:sp>
        <p:nvSpPr>
          <p:cNvPr id="11" name="Line 26"/>
          <p:cNvSpPr>
            <a:spLocks noChangeShapeType="1"/>
          </p:cNvSpPr>
          <p:nvPr/>
        </p:nvSpPr>
        <p:spPr bwMode="auto">
          <a:xfrm flipH="1">
            <a:off x="6008688" y="3505200"/>
            <a:ext cx="2601912" cy="0"/>
          </a:xfrm>
          <a:prstGeom prst="line">
            <a:avLst/>
          </a:prstGeom>
          <a:noFill/>
          <a:ln w="28575">
            <a:solidFill>
              <a:srgbClr val="FF0000"/>
            </a:solidFill>
            <a:round/>
            <a:headEnd/>
            <a:tailEnd/>
          </a:ln>
        </p:spPr>
        <p:txBody>
          <a:bodyPr/>
          <a:lstStyle/>
          <a:p>
            <a:endParaRPr lang="en-US"/>
          </a:p>
        </p:txBody>
      </p:sp>
      <p:sp>
        <p:nvSpPr>
          <p:cNvPr id="2070" name="Rectangle 2"/>
          <p:cNvSpPr>
            <a:spLocks noChangeArrowheads="1"/>
          </p:cNvSpPr>
          <p:nvPr/>
        </p:nvSpPr>
        <p:spPr bwMode="auto">
          <a:xfrm>
            <a:off x="2133600" y="122238"/>
            <a:ext cx="7772400" cy="868362"/>
          </a:xfrm>
          <a:prstGeom prst="rect">
            <a:avLst/>
          </a:prstGeom>
          <a:noFill/>
          <a:ln w="9525">
            <a:noFill/>
            <a:miter lim="800000"/>
            <a:headEnd/>
            <a:tailEnd/>
          </a:ln>
        </p:spPr>
        <p:txBody>
          <a:bodyPr anchor="ctr"/>
          <a:lstStyle/>
          <a:p>
            <a:pPr algn="ctr" eaLnBrk="0" hangingPunct="0"/>
            <a:r>
              <a:rPr lang="en-US" sz="3200" u="sng">
                <a:solidFill>
                  <a:srgbClr val="0000FF"/>
                </a:solidFill>
                <a:latin typeface="Times New Roman" pitchFamily="18" charset="0"/>
                <a:cs typeface="Times New Roman" pitchFamily="18" charset="0"/>
              </a:rPr>
              <a:t>Tập đọc:</a:t>
            </a:r>
          </a:p>
          <a:p>
            <a:pPr algn="ctr" eaLnBrk="0" hangingPunct="0"/>
            <a:r>
              <a:rPr lang="en-US" sz="3200">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Quang cảnh làng mạc ngày mùa</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78"/>
                                        </p:tgtEl>
                                        <p:attrNameLst>
                                          <p:attrName>style.visibility</p:attrName>
                                        </p:attrNameLst>
                                      </p:cBhvr>
                                      <p:to>
                                        <p:strVal val="visible"/>
                                      </p:to>
                                    </p:set>
                                    <p:animEffect transition="in" filter="plus(in)">
                                      <p:cBhvr>
                                        <p:cTn id="7" dur="2000"/>
                                        <p:tgtEl>
                                          <p:spTgt spid="2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79"/>
                                        </p:tgtEl>
                                        <p:attrNameLst>
                                          <p:attrName>style.visibility</p:attrName>
                                        </p:attrNameLst>
                                      </p:cBhvr>
                                      <p:to>
                                        <p:strVal val="visible"/>
                                      </p:to>
                                    </p:set>
                                    <p:anim calcmode="lin" valueType="num">
                                      <p:cBhvr additive="base">
                                        <p:cTn id="12" dur="500" fill="hold"/>
                                        <p:tgtEl>
                                          <p:spTgt spid="2079"/>
                                        </p:tgtEl>
                                        <p:attrNameLst>
                                          <p:attrName>ppt_x</p:attrName>
                                        </p:attrNameLst>
                                      </p:cBhvr>
                                      <p:tavLst>
                                        <p:tav tm="0">
                                          <p:val>
                                            <p:strVal val="#ppt_x"/>
                                          </p:val>
                                        </p:tav>
                                        <p:tav tm="100000">
                                          <p:val>
                                            <p:strVal val="#ppt_x"/>
                                          </p:val>
                                        </p:tav>
                                      </p:tavLst>
                                    </p:anim>
                                    <p:anim calcmode="lin" valueType="num">
                                      <p:cBhvr additive="base">
                                        <p:cTn id="13" dur="500" fill="hold"/>
                                        <p:tgtEl>
                                          <p:spTgt spid="207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79"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1.1(5).jpg"/>
          <p:cNvPicPr>
            <a:picLocks noChangeAspect="1"/>
          </p:cNvPicPr>
          <p:nvPr/>
        </p:nvPicPr>
        <p:blipFill>
          <a:blip r:embed="rId2"/>
          <a:srcRect/>
          <a:stretch>
            <a:fillRect/>
          </a:stretch>
        </p:blipFill>
        <p:spPr bwMode="auto">
          <a:xfrm>
            <a:off x="228600" y="1295400"/>
            <a:ext cx="11506200" cy="5180013"/>
          </a:xfrm>
          <a:prstGeom prst="rect">
            <a:avLst/>
          </a:prstGeom>
          <a:noFill/>
          <a:ln w="9525">
            <a:noFill/>
            <a:miter lim="800000"/>
            <a:headEnd/>
            <a:tailEnd/>
          </a:ln>
        </p:spPr>
      </p:pic>
      <p:sp>
        <p:nvSpPr>
          <p:cNvPr id="51202" name="TextBox 5"/>
          <p:cNvSpPr txBox="1">
            <a:spLocks noChangeArrowheads="1"/>
          </p:cNvSpPr>
          <p:nvPr/>
        </p:nvSpPr>
        <p:spPr bwMode="auto">
          <a:xfrm>
            <a:off x="7875588" y="5770563"/>
            <a:ext cx="2154237" cy="690562"/>
          </a:xfrm>
          <a:prstGeom prst="rect">
            <a:avLst/>
          </a:prstGeom>
          <a:noFill/>
          <a:ln w="9525">
            <a:noFill/>
            <a:miter lim="800000"/>
            <a:headEnd/>
            <a:tailEnd/>
          </a:ln>
        </p:spPr>
        <p:txBody>
          <a:bodyPr>
            <a:spAutoFit/>
          </a:bodyPr>
          <a:lstStyle/>
          <a:p>
            <a:r>
              <a:rPr lang="en-US" sz="3900" b="1" i="1">
                <a:solidFill>
                  <a:srgbClr val="FF0000"/>
                </a:solidFill>
              </a:rPr>
              <a:t>Cây lụi</a:t>
            </a:r>
          </a:p>
        </p:txBody>
      </p:sp>
      <p:sp>
        <p:nvSpPr>
          <p:cNvPr id="51203" name="Rectangle 2"/>
          <p:cNvSpPr>
            <a:spLocks noChangeArrowheads="1"/>
          </p:cNvSpPr>
          <p:nvPr/>
        </p:nvSpPr>
        <p:spPr bwMode="auto">
          <a:xfrm>
            <a:off x="2133600" y="0"/>
            <a:ext cx="7772400" cy="868363"/>
          </a:xfrm>
          <a:prstGeom prst="rect">
            <a:avLst/>
          </a:prstGeom>
          <a:noFill/>
          <a:ln w="9525">
            <a:noFill/>
            <a:miter lim="800000"/>
            <a:headEnd/>
            <a:tailEnd/>
          </a:ln>
        </p:spPr>
        <p:txBody>
          <a:bodyPr anchor="ctr"/>
          <a:lstStyle/>
          <a:p>
            <a:pPr algn="ctr" eaLnBrk="0" hangingPunct="0"/>
            <a:r>
              <a:rPr lang="en-US" sz="3200">
                <a:solidFill>
                  <a:srgbClr val="0000FF"/>
                </a:solidFill>
                <a:latin typeface="Times New Roman" pitchFamily="18" charset="0"/>
                <a:cs typeface="Times New Roman" pitchFamily="18" charset="0"/>
              </a:rPr>
              <a:t/>
            </a:r>
            <a:br>
              <a:rPr lang="en-US" sz="3200">
                <a:solidFill>
                  <a:srgbClr val="0000FF"/>
                </a:solidFill>
                <a:latin typeface="Times New Roman" pitchFamily="18" charset="0"/>
                <a:cs typeface="Times New Roman" pitchFamily="18" charset="0"/>
              </a:rPr>
            </a:br>
            <a:r>
              <a:rPr lang="en-US" sz="3200">
                <a:solidFill>
                  <a:srgbClr val="0000FF"/>
                </a:solidFill>
                <a:latin typeface="Times New Roman" pitchFamily="18" charset="0"/>
                <a:cs typeface="Times New Roman" pitchFamily="18" charset="0"/>
              </a:rPr>
              <a:t>     </a:t>
            </a:r>
            <a:r>
              <a:rPr lang="en-US" sz="3200" u="sng">
                <a:solidFill>
                  <a:srgbClr val="0000FF"/>
                </a:solidFill>
                <a:latin typeface="Times New Roman" pitchFamily="18" charset="0"/>
                <a:cs typeface="Times New Roman" pitchFamily="18" charset="0"/>
              </a:rPr>
              <a:t>Tập đọc:</a:t>
            </a:r>
          </a:p>
          <a:p>
            <a:pPr algn="ctr" eaLnBrk="0" hangingPunct="0"/>
            <a:r>
              <a:rPr lang="en-US" sz="3200">
                <a:solidFill>
                  <a:srgbClr val="0000FF"/>
                </a:solidFill>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Quang cảnh làng mạc ngày mùa</a:t>
            </a:r>
          </a:p>
        </p:txBody>
      </p:sp>
    </p:spTree>
  </p:cSld>
  <p:clrMapOvr>
    <a:masterClrMapping/>
  </p:clrMapOvr>
  <p:transition>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6&quot;/&gt;&lt;property id=&quot;20307&quot; value=&quot;330&quot;/&gt;&lt;/object&gt;&lt;object type=&quot;3&quot; unique_id=&quot;10008&quot;&gt;&lt;property id=&quot;20148&quot; value=&quot;5&quot;/&gt;&lt;property id=&quot;20300&quot; value=&quot;Slide 9&quot;/&gt;&lt;property id=&quot;20307&quot; value=&quot;346&quot;/&gt;&lt;/object&gt;&lt;object type=&quot;3&quot; unique_id=&quot;10009&quot;&gt;&lt;property id=&quot;20148&quot; value=&quot;5&quot;/&gt;&lt;property id=&quot;20300&quot; value=&quot;Slide 12&quot;/&gt;&lt;property id=&quot;20307&quot; value=&quot;335&quot;/&gt;&lt;/object&gt;&lt;object type=&quot;3&quot; unique_id=&quot;10011&quot;&gt;&lt;property id=&quot;20148&quot; value=&quot;5&quot;/&gt;&lt;property id=&quot;20300&quot; value=&quot;Slide 13&quot;/&gt;&lt;property id=&quot;20307&quot; value=&quot;339&quot;/&gt;&lt;/object&gt;&lt;object type=&quot;3&quot; unique_id=&quot;10013&quot;&gt;&lt;property id=&quot;20148&quot; value=&quot;5&quot;/&gt;&lt;property id=&quot;20300&quot; value=&quot;Slide 14&quot;/&gt;&lt;property id=&quot;20307&quot; value=&quot;342&quot;/&gt;&lt;/object&gt;&lt;object type=&quot;3&quot; unique_id=&quot;10014&quot;&gt;&lt;property id=&quot;20148&quot; value=&quot;5&quot;/&gt;&lt;property id=&quot;20300&quot; value=&quot;Slide 22&quot;/&gt;&lt;property id=&quot;20307&quot; value=&quot;343&quot;/&gt;&lt;/object&gt;&lt;object type=&quot;3&quot; unique_id=&quot;10015&quot;&gt;&lt;property id=&quot;20148&quot; value=&quot;5&quot;/&gt;&lt;property id=&quot;20300&quot; value=&quot;Slide 18&quot;/&gt;&lt;property id=&quot;20307&quot; value=&quot;344&quot;/&gt;&lt;/object&gt;&lt;object type=&quot;3&quot; unique_id=&quot;10018&quot;&gt;&lt;property id=&quot;20148&quot; value=&quot;5&quot;/&gt;&lt;property id=&quot;20300&quot; value=&quot;Slide 32&quot;/&gt;&lt;property id=&quot;20307&quot; value=&quot;347&quot;/&gt;&lt;/object&gt;&lt;object type=&quot;3&quot; unique_id=&quot;10020&quot;&gt;&lt;property id=&quot;20148&quot; value=&quot;5&quot;/&gt;&lt;property id=&quot;20300&quot; value=&quot;Slide 34&quot;/&gt;&lt;property id=&quot;20307&quot; value=&quot;315&quot;/&gt;&lt;/object&gt;&lt;object type=&quot;3&quot; unique_id=&quot;10022&quot;&gt;&lt;property id=&quot;20148&quot; value=&quot;5&quot;/&gt;&lt;property id=&quot;20300&quot; value=&quot;Slide 37&quot;/&gt;&lt;property id=&quot;20307&quot; value=&quot;350&quot;/&gt;&lt;/object&gt;&lt;object type=&quot;3&quot; unique_id=&quot;10184&quot;&gt;&lt;property id=&quot;20148&quot; value=&quot;5&quot;/&gt;&lt;property id=&quot;20300&quot; value=&quot;Slide 29&quot;/&gt;&lt;property id=&quot;20307&quot; value=&quot;357&quot;/&gt;&lt;/object&gt;&lt;object type=&quot;3&quot; unique_id=&quot;10185&quot;&gt;&lt;property id=&quot;20148&quot; value=&quot;5&quot;/&gt;&lt;property id=&quot;20300&quot; value=&quot;Slide 31&quot;/&gt;&lt;property id=&quot;20307&quot; value=&quot;358&quot;/&gt;&lt;/object&gt;&lt;object type=&quot;3&quot; unique_id=&quot;10186&quot;&gt;&lt;property id=&quot;20148&quot; value=&quot;5&quot;/&gt;&lt;property id=&quot;20300&quot; value=&quot;Slide 1&quot;/&gt;&lt;property id=&quot;20307&quot; value=&quot;400&quot;/&gt;&lt;/object&gt;&lt;object type=&quot;3&quot; unique_id=&quot;10187&quot;&gt;&lt;property id=&quot;20148&quot; value=&quot;5&quot;/&gt;&lt;property id=&quot;20300&quot; value=&quot;Slide 2&quot;/&gt;&lt;property id=&quot;20307&quot; value=&quot;401&quot;/&gt;&lt;/object&gt;&lt;object type=&quot;3&quot; unique_id=&quot;10188&quot;&gt;&lt;property id=&quot;20148&quot; value=&quot;5&quot;/&gt;&lt;property id=&quot;20300&quot; value=&quot;Slide 3&quot;/&gt;&lt;property id=&quot;20307&quot; value=&quot;404&quot;/&gt;&lt;/object&gt;&lt;object type=&quot;3&quot; unique_id=&quot;10189&quot;&gt;&lt;property id=&quot;20148&quot; value=&quot;5&quot;/&gt;&lt;property id=&quot;20300&quot; value=&quot;Slide 4&quot;/&gt;&lt;property id=&quot;20307&quot; value=&quot;403&quot;/&gt;&lt;/object&gt;&lt;object type=&quot;3&quot; unique_id=&quot;10190&quot;&gt;&lt;property id=&quot;20148&quot; value=&quot;5&quot;/&gt;&lt;property id=&quot;20300&quot; value=&quot;Slide 5&quot;/&gt;&lt;property id=&quot;20307&quot; value=&quot;360&quot;/&gt;&lt;/object&gt;&lt;object type=&quot;3&quot; unique_id=&quot;10191&quot;&gt;&lt;property id=&quot;20148&quot; value=&quot;5&quot;/&gt;&lt;property id=&quot;20300&quot; value=&quot;Slide 7&quot;/&gt;&lt;property id=&quot;20307&quot; value=&quot;367&quot;/&gt;&lt;/object&gt;&lt;object type=&quot;3&quot; unique_id=&quot;10192&quot;&gt;&lt;property id=&quot;20148&quot; value=&quot;5&quot;/&gt;&lt;property id=&quot;20300&quot; value=&quot;Slide 8&quot;/&gt;&lt;property id=&quot;20307&quot; value=&quot;379&quot;/&gt;&lt;/object&gt;&lt;object type=&quot;3&quot; unique_id=&quot;10193&quot;&gt;&lt;property id=&quot;20148&quot; value=&quot;5&quot;/&gt;&lt;property id=&quot;20300&quot; value=&quot;Slide 10&quot;/&gt;&lt;property id=&quot;20307&quot; value=&quot;380&quot;/&gt;&lt;/object&gt;&lt;object type=&quot;3&quot; unique_id=&quot;10194&quot;&gt;&lt;property id=&quot;20148&quot; value=&quot;5&quot;/&gt;&lt;property id=&quot;20300&quot; value=&quot;Slide 11&quot;/&gt;&lt;property id=&quot;20307&quot; value=&quot;382&quot;/&gt;&lt;/object&gt;&lt;object type=&quot;3&quot; unique_id=&quot;10195&quot;&gt;&lt;property id=&quot;20148&quot; value=&quot;5&quot;/&gt;&lt;property id=&quot;20300&quot; value=&quot;Slide 15&quot;/&gt;&lt;property id=&quot;20307&quot; value=&quot;371&quot;/&gt;&lt;/object&gt;&lt;object type=&quot;3&quot; unique_id=&quot;10197&quot;&gt;&lt;property id=&quot;20148&quot; value=&quot;5&quot;/&gt;&lt;property id=&quot;20300&quot; value=&quot;Slide 16&quot;/&gt;&lt;property id=&quot;20307&quot; value=&quot;396&quot;/&gt;&lt;/object&gt;&lt;object type=&quot;3&quot; unique_id=&quot;10198&quot;&gt;&lt;property id=&quot;20148&quot; value=&quot;5&quot;/&gt;&lt;property id=&quot;20300&quot; value=&quot;Slide 17&quot;/&gt;&lt;property id=&quot;20307&quot; value=&quot;386&quot;/&gt;&lt;/object&gt;&lt;object type=&quot;3&quot; unique_id=&quot;10199&quot;&gt;&lt;property id=&quot;20148&quot; value=&quot;5&quot;/&gt;&lt;property id=&quot;20300&quot; value=&quot;Slide 19&quot;/&gt;&lt;property id=&quot;20307&quot; value=&quot;392&quot;/&gt;&lt;/object&gt;&lt;object type=&quot;3&quot; unique_id=&quot;10200&quot;&gt;&lt;property id=&quot;20148&quot; value=&quot;5&quot;/&gt;&lt;property id=&quot;20300&quot; value=&quot;Slide 20&quot;/&gt;&lt;property id=&quot;20307&quot; value=&quot;391&quot;/&gt;&lt;/object&gt;&lt;object type=&quot;3&quot; unique_id=&quot;10201&quot;&gt;&lt;property id=&quot;20148&quot; value=&quot;5&quot;/&gt;&lt;property id=&quot;20300&quot; value=&quot;Slide 21&quot;/&gt;&lt;property id=&quot;20307&quot; value=&quot;389&quot;/&gt;&lt;/object&gt;&lt;object type=&quot;3&quot; unique_id=&quot;10202&quot;&gt;&lt;property id=&quot;20148&quot; value=&quot;5&quot;/&gt;&lt;property id=&quot;20300&quot; value=&quot;Slide 23&quot;/&gt;&lt;property id=&quot;20307&quot; value=&quot;387&quot;/&gt;&lt;/object&gt;&lt;object type=&quot;3&quot; unique_id=&quot;10203&quot;&gt;&lt;property id=&quot;20148&quot; value=&quot;5&quot;/&gt;&lt;property id=&quot;20300&quot; value=&quot;Slide 24&quot;/&gt;&lt;property id=&quot;20307&quot; value=&quot;390&quot;/&gt;&lt;/object&gt;&lt;object type=&quot;3&quot; unique_id=&quot;10204&quot;&gt;&lt;property id=&quot;20148&quot; value=&quot;5&quot;/&gt;&lt;property id=&quot;20300&quot; value=&quot;Slide 25&quot;/&gt;&lt;property id=&quot;20307&quot; value=&quot;388&quot;/&gt;&lt;/object&gt;&lt;object type=&quot;3&quot; unique_id=&quot;10205&quot;&gt;&lt;property id=&quot;20148&quot; value=&quot;5&quot;/&gt;&lt;property id=&quot;20300&quot; value=&quot;Slide 26&quot;/&gt;&lt;property id=&quot;20307&quot; value=&quot;393&quot;/&gt;&lt;/object&gt;&lt;object type=&quot;3&quot; unique_id=&quot;10206&quot;&gt;&lt;property id=&quot;20148&quot; value=&quot;5&quot;/&gt;&lt;property id=&quot;20300&quot; value=&quot;Slide 27&quot;/&gt;&lt;property id=&quot;20307&quot; value=&quot;394&quot;/&gt;&lt;/object&gt;&lt;object type=&quot;3&quot; unique_id=&quot;10207&quot;&gt;&lt;property id=&quot;20148&quot; value=&quot;5&quot;/&gt;&lt;property id=&quot;20300&quot; value=&quot;Slide 28&quot;/&gt;&lt;property id=&quot;20307&quot; value=&quot;395&quot;/&gt;&lt;/object&gt;&lt;object type=&quot;3&quot; unique_id=&quot;10208&quot;&gt;&lt;property id=&quot;20148&quot; value=&quot;5&quot;/&gt;&lt;property id=&quot;20300&quot; value=&quot;Slide 30&quot;/&gt;&lt;property id=&quot;20307&quot; value=&quot;368&quot;/&gt;&lt;/object&gt;&lt;object type=&quot;3&quot; unique_id=&quot;10209&quot;&gt;&lt;property id=&quot;20148&quot; value=&quot;5&quot;/&gt;&lt;property id=&quot;20300&quot; value=&quot;Slide 33&quot;/&gt;&lt;property id=&quot;20307&quot; value=&quot;397&quot;/&gt;&lt;/object&gt;&lt;object type=&quot;3&quot; unique_id=&quot;10210&quot;&gt;&lt;property id=&quot;20148&quot; value=&quot;5&quot;/&gt;&lt;property id=&quot;20300&quot; value=&quot;Slide 35&quot;/&gt;&lt;property id=&quot;20307&quot; value=&quot;377&quot;/&gt;&lt;/object&gt;&lt;object type=&quot;3&quot; unique_id=&quot;10211&quot;&gt;&lt;property id=&quot;20148&quot; value=&quot;5&quot;/&gt;&lt;property id=&quot;20300&quot; value=&quot;Slide 36&quot;/&gt;&lt;property id=&quot;20307&quot; value=&quot;37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730</Words>
  <Application>Microsoft Office PowerPoint</Application>
  <PresentationFormat>Custom</PresentationFormat>
  <Paragraphs>109</Paragraphs>
  <Slides>26</Slides>
  <Notes>0</Notes>
  <HiddenSlides>0</HiddenSlides>
  <MMClips>0</MMClips>
  <ScaleCrop>false</ScaleCrop>
  <HeadingPairs>
    <vt:vector size="8" baseType="variant">
      <vt:variant>
        <vt:lpstr>Fonts Used</vt:lpstr>
      </vt:variant>
      <vt:variant>
        <vt:i4>5</vt:i4>
      </vt:variant>
      <vt:variant>
        <vt:lpstr>Design Template</vt:lpstr>
      </vt:variant>
      <vt:variant>
        <vt:i4>14</vt:i4>
      </vt:variant>
      <vt:variant>
        <vt:lpstr>Embedded OLE Servers</vt:lpstr>
      </vt:variant>
      <vt:variant>
        <vt:i4>1</vt:i4>
      </vt:variant>
      <vt:variant>
        <vt:lpstr>Slide Titles</vt:lpstr>
      </vt:variant>
      <vt:variant>
        <vt:i4>26</vt:i4>
      </vt:variant>
    </vt:vector>
  </HeadingPairs>
  <TitlesOfParts>
    <vt:vector size="46" baseType="lpstr">
      <vt:lpstr>Arial</vt:lpstr>
      <vt:lpstr>Calibri</vt:lpstr>
      <vt:lpstr>Verdana</vt:lpstr>
      <vt:lpstr>Times New Roman</vt:lpstr>
      <vt:lpstr>.VnTime</vt:lpstr>
      <vt:lpstr>Default Design</vt:lpstr>
      <vt:lpstr>1_Office Theme</vt:lpstr>
      <vt:lpstr>1_Default Design</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1_Office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363</cp:revision>
  <dcterms:created xsi:type="dcterms:W3CDTF">2010-07-12T19:44:12Z</dcterms:created>
  <dcterms:modified xsi:type="dcterms:W3CDTF">2023-09-26T00:44:39Z</dcterms:modified>
</cp:coreProperties>
</file>