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1" r:id="rId3"/>
    <p:sldMasterId id="2147483693" r:id="rId4"/>
  </p:sldMasterIdLst>
  <p:notesMasterIdLst>
    <p:notesMasterId r:id="rId41"/>
  </p:notesMasterIdLst>
  <p:sldIdLst>
    <p:sldId id="296" r:id="rId5"/>
    <p:sldId id="658" r:id="rId6"/>
    <p:sldId id="656" r:id="rId7"/>
    <p:sldId id="657" r:id="rId8"/>
    <p:sldId id="659" r:id="rId9"/>
    <p:sldId id="660" r:id="rId10"/>
    <p:sldId id="661" r:id="rId11"/>
    <p:sldId id="662" r:id="rId12"/>
    <p:sldId id="663" r:id="rId13"/>
    <p:sldId id="664" r:id="rId14"/>
    <p:sldId id="665" r:id="rId15"/>
    <p:sldId id="666" r:id="rId16"/>
    <p:sldId id="667" r:id="rId17"/>
    <p:sldId id="668" r:id="rId18"/>
    <p:sldId id="669" r:id="rId19"/>
    <p:sldId id="671" r:id="rId20"/>
    <p:sldId id="323" r:id="rId21"/>
    <p:sldId id="324" r:id="rId22"/>
    <p:sldId id="672" r:id="rId23"/>
    <p:sldId id="673" r:id="rId24"/>
    <p:sldId id="338" r:id="rId25"/>
    <p:sldId id="653" r:id="rId26"/>
    <p:sldId id="648" r:id="rId27"/>
    <p:sldId id="655" r:id="rId28"/>
    <p:sldId id="647" r:id="rId29"/>
    <p:sldId id="649" r:id="rId30"/>
    <p:sldId id="650" r:id="rId31"/>
    <p:sldId id="651" r:id="rId32"/>
    <p:sldId id="652" r:id="rId33"/>
    <p:sldId id="654" r:id="rId34"/>
    <p:sldId id="674" r:id="rId35"/>
    <p:sldId id="675" r:id="rId36"/>
    <p:sldId id="676" r:id="rId37"/>
    <p:sldId id="677" r:id="rId38"/>
    <p:sldId id="678" r:id="rId39"/>
    <p:sldId id="1169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C9297-DE31-4816-ABD2-57469A8E2378}" type="datetimeFigureOut">
              <a:rPr lang="en-US" smtClean="0"/>
              <a:t>8/17/2023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6FF43-889F-4C9C-BE94-FC6D46DF57FF}" type="slidenum">
              <a:rPr lang="en-US" smtClean="0"/>
              <a:t>‹#›</a:t>
            </a:fld>
            <a:endParaRPr lang="en-US"/>
          </a:p>
        </p:txBody>
      </p:sp>
    </p:spTree>
    <p:extLst>
      <p:ext uri="{BB962C8B-B14F-4D97-AF65-F5344CB8AC3E}">
        <p14:creationId xmlns:p14="http://schemas.microsoft.com/office/powerpoint/2010/main" val="348157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t>6</a:t>
            </a:fld>
            <a:endParaRPr lang="en-US"/>
          </a:p>
        </p:txBody>
      </p:sp>
    </p:spTree>
    <p:extLst>
      <p:ext uri="{BB962C8B-B14F-4D97-AF65-F5344CB8AC3E}">
        <p14:creationId xmlns:p14="http://schemas.microsoft.com/office/powerpoint/2010/main" val="215550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13</a:t>
            </a:fld>
            <a:endParaRPr lang="en-US"/>
          </a:p>
        </p:txBody>
      </p:sp>
    </p:spTree>
    <p:extLst>
      <p:ext uri="{BB962C8B-B14F-4D97-AF65-F5344CB8AC3E}">
        <p14:creationId xmlns:p14="http://schemas.microsoft.com/office/powerpoint/2010/main" val="182078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7D93B5-3C64-23AD-D175-0738F9207402}"/>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46659860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2023/8/17</a:t>
            </a:fld>
            <a:endParaRPr lang="zh-CN" altLang="en-US"/>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5791404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2023/8/17</a:t>
            </a:fld>
            <a:endParaRPr lang="zh-CN" altLang="en-US"/>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2281206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2023/8/17</a:t>
            </a:fld>
            <a:endParaRPr lang="zh-CN" altLang="en-US"/>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54554856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2023/8/17</a:t>
            </a:fld>
            <a:endParaRPr lang="zh-CN" altLang="en-US"/>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8628779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2023/8/17</a:t>
            </a:fld>
            <a:endParaRPr lang="zh-CN" altLang="en-US"/>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845347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2023/8/17</a:t>
            </a:fld>
            <a:endParaRPr lang="zh-CN" altLang="en-US"/>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91770271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2023/8/17</a:t>
            </a:fld>
            <a:endParaRPr lang="zh-CN" altLang="en-US"/>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5557188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2023/8/17</a:t>
            </a:fld>
            <a:endParaRPr lang="zh-CN" altLang="en-US"/>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62160347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2023/8/17</a:t>
            </a:fld>
            <a:endParaRPr lang="zh-CN" altLang="en-US"/>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16930034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35654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p:cNvSpPr txBox="1"/>
          <p:nvPr userDrawn="1"/>
        </p:nvSpPr>
        <p:spPr>
          <a:xfrm>
            <a:off x="0" y="6629400"/>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9" name="矩形: 圆角 11"/>
          <p:cNvSpPr/>
          <p:nvPr userDrawn="1"/>
        </p:nvSpPr>
        <p:spPr>
          <a:xfrm>
            <a:off x="406401" y="431800"/>
            <a:ext cx="11379200" cy="5776579"/>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8493309" y="5114537"/>
            <a:ext cx="3481911" cy="1942906"/>
          </a:xfrm>
          <a:prstGeom prst="rect">
            <a:avLst/>
          </a:prstGeom>
        </p:spPr>
      </p:pic>
      <p:sp>
        <p:nvSpPr>
          <p:cNvPr id="13" name="Isosceles Triangle 12"/>
          <p:cNvSpPr/>
          <p:nvPr userDrawn="1"/>
        </p:nvSpPr>
        <p:spPr>
          <a:xfrm rot="881076">
            <a:off x="9555288" y="5165265"/>
            <a:ext cx="503115" cy="239088"/>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94444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8/17/2023</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581264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8/17/2023</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2299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8/17/2023</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5318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8/17/2023</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91043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8/17/2023</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3888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8/17/2023</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081422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8/17/2023</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16505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8/17/2023</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304181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8/17/2023</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933626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8/17/2023</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4709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49464019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8/17/2023</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7297625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658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312070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184377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1047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207374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0434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63363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396558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473980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7" name="图片 10"/>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
        <p:nvSpPr>
          <p:cNvPr id="9" name="TextBox 8"/>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1369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998090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529270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838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a:fillRect/>
          </a:stretch>
        </p:blipFill>
        <p:spPr>
          <a:xfrm flipH="1">
            <a:off x="-1" y="-1"/>
            <a:ext cx="1473201" cy="1990400"/>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508000" y="12700"/>
            <a:ext cx="1591937" cy="1162500"/>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8462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p:cNvSpPr/>
          <p:nvPr userDrawn="1"/>
        </p:nvSpPr>
        <p:spPr>
          <a:xfrm>
            <a:off x="558800" y="736600"/>
            <a:ext cx="11074400" cy="5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271690794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TextBox 2"/>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pic>
        <p:nvPicPr>
          <p:cNvPr id="5" name="Picture 4"/>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6934" y="2616201"/>
            <a:ext cx="5725203" cy="4624203"/>
          </a:xfrm>
          <a:prstGeom prst="rect">
            <a:avLst/>
          </a:prstGeom>
        </p:spPr>
      </p:pic>
      <p:pic>
        <p:nvPicPr>
          <p:cNvPr id="7" name="图片 9"/>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8" name="图片 10"/>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Tree>
    <p:extLst>
      <p:ext uri="{BB962C8B-B14F-4D97-AF65-F5344CB8AC3E}">
        <p14:creationId xmlns:p14="http://schemas.microsoft.com/office/powerpoint/2010/main" val="3563153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2023/8/17</a:t>
            </a:fld>
            <a:endParaRPr lang="zh-CN" altLang="en-US"/>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32076465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8108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0890AF64-9D0A-F6D1-BBB7-ECAB9C4426D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243470" y="320747"/>
            <a:ext cx="1980757" cy="1980757"/>
          </a:xfrm>
          <a:prstGeom prst="rect">
            <a:avLst/>
          </a:prstGeom>
        </p:spPr>
      </p:pic>
    </p:spTree>
    <p:extLst>
      <p:ext uri="{BB962C8B-B14F-4D97-AF65-F5344CB8AC3E}">
        <p14:creationId xmlns:p14="http://schemas.microsoft.com/office/powerpoint/2010/main" val="648011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87262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spd="slow">
    <p:wipe/>
  </p:transition>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8/17/2023</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406480277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2023/8/17</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37852187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9.png"/><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3.xml"/><Relationship Id="rId7"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40.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4.png"/><Relationship Id="rId5" Type="http://schemas.openxmlformats.org/officeDocument/2006/relationships/image" Target="../media/image36.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2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6.xml"/><Relationship Id="rId5" Type="http://schemas.openxmlformats.org/officeDocument/2006/relationships/image" Target="../media/image52.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26.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media1.mp3"/><Relationship Id="rId7" Type="http://schemas.openxmlformats.org/officeDocument/2006/relationships/slide" Target="slide25.xml"/><Relationship Id="rId2" Type="http://schemas.microsoft.com/office/2007/relationships/media" Target="../media/media1.mp3"/><Relationship Id="rId1" Type="http://schemas.openxmlformats.org/officeDocument/2006/relationships/tags" Target="../tags/tag2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slideLayout" Target="../slideLayouts/slideLayout9.xml"/><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9.xml"/><Relationship Id="rId1" Type="http://schemas.openxmlformats.org/officeDocument/2006/relationships/tags" Target="../tags/tag21.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9.xml"/><Relationship Id="rId1" Type="http://schemas.openxmlformats.org/officeDocument/2006/relationships/tags" Target="../tags/tag22.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image" Target="../media/image62.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slideLayout" Target="../slideLayouts/slideLayout9.xml"/><Relationship Id="rId1" Type="http://schemas.openxmlformats.org/officeDocument/2006/relationships/tags" Target="../tags/tag24.xml"/><Relationship Id="rId6" Type="http://schemas.openxmlformats.org/officeDocument/2006/relationships/image" Target="../media/image64.pn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slideLayout" Target="../slideLayouts/slideLayout9.xml"/><Relationship Id="rId1" Type="http://schemas.openxmlformats.org/officeDocument/2006/relationships/tags" Target="../tags/tag25.xml"/><Relationship Id="rId6" Type="http://schemas.openxmlformats.org/officeDocument/2006/relationships/image" Target="../media/image66.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5.png"/><Relationship Id="rId2" Type="http://schemas.openxmlformats.org/officeDocument/2006/relationships/slideLayout" Target="../slideLayouts/slideLayout9.xml"/><Relationship Id="rId1" Type="http://schemas.openxmlformats.org/officeDocument/2006/relationships/tags" Target="../tags/tag26.xml"/><Relationship Id="rId6" Type="http://schemas.openxmlformats.org/officeDocument/2006/relationships/image" Target="../media/image63.png"/><Relationship Id="rId5" Type="http://schemas.openxmlformats.org/officeDocument/2006/relationships/image" Target="../media/image68.png"/><Relationship Id="rId10" Type="http://schemas.microsoft.com/office/2007/relationships/hdphoto" Target="../media/hdphoto6.wdp"/><Relationship Id="rId4" Type="http://schemas.openxmlformats.org/officeDocument/2006/relationships/image" Target="../media/image58.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slideLayout" Target="../slideLayouts/slideLayout9.xml"/><Relationship Id="rId1" Type="http://schemas.openxmlformats.org/officeDocument/2006/relationships/tags" Target="../tags/tag27.xml"/><Relationship Id="rId6" Type="http://schemas.openxmlformats.org/officeDocument/2006/relationships/image" Target="../media/image68.png"/><Relationship Id="rId11" Type="http://schemas.microsoft.com/office/2007/relationships/hdphoto" Target="../media/hdphoto6.wdp"/><Relationship Id="rId5" Type="http://schemas.openxmlformats.org/officeDocument/2006/relationships/image" Target="../media/image58.png"/><Relationship Id="rId10" Type="http://schemas.openxmlformats.org/officeDocument/2006/relationships/image" Target="../media/image69.png"/><Relationship Id="rId4" Type="http://schemas.openxmlformats.org/officeDocument/2006/relationships/image" Target="../media/image57.PNG"/><Relationship Id="rId9"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32.xml"/><Relationship Id="rId5" Type="http://schemas.openxmlformats.org/officeDocument/2006/relationships/image" Target="../media/image76.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4.wdp"/><Relationship Id="rId12"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2.png"/><Relationship Id="rId11" Type="http://schemas.openxmlformats.org/officeDocument/2006/relationships/image" Target="../media/image36.svg"/><Relationship Id="rId5" Type="http://schemas.openxmlformats.org/officeDocument/2006/relationships/image" Target="../media/image31.png"/><Relationship Id="rId10" Type="http://schemas.openxmlformats.org/officeDocument/2006/relationships/image" Target="../media/image35.png"/><Relationship Id="rId4" Type="http://schemas.microsoft.com/office/2007/relationships/hdphoto" Target="../media/hdphoto3.wdp"/><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537" y="3049893"/>
            <a:ext cx="2366551" cy="1804010"/>
          </a:xfrm>
          <a:prstGeom prst="rect">
            <a:avLst/>
          </a:prstGeom>
        </p:spPr>
      </p:pic>
      <p:pic>
        <p:nvPicPr>
          <p:cNvPr id="11" name="Picture 10">
            <a:extLst>
              <a:ext uri="{FF2B5EF4-FFF2-40B4-BE49-F238E27FC236}">
                <a16:creationId xmlns:a16="http://schemas.microsoft.com/office/drawing/2014/main" id="{A871EE3D-3B7C-D1C9-5E49-A660E59BD1B7}"/>
              </a:ext>
            </a:extLst>
          </p:cNvPr>
          <p:cNvPicPr>
            <a:picLocks noChangeAspect="1"/>
          </p:cNvPicPr>
          <p:nvPr/>
        </p:nvPicPr>
        <p:blipFill>
          <a:blip r:embed="rId4"/>
          <a:stretch>
            <a:fillRect/>
          </a:stretch>
        </p:blipFill>
        <p:spPr>
          <a:xfrm>
            <a:off x="3417232" y="1255041"/>
            <a:ext cx="8577815" cy="1664352"/>
          </a:xfrm>
          <a:prstGeom prst="rect">
            <a:avLst/>
          </a:prstGeom>
        </p:spPr>
      </p:pic>
      <p:pic>
        <p:nvPicPr>
          <p:cNvPr id="15" name="Picture 14">
            <a:extLst>
              <a:ext uri="{FF2B5EF4-FFF2-40B4-BE49-F238E27FC236}">
                <a16:creationId xmlns:a16="http://schemas.microsoft.com/office/drawing/2014/main" id="{FC7CC48E-3424-994E-9106-B812629D094E}"/>
              </a:ext>
            </a:extLst>
          </p:cNvPr>
          <p:cNvPicPr>
            <a:picLocks noChangeAspect="1"/>
          </p:cNvPicPr>
          <p:nvPr/>
        </p:nvPicPr>
        <p:blipFill>
          <a:blip r:embed="rId5"/>
          <a:stretch>
            <a:fillRect/>
          </a:stretch>
        </p:blipFill>
        <p:spPr>
          <a:xfrm>
            <a:off x="8876751" y="0"/>
            <a:ext cx="3048549" cy="883855"/>
          </a:xfrm>
          <a:prstGeom prst="rect">
            <a:avLst/>
          </a:prstGeom>
        </p:spPr>
      </p:pic>
      <p:pic>
        <p:nvPicPr>
          <p:cNvPr id="17" name="Picture 16">
            <a:extLst>
              <a:ext uri="{FF2B5EF4-FFF2-40B4-BE49-F238E27FC236}">
                <a16:creationId xmlns:a16="http://schemas.microsoft.com/office/drawing/2014/main" id="{BF5914EC-F498-142A-496B-A3A1218B6ABD}"/>
              </a:ext>
            </a:extLst>
          </p:cNvPr>
          <p:cNvPicPr>
            <a:picLocks noChangeAspect="1"/>
          </p:cNvPicPr>
          <p:nvPr/>
        </p:nvPicPr>
        <p:blipFill>
          <a:blip r:embed="rId6"/>
          <a:stretch>
            <a:fillRect/>
          </a:stretch>
        </p:blipFill>
        <p:spPr>
          <a:xfrm>
            <a:off x="817431" y="911305"/>
            <a:ext cx="4499238" cy="1072989"/>
          </a:xfrm>
          <a:prstGeom prst="rect">
            <a:avLst/>
          </a:prstGeom>
        </p:spPr>
      </p:pic>
      <p:pic>
        <p:nvPicPr>
          <p:cNvPr id="19" name="Picture 18">
            <a:extLst>
              <a:ext uri="{FF2B5EF4-FFF2-40B4-BE49-F238E27FC236}">
                <a16:creationId xmlns:a16="http://schemas.microsoft.com/office/drawing/2014/main" id="{5A038BDD-7F3A-2E28-0600-2E527168AC6E}"/>
              </a:ext>
            </a:extLst>
          </p:cNvPr>
          <p:cNvPicPr>
            <a:picLocks noChangeAspect="1"/>
          </p:cNvPicPr>
          <p:nvPr/>
        </p:nvPicPr>
        <p:blipFill>
          <a:blip r:embed="rId7"/>
          <a:stretch>
            <a:fillRect/>
          </a:stretch>
        </p:blipFill>
        <p:spPr>
          <a:xfrm>
            <a:off x="9305013" y="2963739"/>
            <a:ext cx="3060457" cy="755970"/>
          </a:xfrm>
          <a:prstGeom prst="rect">
            <a:avLst/>
          </a:prstGeom>
        </p:spPr>
      </p:pic>
      <p:sp>
        <p:nvSpPr>
          <p:cNvPr id="29" name="TextBox 28">
            <a:extLst>
              <a:ext uri="{FF2B5EF4-FFF2-40B4-BE49-F238E27FC236}">
                <a16:creationId xmlns:a16="http://schemas.microsoft.com/office/drawing/2014/main" id="{546E0BC6-C75E-15D6-03B8-BEC6AF0CDECD}"/>
              </a:ext>
            </a:extLst>
          </p:cNvPr>
          <p:cNvSpPr txBox="1"/>
          <p:nvPr/>
        </p:nvSpPr>
        <p:spPr>
          <a:xfrm>
            <a:off x="8380857" y="5008364"/>
            <a:ext cx="4658868" cy="400110"/>
          </a:xfrm>
          <a:prstGeom prst="rect">
            <a:avLst/>
          </a:prstGeom>
          <a:noFill/>
        </p:spPr>
        <p:txBody>
          <a:bodyPr wrap="square">
            <a:spAutoFit/>
          </a:bodyPr>
          <a:lstStyle/>
          <a:p>
            <a:r>
              <a:rPr lang="en-US" sz="2000" dirty="0" err="1">
                <a:solidFill>
                  <a:srgbClr val="FF0000"/>
                </a:solidFill>
                <a:latin typeface="Cambria" panose="02040503050406030204" pitchFamily="18" charset="0"/>
                <a:ea typeface="Cambria" panose="02040503050406030204" pitchFamily="18" charset="0"/>
              </a:rPr>
              <a:t>Hương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Thảo</a:t>
            </a:r>
            <a:r>
              <a:rPr lang="en-US" sz="2000" dirty="0">
                <a:solidFill>
                  <a:srgbClr val="FF0000"/>
                </a:solidFill>
                <a:latin typeface="Cambria" panose="02040503050406030204" pitchFamily="18" charset="0"/>
                <a:ea typeface="Cambria" panose="02040503050406030204" pitchFamily="18" charset="0"/>
              </a:rPr>
              <a:t> – </a:t>
            </a:r>
            <a:r>
              <a:rPr lang="en-US" sz="2000" dirty="0" err="1">
                <a:solidFill>
                  <a:srgbClr val="FF0000"/>
                </a:solidFill>
                <a:latin typeface="Cambria" panose="02040503050406030204" pitchFamily="18" charset="0"/>
                <a:ea typeface="Cambria" panose="02040503050406030204" pitchFamily="18" charset="0"/>
              </a:rPr>
              <a:t>Zalo</a:t>
            </a:r>
            <a:r>
              <a:rPr lang="en-US" sz="2000" dirty="0">
                <a:solidFill>
                  <a:srgbClr val="FF0000"/>
                </a:solidFill>
                <a:latin typeface="Cambria" panose="02040503050406030204" pitchFamily="18" charset="0"/>
                <a:ea typeface="Cambria" panose="02040503050406030204" pitchFamily="18" charset="0"/>
              </a:rPr>
              <a:t> 0972.115.126</a:t>
            </a:r>
          </a:p>
        </p:txBody>
      </p:sp>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pic>
        <p:nvPicPr>
          <p:cNvPr id="2" name="Picture 1" descr="A close-up of a barrel&#10;&#10;Description automatically generated">
            <a:extLst>
              <a:ext uri="{FF2B5EF4-FFF2-40B4-BE49-F238E27FC236}">
                <a16:creationId xmlns:a16="http://schemas.microsoft.com/office/drawing/2014/main" id="{64935A26-B858-53D2-E37A-5B3E90F4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02" y="4540102"/>
            <a:ext cx="2818540" cy="935886"/>
          </a:xfrm>
          <a:prstGeom prst="rect">
            <a:avLst/>
          </a:prstGeom>
        </p:spPr>
      </p:pic>
      <p:sp>
        <p:nvSpPr>
          <p:cNvPr id="26" name="Rectangle: Rounded Corners 25">
            <a:extLst>
              <a:ext uri="{FF2B5EF4-FFF2-40B4-BE49-F238E27FC236}">
                <a16:creationId xmlns:a16="http://schemas.microsoft.com/office/drawing/2014/main"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libri" panose="020F0502020204030204"/>
              </a:rPr>
              <a:t>Thuyền m</a:t>
            </a:r>
            <a:r>
              <a:rPr lang="en-US" sz="3200" b="1" dirty="0">
                <a:solidFill>
                  <a:prstClr val="black"/>
                </a:solidFill>
                <a:latin typeface="Calibri" panose="020F0502020204030204"/>
              </a:rPr>
              <a:t>à</a:t>
            </a:r>
            <a:r>
              <a:rPr lang="vi-VN" sz="3200" b="1" dirty="0">
                <a:solidFill>
                  <a:prstClr val="black"/>
                </a:solidFill>
                <a:latin typeface="Calibri" panose="020F0502020204030204"/>
              </a:rPr>
              <a:t>nh: </a:t>
            </a:r>
            <a:r>
              <a:rPr lang="vi-VN" sz="3200" dirty="0">
                <a:solidFill>
                  <a:prstClr val="black"/>
                </a:solidFill>
                <a:latin typeface="Calibri" panose="020F0502020204030204"/>
              </a:rPr>
              <a:t>là loại thuyền lớn, có buồm trông giống cái mành, dùng để đi lại ở vùng ven biển. Mành là một đồ vật làm bằng nan tre ghép lại, thường để che nắng ở cửa sổ hoặc cửa trước của các ngôi nhà. </a:t>
            </a:r>
            <a:endParaRPr lang="en-US" sz="3200" dirty="0">
              <a:solidFill>
                <a:prstClr val="black"/>
              </a:solidFill>
              <a:latin typeface="Calibri" panose="020F0502020204030204"/>
            </a:endParaRPr>
          </a:p>
        </p:txBody>
      </p:sp>
      <p:pic>
        <p:nvPicPr>
          <p:cNvPr id="30" name="Picture 29">
            <a:extLst>
              <a:ext uri="{FF2B5EF4-FFF2-40B4-BE49-F238E27FC236}">
                <a16:creationId xmlns:a16="http://schemas.microsoft.com/office/drawing/2014/main" id="{ACAA27E7-477A-C6CF-85BF-AD6C68B28020}"/>
              </a:ext>
            </a:extLst>
          </p:cNvPr>
          <p:cNvPicPr>
            <a:picLocks noChangeAspect="1"/>
          </p:cNvPicPr>
          <p:nvPr/>
        </p:nvPicPr>
        <p:blipFill>
          <a:blip r:embed="rId4"/>
          <a:stretch>
            <a:fillRect/>
          </a:stretch>
        </p:blipFill>
        <p:spPr>
          <a:xfrm>
            <a:off x="98973" y="138996"/>
            <a:ext cx="2828789" cy="1774090"/>
          </a:xfrm>
          <a:prstGeom prst="rect">
            <a:avLst/>
          </a:prstGeom>
        </p:spPr>
      </p:pic>
    </p:spTree>
    <p:custDataLst>
      <p:tags r:id="rId1"/>
    </p:custDataLst>
    <p:extLst>
      <p:ext uri="{BB962C8B-B14F-4D97-AF65-F5344CB8AC3E}">
        <p14:creationId xmlns:p14="http://schemas.microsoft.com/office/powerpoint/2010/main" val="2374790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sp>
        <p:nvSpPr>
          <p:cNvPr id="26" name="Rectangle: Rounded Corners 25">
            <a:extLst>
              <a:ext uri="{FF2B5EF4-FFF2-40B4-BE49-F238E27FC236}">
                <a16:creationId xmlns:a16="http://schemas.microsoft.com/office/drawing/2014/main" id="{D15AA476-8B69-BC73-8D25-9843F9EB6AD3}"/>
              </a:ext>
            </a:extLst>
          </p:cNvPr>
          <p:cNvSpPr/>
          <p:nvPr/>
        </p:nvSpPr>
        <p:spPr>
          <a:xfrm>
            <a:off x="2176130" y="945198"/>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3" name="Picture 2" descr="A close-up of a boat&#10;&#10;Description automatically generated with low confidence">
            <a:extLst>
              <a:ext uri="{FF2B5EF4-FFF2-40B4-BE49-F238E27FC236}">
                <a16:creationId xmlns:a16="http://schemas.microsoft.com/office/drawing/2014/main" id="{5D21F96F-84A3-37D8-BE73-48AB4204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034" y="3560256"/>
            <a:ext cx="2366551" cy="1804010"/>
          </a:xfrm>
          <a:prstGeom prst="rect">
            <a:avLst/>
          </a:prstGeom>
        </p:spPr>
      </p:pic>
      <p:pic>
        <p:nvPicPr>
          <p:cNvPr id="7" name="Picture 6">
            <a:extLst>
              <a:ext uri="{FF2B5EF4-FFF2-40B4-BE49-F238E27FC236}">
                <a16:creationId xmlns:a16="http://schemas.microsoft.com/office/drawing/2014/main" id="{4E003632-28EC-20E0-7976-603B434BDE45}"/>
              </a:ext>
            </a:extLst>
          </p:cNvPr>
          <p:cNvPicPr>
            <a:picLocks noChangeAspect="1"/>
          </p:cNvPicPr>
          <p:nvPr/>
        </p:nvPicPr>
        <p:blipFill>
          <a:blip r:embed="rId4"/>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30009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sp>
        <p:nvSpPr>
          <p:cNvPr id="26" name="Rectangle: Rounded Corners 25">
            <a:extLst>
              <a:ext uri="{FF2B5EF4-FFF2-40B4-BE49-F238E27FC236}">
                <a16:creationId xmlns:a16="http://schemas.microsoft.com/office/drawing/2014/main" id="{D15AA476-8B69-BC73-8D25-9843F9EB6AD3}"/>
              </a:ext>
            </a:extLst>
          </p:cNvPr>
          <p:cNvSpPr/>
          <p:nvPr/>
        </p:nvSpPr>
        <p:spPr>
          <a:xfrm>
            <a:off x="1574507" y="1540621"/>
            <a:ext cx="10706098"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F3F862E-C0B9-FD24-AF55-447977B41625}"/>
              </a:ext>
            </a:extLst>
          </p:cNvPr>
          <p:cNvPicPr>
            <a:picLocks noChangeAspect="1"/>
          </p:cNvPicPr>
          <p:nvPr/>
        </p:nvPicPr>
        <p:blipFill>
          <a:blip r:embed="rId3"/>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516798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a16="http://schemas.microsoft.com/office/drawing/2014/main"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a16="http://schemas.microsoft.com/office/drawing/2014/main"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a16="http://schemas.microsoft.com/office/drawing/2014/main"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a16="http://schemas.microsoft.com/office/drawing/2014/main"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a16="http://schemas.microsoft.com/office/drawing/2014/main"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ghé</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
        <p:nvSpPr>
          <p:cNvPr id="44" name="Rectangle: Rounded Corners 43">
            <a:extLst>
              <a:ext uri="{FF2B5EF4-FFF2-40B4-BE49-F238E27FC236}">
                <a16:creationId xmlns:a16="http://schemas.microsoft.com/office/drawing/2014/main"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nối</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489599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a16="http://schemas.microsoft.com/office/drawing/2014/main"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a16="http://schemas.microsoft.com/office/drawing/2014/main"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a16="http://schemas.microsoft.com/office/drawing/2014/main"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a16="http://schemas.microsoft.com/office/drawing/2014/main"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a16="http://schemas.microsoft.com/office/drawing/2014/main"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234023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a16="http://schemas.microsoft.com/office/drawing/2014/main" id="{D1A2850C-689D-7918-27CB-E9D033B4BAC2}"/>
              </a:ext>
            </a:extLst>
          </p:cNvPr>
          <p:cNvPicPr>
            <a:picLocks noChangeAspect="1"/>
          </p:cNvPicPr>
          <p:nvPr/>
        </p:nvPicPr>
        <p:blipFill>
          <a:blip r:embed="rId6"/>
          <a:stretch>
            <a:fillRect/>
          </a:stretch>
        </p:blipFill>
        <p:spPr>
          <a:xfrm>
            <a:off x="3040258" y="0"/>
            <a:ext cx="6919560" cy="1176630"/>
          </a:xfrm>
          <a:prstGeom prst="rect">
            <a:avLst/>
          </a:prstGeom>
        </p:spPr>
      </p:pic>
      <p:sp>
        <p:nvSpPr>
          <p:cNvPr id="8" name="TextBox 7">
            <a:extLst>
              <a:ext uri="{FF2B5EF4-FFF2-40B4-BE49-F238E27FC236}">
                <a16:creationId xmlns:a16="http://schemas.microsoft.com/office/drawing/2014/main" id="{2FD2CFF9-4043-1ECB-519C-23A245C1ECA5}"/>
              </a:ext>
            </a:extLst>
          </p:cNvPr>
          <p:cNvSpPr txBox="1"/>
          <p:nvPr/>
        </p:nvSpPr>
        <p:spPr>
          <a:xfrm>
            <a:off x="701749" y="1711842"/>
            <a:ext cx="11089758"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a16="http://schemas.microsoft.com/office/drawing/2014/main" id="{66E8856D-2ECA-C129-3991-46DE22D35B0A}"/>
              </a:ext>
            </a:extLst>
          </p:cNvPr>
          <p:cNvCxnSpPr/>
          <p:nvPr/>
        </p:nvCxnSpPr>
        <p:spPr>
          <a:xfrm flipH="1">
            <a:off x="4635796" y="1733107"/>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9F990F-2450-C77C-F6DC-B52E4AF88A93}"/>
              </a:ext>
            </a:extLst>
          </p:cNvPr>
          <p:cNvCxnSpPr/>
          <p:nvPr/>
        </p:nvCxnSpPr>
        <p:spPr>
          <a:xfrm flipH="1">
            <a:off x="6007396"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A5D269-2C9D-9773-D76C-F62102F33830}"/>
              </a:ext>
            </a:extLst>
          </p:cNvPr>
          <p:cNvCxnSpPr/>
          <p:nvPr/>
        </p:nvCxnSpPr>
        <p:spPr>
          <a:xfrm flipH="1">
            <a:off x="11674550"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415292-573C-C09C-BC75-DA7E21DE76F2}"/>
              </a:ext>
            </a:extLst>
          </p:cNvPr>
          <p:cNvCxnSpPr/>
          <p:nvPr/>
        </p:nvCxnSpPr>
        <p:spPr>
          <a:xfrm flipH="1">
            <a:off x="3540643" y="225410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83150F-AE58-D5A1-6B02-F99FBA72EDE6}"/>
              </a:ext>
            </a:extLst>
          </p:cNvPr>
          <p:cNvCxnSpPr/>
          <p:nvPr/>
        </p:nvCxnSpPr>
        <p:spPr>
          <a:xfrm flipH="1">
            <a:off x="8612373" y="2200939"/>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31E32C7-2F28-94B3-310E-F19EFBA94812}"/>
              </a:ext>
            </a:extLst>
          </p:cNvPr>
          <p:cNvGrpSpPr/>
          <p:nvPr/>
        </p:nvGrpSpPr>
        <p:grpSpPr>
          <a:xfrm>
            <a:off x="4486940" y="2806995"/>
            <a:ext cx="202018" cy="446567"/>
            <a:chOff x="4486940" y="2806995"/>
            <a:chExt cx="202018" cy="446567"/>
          </a:xfrm>
        </p:grpSpPr>
        <p:cxnSp>
          <p:nvCxnSpPr>
            <p:cNvPr id="18" name="Straight Connector 17">
              <a:extLst>
                <a:ext uri="{FF2B5EF4-FFF2-40B4-BE49-F238E27FC236}">
                  <a16:creationId xmlns:a16="http://schemas.microsoft.com/office/drawing/2014/main"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AD8FB6CE-493E-DFE1-B01A-5C57DD1E58EB}"/>
              </a:ext>
            </a:extLst>
          </p:cNvPr>
          <p:cNvSpPr txBox="1"/>
          <p:nvPr/>
        </p:nvSpPr>
        <p:spPr>
          <a:xfrm>
            <a:off x="723014" y="3434317"/>
            <a:ext cx="11089758"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a16="http://schemas.microsoft.com/office/drawing/2014/main" id="{CAAC5EFD-E1DD-E4BD-12A5-5BF11B05B9A3}"/>
              </a:ext>
            </a:extLst>
          </p:cNvPr>
          <p:cNvCxnSpPr/>
          <p:nvPr/>
        </p:nvCxnSpPr>
        <p:spPr>
          <a:xfrm flipH="1">
            <a:off x="3838354"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B8FFCD1-076F-14C7-970D-FACFE52CC8D3}"/>
              </a:ext>
            </a:extLst>
          </p:cNvPr>
          <p:cNvCxnSpPr/>
          <p:nvPr/>
        </p:nvCxnSpPr>
        <p:spPr>
          <a:xfrm flipH="1">
            <a:off x="2339163"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1402DA4-A832-9B6C-F99F-0ED83772F5A2}"/>
              </a:ext>
            </a:extLst>
          </p:cNvPr>
          <p:cNvCxnSpPr/>
          <p:nvPr/>
        </p:nvCxnSpPr>
        <p:spPr>
          <a:xfrm flipH="1">
            <a:off x="5794744" y="39872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500133-CED0-DD96-978C-BA1F278F24CB}"/>
              </a:ext>
            </a:extLst>
          </p:cNvPr>
          <p:cNvCxnSpPr/>
          <p:nvPr/>
        </p:nvCxnSpPr>
        <p:spPr>
          <a:xfrm flipH="1">
            <a:off x="11706447"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29D0926-59A9-37C8-A95C-A55CDB6E7412}"/>
              </a:ext>
            </a:extLst>
          </p:cNvPr>
          <p:cNvGrpSpPr/>
          <p:nvPr/>
        </p:nvGrpSpPr>
        <p:grpSpPr>
          <a:xfrm>
            <a:off x="3604437" y="4476306"/>
            <a:ext cx="202018" cy="446567"/>
            <a:chOff x="4486940" y="2806995"/>
            <a:chExt cx="202018" cy="446567"/>
          </a:xfrm>
        </p:grpSpPr>
        <p:cxnSp>
          <p:nvCxnSpPr>
            <p:cNvPr id="27" name="Straight Connector 26">
              <a:extLst>
                <a:ext uri="{FF2B5EF4-FFF2-40B4-BE49-F238E27FC236}">
                  <a16:creationId xmlns:a16="http://schemas.microsoft.com/office/drawing/2014/main"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4374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p:ext uri="{E180D4A7-C9FB-4DFB-919C-405C955672EB}">
      <p14:showEvtLst xmlns:p14="http://schemas.microsoft.com/office/powerpoint/2010/main">
        <p14:playEvt time="264"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E5B3886C-4F4A-41D7-7305-3D649904AF19}"/>
              </a:ext>
            </a:extLst>
          </p:cNvPr>
          <p:cNvSpPr/>
          <p:nvPr/>
        </p:nvSpPr>
        <p:spPr>
          <a:xfrm>
            <a:off x="3434317" y="468178"/>
            <a:ext cx="4880344" cy="1190501"/>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a:rPr>
              <a:t>3 </a:t>
            </a:r>
            <a:r>
              <a:rPr lang="en-US" sz="4400" b="1" dirty="0" err="1">
                <a:solidFill>
                  <a:prstClr val="black"/>
                </a:solidFill>
                <a:latin typeface="Calibri" panose="020F0502020204030204"/>
              </a:rPr>
              <a:t>học</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sinh</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đọc</a:t>
            </a:r>
            <a:endParaRPr lang="en-US" sz="4400" b="1" i="1" dirty="0">
              <a:solidFill>
                <a:prstClr val="black"/>
              </a:solidFill>
              <a:latin typeface="Calibri" panose="020F0502020204030204"/>
            </a:endParaRPr>
          </a:p>
        </p:txBody>
      </p:sp>
      <p:cxnSp>
        <p:nvCxnSpPr>
          <p:cNvPr id="6" name="Straight Arrow Connector 5">
            <a:extLst>
              <a:ext uri="{FF2B5EF4-FFF2-40B4-BE49-F238E27FC236}">
                <a16:creationId xmlns:a16="http://schemas.microsoft.com/office/drawing/2014/main" id="{FDDAA720-5E8A-3DB3-A23D-0DCF6CF0ADD0}"/>
              </a:ext>
            </a:extLst>
          </p:cNvPr>
          <p:cNvCxnSpPr>
            <a:stCxn id="5" idx="2"/>
          </p:cNvCxnSpPr>
          <p:nvPr/>
        </p:nvCxnSpPr>
        <p:spPr>
          <a:xfrm flipH="1">
            <a:off x="2838892" y="1658679"/>
            <a:ext cx="3035597" cy="850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oy, doll, vector graphics&#10;&#10;Description automatically generated">
            <a:extLst>
              <a:ext uri="{FF2B5EF4-FFF2-40B4-BE49-F238E27FC236}">
                <a16:creationId xmlns:a16="http://schemas.microsoft.com/office/drawing/2014/main" id="{4D1852CD-3FFB-CAE9-A01E-598A58283B4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435935" y="1672190"/>
            <a:ext cx="3838353" cy="3543829"/>
          </a:xfrm>
          <a:prstGeom prst="rect">
            <a:avLst/>
          </a:prstGeom>
        </p:spPr>
      </p:pic>
      <p:sp>
        <p:nvSpPr>
          <p:cNvPr id="9" name="TextBox 8">
            <a:extLst>
              <a:ext uri="{FF2B5EF4-FFF2-40B4-BE49-F238E27FC236}">
                <a16:creationId xmlns:a16="http://schemas.microsoft.com/office/drawing/2014/main" id="{B7759484-482A-D2C7-E175-9874A43280B5}"/>
              </a:ext>
            </a:extLst>
          </p:cNvPr>
          <p:cNvSpPr txBox="1"/>
          <p:nvPr/>
        </p:nvSpPr>
        <p:spPr>
          <a:xfrm>
            <a:off x="754912" y="5029201"/>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người</a:t>
            </a:r>
            <a:r>
              <a:rPr lang="en-US" sz="2800" b="1" dirty="0">
                <a:solidFill>
                  <a:srgbClr val="FF0000"/>
                </a:solidFill>
              </a:rPr>
              <a:t> </a:t>
            </a:r>
            <a:r>
              <a:rPr lang="en-US" sz="2800" b="1" dirty="0" err="1">
                <a:solidFill>
                  <a:srgbClr val="FF0000"/>
                </a:solidFill>
              </a:rPr>
              <a:t>dẫn</a:t>
            </a:r>
            <a:r>
              <a:rPr lang="en-US" sz="2800" b="1" dirty="0">
                <a:solidFill>
                  <a:srgbClr val="FF0000"/>
                </a:solidFill>
              </a:rPr>
              <a:t> </a:t>
            </a:r>
            <a:r>
              <a:rPr lang="en-US" sz="2800" b="1" dirty="0" err="1">
                <a:solidFill>
                  <a:srgbClr val="FF0000"/>
                </a:solidFill>
              </a:rPr>
              <a:t>chuyện</a:t>
            </a:r>
            <a:endParaRPr lang="en-US" sz="2800" b="1" dirty="0">
              <a:solidFill>
                <a:srgbClr val="FF0000"/>
              </a:solidFill>
            </a:endParaRPr>
          </a:p>
        </p:txBody>
      </p:sp>
      <p:cxnSp>
        <p:nvCxnSpPr>
          <p:cNvPr id="13" name="Straight Arrow Connector 12">
            <a:extLst>
              <a:ext uri="{FF2B5EF4-FFF2-40B4-BE49-F238E27FC236}">
                <a16:creationId xmlns:a16="http://schemas.microsoft.com/office/drawing/2014/main" id="{8C9C4DE7-4A44-5AA6-49E1-FD6995D38017}"/>
              </a:ext>
            </a:extLst>
          </p:cNvPr>
          <p:cNvCxnSpPr>
            <a:cxnSpLocks/>
          </p:cNvCxnSpPr>
          <p:nvPr/>
        </p:nvCxnSpPr>
        <p:spPr>
          <a:xfrm>
            <a:off x="5901069" y="1658680"/>
            <a:ext cx="0" cy="1403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up of a barrel&#10;&#10;Description automatically generated">
            <a:extLst>
              <a:ext uri="{FF2B5EF4-FFF2-40B4-BE49-F238E27FC236}">
                <a16:creationId xmlns:a16="http://schemas.microsoft.com/office/drawing/2014/main" id="{C9683655-4DAA-6483-AD42-9C0F2410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820" y="3104707"/>
            <a:ext cx="2818540" cy="935886"/>
          </a:xfrm>
          <a:prstGeom prst="rect">
            <a:avLst/>
          </a:prstGeom>
        </p:spPr>
      </p:pic>
      <p:sp>
        <p:nvSpPr>
          <p:cNvPr id="33" name="TextBox 32">
            <a:extLst>
              <a:ext uri="{FF2B5EF4-FFF2-40B4-BE49-F238E27FC236}">
                <a16:creationId xmlns:a16="http://schemas.microsoft.com/office/drawing/2014/main" id="{A1D706FD-924A-4E8E-B382-909FFD8B4DFC}"/>
              </a:ext>
            </a:extLst>
          </p:cNvPr>
          <p:cNvSpPr txBox="1"/>
          <p:nvPr/>
        </p:nvSpPr>
        <p:spPr>
          <a:xfrm>
            <a:off x="4976037" y="4093537"/>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thuyền</a:t>
            </a:r>
            <a:r>
              <a:rPr lang="en-US" sz="2800" b="1" dirty="0">
                <a:solidFill>
                  <a:srgbClr val="FF0000"/>
                </a:solidFill>
              </a:rPr>
              <a:t> </a:t>
            </a:r>
            <a:r>
              <a:rPr lang="en-US" sz="2800" b="1" dirty="0" err="1">
                <a:solidFill>
                  <a:srgbClr val="FF0000"/>
                </a:solidFill>
              </a:rPr>
              <a:t>mành</a:t>
            </a:r>
            <a:endParaRPr lang="en-US" sz="2800" b="1" dirty="0">
              <a:solidFill>
                <a:srgbClr val="FF0000"/>
              </a:solidFill>
            </a:endParaRPr>
          </a:p>
        </p:txBody>
      </p:sp>
      <p:cxnSp>
        <p:nvCxnSpPr>
          <p:cNvPr id="35" name="Straight Arrow Connector 34">
            <a:extLst>
              <a:ext uri="{FF2B5EF4-FFF2-40B4-BE49-F238E27FC236}">
                <a16:creationId xmlns:a16="http://schemas.microsoft.com/office/drawing/2014/main" id="{4F593E0C-9C69-0C8A-0A35-011D109F7FED}"/>
              </a:ext>
            </a:extLst>
          </p:cNvPr>
          <p:cNvCxnSpPr>
            <a:cxnSpLocks/>
          </p:cNvCxnSpPr>
          <p:nvPr/>
        </p:nvCxnSpPr>
        <p:spPr>
          <a:xfrm>
            <a:off x="5911702" y="1658679"/>
            <a:ext cx="2966484" cy="79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close-up of a boat&#10;&#10;Description automatically generated with low confidence">
            <a:extLst>
              <a:ext uri="{FF2B5EF4-FFF2-40B4-BE49-F238E27FC236}">
                <a16:creationId xmlns:a16="http://schemas.microsoft.com/office/drawing/2014/main" id="{2E8D2CE1-29BC-FAC7-C344-F62CE52B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852" y="2390674"/>
            <a:ext cx="2366551" cy="1804010"/>
          </a:xfrm>
          <a:prstGeom prst="rect">
            <a:avLst/>
          </a:prstGeom>
        </p:spPr>
      </p:pic>
      <p:sp>
        <p:nvSpPr>
          <p:cNvPr id="40" name="TextBox 39">
            <a:extLst>
              <a:ext uri="{FF2B5EF4-FFF2-40B4-BE49-F238E27FC236}">
                <a16:creationId xmlns:a16="http://schemas.microsoft.com/office/drawing/2014/main" id="{546FDFBF-039B-3C0B-4414-B6C873DB8311}"/>
              </a:ext>
            </a:extLst>
          </p:cNvPr>
          <p:cNvSpPr txBox="1"/>
          <p:nvPr/>
        </p:nvSpPr>
        <p:spPr>
          <a:xfrm>
            <a:off x="8761228" y="4253026"/>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đò</a:t>
            </a:r>
            <a:r>
              <a:rPr lang="en-US" sz="2800" b="1" dirty="0">
                <a:solidFill>
                  <a:srgbClr val="FF0000"/>
                </a:solidFill>
              </a:rPr>
              <a:t> </a:t>
            </a:r>
            <a:r>
              <a:rPr lang="en-US" sz="2800" b="1" dirty="0" err="1">
                <a:solidFill>
                  <a:srgbClr val="FF0000"/>
                </a:solidFill>
              </a:rPr>
              <a:t>ngang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3556615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up)">
                                      <p:cBhvr>
                                        <p:cTn id="36" dur="500"/>
                                        <p:tgtEl>
                                          <p:spTgt spid="40"/>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3" grpId="0"/>
      <p:bldP spid="40" grpId="0"/>
    </p:bldLst>
  </p:timing>
  <p:extLst>
    <p:ext uri="{E180D4A7-C9FB-4DFB-919C-405C955672EB}">
      <p14:showEvtLst xmlns:p14="http://schemas.microsoft.com/office/powerpoint/2010/main">
        <p14:playEvt time="264" objId="20"/>
      </p14:showEvtLst>
    </p:ext>
  </p:extLs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pic>
        <p:nvPicPr>
          <p:cNvPr id="3" name="Picture 2">
            <a:extLst>
              <a:ext uri="{FF2B5EF4-FFF2-40B4-BE49-F238E27FC236}">
                <a16:creationId xmlns:a16="http://schemas.microsoft.com/office/drawing/2014/main" id="{C68D7EB3-BDFE-4DA6-3FFE-13C699513D4A}"/>
              </a:ext>
            </a:extLst>
          </p:cNvPr>
          <p:cNvPicPr>
            <a:picLocks noChangeAspect="1"/>
          </p:cNvPicPr>
          <p:nvPr/>
        </p:nvPicPr>
        <p:blipFill>
          <a:blip r:embed="rId3"/>
          <a:stretch>
            <a:fillRect/>
          </a:stretch>
        </p:blipFill>
        <p:spPr>
          <a:xfrm>
            <a:off x="3482428" y="1151159"/>
            <a:ext cx="8608298" cy="1450974"/>
          </a:xfrm>
          <a:prstGeom prst="rect">
            <a:avLst/>
          </a:prstGeom>
        </p:spPr>
      </p:pic>
    </p:spTree>
    <p:custDataLst>
      <p:tags r:id="rId1"/>
    </p:custDataLst>
    <p:extLst>
      <p:ext uri="{BB962C8B-B14F-4D97-AF65-F5344CB8AC3E}">
        <p14:creationId xmlns:p14="http://schemas.microsoft.com/office/powerpoint/2010/main" val="4117911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8" name="Rectangle: Rounded Corners 7">
            <a:extLst>
              <a:ext uri="{FF2B5EF4-FFF2-40B4-BE49-F238E27FC236}">
                <a16:creationId xmlns:a16="http://schemas.microsoft.com/office/drawing/2014/main" id="{54292CFF-EA5D-348D-8D8B-F9BF7C33A61D}"/>
              </a:ext>
            </a:extLst>
          </p:cNvPr>
          <p:cNvSpPr/>
          <p:nvPr/>
        </p:nvSpPr>
        <p:spPr>
          <a:xfrm>
            <a:off x="628650" y="1496292"/>
            <a:ext cx="11268075" cy="5081155"/>
          </a:xfrm>
          <a:prstGeom prst="roundRect">
            <a:avLst/>
          </a:prstGeom>
          <a:ln w="38100">
            <a:solidFill>
              <a:srgbClr val="92D05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Đọc đúng từ ngữ, câu, đoạn và toàn bộ câu chuyện Đò ngang. Biết đọc đúng lời người dẫn chuyện, lời nói của đò ngang và lời nói của thuyền mành với giọng điệu phù hợp</a:t>
            </a:r>
            <a:endParaRPr lang="en-US" sz="2800" dirty="0">
              <a:solidFill>
                <a:prstClr val="black"/>
              </a:solidFill>
              <a:latin typeface="Calibri" panose="020F0502020204030204"/>
            </a:endParaRPr>
          </a:p>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 Nhận biết được đặc điểm của đò ngang và thuyền mảnh thể hiện qua hình dáng, điệu bộ, hành động, suy nghĩ;... nhận biết được cách liên tưởng, so sánh, nhân hoá,... trong việc xây dựng nhân vật.</a:t>
            </a:r>
            <a:endParaRPr lang="en-US" sz="2800" dirty="0">
              <a:solidFill>
                <a:prstClr val="black"/>
              </a:solidFill>
              <a:latin typeface="Calibri" panose="020F0502020204030204"/>
            </a:endParaRPr>
          </a:p>
          <a:p>
            <a:pPr algn="just" defTabSz="914377"/>
            <a:r>
              <a:rPr lang="en-US" sz="2800" i="1" dirty="0">
                <a:solidFill>
                  <a:prstClr val="black"/>
                </a:solidFill>
                <a:latin typeface="Calibri" panose="020F0502020204030204"/>
              </a:rPr>
              <a:t>          </a:t>
            </a:r>
            <a:r>
              <a:rPr lang="vi-VN" sz="2800" i="1" dirty="0">
                <a:solidFill>
                  <a:prstClr val="black"/>
                </a:solidFill>
                <a:latin typeface="Calibri" panose="020F0502020204030204"/>
              </a:rPr>
              <a:t> </a:t>
            </a:r>
            <a:r>
              <a:rPr lang="vi-VN" sz="2800" dirty="0">
                <a:solidFill>
                  <a:prstClr val="black"/>
                </a:solidFill>
                <a:latin typeface="Calibri" panose="020F0502020204030204"/>
              </a:rPr>
              <a:t>Hiểu điều tác giả muốn nói qua câu chuyện</a:t>
            </a:r>
            <a:r>
              <a:rPr lang="en-US" sz="2800" dirty="0">
                <a:solidFill>
                  <a:prstClr val="black"/>
                </a:solidFill>
                <a:latin typeface="Calibri" panose="020F0502020204030204"/>
              </a:rPr>
              <a:t>: </a:t>
            </a:r>
            <a:r>
              <a:rPr lang="vi-VN" sz="2800" i="1" dirty="0">
                <a:solidFill>
                  <a:prstClr val="black"/>
                </a:solidFill>
                <a:latin typeface="Calibri" panose="020F0502020204030204"/>
              </a:rPr>
              <a:t>Mỗi người cần phải làm tốt công việc của mình, bởi mỗi công việc có một giá trị riêng, việc nào cũng mang lại lợi ích cho cuộc sống, việc nào cũng đáng quý, đáng trân trọng.</a:t>
            </a:r>
          </a:p>
        </p:txBody>
      </p:sp>
      <p:pic>
        <p:nvPicPr>
          <p:cNvPr id="9" name="Picture 8" descr="Icon&#10;&#10;Description automatically generated">
            <a:extLst>
              <a:ext uri="{FF2B5EF4-FFF2-40B4-BE49-F238E27FC236}">
                <a16:creationId xmlns:a16="http://schemas.microsoft.com/office/drawing/2014/main" id="{FF21E081-7A7C-B9CE-D855-3DE7116FD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1923839"/>
            <a:ext cx="521448" cy="521448"/>
          </a:xfrm>
          <a:prstGeom prst="rect">
            <a:avLst/>
          </a:prstGeom>
        </p:spPr>
      </p:pic>
      <p:pic>
        <p:nvPicPr>
          <p:cNvPr id="10" name="Picture 9" descr="Icon&#10;&#10;Description automatically generated">
            <a:extLst>
              <a:ext uri="{FF2B5EF4-FFF2-40B4-BE49-F238E27FC236}">
                <a16:creationId xmlns:a16="http://schemas.microsoft.com/office/drawing/2014/main" id="{305BCC9D-B575-8016-E8C1-059D36A2C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549" y="3239934"/>
            <a:ext cx="521448" cy="521448"/>
          </a:xfrm>
          <a:prstGeom prst="rect">
            <a:avLst/>
          </a:prstGeom>
        </p:spPr>
      </p:pic>
      <p:pic>
        <p:nvPicPr>
          <p:cNvPr id="11" name="Picture 10">
            <a:extLst>
              <a:ext uri="{FF2B5EF4-FFF2-40B4-BE49-F238E27FC236}">
                <a16:creationId xmlns:a16="http://schemas.microsoft.com/office/drawing/2014/main" id="{FFF9AFA8-53F0-9DE9-DB85-49E912AD0AE6}"/>
              </a:ext>
            </a:extLst>
          </p:cNvPr>
          <p:cNvPicPr>
            <a:picLocks noChangeAspect="1"/>
          </p:cNvPicPr>
          <p:nvPr/>
        </p:nvPicPr>
        <p:blipFill>
          <a:blip r:embed="rId4"/>
          <a:stretch>
            <a:fillRect/>
          </a:stretch>
        </p:blipFill>
        <p:spPr>
          <a:xfrm>
            <a:off x="2851486" y="-125052"/>
            <a:ext cx="6889077" cy="1926503"/>
          </a:xfrm>
          <a:prstGeom prst="rect">
            <a:avLst/>
          </a:prstGeom>
        </p:spPr>
      </p:pic>
      <p:pic>
        <p:nvPicPr>
          <p:cNvPr id="12" name="Picture 11" descr="Icon&#10;&#10;Description automatically generated">
            <a:extLst>
              <a:ext uri="{FF2B5EF4-FFF2-40B4-BE49-F238E27FC236}">
                <a16:creationId xmlns:a16="http://schemas.microsoft.com/office/drawing/2014/main" id="{372C4C05-047C-E6ED-AB2B-29125AE32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4430559"/>
            <a:ext cx="521448" cy="521448"/>
          </a:xfrm>
          <a:prstGeom prst="rect">
            <a:avLst/>
          </a:prstGeom>
        </p:spPr>
      </p:pic>
    </p:spTree>
    <p:custDataLst>
      <p:tags r:id="rId1"/>
    </p:custDataLst>
    <p:extLst>
      <p:ext uri="{BB962C8B-B14F-4D97-AF65-F5344CB8AC3E}">
        <p14:creationId xmlns:p14="http://schemas.microsoft.com/office/powerpoint/2010/main" val="1660009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E180D4A7-C9FB-4DFB-919C-405C955672EB}">
      <p14:showEvtLst xmlns:p14="http://schemas.microsoft.com/office/powerpoint/2010/main">
        <p14:playEvt time="264" objId="20"/>
      </p14:showEvtLst>
    </p:ext>
  </p:extLs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a16="http://schemas.microsoft.com/office/drawing/2014/main" id="{DEDC158A-3F2E-0BFE-AF5B-925CAE83F220}"/>
              </a:ext>
            </a:extLst>
          </p:cNvPr>
          <p:cNvPicPr>
            <a:picLocks noChangeAspect="1"/>
          </p:cNvPicPr>
          <p:nvPr/>
        </p:nvPicPr>
        <p:blipFill>
          <a:blip r:embed="rId5"/>
          <a:stretch>
            <a:fillRect/>
          </a:stretch>
        </p:blipFill>
        <p:spPr>
          <a:xfrm>
            <a:off x="4909922" y="191471"/>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EC415D-1079-45D7-2104-CC34F8DBFFBE}"/>
              </a:ext>
            </a:extLst>
          </p:cNvPr>
          <p:cNvPicPr>
            <a:picLocks noChangeAspect="1"/>
          </p:cNvPicPr>
          <p:nvPr/>
        </p:nvPicPr>
        <p:blipFill>
          <a:blip r:embed="rId3"/>
          <a:stretch>
            <a:fillRect/>
          </a:stretch>
        </p:blipFill>
        <p:spPr>
          <a:xfrm>
            <a:off x="1606260" y="1262150"/>
            <a:ext cx="9608129" cy="2371550"/>
          </a:xfrm>
          <a:prstGeom prst="rect">
            <a:avLst/>
          </a:prstGeom>
        </p:spPr>
      </p:pic>
      <p:sp>
        <p:nvSpPr>
          <p:cNvPr id="13" name="TextBox 12">
            <a:extLst>
              <a:ext uri="{FF2B5EF4-FFF2-40B4-BE49-F238E27FC236}">
                <a16:creationId xmlns:a16="http://schemas.microsoft.com/office/drawing/2014/main" id="{63A4A3D5-8A9F-6ACC-0AC8-5ED150AE9368}"/>
              </a:ext>
            </a:extLst>
          </p:cNvPr>
          <p:cNvSpPr txBox="1"/>
          <p:nvPr/>
        </p:nvSpPr>
        <p:spPr>
          <a:xfrm>
            <a:off x="8771382" y="6399014"/>
            <a:ext cx="3420618" cy="369332"/>
          </a:xfrm>
          <a:prstGeom prst="rect">
            <a:avLst/>
          </a:prstGeom>
          <a:noFill/>
        </p:spPr>
        <p:txBody>
          <a:bodyPr wrap="square">
            <a:spAutoFit/>
          </a:bodyPr>
          <a:lstStyle/>
          <a:p>
            <a:r>
              <a:rPr lang="en-US" dirty="0" err="1">
                <a:solidFill>
                  <a:srgbClr val="00B0F0"/>
                </a:solidFill>
                <a:latin typeface="#9Slide03 AmpleSoft Bold" panose="02000000000000000000" pitchFamily="2" charset="0"/>
              </a:rPr>
              <a:t>Hương</a:t>
            </a:r>
            <a:r>
              <a:rPr lang="en-US" dirty="0">
                <a:solidFill>
                  <a:srgbClr val="00B0F0"/>
                </a:solidFill>
                <a:latin typeface="#9Slide03 AmpleSoft Bold" panose="02000000000000000000" pitchFamily="2" charset="0"/>
              </a:rPr>
              <a:t> </a:t>
            </a:r>
            <a:r>
              <a:rPr lang="en-US" dirty="0" err="1">
                <a:solidFill>
                  <a:srgbClr val="00B0F0"/>
                </a:solidFill>
                <a:latin typeface="#9Slide03 AmpleSoft Bold" panose="02000000000000000000" pitchFamily="2" charset="0"/>
              </a:rPr>
              <a:t>Thảo</a:t>
            </a:r>
            <a:r>
              <a:rPr lang="en-US" dirty="0">
                <a:solidFill>
                  <a:srgbClr val="00B0F0"/>
                </a:solidFill>
                <a:latin typeface="#9Slide03 AmpleSoft Bold" panose="02000000000000000000" pitchFamily="2" charset="0"/>
              </a:rPr>
              <a:t> – </a:t>
            </a:r>
            <a:r>
              <a:rPr lang="en-US" dirty="0" err="1">
                <a:solidFill>
                  <a:srgbClr val="00B0F0"/>
                </a:solidFill>
                <a:latin typeface="#9Slide03 AmpleSoft Bold" panose="02000000000000000000" pitchFamily="2" charset="0"/>
              </a:rPr>
              <a:t>Zalo</a:t>
            </a:r>
            <a:r>
              <a:rPr lang="en-US" dirty="0">
                <a:solidFill>
                  <a:srgbClr val="00B0F0"/>
                </a:solidFill>
                <a:latin typeface="#9Slide03 AmpleSoft Bold" panose="02000000000000000000" pitchFamily="2" charset="0"/>
              </a:rPr>
              <a:t> 0972.115.126</a:t>
            </a:r>
          </a:p>
        </p:txBody>
      </p:sp>
    </p:spTree>
    <p:custDataLst>
      <p:tags r:id="rId1"/>
    </p:custDataLst>
    <p:extLst>
      <p:ext uri="{BB962C8B-B14F-4D97-AF65-F5344CB8AC3E}">
        <p14:creationId xmlns:p14="http://schemas.microsoft.com/office/powerpoint/2010/main" val="1929548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a16="http://schemas.microsoft.com/office/drawing/2014/main"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a16="http://schemas.microsoft.com/office/drawing/2014/main"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sp>
        <p:nvSpPr>
          <p:cNvPr id="17" name="TextBox 16">
            <a:extLst>
              <a:ext uri="{FF2B5EF4-FFF2-40B4-BE49-F238E27FC236}">
                <a16:creationId xmlns:a16="http://schemas.microsoft.com/office/drawing/2014/main" id="{0FD30C9A-82B4-6EFB-8688-A1CD30CB95FD}"/>
              </a:ext>
            </a:extLst>
          </p:cNvPr>
          <p:cNvSpPr txBox="1"/>
          <p:nvPr/>
        </p:nvSpPr>
        <p:spPr>
          <a:xfrm>
            <a:off x="8771382" y="6399014"/>
            <a:ext cx="3420618" cy="369332"/>
          </a:xfrm>
          <a:prstGeom prst="rect">
            <a:avLst/>
          </a:prstGeom>
          <a:noFill/>
        </p:spPr>
        <p:txBody>
          <a:bodyPr wrap="square">
            <a:spAutoFit/>
          </a:bodyPr>
          <a:lstStyle/>
          <a:p>
            <a:r>
              <a:rPr lang="en-US" dirty="0" err="1">
                <a:solidFill>
                  <a:srgbClr val="00B0F0"/>
                </a:solidFill>
                <a:latin typeface="#9Slide03 AmpleSoft Bold" panose="02000000000000000000" pitchFamily="2" charset="0"/>
              </a:rPr>
              <a:t>Hương</a:t>
            </a:r>
            <a:r>
              <a:rPr lang="en-US" dirty="0">
                <a:solidFill>
                  <a:srgbClr val="00B0F0"/>
                </a:solidFill>
                <a:latin typeface="#9Slide03 AmpleSoft Bold" panose="02000000000000000000" pitchFamily="2" charset="0"/>
              </a:rPr>
              <a:t> </a:t>
            </a:r>
            <a:r>
              <a:rPr lang="en-US" dirty="0" err="1">
                <a:solidFill>
                  <a:srgbClr val="00B0F0"/>
                </a:solidFill>
                <a:latin typeface="#9Slide03 AmpleSoft Bold" panose="02000000000000000000" pitchFamily="2" charset="0"/>
              </a:rPr>
              <a:t>Thảo</a:t>
            </a:r>
            <a:r>
              <a:rPr lang="en-US" dirty="0">
                <a:solidFill>
                  <a:srgbClr val="00B0F0"/>
                </a:solidFill>
                <a:latin typeface="#9Slide03 AmpleSoft Bold" panose="02000000000000000000" pitchFamily="2" charset="0"/>
              </a:rPr>
              <a:t> – </a:t>
            </a:r>
            <a:r>
              <a:rPr lang="en-US" dirty="0" err="1">
                <a:solidFill>
                  <a:srgbClr val="00B0F0"/>
                </a:solidFill>
                <a:latin typeface="#9Slide03 AmpleSoft Bold" panose="02000000000000000000" pitchFamily="2" charset="0"/>
              </a:rPr>
              <a:t>Zalo</a:t>
            </a:r>
            <a:r>
              <a:rPr lang="en-US" dirty="0">
                <a:solidFill>
                  <a:srgbClr val="00B0F0"/>
                </a:solidFill>
                <a:latin typeface="#9Slide03 AmpleSoft Bold" panose="02000000000000000000" pitchFamily="2" charset="0"/>
              </a:rPr>
              <a:t> 0972.115.126</a:t>
            </a:r>
          </a:p>
        </p:txBody>
      </p:sp>
      <p:pic>
        <p:nvPicPr>
          <p:cNvPr id="19" name="Gọi Đò">
            <a:hlinkClick r:id="" action="ppaction://media"/>
            <a:extLst>
              <a:ext uri="{FF2B5EF4-FFF2-40B4-BE49-F238E27FC236}">
                <a16:creationId xmlns:a16="http://schemas.microsoft.com/office/drawing/2014/main"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a16="http://schemas.microsoft.com/office/drawing/2014/main" id="{73F7BB8A-B0C5-F89D-EEBD-079CE3DB0E3C}"/>
              </a:ext>
            </a:extLst>
          </p:cNvPr>
          <p:cNvSpPr/>
          <p:nvPr/>
        </p:nvSpPr>
        <p:spPr>
          <a:xfrm>
            <a:off x="438912" y="804672"/>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mple" panose="02000000000000000000" pitchFamily="2" charset="0"/>
                <a:cs typeface="Calibri" panose="020F0502020204030204" pitchFamily="34" charset="0"/>
              </a:rPr>
              <a:t>Hằng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ngày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sinh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vùng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nước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phải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vượt</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một</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dòng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mới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đến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được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trường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Bây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giờ</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ơi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hãy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giúp</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ấy</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dễ</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là</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trả</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lời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đúng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câu</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hỏi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nhé</a:t>
            </a:r>
            <a:r>
              <a:rPr lang="en-US" sz="2800" dirty="0">
                <a:latin typeface="#9Slide03 Ample" panose="02000000000000000000" pitchFamily="2" charset="0"/>
                <a:cs typeface="Calibri" panose="020F0502020204030204" pitchFamily="34" charset="0"/>
              </a:rPr>
              <a:t>!</a:t>
            </a:r>
          </a:p>
        </p:txBody>
      </p:sp>
      <p:sp>
        <p:nvSpPr>
          <p:cNvPr id="12" name="TextBox 11">
            <a:extLst>
              <a:ext uri="{FF2B5EF4-FFF2-40B4-BE49-F238E27FC236}">
                <a16:creationId xmlns:a16="http://schemas.microsoft.com/office/drawing/2014/main" id="{D8AA9D20-D395-F5A1-9252-36E19FEB71FE}"/>
              </a:ext>
            </a:extLst>
          </p:cNvPr>
          <p:cNvSpPr txBox="1"/>
          <p:nvPr/>
        </p:nvSpPr>
        <p:spPr>
          <a:xfrm>
            <a:off x="7877175" y="6488668"/>
            <a:ext cx="4397121"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285751" y="142875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lang="en-US" sz="2200" b="1" dirty="0">
                <a:solidFill>
                  <a:prstClr val="black"/>
                </a:solidFill>
                <a:latin typeface="Cambria" panose="02040503050406030204" pitchFamily="18" charset="0"/>
                <a:ea typeface="Cambria" panose="02040503050406030204" pitchFamily="18" charset="0"/>
              </a:rPr>
              <a:t>.</a:t>
            </a:r>
            <a:endParaRPr lang="vi-VN" sz="2200" b="1" dirty="0">
              <a:solidFill>
                <a:prstClr val="black"/>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EBD1AC-418F-9B58-2536-9FAC95AA9863}"/>
              </a:ext>
            </a:extLst>
          </p:cNvPr>
          <p:cNvSpPr/>
          <p:nvPr/>
        </p:nvSpPr>
        <p:spPr>
          <a:xfrm>
            <a:off x="7286625"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7342899A-C329-C543-994C-881C52386D24}"/>
              </a:ext>
            </a:extLst>
          </p:cNvPr>
          <p:cNvSpPr/>
          <p:nvPr/>
        </p:nvSpPr>
        <p:spPr>
          <a:xfrm>
            <a:off x="310603" y="22002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AF203F7A-ADFC-8376-0AA6-D2943A6B9C8B}"/>
              </a:ext>
            </a:extLst>
          </p:cNvPr>
          <p:cNvSpPr/>
          <p:nvPr/>
        </p:nvSpPr>
        <p:spPr>
          <a:xfrm>
            <a:off x="377277"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63B1D42A-29B0-FBFB-54C0-C486547BD465}"/>
              </a:ext>
            </a:extLst>
          </p:cNvPr>
          <p:cNvSpPr/>
          <p:nvPr/>
        </p:nvSpPr>
        <p:spPr>
          <a:xfrm>
            <a:off x="344719" y="1743076"/>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a:t>
            </a:r>
            <a:r>
              <a:rPr lang="vi-VN" sz="2700" b="1" dirty="0">
                <a:solidFill>
                  <a:srgbClr val="FF0000"/>
                </a:solidFill>
                <a:latin typeface="Cambria" panose="02040503050406030204" pitchFamily="18" charset="0"/>
                <a:ea typeface="Cambria" panose="02040503050406030204" pitchFamily="18"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44" dur="2000" fill="hold"/>
                                        <p:tgtEl>
                                          <p:spTgt spid="3081"/>
                                        </p:tgtEl>
                                        <p:attrNameLst>
                                          <p:attrName>ppt_x</p:attrName>
                                          <p:attrName>ppt_y</p:attrName>
                                        </p:attrNameLst>
                                      </p:cBhvr>
                                      <p:rCtr x="-7552" y="-2130"/>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4 -4.07407E-6 L -0.59531 0.01389 " pathEditMode="relative" rAng="0" ptsTypes="AA">
                                      <p:cBhvr>
                                        <p:cTn id="47" dur="1900" fill="hold"/>
                                        <p:tgtEl>
                                          <p:spTgt spid="3081"/>
                                        </p:tgtEl>
                                        <p:attrNameLst>
                                          <p:attrName>ppt_x</p:attrName>
                                          <p:attrName>ppt_y</p:attrName>
                                        </p:attrNameLst>
                                      </p:cBhvr>
                                      <p:rCtr x="-23555" y="694"/>
                                    </p:animMotion>
                                  </p:childTnLst>
                                </p:cTn>
                              </p:par>
                              <p:par>
                                <p:cTn id="48" presetID="35" presetClass="path" presetSubtype="0" accel="50000" decel="50000" fill="hold" nodeType="withEffect">
                                  <p:stCondLst>
                                    <p:cond delay="0"/>
                                  </p:stCondLst>
                                  <p:childTnLst>
                                    <p:animMotion origin="layout" path="M -2.70833E-6 3.7037E-6 L -0.48906 0.01666 " pathEditMode="relative" rAng="0" ptsTypes="AA">
                                      <p:cBhvr>
                                        <p:cTn id="49" dur="2000" fill="hold"/>
                                        <p:tgtEl>
                                          <p:spTgt spid="18"/>
                                        </p:tgtEl>
                                        <p:attrNameLst>
                                          <p:attrName>ppt_x</p:attrName>
                                          <p:attrName>ppt_y</p:attrName>
                                        </p:attrNameLst>
                                      </p:cBhvr>
                                      <p:rCtr x="-24453" y="833"/>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6" grpId="0" animBg="1"/>
      <p:bldP spid="6" grpId="1"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04775" y="1295400"/>
            <a:ext cx="11982450" cy="2400301"/>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sp>
        <p:nvSpPr>
          <p:cNvPr id="4" name="Rectangle 3">
            <a:extLst>
              <a:ext uri="{FF2B5EF4-FFF2-40B4-BE49-F238E27FC236}">
                <a16:creationId xmlns:a16="http://schemas.microsoft.com/office/drawing/2014/main" id="{7CA9B1CE-202E-A7F8-C9E6-BED951E841D2}"/>
              </a:ext>
            </a:extLst>
          </p:cNvPr>
          <p:cNvSpPr/>
          <p:nvPr/>
        </p:nvSpPr>
        <p:spPr>
          <a:xfrm>
            <a:off x="6600824" y="1819275"/>
            <a:ext cx="5419726"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760EA1AC-C6EC-114D-F400-023A6DB105D0}"/>
              </a:ext>
            </a:extLst>
          </p:cNvPr>
          <p:cNvSpPr/>
          <p:nvPr/>
        </p:nvSpPr>
        <p:spPr>
          <a:xfrm>
            <a:off x="139152" y="2219325"/>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5B44E90F-CEC5-C8D1-E5E6-778C2C658C57}"/>
              </a:ext>
            </a:extLst>
          </p:cNvPr>
          <p:cNvSpPr/>
          <p:nvPr/>
        </p:nvSpPr>
        <p:spPr>
          <a:xfrm>
            <a:off x="177253" y="2524126"/>
            <a:ext cx="11852822"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2FFA8C4-69F1-EC41-E432-3B5DC75C9964}"/>
              </a:ext>
            </a:extLst>
          </p:cNvPr>
          <p:cNvSpPr/>
          <p:nvPr/>
        </p:nvSpPr>
        <p:spPr>
          <a:xfrm>
            <a:off x="139153" y="2886075"/>
            <a:ext cx="11929022"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3C5005AB-4A85-16AC-EE16-063DE484EBA6}"/>
              </a:ext>
            </a:extLst>
          </p:cNvPr>
          <p:cNvSpPr/>
          <p:nvPr/>
        </p:nvSpPr>
        <p:spPr>
          <a:xfrm>
            <a:off x="110578"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C80E34F-73FC-1CDA-9F08-B127381BB915}"/>
              </a:ext>
            </a:extLst>
          </p:cNvPr>
          <p:cNvSpPr/>
          <p:nvPr/>
        </p:nvSpPr>
        <p:spPr>
          <a:xfrm>
            <a:off x="276225" y="1503293"/>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sp>
        <p:nvSpPr>
          <p:cNvPr id="17" name="TextBox 16">
            <a:extLst>
              <a:ext uri="{FF2B5EF4-FFF2-40B4-BE49-F238E27FC236}">
                <a16:creationId xmlns:a16="http://schemas.microsoft.com/office/drawing/2014/main" id="{B416E211-3C85-A342-58AC-134EF165E3AF}"/>
              </a:ext>
            </a:extLst>
          </p:cNvPr>
          <p:cNvSpPr txBox="1"/>
          <p:nvPr/>
        </p:nvSpPr>
        <p:spPr>
          <a:xfrm>
            <a:off x="3618357" y="6488668"/>
            <a:ext cx="3737610" cy="369332"/>
          </a:xfrm>
          <a:prstGeom prst="rect">
            <a:avLst/>
          </a:prstGeom>
          <a:noFill/>
        </p:spPr>
        <p:txBody>
          <a:bodyPr wrap="square">
            <a:spAutoFit/>
          </a:bodyPr>
          <a:lstStyle/>
          <a:p>
            <a:r>
              <a:rPr lang="en-US" b="1" dirty="0" err="1">
                <a:solidFill>
                  <a:srgbClr val="00B0F0"/>
                </a:solidFill>
                <a:latin typeface="Cambria" panose="02040503050406030204" pitchFamily="18" charset="0"/>
                <a:ea typeface="Cambria" panose="02040503050406030204" pitchFamily="18" charset="0"/>
              </a:rPr>
              <a:t>Hương</a:t>
            </a:r>
            <a:r>
              <a:rPr lang="en-US" b="1" dirty="0">
                <a:solidFill>
                  <a:srgbClr val="00B0F0"/>
                </a:solidFill>
                <a:latin typeface="Cambria" panose="02040503050406030204" pitchFamily="18" charset="0"/>
                <a:ea typeface="Cambria" panose="02040503050406030204" pitchFamily="18" charset="0"/>
              </a:rPr>
              <a:t> </a:t>
            </a:r>
            <a:r>
              <a:rPr lang="en-US" b="1" dirty="0" err="1">
                <a:solidFill>
                  <a:srgbClr val="00B0F0"/>
                </a:solidFill>
                <a:latin typeface="Cambria" panose="02040503050406030204" pitchFamily="18" charset="0"/>
                <a:ea typeface="Cambria" panose="02040503050406030204" pitchFamily="18" charset="0"/>
              </a:rPr>
              <a:t>Thảo</a:t>
            </a:r>
            <a:r>
              <a:rPr lang="en-US" b="1" dirty="0">
                <a:solidFill>
                  <a:srgbClr val="00B0F0"/>
                </a:solidFill>
                <a:latin typeface="Cambria" panose="02040503050406030204" pitchFamily="18" charset="0"/>
                <a:ea typeface="Cambria" panose="02040503050406030204" pitchFamily="18" charset="0"/>
              </a:rPr>
              <a:t> – </a:t>
            </a:r>
            <a:r>
              <a:rPr lang="en-US" b="1" dirty="0" err="1">
                <a:solidFill>
                  <a:srgbClr val="00B0F0"/>
                </a:solidFill>
                <a:latin typeface="Cambria" panose="02040503050406030204" pitchFamily="18" charset="0"/>
                <a:ea typeface="Cambria" panose="02040503050406030204" pitchFamily="18" charset="0"/>
              </a:rPr>
              <a:t>Zalo</a:t>
            </a:r>
            <a:r>
              <a:rPr lang="en-US" b="1"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42"/>
                                        </p:tgtEl>
                                        <p:attrNameLst>
                                          <p:attrName>ppt_x</p:attrName>
                                        </p:attrNameLst>
                                      </p:cBhvr>
                                      <p:tavLst>
                                        <p:tav tm="0">
                                          <p:val>
                                            <p:strVal val="ppt_x"/>
                                          </p:val>
                                        </p:tav>
                                        <p:tav tm="100000">
                                          <p:val>
                                            <p:strVal val="ppt_x"/>
                                          </p:val>
                                        </p:tav>
                                      </p:tavLst>
                                    </p:anim>
                                    <p:anim calcmode="lin" valueType="num">
                                      <p:cBhvr additive="base">
                                        <p:cTn id="32" dur="500"/>
                                        <p:tgtEl>
                                          <p:spTgt spid="42"/>
                                        </p:tgtEl>
                                        <p:attrNameLst>
                                          <p:attrName>ppt_y</p:attrName>
                                        </p:attrNameLst>
                                      </p:cBhvr>
                                      <p:tavLst>
                                        <p:tav tm="0">
                                          <p:val>
                                            <p:strVal val="ppt_y"/>
                                          </p:val>
                                        </p:tav>
                                        <p:tav tm="100000">
                                          <p:val>
                                            <p:strVal val="1+ppt_h/2"/>
                                          </p:val>
                                        </p:tav>
                                      </p:tavLst>
                                    </p:anim>
                                    <p:set>
                                      <p:cBhvr>
                                        <p:cTn id="33" dur="1" fill="hold">
                                          <p:stCondLst>
                                            <p:cond delay="499"/>
                                          </p:stCondLst>
                                        </p:cTn>
                                        <p:tgtEl>
                                          <p:spTgt spid="42"/>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5" dur="2000" fill="hold"/>
                                        <p:tgtEl>
                                          <p:spTgt spid="3081"/>
                                        </p:tgtEl>
                                        <p:attrNameLst>
                                          <p:attrName>ppt_x</p:attrName>
                                          <p:attrName>ppt_y</p:attrName>
                                        </p:attrNameLst>
                                      </p:cBhvr>
                                      <p:rCtr x="-6380" y="-2431"/>
                                    </p:animMotion>
                                  </p:childTnLst>
                                </p:cTn>
                              </p:par>
                            </p:childTnLst>
                          </p:cTn>
                        </p:par>
                        <p:par>
                          <p:cTn id="66" fill="hold">
                            <p:stCondLst>
                              <p:cond delay="2000"/>
                            </p:stCondLst>
                            <p:childTnLst>
                              <p:par>
                                <p:cTn id="67" presetID="35" presetClass="path" presetSubtype="0" accel="50000" decel="50000" fill="hold" nodeType="afterEffect">
                                  <p:stCondLst>
                                    <p:cond delay="0"/>
                                  </p:stCondLst>
                                  <p:childTnLst>
                                    <p:animMotion origin="layout" path="M -0.12435 3.7037E-7 L -0.59532 0.01389 " pathEditMode="relative" rAng="0" ptsTypes="AA">
                                      <p:cBhvr>
                                        <p:cTn id="68" dur="2000" fill="hold"/>
                                        <p:tgtEl>
                                          <p:spTgt spid="3081"/>
                                        </p:tgtEl>
                                        <p:attrNameLst>
                                          <p:attrName>ppt_x</p:attrName>
                                          <p:attrName>ppt_y</p:attrName>
                                        </p:attrNameLst>
                                      </p:cBhvr>
                                      <p:rCtr x="-23555" y="694"/>
                                    </p:animMotion>
                                  </p:childTnLst>
                                </p:cTn>
                              </p:par>
                              <p:par>
                                <p:cTn id="69" presetID="35" presetClass="path" presetSubtype="0" accel="50000" decel="50000" fill="hold" nodeType="withEffect">
                                  <p:stCondLst>
                                    <p:cond delay="0"/>
                                  </p:stCondLst>
                                  <p:childTnLst>
                                    <p:animMotion origin="layout" path="M -2.70833E-6 -4.07407E-6 L -0.48906 0.01667 " pathEditMode="relative" rAng="0" ptsTypes="AA">
                                      <p:cBhvr>
                                        <p:cTn id="70" dur="2000" fill="hold"/>
                                        <p:tgtEl>
                                          <p:spTgt spid="18"/>
                                        </p:tgtEl>
                                        <p:attrNameLst>
                                          <p:attrName>ppt_x</p:attrName>
                                          <p:attrName>ppt_y</p:attrName>
                                        </p:attrNameLst>
                                      </p:cBhvr>
                                      <p:rCtr x="-24453" y="833"/>
                                    </p:animMotion>
                                  </p:childTnLst>
                                </p:cTn>
                              </p:par>
                            </p:childTnLst>
                          </p:cTn>
                        </p:par>
                        <p:par>
                          <p:cTn id="71" fill="hold">
                            <p:stCondLst>
                              <p:cond delay="4000"/>
                            </p:stCondLst>
                            <p:childTnLst>
                              <p:par>
                                <p:cTn id="72"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73"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806249" y="3825535"/>
            <a:ext cx="1664352" cy="1969179"/>
          </a:xfrm>
          <a:prstGeom prst="rect">
            <a:avLst/>
          </a:prstGeom>
        </p:spPr>
      </p:pic>
      <p:sp>
        <p:nvSpPr>
          <p:cNvPr id="5" name="Rectangle 4">
            <a:extLst>
              <a:ext uri="{FF2B5EF4-FFF2-40B4-BE49-F238E27FC236}">
                <a16:creationId xmlns:a16="http://schemas.microsoft.com/office/drawing/2014/main" id="{16DB1BCC-9897-7A6F-D865-4CF3EFC49080}"/>
              </a:ext>
            </a:extLst>
          </p:cNvPr>
          <p:cNvSpPr/>
          <p:nvPr/>
        </p:nvSpPr>
        <p:spPr>
          <a:xfrm>
            <a:off x="314326" y="1438275"/>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Thuyền mành nghĩ ngợi rồi nói:</a:t>
            </a:r>
          </a:p>
          <a:p>
            <a:pPr lvl="0" algn="just"/>
            <a:r>
              <a:rPr lang="vi-VN" sz="2800" dirty="0">
                <a:solidFill>
                  <a:prstClr val="black"/>
                </a:solidFill>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p:txBody>
      </p:sp>
      <p:sp>
        <p:nvSpPr>
          <p:cNvPr id="6" name="Rectangle 5">
            <a:extLst>
              <a:ext uri="{FF2B5EF4-FFF2-40B4-BE49-F238E27FC236}">
                <a16:creationId xmlns:a16="http://schemas.microsoft.com/office/drawing/2014/main" id="{FA6A8BFD-39E1-7D06-036C-729E1E79CA7D}"/>
              </a:ext>
            </a:extLst>
          </p:cNvPr>
          <p:cNvSpPr/>
          <p:nvPr/>
        </p:nvSpPr>
        <p:spPr>
          <a:xfrm>
            <a:off x="577303" y="2124075"/>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A8CE332-3F06-FACD-A3BE-1682EFC0D8E4}"/>
              </a:ext>
            </a:extLst>
          </p:cNvPr>
          <p:cNvSpPr/>
          <p:nvPr/>
        </p:nvSpPr>
        <p:spPr>
          <a:xfrm>
            <a:off x="320128" y="26193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C91BE09-D0E3-FF2E-A792-84B199CAE02B}"/>
              </a:ext>
            </a:extLst>
          </p:cNvPr>
          <p:cNvSpPr/>
          <p:nvPr/>
        </p:nvSpPr>
        <p:spPr>
          <a:xfrm>
            <a:off x="396327" y="3009900"/>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DBEE7F3-D648-D0AF-DC35-31F89A21B835}"/>
              </a:ext>
            </a:extLst>
          </p:cNvPr>
          <p:cNvSpPr/>
          <p:nvPr/>
        </p:nvSpPr>
        <p:spPr>
          <a:xfrm>
            <a:off x="304801" y="1514474"/>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mảnh 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44" dur="2000" fill="hold"/>
                                        <p:tgtEl>
                                          <p:spTgt spid="3081"/>
                                        </p:tgtEl>
                                        <p:attrNameLst>
                                          <p:attrName>ppt_x</p:attrName>
                                          <p:attrName>ppt_y</p:attrName>
                                        </p:attrNameLst>
                                      </p:cBhvr>
                                      <p:rCtr x="-6458" y="-2801"/>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2.22222E-6 L -0.55013 0.03958 " pathEditMode="relative" rAng="0" ptsTypes="AA">
                                      <p:cBhvr>
                                        <p:cTn id="47" dur="2000" fill="hold"/>
                                        <p:tgtEl>
                                          <p:spTgt spid="3081"/>
                                        </p:tgtEl>
                                        <p:attrNameLst>
                                          <p:attrName>ppt_x</p:attrName>
                                          <p:attrName>ppt_y</p:attrName>
                                        </p:attrNameLst>
                                      </p:cBhvr>
                                      <p:rCtr x="-21289" y="1968"/>
                                    </p:animMotion>
                                  </p:childTnLst>
                                </p:cTn>
                              </p:par>
                              <p:par>
                                <p:cTn id="48" presetID="35" presetClass="path" presetSubtype="0" accel="50000" decel="50000" fill="hold" nodeType="withEffect">
                                  <p:stCondLst>
                                    <p:cond delay="0"/>
                                  </p:stCondLst>
                                  <p:childTnLst>
                                    <p:animMotion origin="layout" path="M 4.58333E-6 -4.44444E-6 L -0.42982 0.07362 " pathEditMode="relative" rAng="0" ptsTypes="AA">
                                      <p:cBhvr>
                                        <p:cTn id="49" dur="2000" fill="hold"/>
                                        <p:tgtEl>
                                          <p:spTgt spid="18"/>
                                        </p:tgtEl>
                                        <p:attrNameLst>
                                          <p:attrName>ppt_x</p:attrName>
                                          <p:attrName>ppt_y</p:attrName>
                                        </p:attrNameLst>
                                      </p:cBhvr>
                                      <p:rCtr x="-21497" y="3681"/>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sz="4000"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đỡ ngang 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730049" y="38826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542722" y="3880784"/>
            <a:ext cx="1658256" cy="1877731"/>
          </a:xfrm>
          <a:prstGeom prst="rect">
            <a:avLst/>
          </a:prstGeom>
        </p:spPr>
      </p:pic>
      <p:sp>
        <p:nvSpPr>
          <p:cNvPr id="7" name="Rectangle 6">
            <a:extLst>
              <a:ext uri="{FF2B5EF4-FFF2-40B4-BE49-F238E27FC236}">
                <a16:creationId xmlns:a16="http://schemas.microsoft.com/office/drawing/2014/main" id="{2BE442D0-4E92-F69B-1B74-2E44DD410C3D}"/>
              </a:ext>
            </a:extLst>
          </p:cNvPr>
          <p:cNvSpPr/>
          <p:nvPr/>
        </p:nvSpPr>
        <p:spPr>
          <a:xfrm>
            <a:off x="323851" y="148590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400" dirty="0">
                <a:solidFill>
                  <a:prstClr val="black"/>
                </a:solidFill>
                <a:latin typeface="Cambria" panose="02040503050406030204" pitchFamily="18" charset="0"/>
                <a:ea typeface="Cambria" panose="02040503050406030204" pitchFamily="18" charset="0"/>
              </a:rPr>
              <a:t>Thấy đò ngang đăm chiêu, thuyền mành nói với giọng thân mật:</a:t>
            </a:r>
          </a:p>
          <a:p>
            <a:pPr lvl="0" algn="just"/>
            <a:r>
              <a:rPr lang="vi-VN" sz="2400" dirty="0">
                <a:solidFill>
                  <a:prstClr val="black"/>
                </a:solidFill>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r>
              <a:rPr lang="vi-VN" sz="2400" dirty="0">
                <a:solidFill>
                  <a:prstClr val="black"/>
                </a:solidFill>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p:txBody>
      </p:sp>
      <p:sp>
        <p:nvSpPr>
          <p:cNvPr id="9" name="Rectangle 8">
            <a:extLst>
              <a:ext uri="{FF2B5EF4-FFF2-40B4-BE49-F238E27FC236}">
                <a16:creationId xmlns:a16="http://schemas.microsoft.com/office/drawing/2014/main" id="{F445055A-53D4-109D-F36D-E5B06A345516}"/>
              </a:ext>
            </a:extLst>
          </p:cNvPr>
          <p:cNvSpPr/>
          <p:nvPr/>
        </p:nvSpPr>
        <p:spPr>
          <a:xfrm>
            <a:off x="367753"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E02D07BC-04D4-9231-D580-77E61F944E66}"/>
              </a:ext>
            </a:extLst>
          </p:cNvPr>
          <p:cNvSpPr/>
          <p:nvPr/>
        </p:nvSpPr>
        <p:spPr>
          <a:xfrm>
            <a:off x="358228" y="2209800"/>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1E7AE7D2-05F3-C125-FE69-D33770FCCD6F}"/>
              </a:ext>
            </a:extLst>
          </p:cNvPr>
          <p:cNvSpPr/>
          <p:nvPr/>
        </p:nvSpPr>
        <p:spPr>
          <a:xfrm>
            <a:off x="377278" y="2552700"/>
            <a:ext cx="1175298"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A84AB83-749D-207C-96E1-4712086ABED8}"/>
              </a:ext>
            </a:extLst>
          </p:cNvPr>
          <p:cNvSpPr/>
          <p:nvPr/>
        </p:nvSpPr>
        <p:spPr>
          <a:xfrm>
            <a:off x="257176" y="1809750"/>
            <a:ext cx="11687174"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mành giúp đò ngang nhận ra: Hằng ngày, đò ngang làm một công việc rất hữu ích: đưa đò, nên đò ngang luôn được mọi người yêu mến, ngóng đợi. Thậm chỉ, thuyền mảnh cũng mong ước được mọi người yêu quý và ngóng đợi như vậy.</a:t>
            </a:r>
          </a:p>
        </p:txBody>
      </p:sp>
      <p:sp>
        <p:nvSpPr>
          <p:cNvPr id="21" name="TextBox 20">
            <a:extLst>
              <a:ext uri="{FF2B5EF4-FFF2-40B4-BE49-F238E27FC236}">
                <a16:creationId xmlns:a16="http://schemas.microsoft.com/office/drawing/2014/main" id="{5DF99709-EB96-7563-BE3A-885849C1B576}"/>
              </a:ext>
            </a:extLst>
          </p:cNvPr>
          <p:cNvSpPr txBox="1"/>
          <p:nvPr/>
        </p:nvSpPr>
        <p:spPr>
          <a:xfrm>
            <a:off x="8771382" y="6399014"/>
            <a:ext cx="6094476"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44" dur="2000" fill="hold"/>
                                        <p:tgtEl>
                                          <p:spTgt spid="3081"/>
                                        </p:tgtEl>
                                        <p:attrNameLst>
                                          <p:attrName>ppt_x</p:attrName>
                                          <p:attrName>ppt_y</p:attrName>
                                        </p:attrNameLst>
                                      </p:cBhvr>
                                      <p:rCtr x="-6497" y="-2824"/>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4.44444E-6 L -0.52592 0.01598 " pathEditMode="relative" rAng="0" ptsTypes="AA">
                                      <p:cBhvr>
                                        <p:cTn id="47" dur="2200" fill="hold"/>
                                        <p:tgtEl>
                                          <p:spTgt spid="3081"/>
                                        </p:tgtEl>
                                        <p:attrNameLst>
                                          <p:attrName>ppt_x</p:attrName>
                                          <p:attrName>ppt_y</p:attrName>
                                        </p:attrNameLst>
                                      </p:cBhvr>
                                      <p:rCtr x="-20078" y="787"/>
                                    </p:animMotion>
                                  </p:childTnLst>
                                </p:cTn>
                              </p:par>
                              <p:par>
                                <p:cTn id="48" presetID="35" presetClass="path" presetSubtype="0" accel="50000" decel="50000" fill="hold" nodeType="withEffect">
                                  <p:stCondLst>
                                    <p:cond delay="0"/>
                                  </p:stCondLst>
                                  <p:childTnLst>
                                    <p:animMotion origin="layout" path="M -1.45833E-6 1.11111E-6 L -0.36732 0.04861 " pathEditMode="relative" rAng="0" ptsTypes="AA">
                                      <p:cBhvr>
                                        <p:cTn id="49" dur="2000" fill="hold"/>
                                        <p:tgtEl>
                                          <p:spTgt spid="18"/>
                                        </p:tgtEl>
                                        <p:attrNameLst>
                                          <p:attrName>ppt_x</p:attrName>
                                          <p:attrName>ppt_y</p:attrName>
                                        </p:attrNameLst>
                                      </p:cBhvr>
                                      <p:rCtr x="-18372" y="2431"/>
                                    </p:animMotion>
                                  </p:childTnLst>
                                </p:cTn>
                              </p:par>
                            </p:childTnLst>
                          </p:cTn>
                        </p:par>
                        <p:par>
                          <p:cTn id="50" fill="hold">
                            <p:stCondLst>
                              <p:cond delay="4200"/>
                            </p:stCondLst>
                            <p:childTnLst>
                              <p:par>
                                <p:cTn id="51"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285750" y="193601"/>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7"/>
          <a:stretch>
            <a:fillRect/>
          </a:stretch>
        </p:blipFill>
        <p:spPr>
          <a:xfrm>
            <a:off x="2018284" y="36540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8"/>
          <a:stretch>
            <a:fillRect/>
          </a:stretch>
        </p:blipFill>
        <p:spPr>
          <a:xfrm>
            <a:off x="2781261" y="37615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a16="http://schemas.microsoft.com/office/drawing/2014/main" id="{6286605E-7AC6-0547-E8B3-6F74CF799D04}"/>
              </a:ext>
            </a:extLst>
          </p:cNvPr>
          <p:cNvSpPr/>
          <p:nvPr/>
        </p:nvSpPr>
        <p:spPr>
          <a:xfrm>
            <a:off x="240773"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7B175D2F-510E-76D9-6BA2-D4D036161129}"/>
              </a:ext>
            </a:extLst>
          </p:cNvPr>
          <p:cNvSpPr txBox="1"/>
          <p:nvPr/>
        </p:nvSpPr>
        <p:spPr>
          <a:xfrm>
            <a:off x="8771382" y="6399014"/>
            <a:ext cx="6094476"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0972.115.126</a:t>
            </a:r>
          </a:p>
        </p:txBody>
      </p:sp>
      <p:pic>
        <p:nvPicPr>
          <p:cNvPr id="2" name="Picture 1">
            <a:extLst>
              <a:ext uri="{FF2B5EF4-FFF2-40B4-BE49-F238E27FC236}">
                <a16:creationId xmlns:a16="http://schemas.microsoft.com/office/drawing/2014/main" id="{4267BB29-94C1-1E62-799A-50C923A2CF39}"/>
              </a:ext>
            </a:extLst>
          </p:cNvPr>
          <p:cNvPicPr>
            <a:picLocks noChangeAspect="1"/>
          </p:cNvPicPr>
          <p:nvPr/>
        </p:nvPicPr>
        <p:blipFill>
          <a:blip r:embed="rId3"/>
          <a:stretch>
            <a:fillRect/>
          </a:stretch>
        </p:blipFill>
        <p:spPr>
          <a:xfrm>
            <a:off x="3430361" y="1475034"/>
            <a:ext cx="7200572" cy="2065164"/>
          </a:xfrm>
          <a:prstGeom prst="rect">
            <a:avLst/>
          </a:prstGeom>
        </p:spPr>
      </p:pic>
    </p:spTree>
    <p:custDataLst>
      <p:tags r:id="rId1"/>
    </p:custDataLst>
    <p:extLst>
      <p:ext uri="{BB962C8B-B14F-4D97-AF65-F5344CB8AC3E}">
        <p14:creationId xmlns:p14="http://schemas.microsoft.com/office/powerpoint/2010/main" val="1915561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9Slide03 Ample" panose="02000000000000000000" pitchFamily="2" charset="0"/>
            </a:endParaRPr>
          </a:p>
        </p:txBody>
      </p:sp>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a16="http://schemas.microsoft.com/office/drawing/2014/main"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Tụi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nhé</a:t>
            </a:r>
            <a:r>
              <a:rPr lang="en-US" sz="4800" b="1"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pic>
        <p:nvPicPr>
          <p:cNvPr id="7" name="Picture 6">
            <a:extLst>
              <a:ext uri="{FF2B5EF4-FFF2-40B4-BE49-F238E27FC236}">
                <a16:creationId xmlns:a16="http://schemas.microsoft.com/office/drawing/2014/main" id="{EE3359A1-A079-9EDE-F1BB-4E90E39DB5C1}"/>
              </a:ext>
            </a:extLst>
          </p:cNvPr>
          <p:cNvPicPr>
            <a:picLocks noChangeAspect="1"/>
          </p:cNvPicPr>
          <p:nvPr/>
        </p:nvPicPr>
        <p:blipFill>
          <a:blip r:embed="rId3"/>
          <a:stretch>
            <a:fillRect/>
          </a:stretch>
        </p:blipFill>
        <p:spPr>
          <a:xfrm>
            <a:off x="1399928" y="1373603"/>
            <a:ext cx="10412870" cy="2834886"/>
          </a:xfrm>
          <a:prstGeom prst="rect">
            <a:avLst/>
          </a:prstGeom>
        </p:spPr>
      </p:pic>
    </p:spTree>
    <p:custDataLst>
      <p:tags r:id="rId1"/>
    </p:custDataLst>
    <p:extLst>
      <p:ext uri="{BB962C8B-B14F-4D97-AF65-F5344CB8AC3E}">
        <p14:creationId xmlns:p14="http://schemas.microsoft.com/office/powerpoint/2010/main" val="64637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algn="ctr"/>
            <a:r>
              <a:rPr lang="en-US" sz="3200" b="1" i="0" dirty="0">
                <a:solidFill>
                  <a:srgbClr val="000000"/>
                </a:solidFill>
                <a:effectLst/>
              </a:rPr>
              <a:t>1. </a:t>
            </a:r>
            <a:r>
              <a:rPr lang="en-US" sz="3200" b="1" i="0" dirty="0" err="1">
                <a:solidFill>
                  <a:srgbClr val="000000"/>
                </a:solidFill>
                <a:effectLst/>
              </a:rPr>
              <a:t>Tìm</a:t>
            </a:r>
            <a:r>
              <a:rPr lang="en-US" sz="3200" b="1" i="0" dirty="0">
                <a:solidFill>
                  <a:srgbClr val="000000"/>
                </a:solidFill>
                <a:effectLst/>
              </a:rPr>
              <a:t> </a:t>
            </a:r>
            <a:r>
              <a:rPr lang="en-US" sz="3200" b="1" i="0" dirty="0" err="1">
                <a:solidFill>
                  <a:srgbClr val="000000"/>
                </a:solidFill>
                <a:effectLst/>
              </a:rPr>
              <a:t>cách</a:t>
            </a:r>
            <a:r>
              <a:rPr lang="en-US" sz="3200" b="1" i="0" dirty="0">
                <a:solidFill>
                  <a:srgbClr val="000000"/>
                </a:solidFill>
                <a:effectLst/>
              </a:rPr>
              <a:t> </a:t>
            </a:r>
            <a:r>
              <a:rPr lang="en-US" sz="3200" b="1" i="0" dirty="0" err="1">
                <a:solidFill>
                  <a:srgbClr val="000000"/>
                </a:solidFill>
                <a:effectLst/>
              </a:rPr>
              <a:t>giải</a:t>
            </a:r>
            <a:r>
              <a:rPr lang="en-US" sz="3200" b="1" i="0" dirty="0">
                <a:solidFill>
                  <a:srgbClr val="000000"/>
                </a:solidFill>
                <a:effectLst/>
              </a:rPr>
              <a:t> </a:t>
            </a:r>
            <a:r>
              <a:rPr lang="en-US" sz="3200" b="1" i="0" dirty="0" err="1">
                <a:solidFill>
                  <a:srgbClr val="000000"/>
                </a:solidFill>
                <a:effectLst/>
              </a:rPr>
              <a:t>thích</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B </a:t>
            </a:r>
            <a:r>
              <a:rPr lang="en-US" sz="3200" b="1" i="0" dirty="0" err="1">
                <a:solidFill>
                  <a:srgbClr val="000000"/>
                </a:solidFill>
                <a:effectLst/>
              </a:rPr>
              <a:t>phù</a:t>
            </a:r>
            <a:r>
              <a:rPr lang="en-US" sz="3200" b="1" i="0" dirty="0">
                <a:solidFill>
                  <a:srgbClr val="000000"/>
                </a:solidFill>
                <a:effectLst/>
              </a:rPr>
              <a:t> </a:t>
            </a:r>
            <a:r>
              <a:rPr lang="en-US" sz="3200" b="1" i="0" dirty="0" err="1">
                <a:solidFill>
                  <a:srgbClr val="000000"/>
                </a:solidFill>
                <a:effectLst/>
              </a:rPr>
              <a:t>hợp</a:t>
            </a:r>
            <a:r>
              <a:rPr lang="en-US" sz="3200" b="1" i="0" dirty="0">
                <a:solidFill>
                  <a:srgbClr val="000000"/>
                </a:solidFill>
                <a:effectLst/>
              </a:rPr>
              <a:t> </a:t>
            </a:r>
            <a:r>
              <a:rPr lang="en-US" sz="3200" b="1" i="0" dirty="0" err="1">
                <a:solidFill>
                  <a:srgbClr val="000000"/>
                </a:solidFill>
                <a:effectLst/>
              </a:rPr>
              <a:t>với</a:t>
            </a:r>
            <a:r>
              <a:rPr lang="en-US" sz="3200" b="1" i="0" dirty="0">
                <a:solidFill>
                  <a:srgbClr val="000000"/>
                </a:solidFill>
                <a:effectLst/>
              </a:rPr>
              <a:t> </a:t>
            </a:r>
            <a:r>
              <a:rPr lang="en-US" sz="3200" b="1" i="0" dirty="0" err="1">
                <a:solidFill>
                  <a:srgbClr val="000000"/>
                </a:solidFill>
                <a:effectLst/>
              </a:rPr>
              <a:t>thành</a:t>
            </a:r>
            <a:r>
              <a:rPr lang="en-US" sz="3200" b="1" i="0" dirty="0">
                <a:solidFill>
                  <a:srgbClr val="000000"/>
                </a:solidFill>
                <a:effectLst/>
              </a:rPr>
              <a:t> </a:t>
            </a:r>
            <a:r>
              <a:rPr lang="en-US" sz="3200" b="1" i="0" dirty="0" err="1">
                <a:solidFill>
                  <a:srgbClr val="000000"/>
                </a:solidFill>
                <a:effectLst/>
              </a:rPr>
              <a:t>ngữ</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A. </a:t>
            </a:r>
            <a:endParaRPr lang="en-US" sz="3200" b="1" dirty="0"/>
          </a:p>
        </p:txBody>
      </p:sp>
      <p:pic>
        <p:nvPicPr>
          <p:cNvPr id="8" name="Picture 7">
            <a:extLst>
              <a:ext uri="{FF2B5EF4-FFF2-40B4-BE49-F238E27FC236}">
                <a16:creationId xmlns:a16="http://schemas.microsoft.com/office/drawing/2014/main" id="{22009BD2-3D0D-F13D-A6D5-8166F461C155}"/>
              </a:ext>
            </a:extLst>
          </p:cNvPr>
          <p:cNvPicPr>
            <a:picLocks noChangeAspect="1"/>
          </p:cNvPicPr>
          <p:nvPr/>
        </p:nvPicPr>
        <p:blipFill>
          <a:blip r:embed="rId4"/>
          <a:stretch>
            <a:fillRect/>
          </a:stretch>
        </p:blipFill>
        <p:spPr>
          <a:xfrm>
            <a:off x="1572621" y="1264278"/>
            <a:ext cx="8896475" cy="4424141"/>
          </a:xfrm>
          <a:prstGeom prst="rect">
            <a:avLst/>
          </a:prstGeom>
        </p:spPr>
      </p:pic>
      <p:cxnSp>
        <p:nvCxnSpPr>
          <p:cNvPr id="10" name="Straight Arrow Connector 9">
            <a:extLst>
              <a:ext uri="{FF2B5EF4-FFF2-40B4-BE49-F238E27FC236}">
                <a16:creationId xmlns:a16="http://schemas.microsoft.com/office/drawing/2014/main" id="{96D1F46C-B79E-43A9-66C3-6700AF7BA425}"/>
              </a:ext>
            </a:extLst>
          </p:cNvPr>
          <p:cNvCxnSpPr>
            <a:cxnSpLocks/>
          </p:cNvCxnSpPr>
          <p:nvPr/>
        </p:nvCxnSpPr>
        <p:spPr>
          <a:xfrm>
            <a:off x="4008474" y="2530549"/>
            <a:ext cx="765545" cy="193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EC9E4C-83A3-8486-3AF5-1CBB8FC6E91C}"/>
              </a:ext>
            </a:extLst>
          </p:cNvPr>
          <p:cNvCxnSpPr>
            <a:cxnSpLocks/>
          </p:cNvCxnSpPr>
          <p:nvPr/>
        </p:nvCxnSpPr>
        <p:spPr>
          <a:xfrm flipV="1">
            <a:off x="4157329" y="2434856"/>
            <a:ext cx="648587" cy="1052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DF1F2CD-73D0-50F8-2EDE-A473DB1B3D0B}"/>
              </a:ext>
            </a:extLst>
          </p:cNvPr>
          <p:cNvCxnSpPr>
            <a:cxnSpLocks/>
          </p:cNvCxnSpPr>
          <p:nvPr/>
        </p:nvCxnSpPr>
        <p:spPr>
          <a:xfrm>
            <a:off x="4061636" y="4550734"/>
            <a:ext cx="765545" cy="8506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9E7F48-91C5-F681-BD4A-FC8794C2D316}"/>
              </a:ext>
            </a:extLst>
          </p:cNvPr>
          <p:cNvCxnSpPr>
            <a:cxnSpLocks/>
          </p:cNvCxnSpPr>
          <p:nvPr/>
        </p:nvCxnSpPr>
        <p:spPr>
          <a:xfrm flipV="1">
            <a:off x="3912780" y="3338623"/>
            <a:ext cx="839973" cy="195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090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lvl="0" algn="ctr"/>
            <a:r>
              <a:rPr lang="en-US" sz="3200" b="1" dirty="0">
                <a:solidFill>
                  <a:srgbClr val="000000"/>
                </a:solidFill>
              </a:rPr>
              <a:t>2. </a:t>
            </a:r>
            <a:r>
              <a:rPr lang="en-US" sz="3200" b="1" dirty="0" err="1">
                <a:solidFill>
                  <a:srgbClr val="000000"/>
                </a:solidFill>
              </a:rPr>
              <a:t>Thành</a:t>
            </a:r>
            <a:r>
              <a:rPr lang="en-US" sz="3200" b="1" dirty="0">
                <a:solidFill>
                  <a:srgbClr val="000000"/>
                </a:solidFill>
              </a:rPr>
              <a:t> </a:t>
            </a:r>
            <a:r>
              <a:rPr lang="en-US" sz="3200" b="1" dirty="0" err="1">
                <a:solidFill>
                  <a:srgbClr val="000000"/>
                </a:solidFill>
              </a:rPr>
              <a:t>ngữ</a:t>
            </a:r>
            <a:r>
              <a:rPr lang="en-US" sz="3200" b="1" dirty="0">
                <a:solidFill>
                  <a:srgbClr val="000000"/>
                </a:solidFill>
              </a:rPr>
              <a:t> </a:t>
            </a:r>
            <a:r>
              <a:rPr lang="en-US" sz="3200" b="1" dirty="0" err="1">
                <a:solidFill>
                  <a:srgbClr val="000000"/>
                </a:solidFill>
              </a:rPr>
              <a:t>nào</a:t>
            </a:r>
            <a:r>
              <a:rPr lang="en-US" sz="3200" b="1" dirty="0">
                <a:solidFill>
                  <a:srgbClr val="000000"/>
                </a:solidFill>
              </a:rPr>
              <a:t> </a:t>
            </a:r>
            <a:r>
              <a:rPr lang="en-US" sz="3200" b="1" dirty="0" err="1">
                <a:solidFill>
                  <a:srgbClr val="000000"/>
                </a:solidFill>
              </a:rPr>
              <a:t>có</a:t>
            </a:r>
            <a:r>
              <a:rPr lang="en-US" sz="3200" b="1" dirty="0">
                <a:solidFill>
                  <a:srgbClr val="000000"/>
                </a:solidFill>
              </a:rPr>
              <a:t> </a:t>
            </a:r>
            <a:r>
              <a:rPr lang="en-US" sz="3200" b="1" dirty="0" err="1">
                <a:solidFill>
                  <a:srgbClr val="000000"/>
                </a:solidFill>
              </a:rPr>
              <a:t>thể</a:t>
            </a:r>
            <a:r>
              <a:rPr lang="en-US" sz="3200" b="1" dirty="0">
                <a:solidFill>
                  <a:srgbClr val="000000"/>
                </a:solidFill>
              </a:rPr>
              <a:t> </a:t>
            </a:r>
            <a:r>
              <a:rPr lang="en-US" sz="3200" b="1" dirty="0" err="1">
                <a:solidFill>
                  <a:srgbClr val="000000"/>
                </a:solidFill>
              </a:rPr>
              <a:t>thay</a:t>
            </a:r>
            <a:r>
              <a:rPr lang="en-US" sz="3200" b="1" dirty="0">
                <a:solidFill>
                  <a:srgbClr val="000000"/>
                </a:solidFill>
              </a:rPr>
              <a:t> </a:t>
            </a:r>
            <a:r>
              <a:rPr lang="en-US" sz="3200" b="1" dirty="0" err="1">
                <a:solidFill>
                  <a:srgbClr val="000000"/>
                </a:solidFill>
              </a:rPr>
              <a:t>cho</a:t>
            </a:r>
            <a:r>
              <a:rPr lang="en-US" sz="3200" b="1" dirty="0">
                <a:solidFill>
                  <a:srgbClr val="000000"/>
                </a:solidFill>
              </a:rPr>
              <a:t> </a:t>
            </a:r>
            <a:r>
              <a:rPr lang="en-US" sz="3200" b="1" dirty="0" err="1">
                <a:solidFill>
                  <a:srgbClr val="000000"/>
                </a:solidFill>
              </a:rPr>
              <a:t>bông</a:t>
            </a:r>
            <a:r>
              <a:rPr lang="en-US" sz="3200" b="1" dirty="0">
                <a:solidFill>
                  <a:srgbClr val="000000"/>
                </a:solidFill>
              </a:rPr>
              <a:t> </a:t>
            </a:r>
            <a:r>
              <a:rPr lang="en-US" sz="3200" b="1" dirty="0" err="1">
                <a:solidFill>
                  <a:srgbClr val="000000"/>
                </a:solidFill>
              </a:rPr>
              <a:t>hoa</a:t>
            </a:r>
            <a:r>
              <a:rPr lang="en-US" sz="3200" b="1" dirty="0">
                <a:solidFill>
                  <a:srgbClr val="000000"/>
                </a:solidFill>
              </a:rPr>
              <a:t> </a:t>
            </a:r>
            <a:r>
              <a:rPr lang="en-US" sz="3200" b="1" dirty="0" err="1">
                <a:solidFill>
                  <a:srgbClr val="000000"/>
                </a:solidFill>
              </a:rPr>
              <a:t>trong</a:t>
            </a:r>
            <a:r>
              <a:rPr lang="en-US" sz="3200" b="1" dirty="0">
                <a:solidFill>
                  <a:srgbClr val="000000"/>
                </a:solidFill>
              </a:rPr>
              <a:t> </a:t>
            </a:r>
            <a:r>
              <a:rPr lang="en-US" sz="3200" b="1" dirty="0" err="1">
                <a:solidFill>
                  <a:srgbClr val="000000"/>
                </a:solidFill>
              </a:rPr>
              <a:t>mỗi</a:t>
            </a:r>
            <a:r>
              <a:rPr lang="en-US" sz="3200" b="1" dirty="0">
                <a:solidFill>
                  <a:srgbClr val="000000"/>
                </a:solidFill>
              </a:rPr>
              <a:t> </a:t>
            </a:r>
            <a:r>
              <a:rPr lang="en-US" sz="3200" b="1" dirty="0" err="1">
                <a:solidFill>
                  <a:srgbClr val="000000"/>
                </a:solidFill>
              </a:rPr>
              <a:t>câu</a:t>
            </a:r>
            <a:r>
              <a:rPr lang="en-US" sz="3200" b="1" dirty="0">
                <a:solidFill>
                  <a:srgbClr val="000000"/>
                </a:solidFill>
              </a:rPr>
              <a:t> </a:t>
            </a:r>
            <a:r>
              <a:rPr lang="en-US" sz="3200" b="1" dirty="0" err="1">
                <a:solidFill>
                  <a:srgbClr val="000000"/>
                </a:solidFill>
              </a:rPr>
              <a:t>sau</a:t>
            </a:r>
            <a:r>
              <a:rPr lang="en-US" sz="3200" b="1" dirty="0">
                <a:solidFill>
                  <a:srgbClr val="000000"/>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3068DF79-9DBF-FBE6-DCF4-BD314F137EFB}"/>
              </a:ext>
            </a:extLst>
          </p:cNvPr>
          <p:cNvSpPr txBox="1"/>
          <p:nvPr/>
        </p:nvSpPr>
        <p:spPr>
          <a:xfrm>
            <a:off x="712381" y="1807535"/>
            <a:ext cx="10887740" cy="3970318"/>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a:p>
            <a:endParaRPr lang="en-US" sz="3600" dirty="0">
              <a:latin typeface="Calibri" panose="020F0502020204030204" pitchFamily="34" charset="0"/>
              <a:cs typeface="Calibri" panose="020F0502020204030204" pitchFamily="34" charset="0"/>
            </a:endParaRPr>
          </a:p>
        </p:txBody>
      </p:sp>
      <p:pic>
        <p:nvPicPr>
          <p:cNvPr id="7" name="Picture 6" descr="A pink flower with a black background&#10;&#10;Description automatically generated">
            <a:extLst>
              <a:ext uri="{FF2B5EF4-FFF2-40B4-BE49-F238E27FC236}">
                <a16:creationId xmlns:a16="http://schemas.microsoft.com/office/drawing/2014/main" id="{174F3A4C-06D6-ED40-9194-201A38D8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987" y="3452422"/>
            <a:ext cx="574158" cy="624085"/>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id="{B044F5F9-7E7B-62EC-393D-F77D2E30C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857" y="4079743"/>
            <a:ext cx="574158" cy="624085"/>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id="{1A90486F-569C-89A3-8F99-5283C465C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1415" y="1825641"/>
            <a:ext cx="574158" cy="624085"/>
          </a:xfrm>
          <a:prstGeom prst="rect">
            <a:avLst/>
          </a:prstGeom>
        </p:spPr>
      </p:pic>
      <p:sp>
        <p:nvSpPr>
          <p:cNvPr id="17" name="Rectangle: Rounded Corners 16">
            <a:extLst>
              <a:ext uri="{FF2B5EF4-FFF2-40B4-BE49-F238E27FC236}">
                <a16:creationId xmlns:a16="http://schemas.microsoft.com/office/drawing/2014/main" id="{2B2D10CA-0A91-1B32-1D37-344FD12E8CFB}"/>
              </a:ext>
            </a:extLst>
          </p:cNvPr>
          <p:cNvSpPr/>
          <p:nvPr/>
        </p:nvSpPr>
        <p:spPr>
          <a:xfrm>
            <a:off x="563526" y="1573619"/>
            <a:ext cx="11185451" cy="41360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vi-VN" sz="3600" b="1" i="0" dirty="0">
                <a:solidFill>
                  <a:srgbClr val="FF0000"/>
                </a:solidFill>
                <a:effectLst/>
                <a:latin typeface="Calibri" panose="020F0502020204030204" pitchFamily="34" charset="0"/>
                <a:cs typeface="Calibri" panose="020F0502020204030204" pitchFamily="34" charset="0"/>
              </a:rPr>
              <a:t>dám nghĩ dám làm</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vi-VN" sz="3600" b="1" i="0" dirty="0">
                <a:solidFill>
                  <a:srgbClr val="FF0000"/>
                </a:solidFill>
                <a:effectLst/>
                <a:latin typeface="Calibri" panose="020F0502020204030204" pitchFamily="34" charset="0"/>
                <a:cs typeface="Calibri" panose="020F0502020204030204" pitchFamily="34" charset="0"/>
              </a:rPr>
              <a:t>mỗi người một vẻ</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vi-VN" sz="3600" b="1" i="0" dirty="0">
                <a:solidFill>
                  <a:srgbClr val="FF0000"/>
                </a:solidFill>
                <a:effectLst/>
                <a:latin typeface="Calibri" panose="020F0502020204030204" pitchFamily="34" charset="0"/>
                <a:cs typeface="Calibri" panose="020F0502020204030204" pitchFamily="34" charset="0"/>
              </a:rPr>
              <a:t>miệng nói tay làm</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p:txBody>
      </p:sp>
    </p:spTree>
    <p:custDataLst>
      <p:tags r:id="rId1"/>
    </p:custDataLst>
    <p:extLst>
      <p:ext uri="{BB962C8B-B14F-4D97-AF65-F5344CB8AC3E}">
        <p14:creationId xmlns:p14="http://schemas.microsoft.com/office/powerpoint/2010/main" val="3248276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extLst>
    <p:ext uri="{E180D4A7-C9FB-4DFB-919C-405C955672EB}">
      <p14:showEvtLst xmlns:p14="http://schemas.microsoft.com/office/powerpoint/2010/main">
        <p14:playEvt time="264" objId="20"/>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AD5C313D-0ECE-7A4D-9235-B7F6698E5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6" name="Rectangle: Rounded Corners 5">
            <a:extLst>
              <a:ext uri="{FF2B5EF4-FFF2-40B4-BE49-F238E27FC236}">
                <a16:creationId xmlns:a16="http://schemas.microsoft.com/office/drawing/2014/main" id="{6FA9652B-D439-B691-3DEF-2FBFBDB5D0CA}"/>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ED466C20-DCAC-F0A9-4D08-27F46F551540}"/>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2CF7319F-C006-D813-DEC3-27E38BF0712F}"/>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id="{43EDCE91-1305-9C44-F315-C41C75AB9864}"/>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3" name="TextBox 12">
            <a:extLst>
              <a:ext uri="{FF2B5EF4-FFF2-40B4-BE49-F238E27FC236}">
                <a16:creationId xmlns:a16="http://schemas.microsoft.com/office/drawing/2014/main" id="{B97EF7AF-F489-C8ED-45D7-E0B5A3563870}"/>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5" name="TextBox 14">
            <a:extLst>
              <a:ext uri="{FF2B5EF4-FFF2-40B4-BE49-F238E27FC236}">
                <a16:creationId xmlns:a16="http://schemas.microsoft.com/office/drawing/2014/main" id="{AEA33484-F2A6-280C-6073-D9152997919B}"/>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7" name="Picture 16" descr="A picture containing text&#10;&#10;Description automatically generated">
            <a:extLst>
              <a:ext uri="{FF2B5EF4-FFF2-40B4-BE49-F238E27FC236}">
                <a16:creationId xmlns:a16="http://schemas.microsoft.com/office/drawing/2014/main" id="{0E6AEB6A-677C-CC02-8F6D-84BA5086A0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E7F50074-01E2-A19C-6E25-EFE9F6BD3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F7B28878-4C9F-0422-B889-474A0011BF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7896B85F-790C-2A76-7E4A-1EE3777D69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C8B3C9EA-3717-3A59-CDFE-D4FF47E87D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25" name="Picture 24">
            <a:extLst>
              <a:ext uri="{FF2B5EF4-FFF2-40B4-BE49-F238E27FC236}">
                <a16:creationId xmlns:a16="http://schemas.microsoft.com/office/drawing/2014/main" id="{5F7E91FF-AF9B-4C3E-E43D-410E9241A54E}"/>
              </a:ext>
            </a:extLst>
          </p:cNvPr>
          <p:cNvPicPr>
            <a:picLocks noChangeAspect="1"/>
          </p:cNvPicPr>
          <p:nvPr/>
        </p:nvPicPr>
        <p:blipFill>
          <a:blip r:embed="rId5"/>
          <a:stretch>
            <a:fillRect/>
          </a:stretch>
        </p:blipFill>
        <p:spPr>
          <a:xfrm>
            <a:off x="0" y="546954"/>
            <a:ext cx="4974767" cy="1255885"/>
          </a:xfrm>
          <a:prstGeom prst="rect">
            <a:avLst/>
          </a:prstGeom>
        </p:spPr>
      </p:pic>
    </p:spTree>
    <p:custDataLst>
      <p:tags r:id="rId1"/>
    </p:custDataLst>
    <p:extLst>
      <p:ext uri="{BB962C8B-B14F-4D97-AF65-F5344CB8AC3E}">
        <p14:creationId xmlns:p14="http://schemas.microsoft.com/office/powerpoint/2010/main" val="3755955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randombar(horizont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3" grpId="0"/>
      <p:bldP spid="15" grpId="0"/>
    </p:bldLst>
  </p:timing>
  <p:extLst>
    <p:ext uri="{E180D4A7-C9FB-4DFB-919C-405C955672EB}">
      <p14:showEvtLst xmlns:p14="http://schemas.microsoft.com/office/powerpoint/2010/main">
        <p14:playEvt time="264" objId="20"/>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58" y="2922302"/>
            <a:ext cx="2366551" cy="1804010"/>
          </a:xfrm>
          <a:prstGeom prst="rect">
            <a:avLst/>
          </a:prstGeom>
        </p:spPr>
      </p:pic>
      <p:sp>
        <p:nvSpPr>
          <p:cNvPr id="29" name="TextBox 28">
            <a:extLst>
              <a:ext uri="{FF2B5EF4-FFF2-40B4-BE49-F238E27FC236}">
                <a16:creationId xmlns:a16="http://schemas.microsoft.com/office/drawing/2014/main" id="{546E0BC6-C75E-15D6-03B8-BEC6AF0CDECD}"/>
              </a:ext>
            </a:extLst>
          </p:cNvPr>
          <p:cNvSpPr txBox="1"/>
          <p:nvPr/>
        </p:nvSpPr>
        <p:spPr>
          <a:xfrm>
            <a:off x="8380857" y="5008364"/>
            <a:ext cx="465886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Hương</a:t>
            </a: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Thảo</a:t>
            </a: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 </a:t>
            </a:r>
            <a:r>
              <a:rPr kumimoji="0" lang="en-US" sz="2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Zalo</a:t>
            </a: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0972.115.126</a:t>
            </a:r>
          </a:p>
        </p:txBody>
      </p:sp>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7" name="Picture 6">
            <a:extLst>
              <a:ext uri="{FF2B5EF4-FFF2-40B4-BE49-F238E27FC236}">
                <a16:creationId xmlns:a16="http://schemas.microsoft.com/office/drawing/2014/main" id="{15B92495-365E-B33B-3DD1-FFD0FB410076}"/>
              </a:ext>
            </a:extLst>
          </p:cNvPr>
          <p:cNvPicPr>
            <a:picLocks noChangeAspect="1"/>
          </p:cNvPicPr>
          <p:nvPr/>
        </p:nvPicPr>
        <p:blipFill>
          <a:blip r:embed="rId5"/>
          <a:stretch>
            <a:fillRect/>
          </a:stretch>
        </p:blipFill>
        <p:spPr>
          <a:xfrm>
            <a:off x="1819285" y="464064"/>
            <a:ext cx="8553429" cy="3548180"/>
          </a:xfrm>
          <a:prstGeom prst="rect">
            <a:avLst/>
          </a:prstGeom>
        </p:spPr>
      </p:pic>
    </p:spTree>
    <p:custDataLst>
      <p:tags r:id="rId1"/>
    </p:custDataLst>
    <p:extLst>
      <p:ext uri="{BB962C8B-B14F-4D97-AF65-F5344CB8AC3E}">
        <p14:creationId xmlns:p14="http://schemas.microsoft.com/office/powerpoint/2010/main" val="84480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a16="http://schemas.microsoft.com/office/drawing/2014/main"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5149555A-B198-A9D5-21B2-3C3DBBC50A69}"/>
              </a:ext>
            </a:extLst>
          </p:cNvPr>
          <p:cNvPicPr>
            <a:picLocks noChangeAspect="1"/>
          </p:cNvPicPr>
          <p:nvPr/>
        </p:nvPicPr>
        <p:blipFill>
          <a:blip r:embed="rId3"/>
          <a:stretch>
            <a:fillRect/>
          </a:stretch>
        </p:blipFill>
        <p:spPr>
          <a:xfrm>
            <a:off x="8101229" y="1692289"/>
            <a:ext cx="4090771" cy="2597121"/>
          </a:xfrm>
          <a:prstGeom prst="rect">
            <a:avLst/>
          </a:prstGeom>
        </p:spPr>
      </p:pic>
      <p:sp>
        <p:nvSpPr>
          <p:cNvPr id="5" name="Rounded Rectangle 26">
            <a:extLst>
              <a:ext uri="{FF2B5EF4-FFF2-40B4-BE49-F238E27FC236}">
                <a16:creationId xmlns:a16="http://schemas.microsoft.com/office/drawing/2014/main"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435671" y="2005012"/>
            <a:ext cx="7790829" cy="3757613"/>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3"/>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38" y="2800350"/>
            <a:ext cx="3099455" cy="3822125"/>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0"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id="{613A9CDA-407A-F32C-A658-726AB50ECFFF}"/>
              </a:ext>
            </a:extLst>
          </p:cNvPr>
          <p:cNvPicPr>
            <a:picLocks noChangeAspect="1"/>
          </p:cNvPicPr>
          <p:nvPr/>
        </p:nvPicPr>
        <p:blipFill>
          <a:blip r:embed="rId5"/>
          <a:stretch>
            <a:fillRect/>
          </a:stretch>
        </p:blipFill>
        <p:spPr>
          <a:xfrm>
            <a:off x="6385314" y="317714"/>
            <a:ext cx="5669771" cy="926672"/>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152561"/>
            <a:ext cx="2775218" cy="3422289"/>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1" y="1371600"/>
            <a:ext cx="6000750"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a16="http://schemas.microsoft.com/office/drawing/2014/main" id="{229EEEBA-4147-F960-C275-AE66C99BD4AB}"/>
              </a:ext>
            </a:extLst>
          </p:cNvPr>
          <p:cNvPicPr>
            <a:picLocks noChangeAspect="1"/>
          </p:cNvPicPr>
          <p:nvPr/>
        </p:nvPicPr>
        <p:blipFill>
          <a:blip r:embed="rId6"/>
          <a:stretch>
            <a:fillRect/>
          </a:stretch>
        </p:blipFill>
        <p:spPr>
          <a:xfrm>
            <a:off x="6671064" y="422489"/>
            <a:ext cx="5669771" cy="926672"/>
          </a:xfrm>
          <a:prstGeom prst="rect">
            <a:avLst/>
          </a:prstGeom>
        </p:spPr>
      </p:pic>
      <p:pic>
        <p:nvPicPr>
          <p:cNvPr id="12" name="Picture 11">
            <a:extLst>
              <a:ext uri="{FF2B5EF4-FFF2-40B4-BE49-F238E27FC236}">
                <a16:creationId xmlns:a16="http://schemas.microsoft.com/office/drawing/2014/main" id="{1FD28E77-C72D-813E-D7D1-B330FAB4C796}"/>
              </a:ext>
            </a:extLst>
          </p:cNvPr>
          <p:cNvPicPr>
            <a:picLocks noChangeAspect="1"/>
          </p:cNvPicPr>
          <p:nvPr/>
        </p:nvPicPr>
        <p:blipFill>
          <a:blip r:embed="rId7"/>
          <a:stretch>
            <a:fillRect/>
          </a:stretch>
        </p:blipFill>
        <p:spPr>
          <a:xfrm>
            <a:off x="3718853" y="2711163"/>
            <a:ext cx="2030144" cy="749873"/>
          </a:xfrm>
          <a:prstGeom prst="rect">
            <a:avLst/>
          </a:prstGeom>
        </p:spPr>
      </p:pic>
      <p:pic>
        <p:nvPicPr>
          <p:cNvPr id="14" name="Picture 13">
            <a:extLst>
              <a:ext uri="{FF2B5EF4-FFF2-40B4-BE49-F238E27FC236}">
                <a16:creationId xmlns:a16="http://schemas.microsoft.com/office/drawing/2014/main" id="{E0255A68-767A-C2EA-812B-8D86EA9276FB}"/>
              </a:ext>
            </a:extLst>
          </p:cNvPr>
          <p:cNvPicPr>
            <a:picLocks noChangeAspect="1"/>
          </p:cNvPicPr>
          <p:nvPr/>
        </p:nvPicPr>
        <p:blipFill>
          <a:blip r:embed="rId8"/>
          <a:stretch>
            <a:fillRect/>
          </a:stretch>
        </p:blipFill>
        <p:spPr>
          <a:xfrm>
            <a:off x="1009551" y="1091913"/>
            <a:ext cx="2286198" cy="749873"/>
          </a:xfrm>
          <a:prstGeom prst="rect">
            <a:avLst/>
          </a:prstGeom>
        </p:spPr>
      </p:pic>
    </p:spTree>
    <p:custDataLst>
      <p:tags r:id="rId1"/>
    </p:custDataLst>
    <p:extLst>
      <p:ext uri="{BB962C8B-B14F-4D97-AF65-F5344CB8AC3E}">
        <p14:creationId xmlns:p14="http://schemas.microsoft.com/office/powerpoint/2010/main" val="2891447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pic>
        <p:nvPicPr>
          <p:cNvPr id="5" name="Picture 4">
            <a:extLst>
              <a:ext uri="{FF2B5EF4-FFF2-40B4-BE49-F238E27FC236}">
                <a16:creationId xmlns:a16="http://schemas.microsoft.com/office/drawing/2014/main" id="{47AD98C4-DA44-D21B-D23C-2F396587EF5A}"/>
              </a:ext>
            </a:extLst>
          </p:cNvPr>
          <p:cNvPicPr>
            <a:picLocks noChangeAspect="1"/>
          </p:cNvPicPr>
          <p:nvPr/>
        </p:nvPicPr>
        <p:blipFill>
          <a:blip r:embed="rId3"/>
          <a:stretch>
            <a:fillRect/>
          </a:stretch>
        </p:blipFill>
        <p:spPr>
          <a:xfrm>
            <a:off x="1275575" y="972968"/>
            <a:ext cx="10175106" cy="3042168"/>
          </a:xfrm>
          <a:prstGeom prst="rect">
            <a:avLst/>
          </a:prstGeom>
        </p:spPr>
      </p:pic>
    </p:spTree>
    <p:custDataLst>
      <p:tags r:id="rId1"/>
    </p:custDataLst>
    <p:extLst>
      <p:ext uri="{BB962C8B-B14F-4D97-AF65-F5344CB8AC3E}">
        <p14:creationId xmlns:p14="http://schemas.microsoft.com/office/powerpoint/2010/main" val="3485003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Hương</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a:t>
            </a: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Thảo</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 </a:t>
            </a: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Zalo</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0972.115.126</a:t>
            </a:r>
          </a:p>
        </p:txBody>
      </p:sp>
      <p:pic>
        <p:nvPicPr>
          <p:cNvPr id="10" name="Picture 9" descr="A picture containing icon&#10;&#10;Description automatically generated">
            <a:extLst>
              <a:ext uri="{FF2B5EF4-FFF2-40B4-BE49-F238E27FC236}">
                <a16:creationId xmlns:a16="http://schemas.microsoft.com/office/drawing/2014/main" id="{D5A43901-7565-E018-557A-0CE8BBC6280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458" y="5421086"/>
            <a:ext cx="1436914" cy="1436914"/>
          </a:xfrm>
          <a:prstGeom prst="rect">
            <a:avLst/>
          </a:prstGeom>
        </p:spPr>
      </p:pic>
      <p:pic>
        <p:nvPicPr>
          <p:cNvPr id="11" name="Picture 10">
            <a:extLst>
              <a:ext uri="{FF2B5EF4-FFF2-40B4-BE49-F238E27FC236}">
                <a16:creationId xmlns:a16="http://schemas.microsoft.com/office/drawing/2014/main" id="{C95DC5CE-D5A3-3F68-21E8-DC5222D5E880}"/>
              </a:ext>
            </a:extLst>
          </p:cNvPr>
          <p:cNvPicPr>
            <a:picLocks noChangeAspect="1"/>
          </p:cNvPicPr>
          <p:nvPr/>
        </p:nvPicPr>
        <p:blipFill>
          <a:blip r:embed="rId5"/>
          <a:stretch>
            <a:fillRect/>
          </a:stretch>
        </p:blipFill>
        <p:spPr>
          <a:xfrm>
            <a:off x="5031843" y="5149814"/>
            <a:ext cx="1436914" cy="1436914"/>
          </a:xfrm>
          <a:prstGeom prst="rect">
            <a:avLst/>
          </a:prstGeom>
        </p:spPr>
      </p:pic>
      <p:sp>
        <p:nvSpPr>
          <p:cNvPr id="14" name="Rectangle 13">
            <a:extLst>
              <a:ext uri="{FF2B5EF4-FFF2-40B4-BE49-F238E27FC236}">
                <a16:creationId xmlns:a16="http://schemas.microsoft.com/office/drawing/2014/main" id="{15CE06E0-B668-B688-A042-8A7D726834BF}"/>
              </a:ext>
            </a:extLst>
          </p:cNvPr>
          <p:cNvSpPr/>
          <p:nvPr/>
        </p:nvSpPr>
        <p:spPr>
          <a:xfrm>
            <a:off x="239486" y="661152"/>
            <a:ext cx="11713028" cy="5806968"/>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ea typeface="+mn-ea"/>
              <a:cs typeface="+mn-cs"/>
            </a:endParaRPr>
          </a:p>
        </p:txBody>
      </p:sp>
      <p:grpSp>
        <p:nvGrpSpPr>
          <p:cNvPr id="18" name="Group 17">
            <a:extLst>
              <a:ext uri="{FF2B5EF4-FFF2-40B4-BE49-F238E27FC236}">
                <a16:creationId xmlns:a16="http://schemas.microsoft.com/office/drawing/2014/main" id="{B915DF83-55FC-2C91-22D3-5A747877A9AE}"/>
              </a:ext>
            </a:extLst>
          </p:cNvPr>
          <p:cNvGrpSpPr/>
          <p:nvPr/>
        </p:nvGrpSpPr>
        <p:grpSpPr>
          <a:xfrm>
            <a:off x="2959011" y="1830741"/>
            <a:ext cx="3562718" cy="812800"/>
            <a:chOff x="4439920" y="1656080"/>
            <a:chExt cx="3562718" cy="812800"/>
          </a:xfrm>
        </p:grpSpPr>
        <p:sp>
          <p:nvSpPr>
            <p:cNvPr id="19" name="Rounded Rectangle 6">
              <a:extLst>
                <a:ext uri="{FF2B5EF4-FFF2-40B4-BE49-F238E27FC236}">
                  <a16:creationId xmlns:a16="http://schemas.microsoft.com/office/drawing/2014/main" id="{6BD85936-E0F0-AB2E-A695-82E6F62F370F}"/>
                </a:ext>
              </a:extLst>
            </p:cNvPr>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0" name="Group 19">
              <a:extLst>
                <a:ext uri="{FF2B5EF4-FFF2-40B4-BE49-F238E27FC236}">
                  <a16:creationId xmlns:a16="http://schemas.microsoft.com/office/drawing/2014/main" id="{4FCAF2F2-69EF-C48A-B988-602EC51FEA44}"/>
                </a:ext>
              </a:extLst>
            </p:cNvPr>
            <p:cNvGrpSpPr/>
            <p:nvPr/>
          </p:nvGrpSpPr>
          <p:grpSpPr>
            <a:xfrm>
              <a:off x="4827083" y="1701522"/>
              <a:ext cx="3175555" cy="721915"/>
              <a:chOff x="4766123" y="2523569"/>
              <a:chExt cx="3175555" cy="721915"/>
            </a:xfrm>
          </p:grpSpPr>
          <p:pic>
            <p:nvPicPr>
              <p:cNvPr id="21" name="Picture 20">
                <a:extLst>
                  <a:ext uri="{FF2B5EF4-FFF2-40B4-BE49-F238E27FC236}">
                    <a16:creationId xmlns:a16="http://schemas.microsoft.com/office/drawing/2014/main" id="{788BC05C-3170-6D2D-765F-13309D9BE5DB}"/>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22" name="TextBox 21">
                <a:extLst>
                  <a:ext uri="{FF2B5EF4-FFF2-40B4-BE49-F238E27FC236}">
                    <a16:creationId xmlns:a16="http://schemas.microsoft.com/office/drawing/2014/main" id="{7AC51796-1083-3427-762E-76C2635DD032}"/>
                  </a:ext>
                </a:extLst>
              </p:cNvPr>
              <p:cNvSpPr txBox="1"/>
              <p:nvPr/>
            </p:nvSpPr>
            <p:spPr>
              <a:xfrm>
                <a:off x="5488038" y="2624341"/>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Tai nghe</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3" name="Group 22">
            <a:extLst>
              <a:ext uri="{FF2B5EF4-FFF2-40B4-BE49-F238E27FC236}">
                <a16:creationId xmlns:a16="http://schemas.microsoft.com/office/drawing/2014/main" id="{E1AB4CAF-48CA-5D2B-20C0-DB14D14EB1E4}"/>
              </a:ext>
            </a:extLst>
          </p:cNvPr>
          <p:cNvGrpSpPr/>
          <p:nvPr/>
        </p:nvGrpSpPr>
        <p:grpSpPr>
          <a:xfrm>
            <a:off x="1307316" y="3655192"/>
            <a:ext cx="3633839" cy="971666"/>
            <a:chOff x="4368799" y="3593748"/>
            <a:chExt cx="3633839" cy="971666"/>
          </a:xfrm>
        </p:grpSpPr>
        <p:sp>
          <p:nvSpPr>
            <p:cNvPr id="24" name="Rounded Rectangle 11">
              <a:extLst>
                <a:ext uri="{FF2B5EF4-FFF2-40B4-BE49-F238E27FC236}">
                  <a16:creationId xmlns:a16="http://schemas.microsoft.com/office/drawing/2014/main" id="{3311DDE3-40FD-F67C-0BEE-F241C47E825F}"/>
                </a:ext>
              </a:extLst>
            </p:cNvPr>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5" name="Group 24">
              <a:extLst>
                <a:ext uri="{FF2B5EF4-FFF2-40B4-BE49-F238E27FC236}">
                  <a16:creationId xmlns:a16="http://schemas.microsoft.com/office/drawing/2014/main" id="{7DEE1FDD-E504-C71F-C655-2D5E9FC518D0}"/>
                </a:ext>
              </a:extLst>
            </p:cNvPr>
            <p:cNvGrpSpPr/>
            <p:nvPr/>
          </p:nvGrpSpPr>
          <p:grpSpPr>
            <a:xfrm>
              <a:off x="4633183" y="3593748"/>
              <a:ext cx="3369455" cy="971666"/>
              <a:chOff x="4602700" y="4260121"/>
              <a:chExt cx="3369455" cy="971666"/>
            </a:xfrm>
          </p:grpSpPr>
          <p:pic>
            <p:nvPicPr>
              <p:cNvPr id="26" name="Picture 25">
                <a:extLst>
                  <a:ext uri="{FF2B5EF4-FFF2-40B4-BE49-F238E27FC236}">
                    <a16:creationId xmlns:a16="http://schemas.microsoft.com/office/drawing/2014/main" id="{14503D35-CCBA-17A2-2837-AD2C85D5B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27" name="TextBox 26">
                <a:extLst>
                  <a:ext uri="{FF2B5EF4-FFF2-40B4-BE49-F238E27FC236}">
                    <a16:creationId xmlns:a16="http://schemas.microsoft.com/office/drawing/2014/main" id="{9D5BC4B6-4F5F-8563-7B2B-7A78F5817C34}"/>
                  </a:ext>
                </a:extLst>
              </p:cNvPr>
              <p:cNvSpPr txBox="1"/>
              <p:nvPr/>
            </p:nvSpPr>
            <p:spPr>
              <a:xfrm>
                <a:off x="5518515" y="442769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Mắt dõi</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8" name="Group 27">
            <a:extLst>
              <a:ext uri="{FF2B5EF4-FFF2-40B4-BE49-F238E27FC236}">
                <a16:creationId xmlns:a16="http://schemas.microsoft.com/office/drawing/2014/main" id="{EE6BC5FC-3A00-1F7E-FF34-3B1F464FB62A}"/>
              </a:ext>
            </a:extLst>
          </p:cNvPr>
          <p:cNvGrpSpPr/>
          <p:nvPr/>
        </p:nvGrpSpPr>
        <p:grpSpPr>
          <a:xfrm>
            <a:off x="2448732" y="5489310"/>
            <a:ext cx="3562718" cy="881219"/>
            <a:chOff x="4439920" y="2533283"/>
            <a:chExt cx="3562718" cy="881219"/>
          </a:xfrm>
        </p:grpSpPr>
        <p:sp>
          <p:nvSpPr>
            <p:cNvPr id="29" name="Rounded Rectangle 16">
              <a:extLst>
                <a:ext uri="{FF2B5EF4-FFF2-40B4-BE49-F238E27FC236}">
                  <a16:creationId xmlns:a16="http://schemas.microsoft.com/office/drawing/2014/main" id="{0BAF8324-6B36-225F-C5E2-56558BB463D4}"/>
                </a:ext>
              </a:extLst>
            </p:cNvPr>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30" name="Group 29">
              <a:extLst>
                <a:ext uri="{FF2B5EF4-FFF2-40B4-BE49-F238E27FC236}">
                  <a16:creationId xmlns:a16="http://schemas.microsoft.com/office/drawing/2014/main" id="{ED50BA6B-E7BE-2340-FC9B-1467C7BC082E}"/>
                </a:ext>
              </a:extLst>
            </p:cNvPr>
            <p:cNvGrpSpPr/>
            <p:nvPr/>
          </p:nvGrpSpPr>
          <p:grpSpPr>
            <a:xfrm>
              <a:off x="4694140" y="2556259"/>
              <a:ext cx="3308498" cy="840877"/>
              <a:chOff x="4633180" y="3352340"/>
              <a:chExt cx="3308498" cy="840877"/>
            </a:xfrm>
          </p:grpSpPr>
          <p:pic>
            <p:nvPicPr>
              <p:cNvPr id="31" name="Picture 30">
                <a:extLst>
                  <a:ext uri="{FF2B5EF4-FFF2-40B4-BE49-F238E27FC236}">
                    <a16:creationId xmlns:a16="http://schemas.microsoft.com/office/drawing/2014/main" id="{1A5E1A8A-8C21-25A6-4247-FB1022C81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32" name="TextBox 31">
                <a:extLst>
                  <a:ext uri="{FF2B5EF4-FFF2-40B4-BE49-F238E27FC236}">
                    <a16:creationId xmlns:a16="http://schemas.microsoft.com/office/drawing/2014/main" id="{407D1D0A-778F-C151-A9DE-54A5EC1DA6A4}"/>
                  </a:ext>
                </a:extLst>
              </p:cNvPr>
              <p:cNvSpPr txBox="1"/>
              <p:nvPr/>
            </p:nvSpPr>
            <p:spPr>
              <a:xfrm>
                <a:off x="5488038" y="356866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Tay dò</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cxnSp>
        <p:nvCxnSpPr>
          <p:cNvPr id="33" name="Straight Arrow Connector 32">
            <a:extLst>
              <a:ext uri="{FF2B5EF4-FFF2-40B4-BE49-F238E27FC236}">
                <a16:creationId xmlns:a16="http://schemas.microsoft.com/office/drawing/2014/main" id="{95C94D53-C323-2489-9626-58F09F207DB4}"/>
              </a:ext>
            </a:extLst>
          </p:cNvPr>
          <p:cNvCxnSpPr/>
          <p:nvPr/>
        </p:nvCxnSpPr>
        <p:spPr>
          <a:xfrm flipH="1" flipV="1">
            <a:off x="5966372" y="2237141"/>
            <a:ext cx="721914" cy="1772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4F29567-31BB-4EEF-7233-DF8721863582}"/>
              </a:ext>
            </a:extLst>
          </p:cNvPr>
          <p:cNvCxnSpPr/>
          <p:nvPr/>
        </p:nvCxnSpPr>
        <p:spPr>
          <a:xfrm flipH="1">
            <a:off x="4456917" y="3979562"/>
            <a:ext cx="2221855" cy="13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718F6D4-2CA2-2B35-B650-81BA9B0C8DAA}"/>
              </a:ext>
            </a:extLst>
          </p:cNvPr>
          <p:cNvCxnSpPr/>
          <p:nvPr/>
        </p:nvCxnSpPr>
        <p:spPr>
          <a:xfrm flipH="1">
            <a:off x="5070014" y="3979562"/>
            <a:ext cx="1608758" cy="1950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92A58CEC-DD3B-5E35-1E53-35DCFC2C93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6827340" y="3349432"/>
            <a:ext cx="3314917" cy="2727703"/>
          </a:xfrm>
          <a:prstGeom prst="rect">
            <a:avLst/>
          </a:prstGeom>
        </p:spPr>
      </p:pic>
      <p:pic>
        <p:nvPicPr>
          <p:cNvPr id="38" name="Picture 37">
            <a:extLst>
              <a:ext uri="{FF2B5EF4-FFF2-40B4-BE49-F238E27FC236}">
                <a16:creationId xmlns:a16="http://schemas.microsoft.com/office/drawing/2014/main" id="{AD761D07-0875-28B3-D67E-101FF8CE4C3E}"/>
              </a:ext>
            </a:extLst>
          </p:cNvPr>
          <p:cNvPicPr>
            <a:picLocks noChangeAspect="1"/>
          </p:cNvPicPr>
          <p:nvPr/>
        </p:nvPicPr>
        <p:blipFill>
          <a:blip r:embed="rId12"/>
          <a:stretch>
            <a:fillRect/>
          </a:stretch>
        </p:blipFill>
        <p:spPr>
          <a:xfrm>
            <a:off x="2665703" y="111147"/>
            <a:ext cx="7785267" cy="1231499"/>
          </a:xfrm>
          <a:prstGeom prst="rect">
            <a:avLst/>
          </a:prstGeom>
        </p:spPr>
      </p:pic>
    </p:spTree>
    <p:custDataLst>
      <p:tags r:id="rId1"/>
    </p:custDataLst>
    <p:extLst>
      <p:ext uri="{BB962C8B-B14F-4D97-AF65-F5344CB8AC3E}">
        <p14:creationId xmlns:p14="http://schemas.microsoft.com/office/powerpoint/2010/main" val="452476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01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264" objId="2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7|2.9"/>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1.7|2.9"/>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1.7|2.9"/>
</p:tagLst>
</file>

<file path=ppt/tags/tag16.xml><?xml version="1.0" encoding="utf-8"?>
<p:tagLst xmlns:a="http://schemas.openxmlformats.org/drawingml/2006/main" xmlns:r="http://schemas.openxmlformats.org/officeDocument/2006/relationships" xmlns:p="http://schemas.openxmlformats.org/presentationml/2006/main">
  <p:tag name="TIMING" val="|1.7|2.9"/>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1.7|2.9"/>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0.9"/>
</p:tagLst>
</file>

<file path=ppt/tags/tag21.xml><?xml version="1.0" encoding="utf-8"?>
<p:tagLst xmlns:a="http://schemas.openxmlformats.org/drawingml/2006/main" xmlns:r="http://schemas.openxmlformats.org/officeDocument/2006/relationships" xmlns:p="http://schemas.openxmlformats.org/presentationml/2006/main">
  <p:tag name="TIMING" val="|0.7"/>
</p:tagLst>
</file>

<file path=ppt/tags/tag22.xml><?xml version="1.0" encoding="utf-8"?>
<p:tagLst xmlns:a="http://schemas.openxmlformats.org/drawingml/2006/main" xmlns:r="http://schemas.openxmlformats.org/officeDocument/2006/relationships" xmlns:p="http://schemas.openxmlformats.org/presentationml/2006/main">
  <p:tag name="TIMING" val="|1.4|1.4|1.5|0.8|2.1"/>
</p:tagLst>
</file>

<file path=ppt/tags/tag23.xml><?xml version="1.0" encoding="utf-8"?>
<p:tagLst xmlns:a="http://schemas.openxmlformats.org/drawingml/2006/main" xmlns:r="http://schemas.openxmlformats.org/officeDocument/2006/relationships" xmlns:p="http://schemas.openxmlformats.org/presentationml/2006/main">
  <p:tag name="TIMING" val="|1.2|2|1.7|0.9|2.1"/>
</p:tagLst>
</file>

<file path=ppt/tags/tag24.xml><?xml version="1.0" encoding="utf-8"?>
<p:tagLst xmlns:a="http://schemas.openxmlformats.org/drawingml/2006/main" xmlns:r="http://schemas.openxmlformats.org/officeDocument/2006/relationships" xmlns:p="http://schemas.openxmlformats.org/presentationml/2006/main">
  <p:tag name="TIMING" val="|1.1|1.8|2.5|1.2|1.6"/>
</p:tagLst>
</file>

<file path=ppt/tags/tag25.xml><?xml version="1.0" encoding="utf-8"?>
<p:tagLst xmlns:a="http://schemas.openxmlformats.org/drawingml/2006/main" xmlns:r="http://schemas.openxmlformats.org/officeDocument/2006/relationships" xmlns:p="http://schemas.openxmlformats.org/presentationml/2006/main">
  <p:tag name="TIMING" val="|0.7|1.5|1.4|1.1|1.8"/>
</p:tagLst>
</file>

<file path=ppt/tags/tag26.xml><?xml version="1.0" encoding="utf-8"?>
<p:tagLst xmlns:a="http://schemas.openxmlformats.org/drawingml/2006/main" xmlns:r="http://schemas.openxmlformats.org/officeDocument/2006/relationships" xmlns:p="http://schemas.openxmlformats.org/presentationml/2006/main">
  <p:tag name="TIMING" val="|1.1|2.4"/>
</p:tagLst>
</file>

<file path=ppt/tags/tag27.xml><?xml version="1.0" encoding="utf-8"?>
<p:tagLst xmlns:a="http://schemas.openxmlformats.org/drawingml/2006/main" xmlns:r="http://schemas.openxmlformats.org/officeDocument/2006/relationships" xmlns:p="http://schemas.openxmlformats.org/presentationml/2006/main">
  <p:tag name="TIMING" val="|1.1"/>
</p:tagLst>
</file>

<file path=ppt/tags/tag28.xml><?xml version="1.0" encoding="utf-8"?>
<p:tagLst xmlns:a="http://schemas.openxmlformats.org/drawingml/2006/main" xmlns:r="http://schemas.openxmlformats.org/officeDocument/2006/relationships" xmlns:p="http://schemas.openxmlformats.org/presentationml/2006/main">
  <p:tag name="TIMING" val="|0.7"/>
</p:tagLst>
</file>

<file path=ppt/tags/tag29.xml><?xml version="1.0" encoding="utf-8"?>
<p:tagLst xmlns:a="http://schemas.openxmlformats.org/drawingml/2006/main" xmlns:r="http://schemas.openxmlformats.org/officeDocument/2006/relationships" xmlns:p="http://schemas.openxmlformats.org/presentationml/2006/main">
  <p:tag name="TIMING" val="|1.7|2.9"/>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30.xml><?xml version="1.0" encoding="utf-8"?>
<p:tagLst xmlns:a="http://schemas.openxmlformats.org/drawingml/2006/main" xmlns:r="http://schemas.openxmlformats.org/officeDocument/2006/relationships" xmlns:p="http://schemas.openxmlformats.org/presentationml/2006/main">
  <p:tag name="TIMING" val="|1.7|2.9"/>
</p:tagLst>
</file>

<file path=ppt/tags/tag31.xml><?xml version="1.0" encoding="utf-8"?>
<p:tagLst xmlns:a="http://schemas.openxmlformats.org/drawingml/2006/main" xmlns:r="http://schemas.openxmlformats.org/officeDocument/2006/relationships" xmlns:p="http://schemas.openxmlformats.org/presentationml/2006/main">
  <p:tag name="TIMING" val="|1.7|2.9"/>
</p:tagLst>
</file>

<file path=ppt/tags/tag32.xml><?xml version="1.0" encoding="utf-8"?>
<p:tagLst xmlns:a="http://schemas.openxmlformats.org/drawingml/2006/main" xmlns:r="http://schemas.openxmlformats.org/officeDocument/2006/relationships" xmlns:p="http://schemas.openxmlformats.org/presentationml/2006/main">
  <p:tag name="TIMING" val="|1.7|2.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1.7|2.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2735</Words>
  <Application>Microsoft Office PowerPoint</Application>
  <PresentationFormat>Widescreen</PresentationFormat>
  <Paragraphs>144</Paragraphs>
  <Slides>36</Slides>
  <Notes>6</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36</vt:i4>
      </vt:variant>
    </vt:vector>
  </HeadingPairs>
  <TitlesOfParts>
    <vt:vector size="50" baseType="lpstr">
      <vt:lpstr>等线</vt:lpstr>
      <vt:lpstr>Source Han Sans CN Medium</vt:lpstr>
      <vt:lpstr>#9Slide03 Ample</vt:lpstr>
      <vt:lpstr>#9Slide03 AmpleSoft Bold</vt:lpstr>
      <vt:lpstr>Arial</vt:lpstr>
      <vt:lpstr>Calibri</vt:lpstr>
      <vt:lpstr>Calibri Light</vt:lpstr>
      <vt:lpstr>Cambria</vt:lpstr>
      <vt:lpstr>Times New Roman</vt:lpstr>
      <vt:lpstr>UTM Mabella</vt:lpstr>
      <vt:lpstr>1_Office Theme</vt:lpstr>
      <vt:lpstr>2-0927-4</vt:lpstr>
      <vt:lpstr>Custom Design</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82</cp:revision>
  <dcterms:created xsi:type="dcterms:W3CDTF">2023-07-02T00:29:01Z</dcterms:created>
  <dcterms:modified xsi:type="dcterms:W3CDTF">2023-08-17T13:25:33Z</dcterms:modified>
</cp:coreProperties>
</file>