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  <p:sldMasterId id="2147483733" r:id="rId5"/>
  </p:sldMasterIdLst>
  <p:notesMasterIdLst>
    <p:notesMasterId r:id="rId37"/>
  </p:notesMasterIdLst>
  <p:sldIdLst>
    <p:sldId id="259" r:id="rId6"/>
    <p:sldId id="260" r:id="rId7"/>
    <p:sldId id="282" r:id="rId8"/>
    <p:sldId id="276" r:id="rId9"/>
    <p:sldId id="264" r:id="rId10"/>
    <p:sldId id="257" r:id="rId11"/>
    <p:sldId id="258" r:id="rId12"/>
    <p:sldId id="263" r:id="rId13"/>
    <p:sldId id="272" r:id="rId14"/>
    <p:sldId id="283" r:id="rId15"/>
    <p:sldId id="432" r:id="rId16"/>
    <p:sldId id="265" r:id="rId17"/>
    <p:sldId id="422" r:id="rId18"/>
    <p:sldId id="423" r:id="rId19"/>
    <p:sldId id="425" r:id="rId20"/>
    <p:sldId id="270" r:id="rId21"/>
    <p:sldId id="280" r:id="rId22"/>
    <p:sldId id="426" r:id="rId23"/>
    <p:sldId id="275" r:id="rId24"/>
    <p:sldId id="279" r:id="rId25"/>
    <p:sldId id="427" r:id="rId26"/>
    <p:sldId id="277" r:id="rId27"/>
    <p:sldId id="428" r:id="rId28"/>
    <p:sldId id="429" r:id="rId29"/>
    <p:sldId id="285" r:id="rId30"/>
    <p:sldId id="286" r:id="rId31"/>
    <p:sldId id="287" r:id="rId32"/>
    <p:sldId id="288" r:id="rId33"/>
    <p:sldId id="431" r:id="rId34"/>
    <p:sldId id="281" r:id="rId35"/>
    <p:sldId id="116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4660"/>
  </p:normalViewPr>
  <p:slideViewPr>
    <p:cSldViewPr snapToGrid="0">
      <p:cViewPr varScale="1">
        <p:scale>
          <a:sx n="62" d="100"/>
          <a:sy n="62" d="100"/>
        </p:scale>
        <p:origin x="9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39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7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15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9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29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9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7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4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7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6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5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43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9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6" name="Picture 5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DDA619B-EEB1-F2AF-6432-3082F9725BC5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6" y="295274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0ECC4918-5C1E-457C-AEFA-34BC3999B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842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5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www.facebook.com/huongthaoGAD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90C9B-C0B4-2471-365B-367D0F95F500}"/>
              </a:ext>
            </a:extLst>
          </p:cNvPr>
          <p:cNvSpPr txBox="1"/>
          <p:nvPr/>
        </p:nvSpPr>
        <p:spPr>
          <a:xfrm>
            <a:off x="3809460" y="93332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61D015-5DFD-C90F-C4AE-4C97E6AF8D6A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82E4FAFC-8AF2-2BDE-C218-10BFDDE6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63C5832-A04B-6A3B-BAF2-A9DD5B5C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AC9002A8-D62D-7933-C099-44522001C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D85D375F-7AB9-144D-F9D4-76A89CCBD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C37A23D5-ECB4-BBD2-D124-0C943E7C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C93F7A9-328D-976D-63E5-11A0FCDF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69A86780-1194-B73B-7588-6FB7C854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BAF77A37-1ECB-29C5-485B-0D27502B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2EE0D35-3AF6-E850-3574-40AAA8B6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1AFA8941-0ADA-B06B-520F-0CFB1C6B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65DB75B-1254-0854-9B8F-2E10366F3D4A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>
              <a:extLst>
                <a:ext uri="{FF2B5EF4-FFF2-40B4-BE49-F238E27FC236}">
                  <a16:creationId xmlns:a16="http://schemas.microsoft.com/office/drawing/2014/main" id="{D9AF3940-6706-806A-3925-AE38271F6B5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85B3495F-2DF8-157A-F967-11E96EAB2C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543689A4-E23C-73ED-59C1-C76A1D72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EDB66DEF-A40E-B22D-2E18-4FCB9461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6819D6A9-9CA2-2884-55EC-AA86F597C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388BA065-9D8D-1D4F-80A4-85F11F4C2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7668835E-F894-69F6-9CBA-6CCBEE33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0E2663-CCA0-CE6A-D22D-D9D2B051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6777F7-C6C3-E30D-0B25-17B91DCD4050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>
            <a:extLst>
              <a:ext uri="{FF2B5EF4-FFF2-40B4-BE49-F238E27FC236}">
                <a16:creationId xmlns:a16="http://schemas.microsoft.com/office/drawing/2014/main" id="{BE6321AC-9A9C-0C9F-B399-25D4E02EC62B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>
              <a:extLst>
                <a:ext uri="{FF2B5EF4-FFF2-40B4-BE49-F238E27FC236}">
                  <a16:creationId xmlns:a16="http://schemas.microsoft.com/office/drawing/2014/main" id="{6224B6C4-CCF8-ED52-6AA1-0E82D7112D3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8" name="组合 25">
              <a:extLst>
                <a:ext uri="{FF2B5EF4-FFF2-40B4-BE49-F238E27FC236}">
                  <a16:creationId xmlns:a16="http://schemas.microsoft.com/office/drawing/2014/main" id="{D51B2CD5-0366-DCFF-C0A3-DEDC9E3120ED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>
                <a:extLst>
                  <a:ext uri="{FF2B5EF4-FFF2-40B4-BE49-F238E27FC236}">
                    <a16:creationId xmlns:a16="http://schemas.microsoft.com/office/drawing/2014/main" id="{9E39F189-F5B8-F339-E83D-F8D0446F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>
                <a:extLst>
                  <a:ext uri="{FF2B5EF4-FFF2-40B4-BE49-F238E27FC236}">
                    <a16:creationId xmlns:a16="http://schemas.microsoft.com/office/drawing/2014/main" id="{CA8BB581-5D3E-5705-432D-3B67681EF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>
                <a:extLst>
                  <a:ext uri="{FF2B5EF4-FFF2-40B4-BE49-F238E27FC236}">
                    <a16:creationId xmlns:a16="http://schemas.microsoft.com/office/drawing/2014/main" id="{FC41CB35-67CF-EAA3-9B40-AB748A50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>
                <a:extLst>
                  <a:ext uri="{FF2B5EF4-FFF2-40B4-BE49-F238E27FC236}">
                    <a16:creationId xmlns:a16="http://schemas.microsoft.com/office/drawing/2014/main" id="{E221A4D6-F81E-914C-4555-C67C4F07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>
                <a:extLst>
                  <a:ext uri="{FF2B5EF4-FFF2-40B4-BE49-F238E27FC236}">
                    <a16:creationId xmlns:a16="http://schemas.microsoft.com/office/drawing/2014/main" id="{DE2018EC-62D2-A25C-C1C8-78D0E87A0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>
                <a:extLst>
                  <a:ext uri="{FF2B5EF4-FFF2-40B4-BE49-F238E27FC236}">
                    <a16:creationId xmlns:a16="http://schemas.microsoft.com/office/drawing/2014/main" id="{51F02429-6C66-25F6-4341-0126D8E9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>
            <a:extLst>
              <a:ext uri="{FF2B5EF4-FFF2-40B4-BE49-F238E27FC236}">
                <a16:creationId xmlns:a16="http://schemas.microsoft.com/office/drawing/2014/main" id="{99173C7A-2F2C-4F35-B07A-A8FD30AAE805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>
              <a:extLst>
                <a:ext uri="{FF2B5EF4-FFF2-40B4-BE49-F238E27FC236}">
                  <a16:creationId xmlns:a16="http://schemas.microsoft.com/office/drawing/2014/main" id="{CFF9CBAB-C0A9-77F5-53F3-223741616A6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02" name="组合 25">
              <a:extLst>
                <a:ext uri="{FF2B5EF4-FFF2-40B4-BE49-F238E27FC236}">
                  <a16:creationId xmlns:a16="http://schemas.microsoft.com/office/drawing/2014/main" id="{93475A57-ECB9-D08C-C735-73A910EF18E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>
                <a:extLst>
                  <a:ext uri="{FF2B5EF4-FFF2-40B4-BE49-F238E27FC236}">
                    <a16:creationId xmlns:a16="http://schemas.microsoft.com/office/drawing/2014/main" id="{5E77478D-53C4-C4BC-914D-ED78034EC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>
                <a:extLst>
                  <a:ext uri="{FF2B5EF4-FFF2-40B4-BE49-F238E27FC236}">
                    <a16:creationId xmlns:a16="http://schemas.microsoft.com/office/drawing/2014/main" id="{7342C3B7-74E2-6E95-6BB7-6B4E4D167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>
                <a:extLst>
                  <a:ext uri="{FF2B5EF4-FFF2-40B4-BE49-F238E27FC236}">
                    <a16:creationId xmlns:a16="http://schemas.microsoft.com/office/drawing/2014/main" id="{349D1FA0-A422-7103-E1C6-65BDD958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>
                <a:extLst>
                  <a:ext uri="{FF2B5EF4-FFF2-40B4-BE49-F238E27FC236}">
                    <a16:creationId xmlns:a16="http://schemas.microsoft.com/office/drawing/2014/main" id="{8F663A4C-9135-282D-21F6-DB29B6E5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>
                <a:extLst>
                  <a:ext uri="{FF2B5EF4-FFF2-40B4-BE49-F238E27FC236}">
                    <a16:creationId xmlns:a16="http://schemas.microsoft.com/office/drawing/2014/main" id="{FAD4179E-C954-F9FA-A512-793C868F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>
                <a:extLst>
                  <a:ext uri="{FF2B5EF4-FFF2-40B4-BE49-F238E27FC236}">
                    <a16:creationId xmlns:a16="http://schemas.microsoft.com/office/drawing/2014/main" id="{FD7B2A0A-281E-43D3-EF83-8677C7C8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22AFE8F6-206E-BBC8-CF90-5B6999924B6B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>
              <a:extLst>
                <a:ext uri="{FF2B5EF4-FFF2-40B4-BE49-F238E27FC236}">
                  <a16:creationId xmlns:a16="http://schemas.microsoft.com/office/drawing/2014/main" id="{63D8DE37-5541-0982-763C-F73F8A703A3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11" name="组合 25">
              <a:extLst>
                <a:ext uri="{FF2B5EF4-FFF2-40B4-BE49-F238E27FC236}">
                  <a16:creationId xmlns:a16="http://schemas.microsoft.com/office/drawing/2014/main" id="{D47797D5-2113-A84E-1023-3E1A2410A74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>
                <a:extLst>
                  <a:ext uri="{FF2B5EF4-FFF2-40B4-BE49-F238E27FC236}">
                    <a16:creationId xmlns:a16="http://schemas.microsoft.com/office/drawing/2014/main" id="{F2F26D34-6E02-CB60-EF8E-10CAE66F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>
                <a:extLst>
                  <a:ext uri="{FF2B5EF4-FFF2-40B4-BE49-F238E27FC236}">
                    <a16:creationId xmlns:a16="http://schemas.microsoft.com/office/drawing/2014/main" id="{874F622A-6D10-3E04-99FD-0BC78C719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>
                <a:extLst>
                  <a:ext uri="{FF2B5EF4-FFF2-40B4-BE49-F238E27FC236}">
                    <a16:creationId xmlns:a16="http://schemas.microsoft.com/office/drawing/2014/main" id="{6C311122-77F7-617F-79FB-21EE474A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>
                <a:extLst>
                  <a:ext uri="{FF2B5EF4-FFF2-40B4-BE49-F238E27FC236}">
                    <a16:creationId xmlns:a16="http://schemas.microsoft.com/office/drawing/2014/main" id="{041C3ABB-5B28-902A-D393-0C8B4FF05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>
                <a:extLst>
                  <a:ext uri="{FF2B5EF4-FFF2-40B4-BE49-F238E27FC236}">
                    <a16:creationId xmlns:a16="http://schemas.microsoft.com/office/drawing/2014/main" id="{17341B57-F4B9-1143-FCAF-195280A7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>
                <a:extLst>
                  <a:ext uri="{FF2B5EF4-FFF2-40B4-BE49-F238E27FC236}">
                    <a16:creationId xmlns:a16="http://schemas.microsoft.com/office/drawing/2014/main" id="{C0C9A0CB-33D5-1951-C6AC-CD76BD3C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>
            <a:extLst>
              <a:ext uri="{FF2B5EF4-FFF2-40B4-BE49-F238E27FC236}">
                <a16:creationId xmlns:a16="http://schemas.microsoft.com/office/drawing/2014/main" id="{FD88739F-DDB6-74A8-D715-803D4E8A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>
            <a:extLst>
              <a:ext uri="{FF2B5EF4-FFF2-40B4-BE49-F238E27FC236}">
                <a16:creationId xmlns:a16="http://schemas.microsoft.com/office/drawing/2014/main" id="{2520E845-DFE4-605D-819A-C19AF9E5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>
            <a:extLst>
              <a:ext uri="{FF2B5EF4-FFF2-40B4-BE49-F238E27FC236}">
                <a16:creationId xmlns:a16="http://schemas.microsoft.com/office/drawing/2014/main" id="{6656DEAB-BFC7-CF50-5FA4-CD17FCB44C5E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>
              <a:extLst>
                <a:ext uri="{FF2B5EF4-FFF2-40B4-BE49-F238E27FC236}">
                  <a16:creationId xmlns:a16="http://schemas.microsoft.com/office/drawing/2014/main" id="{E41F94BB-0DCE-B0A8-8473-C0C47A980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>
              <a:extLst>
                <a:ext uri="{FF2B5EF4-FFF2-40B4-BE49-F238E27FC236}">
                  <a16:creationId xmlns:a16="http://schemas.microsoft.com/office/drawing/2014/main" id="{A30BEA5D-5A32-0B01-E683-B451B1E1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>
              <a:extLst>
                <a:ext uri="{FF2B5EF4-FFF2-40B4-BE49-F238E27FC236}">
                  <a16:creationId xmlns:a16="http://schemas.microsoft.com/office/drawing/2014/main" id="{9835DD39-67E4-2AAF-A74A-95FEE8371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>
              <a:extLst>
                <a:ext uri="{FF2B5EF4-FFF2-40B4-BE49-F238E27FC236}">
                  <a16:creationId xmlns:a16="http://schemas.microsoft.com/office/drawing/2014/main" id="{1FC2C20E-4CFF-D850-0EA7-619CD8A76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>
              <a:extLst>
                <a:ext uri="{FF2B5EF4-FFF2-40B4-BE49-F238E27FC236}">
                  <a16:creationId xmlns:a16="http://schemas.microsoft.com/office/drawing/2014/main" id="{5E1E72D2-3AC4-45B9-CBAE-44FC2792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>
              <a:extLst>
                <a:ext uri="{FF2B5EF4-FFF2-40B4-BE49-F238E27FC236}">
                  <a16:creationId xmlns:a16="http://schemas.microsoft.com/office/drawing/2014/main" id="{60AB056D-89C4-7D08-FC92-89A8AE41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>
            <a:extLst>
              <a:ext uri="{FF2B5EF4-FFF2-40B4-BE49-F238E27FC236}">
                <a16:creationId xmlns:a16="http://schemas.microsoft.com/office/drawing/2014/main" id="{1F7726B6-1EDE-CE4E-CB9A-34DFF279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>
            <a:extLst>
              <a:ext uri="{FF2B5EF4-FFF2-40B4-BE49-F238E27FC236}">
                <a16:creationId xmlns:a16="http://schemas.microsoft.com/office/drawing/2014/main" id="{E419300F-79DC-8282-9863-1A5AECA71F22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>
              <a:extLst>
                <a:ext uri="{FF2B5EF4-FFF2-40B4-BE49-F238E27FC236}">
                  <a16:creationId xmlns:a16="http://schemas.microsoft.com/office/drawing/2014/main" id="{EB38BF16-CFEC-A3BF-9D2A-B14E40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>
              <a:extLst>
                <a:ext uri="{FF2B5EF4-FFF2-40B4-BE49-F238E27FC236}">
                  <a16:creationId xmlns:a16="http://schemas.microsoft.com/office/drawing/2014/main" id="{D38DFF1D-44B3-F5D3-9104-DD8DD450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>
              <a:extLst>
                <a:ext uri="{FF2B5EF4-FFF2-40B4-BE49-F238E27FC236}">
                  <a16:creationId xmlns:a16="http://schemas.microsoft.com/office/drawing/2014/main" id="{B6335858-6C0A-90F6-E52F-9ECD7E7D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>
              <a:extLst>
                <a:ext uri="{FF2B5EF4-FFF2-40B4-BE49-F238E27FC236}">
                  <a16:creationId xmlns:a16="http://schemas.microsoft.com/office/drawing/2014/main" id="{07B90D79-75F4-EA87-2DA4-3DBB445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>
              <a:extLst>
                <a:ext uri="{FF2B5EF4-FFF2-40B4-BE49-F238E27FC236}">
                  <a16:creationId xmlns:a16="http://schemas.microsoft.com/office/drawing/2014/main" id="{122949CA-56EC-623A-1814-FB0FEE40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CA71FBDD-286F-DE57-E1F7-568932F9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>
              <a:extLst>
                <a:ext uri="{FF2B5EF4-FFF2-40B4-BE49-F238E27FC236}">
                  <a16:creationId xmlns:a16="http://schemas.microsoft.com/office/drawing/2014/main" id="{4B492E3B-EB0B-FE5C-2BA8-3A06ECD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5754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  <a:extLst>
              <a:ext uri="{FF2B5EF4-FFF2-40B4-BE49-F238E27FC236}">
                <a16:creationId xmlns:a16="http://schemas.microsoft.com/office/drawing/2014/main" id="{EF8682E1-F6A5-5C1F-C870-C5E4239D0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59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3FAD8-3F01-7C66-47A5-A5F2E31E4227}"/>
              </a:ext>
            </a:extLst>
          </p:cNvPr>
          <p:cNvSpPr txBox="1"/>
          <p:nvPr/>
        </p:nvSpPr>
        <p:spPr>
          <a:xfrm>
            <a:off x="4066314" y="203857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F95BC-F554-28DB-D618-B05D8A3CED0D}"/>
              </a:ext>
            </a:extLst>
          </p:cNvPr>
          <p:cNvSpPr txBox="1"/>
          <p:nvPr/>
        </p:nvSpPr>
        <p:spPr>
          <a:xfrm>
            <a:off x="4169056" y="4929969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106914-04B0-2523-C447-1A42913E56D7}"/>
              </a:ext>
            </a:extLst>
          </p:cNvPr>
          <p:cNvSpPr txBox="1"/>
          <p:nvPr/>
        </p:nvSpPr>
        <p:spPr>
          <a:xfrm>
            <a:off x="3860831" y="5844369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888</Words>
  <Application>Microsoft Office PowerPoint</Application>
  <PresentationFormat>Widescreen</PresentationFormat>
  <Paragraphs>93</Paragraphs>
  <Slides>31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等线</vt:lpstr>
      <vt:lpstr>思源黑体 CN</vt:lpstr>
      <vt:lpstr>思源黑体 CN Bold</vt:lpstr>
      <vt:lpstr>#9Slide03 BoosterNextFYBlack</vt:lpstr>
      <vt:lpstr>#9Slide05 SVNClementine</vt:lpstr>
      <vt:lpstr>Arial</vt:lpstr>
      <vt:lpstr>Calibri</vt:lpstr>
      <vt:lpstr>Calibri Light</vt:lpstr>
      <vt:lpstr>Cambria</vt:lpstr>
      <vt:lpstr>Pattaya</vt:lpstr>
      <vt:lpstr>Raleway</vt:lpstr>
      <vt:lpstr>SVN-Internation</vt:lpstr>
      <vt:lpstr>Times New Roman</vt:lpstr>
      <vt:lpstr>UTM Cookies</vt:lpstr>
      <vt:lpstr>UTM Duepuntozero</vt:lpstr>
      <vt:lpstr>Office 主题​​</vt:lpstr>
      <vt:lpstr>2_Office Theme</vt:lpstr>
      <vt:lpstr>Custom Design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55</cp:revision>
  <dcterms:created xsi:type="dcterms:W3CDTF">2023-05-28T12:04:38Z</dcterms:created>
  <dcterms:modified xsi:type="dcterms:W3CDTF">2023-08-11T02:04:04Z</dcterms:modified>
</cp:coreProperties>
</file>