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6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64"/>
    <p:restoredTop sz="85044"/>
  </p:normalViewPr>
  <p:slideViewPr>
    <p:cSldViewPr snapToGrid="0" snapToObjects="1">
      <p:cViewPr varScale="1">
        <p:scale>
          <a:sx n="82" d="100"/>
          <a:sy n="82" d="100"/>
        </p:scale>
        <p:origin x="18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1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8F847C5-0674-194D-9AD1-0A2F6E77FBD7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988CA-5824-C046-A246-B772002DC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905"/>
            <a:ext cx="9148591" cy="4731459"/>
          </a:xfrm>
          <a:prstGeom prst="rect">
            <a:avLst/>
          </a:prstGeom>
        </p:spPr>
      </p:pic>
      <p:pic>
        <p:nvPicPr>
          <p:cNvPr id="2" name="Online Media 1" descr="CD1-TRACK 09">
            <a:hlinkClick r:id="" action="ppaction://media"/>
            <a:extLst>
              <a:ext uri="{FF2B5EF4-FFF2-40B4-BE49-F238E27FC236}">
                <a16:creationId xmlns:a16="http://schemas.microsoft.com/office/drawing/2014/main" id="{E1C1E3D1-F106-9C4E-8F12-B059D9D5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7005" y="1707641"/>
            <a:ext cx="618595" cy="6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844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728C54-C011-8E46-B3C9-D19A2C2FC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51483" cy="4491318"/>
          </a:xfrm>
          <a:prstGeom prst="rect">
            <a:avLst/>
          </a:prstGeom>
        </p:spPr>
      </p:pic>
      <p:pic>
        <p:nvPicPr>
          <p:cNvPr id="2" name="Online Media 1" descr="CD1-TRACK 20">
            <a:hlinkClick r:id="" action="ppaction://media"/>
            <a:extLst>
              <a:ext uri="{FF2B5EF4-FFF2-40B4-BE49-F238E27FC236}">
                <a16:creationId xmlns:a16="http://schemas.microsoft.com/office/drawing/2014/main" id="{8FCC9D18-15BA-1647-B248-C3A1A83BB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80056" y="1657163"/>
            <a:ext cx="548154" cy="54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481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16E25A-467D-8F46-B2DD-3B17267B1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5785"/>
            <a:ext cx="9150934" cy="4172697"/>
          </a:xfrm>
          <a:prstGeom prst="rect">
            <a:avLst/>
          </a:prstGeom>
        </p:spPr>
      </p:pic>
      <p:pic>
        <p:nvPicPr>
          <p:cNvPr id="2" name="Online Media 1" descr="CD1-TRACK 21">
            <a:hlinkClick r:id="" action="ppaction://media"/>
            <a:extLst>
              <a:ext uri="{FF2B5EF4-FFF2-40B4-BE49-F238E27FC236}">
                <a16:creationId xmlns:a16="http://schemas.microsoft.com/office/drawing/2014/main" id="{22C125A8-98CC-EB4D-A789-59C2AE89A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880" y="1165785"/>
            <a:ext cx="533120" cy="533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D2D494-962D-1743-97A7-0B51CC896B5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1672720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B6C2A-7A74-CC4A-95EF-178AA3E43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0341"/>
            <a:ext cx="9136888" cy="4014693"/>
          </a:xfrm>
          <a:prstGeom prst="rect">
            <a:avLst/>
          </a:prstGeom>
        </p:spPr>
      </p:pic>
      <p:pic>
        <p:nvPicPr>
          <p:cNvPr id="2" name="Online Media 1" descr="CD1-TRACK 22">
            <a:hlinkClick r:id="" action="ppaction://media"/>
            <a:extLst>
              <a:ext uri="{FF2B5EF4-FFF2-40B4-BE49-F238E27FC236}">
                <a16:creationId xmlns:a16="http://schemas.microsoft.com/office/drawing/2014/main" id="{F6FC3E00-6AF8-9743-819A-A46C8D589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4822" y="1392800"/>
            <a:ext cx="546566" cy="5465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6058B4-B61E-0B4A-AF78-B669F0BE1C0C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23496965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63D69-FC84-044A-8B15-0911E1C9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564" y="566830"/>
            <a:ext cx="7232871" cy="5724339"/>
          </a:xfrm>
          <a:prstGeom prst="rect">
            <a:avLst/>
          </a:prstGeom>
        </p:spPr>
      </p:pic>
      <p:pic>
        <p:nvPicPr>
          <p:cNvPr id="2" name="Online Media 1" descr="CD1-TRACK 23">
            <a:hlinkClick r:id="" action="ppaction://media"/>
            <a:extLst>
              <a:ext uri="{FF2B5EF4-FFF2-40B4-BE49-F238E27FC236}">
                <a16:creationId xmlns:a16="http://schemas.microsoft.com/office/drawing/2014/main" id="{99AE9077-A701-AC4C-90AA-38B4152B6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5398" y="566830"/>
            <a:ext cx="586908" cy="586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BADDC4-3F9C-C147-8B92-D810A78BEFE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11122510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0504-F22F-0742-BE6C-DE5D4448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779"/>
            <a:ext cx="9146692" cy="48726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588B7D-A2DD-FA41-B504-194F39F96403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948945938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866F81-047C-B74E-9461-B39E9E599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834" y="528738"/>
            <a:ext cx="6932332" cy="5800523"/>
          </a:xfrm>
          <a:prstGeom prst="rect">
            <a:avLst/>
          </a:prstGeom>
        </p:spPr>
      </p:pic>
      <p:pic>
        <p:nvPicPr>
          <p:cNvPr id="2" name="Online Media 1" descr="CD1-TRACK 10">
            <a:hlinkClick r:id="" action="ppaction://media"/>
            <a:extLst>
              <a:ext uri="{FF2B5EF4-FFF2-40B4-BE49-F238E27FC236}">
                <a16:creationId xmlns:a16="http://schemas.microsoft.com/office/drawing/2014/main" id="{6C10110B-B177-D541-9AF9-D3805F4C1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1734" y="528738"/>
            <a:ext cx="592667" cy="592667"/>
          </a:xfrm>
          <a:prstGeom prst="rect">
            <a:avLst/>
          </a:prstGeom>
        </p:spPr>
      </p:pic>
      <p:pic>
        <p:nvPicPr>
          <p:cNvPr id="4" name="Online Media 3" descr="CD1-TRACK 11">
            <a:hlinkClick r:id="" action="ppaction://media"/>
            <a:extLst>
              <a:ext uri="{FF2B5EF4-FFF2-40B4-BE49-F238E27FC236}">
                <a16:creationId xmlns:a16="http://schemas.microsoft.com/office/drawing/2014/main" id="{F611C9E5-8EFA-A343-B0B7-AD34BFBE41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2001" y="5441949"/>
            <a:ext cx="552451" cy="5524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15559-8152-0C41-A7CA-89F463706D9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9389891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D0B75-FA74-6A46-8340-2778E4B4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2750"/>
            <a:ext cx="6248400" cy="603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124260-7AF3-A14A-ACE1-5148597476E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761401076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86672-47FA-F548-A4A1-F612C1F67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57" y="1246281"/>
            <a:ext cx="8589485" cy="4365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D8A24-EE1D-E940-9FA8-60BADA79CF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624326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B599A-426E-DB49-BC11-71341DBF30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9143634" cy="5472953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5CFF9D5D-E1FD-1C46-8B64-11C07F8C9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7533" y="2016929"/>
            <a:ext cx="667125" cy="667125"/>
          </a:xfrm>
          <a:prstGeom prst="rect">
            <a:avLst/>
          </a:prstGeom>
        </p:spPr>
      </p:pic>
      <p:pic>
        <p:nvPicPr>
          <p:cNvPr id="4" name="Online Media 3" descr="CD1-TRACK 12">
            <a:hlinkClick r:id="" action="ppaction://media"/>
            <a:extLst>
              <a:ext uri="{FF2B5EF4-FFF2-40B4-BE49-F238E27FC236}">
                <a16:creationId xmlns:a16="http://schemas.microsoft.com/office/drawing/2014/main" id="{D126D6EA-C428-E84D-A2E7-9FABA897BA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97271" y="2882148"/>
            <a:ext cx="667125" cy="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5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64971A-403D-2646-B051-72D0076BDC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739" y="559360"/>
            <a:ext cx="7770522" cy="5739280"/>
          </a:xfrm>
          <a:prstGeom prst="rect">
            <a:avLst/>
          </a:prstGeom>
        </p:spPr>
      </p:pic>
      <p:pic>
        <p:nvPicPr>
          <p:cNvPr id="2" name="Online Media 1" descr="CD1-TRACK 13">
            <a:hlinkClick r:id="" action="ppaction://media"/>
            <a:extLst>
              <a:ext uri="{FF2B5EF4-FFF2-40B4-BE49-F238E27FC236}">
                <a16:creationId xmlns:a16="http://schemas.microsoft.com/office/drawing/2014/main" id="{5A5F11A7-DAD0-524B-9850-C5A4B93CC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59200" y="559360"/>
            <a:ext cx="592667" cy="592667"/>
          </a:xfrm>
          <a:prstGeom prst="rect">
            <a:avLst/>
          </a:prstGeom>
        </p:spPr>
      </p:pic>
      <p:pic>
        <p:nvPicPr>
          <p:cNvPr id="4" name="Online Media 3" descr="CD1-TRACK 14">
            <a:hlinkClick r:id="" action="ppaction://media"/>
            <a:extLst>
              <a:ext uri="{FF2B5EF4-FFF2-40B4-BE49-F238E27FC236}">
                <a16:creationId xmlns:a16="http://schemas.microsoft.com/office/drawing/2014/main" id="{73517E7B-C601-AA4B-80D0-C59396E68C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3174" y="3606800"/>
            <a:ext cx="597430" cy="597430"/>
          </a:xfrm>
          <a:prstGeom prst="rect">
            <a:avLst/>
          </a:prstGeom>
        </p:spPr>
      </p:pic>
      <p:pic>
        <p:nvPicPr>
          <p:cNvPr id="5" name="Online Media 4" descr="CD1-TRACK 15">
            <a:hlinkClick r:id="" action="ppaction://media"/>
            <a:extLst>
              <a:ext uri="{FF2B5EF4-FFF2-40B4-BE49-F238E27FC236}">
                <a16:creationId xmlns:a16="http://schemas.microsoft.com/office/drawing/2014/main" id="{F11DEAA0-051C-044A-B600-A86190E3FB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40604" y="5551487"/>
            <a:ext cx="618596" cy="618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E997B-AFCB-CB45-AEF9-1F61AB944135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7828982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3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F5181E-4643-AE41-B1F7-E0CE70D4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57" y="802342"/>
            <a:ext cx="8454286" cy="3164540"/>
          </a:xfrm>
          <a:prstGeom prst="rect">
            <a:avLst/>
          </a:prstGeom>
        </p:spPr>
      </p:pic>
      <p:pic>
        <p:nvPicPr>
          <p:cNvPr id="2" name="Online Media 1" descr="CD1-TRACK 16">
            <a:hlinkClick r:id="" action="ppaction://media"/>
            <a:extLst>
              <a:ext uri="{FF2B5EF4-FFF2-40B4-BE49-F238E27FC236}">
                <a16:creationId xmlns:a16="http://schemas.microsoft.com/office/drawing/2014/main" id="{03F2AF4C-92B2-FE4A-A9F0-B1EC260FBE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071" y="994834"/>
            <a:ext cx="686328" cy="6863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C46C5B-190F-814B-B162-66FA1B53BE69}"/>
              </a:ext>
            </a:extLst>
          </p:cNvPr>
          <p:cNvSpPr/>
          <p:nvPr/>
        </p:nvSpPr>
        <p:spPr>
          <a:xfrm>
            <a:off x="677333" y="3429000"/>
            <a:ext cx="3081867" cy="537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E3F50-D648-4D40-A2BB-25A99245B1B4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61427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7CCC6-1E0E-D944-8077-CF4BBDFFA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21" y="1038972"/>
            <a:ext cx="8148157" cy="4780056"/>
          </a:xfrm>
          <a:prstGeom prst="rect">
            <a:avLst/>
          </a:prstGeom>
        </p:spPr>
      </p:pic>
      <p:pic>
        <p:nvPicPr>
          <p:cNvPr id="2" name="Online Media 1" descr="CD1-TRACK 17">
            <a:hlinkClick r:id="" action="ppaction://media"/>
            <a:extLst>
              <a:ext uri="{FF2B5EF4-FFF2-40B4-BE49-F238E27FC236}">
                <a16:creationId xmlns:a16="http://schemas.microsoft.com/office/drawing/2014/main" id="{92E833A1-BFC7-6846-AFA1-A6E48999A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6220" y="1038972"/>
            <a:ext cx="535175" cy="535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2A3B34-89D8-214A-A003-3833D4DDBCB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408222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7D3F71-9AD8-E542-8EDB-855E05394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71" y="1128058"/>
            <a:ext cx="8067858" cy="4601883"/>
          </a:xfrm>
          <a:prstGeom prst="rect">
            <a:avLst/>
          </a:prstGeom>
        </p:spPr>
      </p:pic>
      <p:pic>
        <p:nvPicPr>
          <p:cNvPr id="2" name="Online Media 1" descr="CD1-TRACK 18">
            <a:hlinkClick r:id="" action="ppaction://media"/>
            <a:extLst>
              <a:ext uri="{FF2B5EF4-FFF2-40B4-BE49-F238E27FC236}">
                <a16:creationId xmlns:a16="http://schemas.microsoft.com/office/drawing/2014/main" id="{2A075395-7F1B-7D49-8BB1-D2DA94B27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23645" y="2513478"/>
            <a:ext cx="575049" cy="575049"/>
          </a:xfrm>
          <a:prstGeom prst="rect">
            <a:avLst/>
          </a:prstGeom>
        </p:spPr>
      </p:pic>
      <p:pic>
        <p:nvPicPr>
          <p:cNvPr id="4" name="Online Media 3" descr="CD1-TRACK 19">
            <a:hlinkClick r:id="" action="ppaction://media"/>
            <a:extLst>
              <a:ext uri="{FF2B5EF4-FFF2-40B4-BE49-F238E27FC236}">
                <a16:creationId xmlns:a16="http://schemas.microsoft.com/office/drawing/2014/main" id="{494288BF-C36B-6E4C-B066-E6B21081A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60539" y="4859152"/>
            <a:ext cx="560013" cy="560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093F6-7512-7A4A-8D67-DEE86E4EB43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21691550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1432</TotalTime>
  <Words>40</Words>
  <Application>Microsoft Macintosh PowerPoint</Application>
  <PresentationFormat>On-screen Show (4:3)</PresentationFormat>
  <Paragraphs>14</Paragraphs>
  <Slides>14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127</cp:revision>
  <dcterms:created xsi:type="dcterms:W3CDTF">2019-07-02T02:13:33Z</dcterms:created>
  <dcterms:modified xsi:type="dcterms:W3CDTF">2019-10-01T15:11:29Z</dcterms:modified>
</cp:coreProperties>
</file>