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1011" r:id="rId2"/>
    <p:sldId id="256" r:id="rId3"/>
    <p:sldId id="1008" r:id="rId4"/>
    <p:sldId id="1013" r:id="rId5"/>
    <p:sldId id="1016" r:id="rId6"/>
    <p:sldId id="1012" r:id="rId7"/>
    <p:sldId id="1022" r:id="rId8"/>
    <p:sldId id="1015" r:id="rId9"/>
    <p:sldId id="1024" r:id="rId10"/>
    <p:sldId id="1014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0000FF"/>
    <a:srgbClr val="9900CC"/>
    <a:srgbClr val="CC3300"/>
    <a:srgbClr val="800080"/>
    <a:srgbClr val="FFFF00"/>
    <a:srgbClr val="FF0000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5"/>
    <p:restoredTop sz="94029"/>
  </p:normalViewPr>
  <p:slideViewPr>
    <p:cSldViewPr>
      <p:cViewPr>
        <p:scale>
          <a:sx n="76" d="100"/>
          <a:sy n="76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13316" name="Rectangle 4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noProof="0"/>
              <a:t>Click to edit Master text styles</a:t>
            </a:r>
          </a:p>
          <a:p>
            <a:pPr lvl="1"/>
            <a:r>
              <a:rPr lang="vi-VN" noProof="0"/>
              <a:t>Second level</a:t>
            </a:r>
          </a:p>
          <a:p>
            <a:pPr lvl="2"/>
            <a:r>
              <a:rPr lang="vi-VN" noProof="0"/>
              <a:t>Third level</a:t>
            </a:r>
          </a:p>
          <a:p>
            <a:pPr lvl="3"/>
            <a:r>
              <a:rPr lang="vi-VN" noProof="0"/>
              <a:t>Fourth level</a:t>
            </a:r>
          </a:p>
          <a:p>
            <a:pPr lvl="4"/>
            <a:r>
              <a:rPr lang="vi-VN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6D9039-4D56-409E-BD99-E6AAE761D7B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83FD3-EBB3-417A-8153-2903C8573C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53E4-A665-4537-A2AA-39846DD654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872F-2E56-4754-A58B-C234941ED3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713C-1DF7-4519-913E-E860D70732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5DC3-2679-4869-8937-BF11E368EB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1D30-CB99-44FC-B2B9-E2CFB981D7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7F0E-484A-4D4C-8DDE-2A274C42D0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7F611-5393-4EBA-8ABC-6DA7A8367E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737C-5269-4E8E-BEE4-D4F5173607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CBDE-F942-4981-8EAA-8D515DF35A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B527-5FFF-4C66-AD50-C52964EE45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14E5348-5D80-4754-BBD5-AAD310AD47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http://www.glitter-graphics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16"/>
          <p:cNvSpPr>
            <a:spLocks noChangeArrowheads="1" noChangeShapeType="1" noTextEdit="1"/>
          </p:cNvSpPr>
          <p:nvPr/>
        </p:nvSpPr>
        <p:spPr bwMode="auto">
          <a:xfrm>
            <a:off x="904875" y="152400"/>
            <a:ext cx="6867525" cy="525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339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6463" y="1477963"/>
            <a:ext cx="2592387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708245qq9tddswa1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54563" y="3124200"/>
            <a:ext cx="30511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8" descr="Day hoa 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" y="117475"/>
            <a:ext cx="7493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8" descr="Day hoa 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40725" y="34925"/>
            <a:ext cx="749300" cy="29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05738" y="4995863"/>
            <a:ext cx="1276350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4" descr="ctre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07950" y="4422775"/>
            <a:ext cx="16383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WordArt 2"/>
          <p:cNvSpPr>
            <a:spLocks noChangeArrowheads="1" noChangeShapeType="1" noTextEdit="1"/>
          </p:cNvSpPr>
          <p:nvPr/>
        </p:nvSpPr>
        <p:spPr bwMode="auto">
          <a:xfrm>
            <a:off x="3654425" y="1752600"/>
            <a:ext cx="4575175" cy="1112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TOÁN  LỚP 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738" y="1295400"/>
            <a:ext cx="3235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 u="sng">
                <a:solidFill>
                  <a:srgbClr val="0000FF"/>
                </a:solidFill>
                <a:latin typeface="Times New Roman" pitchFamily="18" charset="0"/>
              </a:rPr>
              <a:t>Tóm tắt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3 ngày: 1200 cây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12 ngày: …cây?</a:t>
            </a:r>
          </a:p>
        </p:txBody>
      </p:sp>
      <p:sp>
        <p:nvSpPr>
          <p:cNvPr id="8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2700" y="187325"/>
            <a:ext cx="8859838" cy="939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just"/>
            <a:r>
              <a:rPr lang="en-US" altLang="en-US" sz="3000" b="1">
                <a:solidFill>
                  <a:srgbClr val="C00000"/>
                </a:solidFill>
                <a:latin typeface="Times New Roman" pitchFamily="18" charset="0"/>
              </a:rPr>
              <a:t>     </a:t>
            </a:r>
            <a:r>
              <a:rPr lang="en-US" altLang="en-US" sz="3000">
                <a:latin typeface="Times New Roman" pitchFamily="18" charset="0"/>
              </a:rPr>
              <a:t> Một đội trồng rừng trung bình cứ 3 ngày trồng được 1200 cây thông. Hỏi trong 12 ngày đội đó trồng được bao nhiêu cây thông ?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217863" y="1790700"/>
            <a:ext cx="56213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Số cây thông1 ngày đội đó trồng được là:  </a:t>
            </a:r>
          </a:p>
        </p:txBody>
      </p:sp>
      <p:sp>
        <p:nvSpPr>
          <p:cNvPr id="10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860925" y="2019300"/>
            <a:ext cx="1920875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1200 : </a:t>
            </a:r>
            <a:r>
              <a:rPr lang="en-US" altLang="en-US" sz="3200" kern="0">
                <a:solidFill>
                  <a:srgbClr val="9900CC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=</a:t>
            </a:r>
            <a:endParaRPr lang="en-US" altLang="en-US" sz="3200" kern="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098800" y="2438400"/>
            <a:ext cx="6172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Số cây thông12 ngày trồng được là:  </a:t>
            </a:r>
          </a:p>
        </p:txBody>
      </p:sp>
      <p:sp>
        <p:nvSpPr>
          <p:cNvPr id="1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836988" y="2859088"/>
            <a:ext cx="2182812" cy="56991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400 x </a:t>
            </a:r>
            <a:r>
              <a:rPr lang="en-US" altLang="en-US" sz="3200" kern="0">
                <a:solidFill>
                  <a:srgbClr val="9900CC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=</a:t>
            </a:r>
            <a:endParaRPr lang="en-US" altLang="en-US" sz="3200" kern="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264025" y="3200400"/>
            <a:ext cx="3276600" cy="5699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: 4800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kern="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27050" y="4937125"/>
            <a:ext cx="7467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Số cây thông 12 ngày đội đó trồng được là:  </a:t>
            </a:r>
          </a:p>
        </p:txBody>
      </p:sp>
      <p:sp>
        <p:nvSpPr>
          <p:cNvPr id="1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371600" y="5610225"/>
            <a:ext cx="3200400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1200 : 3 x </a:t>
            </a:r>
            <a:r>
              <a:rPr lang="en-US" altLang="en-US" sz="3200" kern="0">
                <a:solidFill>
                  <a:srgbClr val="0000FF"/>
                </a:solidFill>
                <a:latin typeface="Times New Roman" panose="02020603050405020304" pitchFamily="18" charset="0"/>
              </a:rPr>
              <a:t>1200 </a:t>
            </a:r>
            <a:r>
              <a:rPr lang="en-US" altLang="en-US" sz="3200" kern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endParaRPr lang="en-US" altLang="en-US" sz="3200" kern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71800" y="6069013"/>
            <a:ext cx="3352800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: 4800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kern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653213" y="1981200"/>
            <a:ext cx="1881187" cy="5699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400 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1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715000" y="2843213"/>
            <a:ext cx="2057400" cy="56991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4800 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2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489450" y="5532438"/>
            <a:ext cx="2193925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4800 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4713288" y="1009650"/>
            <a:ext cx="419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Rút về đơn vị”.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6151563" y="3924300"/>
            <a:ext cx="2535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Tìm tỉ số”.</a:t>
            </a:r>
          </a:p>
        </p:txBody>
      </p:sp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838200" y="4152900"/>
            <a:ext cx="5638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12 ngày gấp 3 ngày số lần là:</a:t>
            </a:r>
            <a:endParaRPr lang="en-US" alt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" name="Rectangle 37"/>
          <p:cNvSpPr>
            <a:spLocks noChangeArrowheads="1"/>
          </p:cNvSpPr>
          <p:nvPr/>
        </p:nvSpPr>
        <p:spPr bwMode="auto">
          <a:xfrm>
            <a:off x="1655763" y="4610100"/>
            <a:ext cx="4821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 12  :  3 =  4 ( lần )       </a:t>
            </a:r>
            <a:endParaRPr lang="en-US" alt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9" grpId="0"/>
      <p:bldP spid="21" grpId="0"/>
      <p:bldP spid="22" grpId="0"/>
      <p:bldP spid="23" grpId="0"/>
      <p:bldP spid="24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p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9728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3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4973302">
            <a:off x="2198688" y="2627312"/>
            <a:ext cx="719138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3657600" y="4097338"/>
            <a:ext cx="1066800" cy="1600200"/>
            <a:chOff x="1728" y="1779"/>
            <a:chExt cx="1461" cy="1618"/>
          </a:xfrm>
        </p:grpSpPr>
        <p:pic>
          <p:nvPicPr>
            <p:cNvPr id="25866" name="Picture 5" descr="nu-hon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7598" r="34935" b="40720"/>
            <a:stretch>
              <a:fillRect/>
            </a:stretch>
          </p:blipFill>
          <p:spPr bwMode="auto">
            <a:xfrm rot="1954742">
              <a:off x="2162" y="1779"/>
              <a:ext cx="367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867" name="Picture 6" descr="canhhon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2943" t="25870" r="65259"/>
            <a:stretch>
              <a:fillRect/>
            </a:stretch>
          </p:blipFill>
          <p:spPr bwMode="auto">
            <a:xfrm rot="1250707">
              <a:off x="1728" y="2197"/>
              <a:ext cx="601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868" name="Picture 7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722767">
              <a:off x="2377" y="2256"/>
              <a:ext cx="812" cy="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604" name="Picture 8" descr="canhho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 rot="1083855">
            <a:off x="3429000" y="3487738"/>
            <a:ext cx="7318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9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3806180">
            <a:off x="2125663" y="3432175"/>
            <a:ext cx="8699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0" descr="canhho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2667000" y="2878138"/>
            <a:ext cx="7635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1" descr="HOA HO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733800" y="51054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2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1472579">
            <a:off x="3857625" y="3182938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3" descr="nu-hon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479360">
            <a:off x="1746250" y="3109913"/>
            <a:ext cx="37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14" descr="canhho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1676400" y="3487738"/>
            <a:ext cx="573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15" descr="HOA HONG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2022663">
            <a:off x="1371600" y="4648200"/>
            <a:ext cx="5064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16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7402970">
            <a:off x="1221581" y="5276057"/>
            <a:ext cx="11779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17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376490">
            <a:off x="2362200" y="4953000"/>
            <a:ext cx="1216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4" name="Picture 18" descr="HOA HON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971800" y="25146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15" name="Group 19"/>
          <p:cNvGrpSpPr>
            <a:grpSpLocks/>
          </p:cNvGrpSpPr>
          <p:nvPr/>
        </p:nvGrpSpPr>
        <p:grpSpPr bwMode="auto">
          <a:xfrm rot="3672648">
            <a:off x="4638675" y="3743325"/>
            <a:ext cx="293688" cy="274638"/>
            <a:chOff x="1510" y="81"/>
            <a:chExt cx="1914" cy="1853"/>
          </a:xfrm>
        </p:grpSpPr>
        <p:sp>
          <p:nvSpPr>
            <p:cNvPr id="25831" name="Freeform 2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2" name="Freeform 2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3" name="Freeform 2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4" name="Freeform 2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5" name="Freeform 2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6" name="Freeform 2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7" name="Freeform 2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8" name="Oval 2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39" name="Freeform 2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40" name="Oval 2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1" name="Oval 3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2" name="Oval 3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3" name="Oval 3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4" name="Oval 3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5" name="Oval 3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6" name="Oval 3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7" name="Oval 3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8" name="Oval 3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49" name="Oval 3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0" name="Oval 3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1" name="Oval 4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2" name="Oval 4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3" name="Oval 4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4" name="Oval 4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5" name="Oval 4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6" name="Oval 4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7" name="Oval 4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8" name="Oval 4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59" name="Oval 4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60" name="Oval 4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61" name="Oval 5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62" name="Oval 5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63" name="Oval 5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64" name="Freeform 5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65" name="Freeform 5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rgbClr val="FFCC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6" name="Group 55"/>
          <p:cNvGrpSpPr>
            <a:grpSpLocks/>
          </p:cNvGrpSpPr>
          <p:nvPr/>
        </p:nvGrpSpPr>
        <p:grpSpPr bwMode="auto">
          <a:xfrm rot="-1089515">
            <a:off x="4343400" y="2743200"/>
            <a:ext cx="369888" cy="401638"/>
            <a:chOff x="1510" y="81"/>
            <a:chExt cx="1914" cy="1853"/>
          </a:xfrm>
        </p:grpSpPr>
        <p:sp>
          <p:nvSpPr>
            <p:cNvPr id="25796" name="Freeform 56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7" name="Freeform 57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8" name="Freeform 58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9" name="Freeform 59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0" name="Freeform 60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1" name="Freeform 61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2" name="Freeform 62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3" name="Oval 63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04" name="Freeform 64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5" name="Oval 65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06" name="Oval 66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07" name="Oval 67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08" name="Oval 68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09" name="Oval 69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0" name="Oval 70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1" name="Oval 71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2" name="Oval 72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3" name="Oval 73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4" name="Oval 74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5" name="Oval 75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6" name="Oval 76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7" name="Oval 77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8" name="Oval 78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19" name="Oval 79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0" name="Oval 80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1" name="Oval 81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2" name="Oval 82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3" name="Oval 83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4" name="Oval 84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5" name="Oval 85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6" name="Oval 86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7" name="Oval 87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8" name="Oval 88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829" name="Freeform 89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30" name="Freeform 90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7" name="Group 91"/>
          <p:cNvGrpSpPr>
            <a:grpSpLocks/>
          </p:cNvGrpSpPr>
          <p:nvPr/>
        </p:nvGrpSpPr>
        <p:grpSpPr bwMode="auto">
          <a:xfrm rot="4126140">
            <a:off x="2095500" y="2154238"/>
            <a:ext cx="381000" cy="304800"/>
            <a:chOff x="1510" y="81"/>
            <a:chExt cx="1914" cy="1853"/>
          </a:xfrm>
        </p:grpSpPr>
        <p:sp>
          <p:nvSpPr>
            <p:cNvPr id="25761" name="Freeform 92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2" name="Freeform 93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3" name="Freeform 94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4" name="Freeform 95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5" name="Freeform 96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6" name="Freeform 97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7" name="Freeform 98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8" name="Oval 99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69" name="Freeform 100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70" name="Oval 101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1" name="Oval 102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2" name="Oval 103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3" name="Oval 104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4" name="Oval 105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5" name="Oval 106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6" name="Oval 107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7" name="Oval 108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8" name="Oval 109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79" name="Oval 110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0" name="Oval 111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1" name="Oval 112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2" name="Oval 113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3" name="Oval 114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4" name="Oval 115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5" name="Oval 116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6" name="Oval 117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7" name="Oval 118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8" name="Oval 119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89" name="Oval 120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90" name="Oval 121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91" name="Oval 122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92" name="Oval 123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93" name="Oval 124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94" name="Freeform 125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5" name="Freeform 126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8" name="Group 127"/>
          <p:cNvGrpSpPr>
            <a:grpSpLocks/>
          </p:cNvGrpSpPr>
          <p:nvPr/>
        </p:nvGrpSpPr>
        <p:grpSpPr bwMode="auto">
          <a:xfrm rot="5791198">
            <a:off x="990600" y="2039938"/>
            <a:ext cx="304800" cy="304800"/>
            <a:chOff x="1510" y="81"/>
            <a:chExt cx="1914" cy="1853"/>
          </a:xfrm>
        </p:grpSpPr>
        <p:sp>
          <p:nvSpPr>
            <p:cNvPr id="25726" name="Freeform 128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7" name="Freeform 129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F5F13D"/>
            </a:solidFill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8" name="Freeform 130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9" name="Freeform 131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0" name="Freeform 132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1" name="Freeform 133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2" name="Freeform 134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3" name="Oval 135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34" name="Freeform 136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F5F13D"/>
            </a:solidFill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5" name="Oval 137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36" name="Oval 138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37" name="Oval 139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38" name="Oval 140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39" name="Oval 141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0" name="Oval 142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1" name="Oval 143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2" name="Oval 144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3" name="Oval 145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4" name="Oval 146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5" name="Oval 147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6" name="Oval 148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7" name="Oval 149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8" name="Oval 150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49" name="Oval 151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0" name="Oval 152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1" name="Oval 153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2" name="Oval 154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3" name="Oval 155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4" name="Oval 156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5" name="Oval 157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6" name="Oval 158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7" name="Oval 159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8" name="Oval 160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59" name="Freeform 161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60" name="Freeform 162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19" name="Group 163"/>
          <p:cNvGrpSpPr>
            <a:grpSpLocks/>
          </p:cNvGrpSpPr>
          <p:nvPr/>
        </p:nvGrpSpPr>
        <p:grpSpPr bwMode="auto">
          <a:xfrm rot="-3203817">
            <a:off x="3689350" y="2160588"/>
            <a:ext cx="279400" cy="190500"/>
            <a:chOff x="1510" y="81"/>
            <a:chExt cx="1914" cy="1853"/>
          </a:xfrm>
        </p:grpSpPr>
        <p:sp>
          <p:nvSpPr>
            <p:cNvPr id="25691" name="Freeform 164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Freeform 165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Freeform 166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Freeform 167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Freeform 168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Freeform 169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Freeform 170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Oval 171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99" name="Freeform 172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Oval 173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1" name="Oval 174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2" name="Oval 175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3" name="Oval 176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4" name="Oval 177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5" name="Oval 178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6" name="Oval 179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7" name="Oval 180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8" name="Oval 181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09" name="Oval 182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0" name="Oval 183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1" name="Oval 184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2" name="Oval 185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3" name="Oval 186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4" name="Oval 187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5" name="Oval 188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6" name="Oval 189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7" name="Oval 190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8" name="Oval 191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19" name="Oval 192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20" name="Oval 193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21" name="Oval 194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22" name="Oval 195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23" name="Oval 196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724" name="Freeform 197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5" name="Freeform 198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chemeClr val="tx2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20" name="Group 199"/>
          <p:cNvGrpSpPr>
            <a:grpSpLocks/>
          </p:cNvGrpSpPr>
          <p:nvPr/>
        </p:nvGrpSpPr>
        <p:grpSpPr bwMode="auto">
          <a:xfrm rot="-1276469">
            <a:off x="4343400" y="5334000"/>
            <a:ext cx="381000" cy="304800"/>
            <a:chOff x="1510" y="81"/>
            <a:chExt cx="1914" cy="1853"/>
          </a:xfrm>
        </p:grpSpPr>
        <p:sp>
          <p:nvSpPr>
            <p:cNvPr id="25656" name="Freeform 200"/>
            <p:cNvSpPr>
              <a:spLocks/>
            </p:cNvSpPr>
            <p:nvPr/>
          </p:nvSpPr>
          <p:spPr bwMode="auto">
            <a:xfrm rot="-314373">
              <a:off x="1510" y="270"/>
              <a:ext cx="912" cy="917"/>
            </a:xfrm>
            <a:custGeom>
              <a:avLst/>
              <a:gdLst>
                <a:gd name="T0" fmla="*/ 1 w 857"/>
                <a:gd name="T1" fmla="*/ 4168 h 754"/>
                <a:gd name="T2" fmla="*/ 184 w 857"/>
                <a:gd name="T3" fmla="*/ 7653 h 754"/>
                <a:gd name="T4" fmla="*/ 401 w 857"/>
                <a:gd name="T5" fmla="*/ 11516 h 754"/>
                <a:gd name="T6" fmla="*/ 619 w 857"/>
                <a:gd name="T7" fmla="*/ 14662 h 754"/>
                <a:gd name="T8" fmla="*/ 1051 w 857"/>
                <a:gd name="T9" fmla="*/ 18841 h 754"/>
                <a:gd name="T10" fmla="*/ 2312 w 857"/>
                <a:gd name="T11" fmla="*/ 15341 h 754"/>
                <a:gd name="T12" fmla="*/ 2273 w 857"/>
                <a:gd name="T13" fmla="*/ 6971 h 754"/>
                <a:gd name="T14" fmla="*/ 1880 w 857"/>
                <a:gd name="T15" fmla="*/ 1034 h 754"/>
                <a:gd name="T16" fmla="*/ 1516 w 857"/>
                <a:gd name="T17" fmla="*/ 0 h 754"/>
                <a:gd name="T18" fmla="*/ 437 w 857"/>
                <a:gd name="T19" fmla="*/ 348 h 754"/>
                <a:gd name="T20" fmla="*/ 256 w 857"/>
                <a:gd name="T21" fmla="*/ 690 h 754"/>
                <a:gd name="T22" fmla="*/ 76 w 857"/>
                <a:gd name="T23" fmla="*/ 2427 h 754"/>
                <a:gd name="T24" fmla="*/ 1 w 857"/>
                <a:gd name="T25" fmla="*/ 4168 h 7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7"/>
                <a:gd name="T40" fmla="*/ 0 h 754"/>
                <a:gd name="T41" fmla="*/ 857 w 857"/>
                <a:gd name="T42" fmla="*/ 754 h 7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7" h="754">
                  <a:moveTo>
                    <a:pt x="1" y="150"/>
                  </a:moveTo>
                  <a:cubicBezTo>
                    <a:pt x="17" y="196"/>
                    <a:pt x="37" y="235"/>
                    <a:pt x="64" y="275"/>
                  </a:cubicBezTo>
                  <a:cubicBezTo>
                    <a:pt x="81" y="339"/>
                    <a:pt x="112" y="358"/>
                    <a:pt x="139" y="413"/>
                  </a:cubicBezTo>
                  <a:cubicBezTo>
                    <a:pt x="163" y="460"/>
                    <a:pt x="176" y="486"/>
                    <a:pt x="214" y="526"/>
                  </a:cubicBezTo>
                  <a:cubicBezTo>
                    <a:pt x="241" y="602"/>
                    <a:pt x="289" y="650"/>
                    <a:pt x="365" y="676"/>
                  </a:cubicBezTo>
                  <a:cubicBezTo>
                    <a:pt x="857" y="659"/>
                    <a:pt x="666" y="754"/>
                    <a:pt x="803" y="551"/>
                  </a:cubicBezTo>
                  <a:cubicBezTo>
                    <a:pt x="799" y="451"/>
                    <a:pt x="800" y="350"/>
                    <a:pt x="790" y="250"/>
                  </a:cubicBezTo>
                  <a:cubicBezTo>
                    <a:pt x="782" y="169"/>
                    <a:pt x="727" y="74"/>
                    <a:pt x="653" y="37"/>
                  </a:cubicBezTo>
                  <a:cubicBezTo>
                    <a:pt x="615" y="18"/>
                    <a:pt x="567" y="13"/>
                    <a:pt x="527" y="0"/>
                  </a:cubicBezTo>
                  <a:cubicBezTo>
                    <a:pt x="402" y="4"/>
                    <a:pt x="277" y="5"/>
                    <a:pt x="152" y="12"/>
                  </a:cubicBezTo>
                  <a:cubicBezTo>
                    <a:pt x="131" y="13"/>
                    <a:pt x="108" y="14"/>
                    <a:pt x="89" y="25"/>
                  </a:cubicBezTo>
                  <a:cubicBezTo>
                    <a:pt x="63" y="40"/>
                    <a:pt x="51" y="71"/>
                    <a:pt x="26" y="87"/>
                  </a:cubicBezTo>
                  <a:cubicBezTo>
                    <a:pt x="0" y="167"/>
                    <a:pt x="1" y="190"/>
                    <a:pt x="1" y="150"/>
                  </a:cubicBezTo>
                  <a:close/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Freeform 201"/>
            <p:cNvSpPr>
              <a:spLocks/>
            </p:cNvSpPr>
            <p:nvPr/>
          </p:nvSpPr>
          <p:spPr bwMode="auto">
            <a:xfrm>
              <a:off x="1520" y="794"/>
              <a:ext cx="934" cy="1104"/>
            </a:xfrm>
            <a:custGeom>
              <a:avLst/>
              <a:gdLst>
                <a:gd name="T0" fmla="*/ 1884 w 886"/>
                <a:gd name="T1" fmla="*/ 2442 h 971"/>
                <a:gd name="T2" fmla="*/ 1332 w 886"/>
                <a:gd name="T3" fmla="*/ 2101 h 971"/>
                <a:gd name="T4" fmla="*/ 412 w 886"/>
                <a:gd name="T5" fmla="*/ 3221 h 971"/>
                <a:gd name="T6" fmla="*/ 258 w 886"/>
                <a:gd name="T7" fmla="*/ 4429 h 971"/>
                <a:gd name="T8" fmla="*/ 168 w 886"/>
                <a:gd name="T9" fmla="*/ 5651 h 971"/>
                <a:gd name="T10" fmla="*/ 813 w 886"/>
                <a:gd name="T11" fmla="*/ 7877 h 971"/>
                <a:gd name="T12" fmla="*/ 903 w 886"/>
                <a:gd name="T13" fmla="*/ 7977 h 971"/>
                <a:gd name="T14" fmla="*/ 1578 w 886"/>
                <a:gd name="T15" fmla="*/ 7664 h 971"/>
                <a:gd name="T16" fmla="*/ 1732 w 886"/>
                <a:gd name="T17" fmla="*/ 7212 h 971"/>
                <a:gd name="T18" fmla="*/ 1762 w 886"/>
                <a:gd name="T19" fmla="*/ 6880 h 971"/>
                <a:gd name="T20" fmla="*/ 1822 w 886"/>
                <a:gd name="T21" fmla="*/ 6543 h 971"/>
                <a:gd name="T22" fmla="*/ 1919 w 886"/>
                <a:gd name="T23" fmla="*/ 2209 h 971"/>
                <a:gd name="T24" fmla="*/ 1946 w 886"/>
                <a:gd name="T25" fmla="*/ 1438 h 971"/>
                <a:gd name="T26" fmla="*/ 2074 w 886"/>
                <a:gd name="T27" fmla="*/ 217 h 971"/>
                <a:gd name="T28" fmla="*/ 2169 w 886"/>
                <a:gd name="T29" fmla="*/ 739 h 9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971"/>
                <a:gd name="T47" fmla="*/ 886 w 886"/>
                <a:gd name="T48" fmla="*/ 971 h 97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971">
                  <a:moveTo>
                    <a:pt x="769" y="275"/>
                  </a:moveTo>
                  <a:cubicBezTo>
                    <a:pt x="683" y="266"/>
                    <a:pt x="625" y="254"/>
                    <a:pt x="544" y="237"/>
                  </a:cubicBezTo>
                  <a:cubicBezTo>
                    <a:pt x="345" y="247"/>
                    <a:pt x="268" y="211"/>
                    <a:pt x="168" y="363"/>
                  </a:cubicBezTo>
                  <a:cubicBezTo>
                    <a:pt x="149" y="420"/>
                    <a:pt x="146" y="460"/>
                    <a:pt x="105" y="500"/>
                  </a:cubicBezTo>
                  <a:cubicBezTo>
                    <a:pt x="91" y="545"/>
                    <a:pt x="68" y="638"/>
                    <a:pt x="68" y="638"/>
                  </a:cubicBezTo>
                  <a:cubicBezTo>
                    <a:pt x="85" y="971"/>
                    <a:pt x="0" y="860"/>
                    <a:pt x="331" y="889"/>
                  </a:cubicBezTo>
                  <a:cubicBezTo>
                    <a:pt x="344" y="890"/>
                    <a:pt x="356" y="897"/>
                    <a:pt x="368" y="901"/>
                  </a:cubicBezTo>
                  <a:cubicBezTo>
                    <a:pt x="517" y="892"/>
                    <a:pt x="537" y="898"/>
                    <a:pt x="644" y="864"/>
                  </a:cubicBezTo>
                  <a:cubicBezTo>
                    <a:pt x="663" y="845"/>
                    <a:pt x="690" y="834"/>
                    <a:pt x="707" y="813"/>
                  </a:cubicBezTo>
                  <a:cubicBezTo>
                    <a:pt x="715" y="803"/>
                    <a:pt x="713" y="788"/>
                    <a:pt x="719" y="776"/>
                  </a:cubicBezTo>
                  <a:cubicBezTo>
                    <a:pt x="726" y="762"/>
                    <a:pt x="736" y="751"/>
                    <a:pt x="744" y="738"/>
                  </a:cubicBezTo>
                  <a:cubicBezTo>
                    <a:pt x="786" y="578"/>
                    <a:pt x="728" y="407"/>
                    <a:pt x="782" y="250"/>
                  </a:cubicBezTo>
                  <a:cubicBezTo>
                    <a:pt x="786" y="221"/>
                    <a:pt x="783" y="190"/>
                    <a:pt x="794" y="162"/>
                  </a:cubicBezTo>
                  <a:cubicBezTo>
                    <a:pt x="855" y="0"/>
                    <a:pt x="844" y="165"/>
                    <a:pt x="844" y="25"/>
                  </a:cubicBezTo>
                  <a:lnTo>
                    <a:pt x="886" y="83"/>
                  </a:ln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8" name="Freeform 202"/>
            <p:cNvSpPr>
              <a:spLocks/>
            </p:cNvSpPr>
            <p:nvPr/>
          </p:nvSpPr>
          <p:spPr bwMode="auto">
            <a:xfrm>
              <a:off x="2329" y="790"/>
              <a:ext cx="298" cy="783"/>
            </a:xfrm>
            <a:custGeom>
              <a:avLst/>
              <a:gdLst>
                <a:gd name="T0" fmla="*/ 61 w 298"/>
                <a:gd name="T1" fmla="*/ 347 h 783"/>
                <a:gd name="T2" fmla="*/ 73 w 298"/>
                <a:gd name="T3" fmla="*/ 172 h 783"/>
                <a:gd name="T4" fmla="*/ 186 w 298"/>
                <a:gd name="T5" fmla="*/ 21 h 783"/>
                <a:gd name="T6" fmla="*/ 236 w 298"/>
                <a:gd name="T7" fmla="*/ 147 h 783"/>
                <a:gd name="T8" fmla="*/ 286 w 298"/>
                <a:gd name="T9" fmla="*/ 159 h 783"/>
                <a:gd name="T10" fmla="*/ 298 w 298"/>
                <a:gd name="T11" fmla="*/ 197 h 783"/>
                <a:gd name="T12" fmla="*/ 223 w 298"/>
                <a:gd name="T13" fmla="*/ 21 h 783"/>
                <a:gd name="T14" fmla="*/ 198 w 298"/>
                <a:gd name="T15" fmla="*/ 59 h 783"/>
                <a:gd name="T16" fmla="*/ 211 w 298"/>
                <a:gd name="T17" fmla="*/ 21 h 783"/>
                <a:gd name="T18" fmla="*/ 236 w 298"/>
                <a:gd name="T19" fmla="*/ 59 h 783"/>
                <a:gd name="T20" fmla="*/ 273 w 298"/>
                <a:gd name="T21" fmla="*/ 72 h 783"/>
                <a:gd name="T22" fmla="*/ 261 w 298"/>
                <a:gd name="T23" fmla="*/ 622 h 783"/>
                <a:gd name="T24" fmla="*/ 198 w 298"/>
                <a:gd name="T25" fmla="*/ 710 h 783"/>
                <a:gd name="T26" fmla="*/ 61 w 298"/>
                <a:gd name="T27" fmla="*/ 723 h 783"/>
                <a:gd name="T28" fmla="*/ 36 w 298"/>
                <a:gd name="T29" fmla="*/ 572 h 783"/>
                <a:gd name="T30" fmla="*/ 123 w 298"/>
                <a:gd name="T31" fmla="*/ 172 h 783"/>
                <a:gd name="T32" fmla="*/ 148 w 298"/>
                <a:gd name="T33" fmla="*/ 134 h 783"/>
                <a:gd name="T34" fmla="*/ 161 w 298"/>
                <a:gd name="T35" fmla="*/ 97 h 7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8"/>
                <a:gd name="T55" fmla="*/ 0 h 783"/>
                <a:gd name="T56" fmla="*/ 298 w 298"/>
                <a:gd name="T57" fmla="*/ 783 h 78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8" h="783">
                  <a:moveTo>
                    <a:pt x="61" y="347"/>
                  </a:moveTo>
                  <a:cubicBezTo>
                    <a:pt x="65" y="289"/>
                    <a:pt x="59" y="229"/>
                    <a:pt x="73" y="172"/>
                  </a:cubicBezTo>
                  <a:cubicBezTo>
                    <a:pt x="85" y="124"/>
                    <a:pt x="149" y="58"/>
                    <a:pt x="186" y="21"/>
                  </a:cubicBezTo>
                  <a:cubicBezTo>
                    <a:pt x="279" y="54"/>
                    <a:pt x="162" y="0"/>
                    <a:pt x="236" y="147"/>
                  </a:cubicBezTo>
                  <a:cubicBezTo>
                    <a:pt x="244" y="162"/>
                    <a:pt x="269" y="155"/>
                    <a:pt x="286" y="159"/>
                  </a:cubicBezTo>
                  <a:cubicBezTo>
                    <a:pt x="290" y="172"/>
                    <a:pt x="298" y="210"/>
                    <a:pt x="298" y="197"/>
                  </a:cubicBezTo>
                  <a:cubicBezTo>
                    <a:pt x="298" y="120"/>
                    <a:pt x="285" y="62"/>
                    <a:pt x="223" y="21"/>
                  </a:cubicBezTo>
                  <a:cubicBezTo>
                    <a:pt x="215" y="34"/>
                    <a:pt x="213" y="59"/>
                    <a:pt x="198" y="59"/>
                  </a:cubicBezTo>
                  <a:cubicBezTo>
                    <a:pt x="185" y="59"/>
                    <a:pt x="198" y="21"/>
                    <a:pt x="211" y="21"/>
                  </a:cubicBezTo>
                  <a:cubicBezTo>
                    <a:pt x="226" y="21"/>
                    <a:pt x="224" y="49"/>
                    <a:pt x="236" y="59"/>
                  </a:cubicBezTo>
                  <a:cubicBezTo>
                    <a:pt x="246" y="67"/>
                    <a:pt x="261" y="68"/>
                    <a:pt x="273" y="72"/>
                  </a:cubicBezTo>
                  <a:cubicBezTo>
                    <a:pt x="269" y="255"/>
                    <a:pt x="272" y="439"/>
                    <a:pt x="261" y="622"/>
                  </a:cubicBezTo>
                  <a:cubicBezTo>
                    <a:pt x="256" y="703"/>
                    <a:pt x="249" y="694"/>
                    <a:pt x="198" y="710"/>
                  </a:cubicBezTo>
                  <a:cubicBezTo>
                    <a:pt x="164" y="733"/>
                    <a:pt x="107" y="783"/>
                    <a:pt x="61" y="723"/>
                  </a:cubicBezTo>
                  <a:cubicBezTo>
                    <a:pt x="30" y="683"/>
                    <a:pt x="36" y="572"/>
                    <a:pt x="36" y="572"/>
                  </a:cubicBezTo>
                  <a:cubicBezTo>
                    <a:pt x="41" y="450"/>
                    <a:pt x="0" y="255"/>
                    <a:pt x="123" y="172"/>
                  </a:cubicBezTo>
                  <a:cubicBezTo>
                    <a:pt x="131" y="159"/>
                    <a:pt x="141" y="148"/>
                    <a:pt x="148" y="134"/>
                  </a:cubicBezTo>
                  <a:cubicBezTo>
                    <a:pt x="154" y="122"/>
                    <a:pt x="161" y="97"/>
                    <a:pt x="161" y="97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Freeform 203"/>
            <p:cNvSpPr>
              <a:spLocks/>
            </p:cNvSpPr>
            <p:nvPr/>
          </p:nvSpPr>
          <p:spPr bwMode="auto">
            <a:xfrm>
              <a:off x="2570" y="410"/>
              <a:ext cx="828" cy="933"/>
            </a:xfrm>
            <a:custGeom>
              <a:avLst/>
              <a:gdLst>
                <a:gd name="T0" fmla="*/ 2 w 828"/>
                <a:gd name="T1" fmla="*/ 454 h 933"/>
                <a:gd name="T2" fmla="*/ 27 w 828"/>
                <a:gd name="T3" fmla="*/ 416 h 933"/>
                <a:gd name="T4" fmla="*/ 65 w 828"/>
                <a:gd name="T5" fmla="*/ 391 h 933"/>
                <a:gd name="T6" fmla="*/ 102 w 828"/>
                <a:gd name="T7" fmla="*/ 228 h 933"/>
                <a:gd name="T8" fmla="*/ 240 w 828"/>
                <a:gd name="T9" fmla="*/ 115 h 933"/>
                <a:gd name="T10" fmla="*/ 365 w 828"/>
                <a:gd name="T11" fmla="*/ 15 h 933"/>
                <a:gd name="T12" fmla="*/ 403 w 828"/>
                <a:gd name="T13" fmla="*/ 3 h 933"/>
                <a:gd name="T14" fmla="*/ 578 w 828"/>
                <a:gd name="T15" fmla="*/ 15 h 933"/>
                <a:gd name="T16" fmla="*/ 590 w 828"/>
                <a:gd name="T17" fmla="*/ 53 h 933"/>
                <a:gd name="T18" fmla="*/ 691 w 828"/>
                <a:gd name="T19" fmla="*/ 65 h 933"/>
                <a:gd name="T20" fmla="*/ 791 w 828"/>
                <a:gd name="T21" fmla="*/ 141 h 933"/>
                <a:gd name="T22" fmla="*/ 803 w 828"/>
                <a:gd name="T23" fmla="*/ 391 h 933"/>
                <a:gd name="T24" fmla="*/ 828 w 828"/>
                <a:gd name="T25" fmla="*/ 429 h 933"/>
                <a:gd name="T26" fmla="*/ 791 w 828"/>
                <a:gd name="T27" fmla="*/ 742 h 933"/>
                <a:gd name="T28" fmla="*/ 2 w 828"/>
                <a:gd name="T29" fmla="*/ 591 h 933"/>
                <a:gd name="T30" fmla="*/ 14 w 828"/>
                <a:gd name="T31" fmla="*/ 466 h 933"/>
                <a:gd name="T32" fmla="*/ 52 w 828"/>
                <a:gd name="T33" fmla="*/ 454 h 933"/>
                <a:gd name="T34" fmla="*/ 2 w 828"/>
                <a:gd name="T35" fmla="*/ 454 h 9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8"/>
                <a:gd name="T55" fmla="*/ 0 h 933"/>
                <a:gd name="T56" fmla="*/ 828 w 828"/>
                <a:gd name="T57" fmla="*/ 933 h 93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8" h="933">
                  <a:moveTo>
                    <a:pt x="2" y="454"/>
                  </a:moveTo>
                  <a:cubicBezTo>
                    <a:pt x="10" y="441"/>
                    <a:pt x="16" y="427"/>
                    <a:pt x="27" y="416"/>
                  </a:cubicBezTo>
                  <a:cubicBezTo>
                    <a:pt x="38" y="405"/>
                    <a:pt x="60" y="405"/>
                    <a:pt x="65" y="391"/>
                  </a:cubicBezTo>
                  <a:cubicBezTo>
                    <a:pt x="94" y="304"/>
                    <a:pt x="48" y="282"/>
                    <a:pt x="102" y="228"/>
                  </a:cubicBezTo>
                  <a:cubicBezTo>
                    <a:pt x="144" y="186"/>
                    <a:pt x="199" y="158"/>
                    <a:pt x="240" y="115"/>
                  </a:cubicBezTo>
                  <a:cubicBezTo>
                    <a:pt x="263" y="45"/>
                    <a:pt x="295" y="38"/>
                    <a:pt x="365" y="15"/>
                  </a:cubicBezTo>
                  <a:cubicBezTo>
                    <a:pt x="378" y="11"/>
                    <a:pt x="403" y="3"/>
                    <a:pt x="403" y="3"/>
                  </a:cubicBezTo>
                  <a:cubicBezTo>
                    <a:pt x="461" y="7"/>
                    <a:pt x="522" y="0"/>
                    <a:pt x="578" y="15"/>
                  </a:cubicBezTo>
                  <a:cubicBezTo>
                    <a:pt x="591" y="18"/>
                    <a:pt x="578" y="48"/>
                    <a:pt x="590" y="53"/>
                  </a:cubicBezTo>
                  <a:cubicBezTo>
                    <a:pt x="621" y="67"/>
                    <a:pt x="657" y="61"/>
                    <a:pt x="691" y="65"/>
                  </a:cubicBezTo>
                  <a:cubicBezTo>
                    <a:pt x="725" y="116"/>
                    <a:pt x="742" y="107"/>
                    <a:pt x="791" y="141"/>
                  </a:cubicBezTo>
                  <a:cubicBezTo>
                    <a:pt x="795" y="224"/>
                    <a:pt x="792" y="308"/>
                    <a:pt x="803" y="391"/>
                  </a:cubicBezTo>
                  <a:cubicBezTo>
                    <a:pt x="805" y="406"/>
                    <a:pt x="828" y="414"/>
                    <a:pt x="828" y="429"/>
                  </a:cubicBezTo>
                  <a:cubicBezTo>
                    <a:pt x="828" y="634"/>
                    <a:pt x="827" y="628"/>
                    <a:pt x="791" y="742"/>
                  </a:cubicBezTo>
                  <a:cubicBezTo>
                    <a:pt x="193" y="731"/>
                    <a:pt x="110" y="933"/>
                    <a:pt x="2" y="591"/>
                  </a:cubicBezTo>
                  <a:cubicBezTo>
                    <a:pt x="6" y="549"/>
                    <a:pt x="0" y="505"/>
                    <a:pt x="14" y="466"/>
                  </a:cubicBezTo>
                  <a:cubicBezTo>
                    <a:pt x="19" y="454"/>
                    <a:pt x="61" y="463"/>
                    <a:pt x="52" y="454"/>
                  </a:cubicBezTo>
                  <a:cubicBezTo>
                    <a:pt x="40" y="442"/>
                    <a:pt x="19" y="454"/>
                    <a:pt x="2" y="454"/>
                  </a:cubicBezTo>
                  <a:close/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Freeform 204"/>
            <p:cNvSpPr>
              <a:spLocks/>
            </p:cNvSpPr>
            <p:nvPr/>
          </p:nvSpPr>
          <p:spPr bwMode="auto">
            <a:xfrm>
              <a:off x="2374" y="1005"/>
              <a:ext cx="212" cy="89"/>
            </a:xfrm>
            <a:custGeom>
              <a:avLst/>
              <a:gdLst>
                <a:gd name="T0" fmla="*/ 0 w 212"/>
                <a:gd name="T1" fmla="*/ 0 h 89"/>
                <a:gd name="T2" fmla="*/ 212 w 212"/>
                <a:gd name="T3" fmla="*/ 37 h 89"/>
                <a:gd name="T4" fmla="*/ 0 60000 65536"/>
                <a:gd name="T5" fmla="*/ 0 60000 65536"/>
                <a:gd name="T6" fmla="*/ 0 w 212"/>
                <a:gd name="T7" fmla="*/ 0 h 89"/>
                <a:gd name="T8" fmla="*/ 212 w 212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89">
                  <a:moveTo>
                    <a:pt x="0" y="0"/>
                  </a:moveTo>
                  <a:cubicBezTo>
                    <a:pt x="60" y="89"/>
                    <a:pt x="10" y="37"/>
                    <a:pt x="212" y="37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Freeform 205"/>
            <p:cNvSpPr>
              <a:spLocks/>
            </p:cNvSpPr>
            <p:nvPr/>
          </p:nvSpPr>
          <p:spPr bwMode="auto">
            <a:xfrm>
              <a:off x="2352" y="1150"/>
              <a:ext cx="238" cy="32"/>
            </a:xfrm>
            <a:custGeom>
              <a:avLst/>
              <a:gdLst>
                <a:gd name="T0" fmla="*/ 0 w 238"/>
                <a:gd name="T1" fmla="*/ 0 h 32"/>
                <a:gd name="T2" fmla="*/ 238 w 238"/>
                <a:gd name="T3" fmla="*/ 12 h 32"/>
                <a:gd name="T4" fmla="*/ 0 60000 65536"/>
                <a:gd name="T5" fmla="*/ 0 60000 65536"/>
                <a:gd name="T6" fmla="*/ 0 w 238"/>
                <a:gd name="T7" fmla="*/ 0 h 32"/>
                <a:gd name="T8" fmla="*/ 238 w 238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32">
                  <a:moveTo>
                    <a:pt x="0" y="0"/>
                  </a:moveTo>
                  <a:cubicBezTo>
                    <a:pt x="102" y="32"/>
                    <a:pt x="25" y="12"/>
                    <a:pt x="238" y="12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Freeform 206"/>
            <p:cNvSpPr>
              <a:spLocks/>
            </p:cNvSpPr>
            <p:nvPr/>
          </p:nvSpPr>
          <p:spPr bwMode="auto">
            <a:xfrm>
              <a:off x="2352" y="1412"/>
              <a:ext cx="238" cy="1"/>
            </a:xfrm>
            <a:custGeom>
              <a:avLst/>
              <a:gdLst>
                <a:gd name="T0" fmla="*/ 0 w 238"/>
                <a:gd name="T1" fmla="*/ 0 h 1"/>
                <a:gd name="T2" fmla="*/ 238 w 238"/>
                <a:gd name="T3" fmla="*/ 0 h 1"/>
                <a:gd name="T4" fmla="*/ 0 60000 65536"/>
                <a:gd name="T5" fmla="*/ 0 60000 65536"/>
                <a:gd name="T6" fmla="*/ 0 w 238"/>
                <a:gd name="T7" fmla="*/ 0 h 1"/>
                <a:gd name="T8" fmla="*/ 238 w 23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" h="1">
                  <a:moveTo>
                    <a:pt x="0" y="0"/>
                  </a:moveTo>
                  <a:cubicBezTo>
                    <a:pt x="79" y="0"/>
                    <a:pt x="159" y="0"/>
                    <a:pt x="238" y="0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Oval 207"/>
            <p:cNvSpPr>
              <a:spLocks noChangeArrowheads="1"/>
            </p:cNvSpPr>
            <p:nvPr/>
          </p:nvSpPr>
          <p:spPr bwMode="auto">
            <a:xfrm>
              <a:off x="2400" y="609"/>
              <a:ext cx="240" cy="288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64" name="Freeform 208"/>
            <p:cNvSpPr>
              <a:spLocks/>
            </p:cNvSpPr>
            <p:nvPr/>
          </p:nvSpPr>
          <p:spPr bwMode="auto">
            <a:xfrm>
              <a:off x="2586" y="1094"/>
              <a:ext cx="838" cy="840"/>
            </a:xfrm>
            <a:custGeom>
              <a:avLst/>
              <a:gdLst>
                <a:gd name="T0" fmla="*/ 4 w 838"/>
                <a:gd name="T1" fmla="*/ 68 h 840"/>
                <a:gd name="T2" fmla="*/ 16 w 838"/>
                <a:gd name="T3" fmla="*/ 644 h 840"/>
                <a:gd name="T4" fmla="*/ 129 w 838"/>
                <a:gd name="T5" fmla="*/ 694 h 840"/>
                <a:gd name="T6" fmla="*/ 167 w 838"/>
                <a:gd name="T7" fmla="*/ 707 h 840"/>
                <a:gd name="T8" fmla="*/ 542 w 838"/>
                <a:gd name="T9" fmla="*/ 757 h 840"/>
                <a:gd name="T10" fmla="*/ 693 w 838"/>
                <a:gd name="T11" fmla="*/ 719 h 840"/>
                <a:gd name="T12" fmla="*/ 768 w 838"/>
                <a:gd name="T13" fmla="*/ 694 h 840"/>
                <a:gd name="T14" fmla="*/ 780 w 838"/>
                <a:gd name="T15" fmla="*/ 606 h 840"/>
                <a:gd name="T16" fmla="*/ 818 w 838"/>
                <a:gd name="T17" fmla="*/ 594 h 840"/>
                <a:gd name="T18" fmla="*/ 780 w 838"/>
                <a:gd name="T19" fmla="*/ 344 h 840"/>
                <a:gd name="T20" fmla="*/ 755 w 838"/>
                <a:gd name="T21" fmla="*/ 268 h 840"/>
                <a:gd name="T22" fmla="*/ 743 w 838"/>
                <a:gd name="T23" fmla="*/ 231 h 840"/>
                <a:gd name="T24" fmla="*/ 455 w 838"/>
                <a:gd name="T25" fmla="*/ 156 h 840"/>
                <a:gd name="T26" fmla="*/ 79 w 838"/>
                <a:gd name="T27" fmla="*/ 81 h 840"/>
                <a:gd name="T28" fmla="*/ 41 w 838"/>
                <a:gd name="T29" fmla="*/ 68 h 840"/>
                <a:gd name="T30" fmla="*/ 4 w 838"/>
                <a:gd name="T31" fmla="*/ 68 h 8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8"/>
                <a:gd name="T49" fmla="*/ 0 h 840"/>
                <a:gd name="T50" fmla="*/ 838 w 838"/>
                <a:gd name="T51" fmla="*/ 840 h 8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8" h="840">
                  <a:moveTo>
                    <a:pt x="4" y="68"/>
                  </a:moveTo>
                  <a:cubicBezTo>
                    <a:pt x="8" y="260"/>
                    <a:pt x="0" y="453"/>
                    <a:pt x="16" y="644"/>
                  </a:cubicBezTo>
                  <a:cubicBezTo>
                    <a:pt x="17" y="662"/>
                    <a:pt x="95" y="683"/>
                    <a:pt x="129" y="694"/>
                  </a:cubicBezTo>
                  <a:cubicBezTo>
                    <a:pt x="142" y="698"/>
                    <a:pt x="167" y="707"/>
                    <a:pt x="167" y="707"/>
                  </a:cubicBezTo>
                  <a:cubicBezTo>
                    <a:pt x="257" y="840"/>
                    <a:pt x="343" y="765"/>
                    <a:pt x="542" y="757"/>
                  </a:cubicBezTo>
                  <a:cubicBezTo>
                    <a:pt x="785" y="729"/>
                    <a:pt x="577" y="770"/>
                    <a:pt x="693" y="719"/>
                  </a:cubicBezTo>
                  <a:cubicBezTo>
                    <a:pt x="717" y="708"/>
                    <a:pt x="768" y="694"/>
                    <a:pt x="768" y="694"/>
                  </a:cubicBezTo>
                  <a:cubicBezTo>
                    <a:pt x="772" y="665"/>
                    <a:pt x="767" y="632"/>
                    <a:pt x="780" y="606"/>
                  </a:cubicBezTo>
                  <a:cubicBezTo>
                    <a:pt x="786" y="594"/>
                    <a:pt x="817" y="607"/>
                    <a:pt x="818" y="594"/>
                  </a:cubicBezTo>
                  <a:cubicBezTo>
                    <a:pt x="838" y="416"/>
                    <a:pt x="838" y="430"/>
                    <a:pt x="780" y="344"/>
                  </a:cubicBezTo>
                  <a:cubicBezTo>
                    <a:pt x="772" y="319"/>
                    <a:pt x="763" y="293"/>
                    <a:pt x="755" y="268"/>
                  </a:cubicBezTo>
                  <a:cubicBezTo>
                    <a:pt x="751" y="256"/>
                    <a:pt x="755" y="235"/>
                    <a:pt x="743" y="231"/>
                  </a:cubicBezTo>
                  <a:cubicBezTo>
                    <a:pt x="643" y="198"/>
                    <a:pt x="560" y="169"/>
                    <a:pt x="455" y="156"/>
                  </a:cubicBezTo>
                  <a:cubicBezTo>
                    <a:pt x="335" y="115"/>
                    <a:pt x="205" y="94"/>
                    <a:pt x="79" y="81"/>
                  </a:cubicBezTo>
                  <a:cubicBezTo>
                    <a:pt x="66" y="77"/>
                    <a:pt x="51" y="76"/>
                    <a:pt x="41" y="68"/>
                  </a:cubicBezTo>
                  <a:cubicBezTo>
                    <a:pt x="3" y="37"/>
                    <a:pt x="26" y="0"/>
                    <a:pt x="4" y="68"/>
                  </a:cubicBezTo>
                  <a:close/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Oval 209"/>
            <p:cNvSpPr>
              <a:spLocks noChangeArrowheads="1"/>
            </p:cNvSpPr>
            <p:nvPr/>
          </p:nvSpPr>
          <p:spPr bwMode="auto">
            <a:xfrm>
              <a:off x="1862" y="75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66" name="Oval 210"/>
            <p:cNvSpPr>
              <a:spLocks noChangeArrowheads="1"/>
            </p:cNvSpPr>
            <p:nvPr/>
          </p:nvSpPr>
          <p:spPr bwMode="auto">
            <a:xfrm>
              <a:off x="1849" y="75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67" name="Oval 211"/>
            <p:cNvSpPr>
              <a:spLocks noChangeArrowheads="1"/>
            </p:cNvSpPr>
            <p:nvPr/>
          </p:nvSpPr>
          <p:spPr bwMode="auto">
            <a:xfrm>
              <a:off x="1622" y="4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68" name="Oval 212"/>
            <p:cNvSpPr>
              <a:spLocks noChangeArrowheads="1"/>
            </p:cNvSpPr>
            <p:nvPr/>
          </p:nvSpPr>
          <p:spPr bwMode="auto">
            <a:xfrm>
              <a:off x="1670" y="4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69" name="Oval 213"/>
            <p:cNvSpPr>
              <a:spLocks noChangeArrowheads="1"/>
            </p:cNvSpPr>
            <p:nvPr/>
          </p:nvSpPr>
          <p:spPr bwMode="auto">
            <a:xfrm>
              <a:off x="3120" y="912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0" name="Oval 214"/>
            <p:cNvSpPr>
              <a:spLocks noChangeArrowheads="1"/>
            </p:cNvSpPr>
            <p:nvPr/>
          </p:nvSpPr>
          <p:spPr bwMode="auto">
            <a:xfrm>
              <a:off x="3216" y="89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1" name="Oval 215"/>
            <p:cNvSpPr>
              <a:spLocks noChangeArrowheads="1"/>
            </p:cNvSpPr>
            <p:nvPr/>
          </p:nvSpPr>
          <p:spPr bwMode="auto">
            <a:xfrm>
              <a:off x="1686" y="152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2" name="Oval 216"/>
            <p:cNvSpPr>
              <a:spLocks noChangeArrowheads="1"/>
            </p:cNvSpPr>
            <p:nvPr/>
          </p:nvSpPr>
          <p:spPr bwMode="auto">
            <a:xfrm>
              <a:off x="1734" y="1525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3" name="Oval 217"/>
            <p:cNvSpPr>
              <a:spLocks noChangeArrowheads="1"/>
            </p:cNvSpPr>
            <p:nvPr/>
          </p:nvSpPr>
          <p:spPr bwMode="auto">
            <a:xfrm>
              <a:off x="1798" y="120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4" name="Oval 218"/>
            <p:cNvSpPr>
              <a:spLocks noChangeArrowheads="1"/>
            </p:cNvSpPr>
            <p:nvPr/>
          </p:nvSpPr>
          <p:spPr bwMode="auto">
            <a:xfrm>
              <a:off x="1895" y="123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5" name="Oval 219"/>
            <p:cNvSpPr>
              <a:spLocks noChangeArrowheads="1"/>
            </p:cNvSpPr>
            <p:nvPr/>
          </p:nvSpPr>
          <p:spPr bwMode="auto">
            <a:xfrm>
              <a:off x="3088" y="509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6" name="Oval 220"/>
            <p:cNvSpPr>
              <a:spLocks noChangeArrowheads="1"/>
            </p:cNvSpPr>
            <p:nvPr/>
          </p:nvSpPr>
          <p:spPr bwMode="auto">
            <a:xfrm>
              <a:off x="3152" y="51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7" name="Oval 221"/>
            <p:cNvSpPr>
              <a:spLocks noChangeArrowheads="1"/>
            </p:cNvSpPr>
            <p:nvPr/>
          </p:nvSpPr>
          <p:spPr bwMode="auto">
            <a:xfrm>
              <a:off x="3072" y="1281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8" name="Oval 222"/>
            <p:cNvSpPr>
              <a:spLocks noChangeArrowheads="1"/>
            </p:cNvSpPr>
            <p:nvPr/>
          </p:nvSpPr>
          <p:spPr bwMode="auto">
            <a:xfrm>
              <a:off x="3120" y="1281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79" name="Oval 223"/>
            <p:cNvSpPr>
              <a:spLocks noChangeArrowheads="1"/>
            </p:cNvSpPr>
            <p:nvPr/>
          </p:nvSpPr>
          <p:spPr bwMode="auto">
            <a:xfrm>
              <a:off x="3072" y="161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0" name="Oval 224"/>
            <p:cNvSpPr>
              <a:spLocks noChangeArrowheads="1"/>
            </p:cNvSpPr>
            <p:nvPr/>
          </p:nvSpPr>
          <p:spPr bwMode="auto">
            <a:xfrm>
              <a:off x="3120" y="161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1" name="Oval 225"/>
            <p:cNvSpPr>
              <a:spLocks noChangeArrowheads="1"/>
            </p:cNvSpPr>
            <p:nvPr/>
          </p:nvSpPr>
          <p:spPr bwMode="auto">
            <a:xfrm>
              <a:off x="2717" y="758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2" name="Oval 226"/>
            <p:cNvSpPr>
              <a:spLocks noChangeArrowheads="1"/>
            </p:cNvSpPr>
            <p:nvPr/>
          </p:nvSpPr>
          <p:spPr bwMode="auto">
            <a:xfrm>
              <a:off x="2813" y="752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3" name="Oval 227"/>
            <p:cNvSpPr>
              <a:spLocks noChangeArrowheads="1"/>
            </p:cNvSpPr>
            <p:nvPr/>
          </p:nvSpPr>
          <p:spPr bwMode="auto">
            <a:xfrm>
              <a:off x="2784" y="1377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4" name="Oval 228"/>
            <p:cNvSpPr>
              <a:spLocks noChangeArrowheads="1"/>
            </p:cNvSpPr>
            <p:nvPr/>
          </p:nvSpPr>
          <p:spPr bwMode="auto">
            <a:xfrm>
              <a:off x="2832" y="1377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5" name="Oval 229"/>
            <p:cNvSpPr>
              <a:spLocks noChangeArrowheads="1"/>
            </p:cNvSpPr>
            <p:nvPr/>
          </p:nvSpPr>
          <p:spPr bwMode="auto">
            <a:xfrm>
              <a:off x="2054" y="565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6" name="Oval 230"/>
            <p:cNvSpPr>
              <a:spLocks noChangeArrowheads="1"/>
            </p:cNvSpPr>
            <p:nvPr/>
          </p:nvSpPr>
          <p:spPr bwMode="auto">
            <a:xfrm>
              <a:off x="2102" y="613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7" name="Oval 231"/>
            <p:cNvSpPr>
              <a:spLocks noChangeArrowheads="1"/>
            </p:cNvSpPr>
            <p:nvPr/>
          </p:nvSpPr>
          <p:spPr bwMode="auto">
            <a:xfrm>
              <a:off x="1942" y="1440"/>
              <a:ext cx="192" cy="192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8" name="Oval 232"/>
            <p:cNvSpPr>
              <a:spLocks noChangeArrowheads="1"/>
            </p:cNvSpPr>
            <p:nvPr/>
          </p:nvSpPr>
          <p:spPr bwMode="auto">
            <a:xfrm>
              <a:off x="2022" y="1429"/>
              <a:ext cx="96" cy="144"/>
            </a:xfrm>
            <a:prstGeom prst="ellipse">
              <a:avLst/>
            </a:prstGeom>
            <a:solidFill>
              <a:srgbClr val="990099"/>
            </a:solidFill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25689" name="Freeform 233"/>
            <p:cNvSpPr>
              <a:spLocks/>
            </p:cNvSpPr>
            <p:nvPr/>
          </p:nvSpPr>
          <p:spPr bwMode="auto">
            <a:xfrm>
              <a:off x="2580" y="225"/>
              <a:ext cx="434" cy="424"/>
            </a:xfrm>
            <a:custGeom>
              <a:avLst/>
              <a:gdLst>
                <a:gd name="T0" fmla="*/ 0 w 468"/>
                <a:gd name="T1" fmla="*/ 472 h 421"/>
                <a:gd name="T2" fmla="*/ 6 w 468"/>
                <a:gd name="T3" fmla="*/ 175 h 421"/>
                <a:gd name="T4" fmla="*/ 49 w 468"/>
                <a:gd name="T5" fmla="*/ 32 h 421"/>
                <a:gd name="T6" fmla="*/ 104 w 468"/>
                <a:gd name="T7" fmla="*/ 45 h 421"/>
                <a:gd name="T8" fmla="*/ 109 w 468"/>
                <a:gd name="T9" fmla="*/ 100 h 421"/>
                <a:gd name="T10" fmla="*/ 127 w 468"/>
                <a:gd name="T11" fmla="*/ 70 h 421"/>
                <a:gd name="T12" fmla="*/ 109 w 468"/>
                <a:gd name="T13" fmla="*/ 2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8"/>
                <a:gd name="T22" fmla="*/ 0 h 421"/>
                <a:gd name="T23" fmla="*/ 468 w 468"/>
                <a:gd name="T24" fmla="*/ 421 h 4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8" h="421">
                  <a:moveTo>
                    <a:pt x="0" y="421"/>
                  </a:moveTo>
                  <a:cubicBezTo>
                    <a:pt x="4" y="333"/>
                    <a:pt x="1" y="245"/>
                    <a:pt x="12" y="158"/>
                  </a:cubicBezTo>
                  <a:cubicBezTo>
                    <a:pt x="20" y="95"/>
                    <a:pt x="123" y="50"/>
                    <a:pt x="175" y="32"/>
                  </a:cubicBezTo>
                  <a:cubicBezTo>
                    <a:pt x="242" y="36"/>
                    <a:pt x="311" y="29"/>
                    <a:pt x="376" y="45"/>
                  </a:cubicBezTo>
                  <a:cubicBezTo>
                    <a:pt x="389" y="48"/>
                    <a:pt x="375" y="79"/>
                    <a:pt x="388" y="83"/>
                  </a:cubicBezTo>
                  <a:cubicBezTo>
                    <a:pt x="412" y="90"/>
                    <a:pt x="438" y="74"/>
                    <a:pt x="463" y="70"/>
                  </a:cubicBezTo>
                  <a:cubicBezTo>
                    <a:pt x="446" y="0"/>
                    <a:pt x="468" y="20"/>
                    <a:pt x="388" y="20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0" name="Freeform 234"/>
            <p:cNvSpPr>
              <a:spLocks/>
            </p:cNvSpPr>
            <p:nvPr/>
          </p:nvSpPr>
          <p:spPr bwMode="auto">
            <a:xfrm>
              <a:off x="2051" y="81"/>
              <a:ext cx="451" cy="526"/>
            </a:xfrm>
            <a:custGeom>
              <a:avLst/>
              <a:gdLst>
                <a:gd name="T0" fmla="*/ 451 w 451"/>
                <a:gd name="T1" fmla="*/ 526 h 526"/>
                <a:gd name="T2" fmla="*/ 439 w 451"/>
                <a:gd name="T3" fmla="*/ 388 h 526"/>
                <a:gd name="T4" fmla="*/ 301 w 451"/>
                <a:gd name="T5" fmla="*/ 226 h 526"/>
                <a:gd name="T6" fmla="*/ 263 w 451"/>
                <a:gd name="T7" fmla="*/ 188 h 526"/>
                <a:gd name="T8" fmla="*/ 113 w 451"/>
                <a:gd name="T9" fmla="*/ 100 h 526"/>
                <a:gd name="T10" fmla="*/ 38 w 451"/>
                <a:gd name="T11" fmla="*/ 75 h 526"/>
                <a:gd name="T12" fmla="*/ 13 w 451"/>
                <a:gd name="T13" fmla="*/ 38 h 526"/>
                <a:gd name="T14" fmla="*/ 0 w 451"/>
                <a:gd name="T15" fmla="*/ 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1"/>
                <a:gd name="T25" fmla="*/ 0 h 526"/>
                <a:gd name="T26" fmla="*/ 451 w 451"/>
                <a:gd name="T27" fmla="*/ 526 h 5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1" h="526">
                  <a:moveTo>
                    <a:pt x="451" y="526"/>
                  </a:moveTo>
                  <a:cubicBezTo>
                    <a:pt x="447" y="480"/>
                    <a:pt x="446" y="434"/>
                    <a:pt x="439" y="388"/>
                  </a:cubicBezTo>
                  <a:cubicBezTo>
                    <a:pt x="423" y="278"/>
                    <a:pt x="361" y="286"/>
                    <a:pt x="301" y="226"/>
                  </a:cubicBezTo>
                  <a:cubicBezTo>
                    <a:pt x="288" y="213"/>
                    <a:pt x="277" y="199"/>
                    <a:pt x="263" y="188"/>
                  </a:cubicBezTo>
                  <a:cubicBezTo>
                    <a:pt x="221" y="155"/>
                    <a:pt x="162" y="122"/>
                    <a:pt x="113" y="100"/>
                  </a:cubicBezTo>
                  <a:cubicBezTo>
                    <a:pt x="89" y="89"/>
                    <a:pt x="38" y="75"/>
                    <a:pt x="38" y="75"/>
                  </a:cubicBezTo>
                  <a:cubicBezTo>
                    <a:pt x="30" y="63"/>
                    <a:pt x="20" y="51"/>
                    <a:pt x="13" y="38"/>
                  </a:cubicBezTo>
                  <a:cubicBezTo>
                    <a:pt x="7" y="26"/>
                    <a:pt x="0" y="0"/>
                    <a:pt x="0" y="0"/>
                  </a:cubicBezTo>
                </a:path>
              </a:pathLst>
            </a:custGeom>
            <a:solidFill>
              <a:srgbClr val="990099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621" name="Picture 235" descr="HOA HON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743200" y="53340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2" name="Picture 236" descr="HOA HONG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71931">
            <a:off x="3175000" y="4976813"/>
            <a:ext cx="3968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3" name="Picture 237" descr="HOA HONG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504526">
            <a:off x="3048000" y="3429000"/>
            <a:ext cx="430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4" name="Picture 238" descr="HOA HON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172410">
            <a:off x="2063750" y="5022850"/>
            <a:ext cx="6651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25" name="Group 239"/>
          <p:cNvGrpSpPr>
            <a:grpSpLocks/>
          </p:cNvGrpSpPr>
          <p:nvPr/>
        </p:nvGrpSpPr>
        <p:grpSpPr bwMode="auto">
          <a:xfrm>
            <a:off x="1828800" y="3886200"/>
            <a:ext cx="1447800" cy="1143000"/>
            <a:chOff x="0" y="2850"/>
            <a:chExt cx="2705" cy="1546"/>
          </a:xfrm>
        </p:grpSpPr>
        <p:pic>
          <p:nvPicPr>
            <p:cNvPr id="25650" name="Picture 240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5400000">
              <a:off x="456" y="3384"/>
              <a:ext cx="105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1" name="Picture 241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6669221">
              <a:off x="-46" y="3645"/>
              <a:ext cx="819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2" name="Picture 242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2692970">
              <a:off x="1323" y="2850"/>
              <a:ext cx="715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3" name="Picture 243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>
              <a:off x="1799" y="3539"/>
              <a:ext cx="906" cy="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4" name="Picture 244" descr="Lahon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2506" t="57541" r="19347"/>
            <a:stretch>
              <a:fillRect/>
            </a:stretch>
          </p:blipFill>
          <p:spPr bwMode="auto">
            <a:xfrm rot="-8254973">
              <a:off x="1" y="3029"/>
              <a:ext cx="513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5" name="Picture 245" descr="HOA HONG"/>
            <p:cNvPicPr>
              <a:picLocks noChangeAspect="1"/>
            </p:cNvPicPr>
            <p:nvPr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4734" r="56540"/>
            <a:stretch>
              <a:fillRect/>
            </a:stretch>
          </p:blipFill>
          <p:spPr bwMode="auto">
            <a:xfrm rot="-1551203">
              <a:off x="0" y="3222"/>
              <a:ext cx="710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626" name="Picture 246" descr="HOA HO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2438400" y="4038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7" name="Picture 247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631249">
            <a:off x="2971800" y="4495800"/>
            <a:ext cx="754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8" name="Picture 248" descr="HOA HON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057400" y="38862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9" name="Picture 249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505200" y="31242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0" name="Picture 250" descr="HOA HON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209800" y="27432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1" name="Picture 251" descr="HOA HO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429000" y="3657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2" name="Picture 252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20968751" flipV="1">
            <a:off x="2743200" y="5715000"/>
            <a:ext cx="7620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3" name="Picture 253" descr="HOA HON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2514600" y="47244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4" name="Picture 254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200400" y="2819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5" name="Picture 255" descr="HOA HON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743200" y="43434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6" name="Picture 256" descr="HOA HO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1397242">
            <a:off x="3581400" y="4800600"/>
            <a:ext cx="3730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7" name="Picture 257" descr="Laho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506" t="57541" r="19347"/>
          <a:stretch>
            <a:fillRect/>
          </a:stretch>
        </p:blipFill>
        <p:spPr bwMode="auto">
          <a:xfrm rot="-631249">
            <a:off x="3276600" y="5410200"/>
            <a:ext cx="754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8" name="Picture 258" descr="HOA HON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193051">
            <a:off x="1524000" y="373380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9" name="Picture 259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4038600" y="36576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0" name="Picture 260" descr="HOA HON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378917">
            <a:off x="2286000" y="5715000"/>
            <a:ext cx="5984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41" name="AutoShape 261"/>
          <p:cNvSpPr>
            <a:spLocks noChangeArrowheads="1"/>
          </p:cNvSpPr>
          <p:nvPr/>
        </p:nvSpPr>
        <p:spPr bwMode="auto">
          <a:xfrm>
            <a:off x="882650" y="5902325"/>
            <a:ext cx="3581400" cy="838200"/>
          </a:xfrm>
          <a:prstGeom prst="ellipseRibbon">
            <a:avLst>
              <a:gd name="adj1" fmla="val 33630"/>
              <a:gd name="adj2" fmla="val 50000"/>
              <a:gd name="adj3" fmla="val 12500"/>
            </a:avLst>
          </a:prstGeom>
          <a:solidFill>
            <a:srgbClr val="FF66CC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latin typeface="Times New Roman" pitchFamily="18" charset="0"/>
              </a:rPr>
              <a:t> </a:t>
            </a:r>
          </a:p>
        </p:txBody>
      </p:sp>
      <p:pic>
        <p:nvPicPr>
          <p:cNvPr id="25642" name="Picture 263" descr="canhho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 rot="1083855">
            <a:off x="3276600" y="4267200"/>
            <a:ext cx="7318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3" name="Picture 264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 rot="1472579">
            <a:off x="3657600" y="3962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4" name="Picture 265" descr="canhho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43" t="25870" r="65259"/>
          <a:stretch>
            <a:fillRect/>
          </a:stretch>
        </p:blipFill>
        <p:spPr bwMode="auto">
          <a:xfrm>
            <a:off x="1752600" y="4572000"/>
            <a:ext cx="573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5" name="Picture 266" descr="HOA HONG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34" r="56540"/>
          <a:stretch>
            <a:fillRect/>
          </a:stretch>
        </p:blipFill>
        <p:spPr bwMode="auto">
          <a:xfrm rot="-2022663">
            <a:off x="2286000" y="3276600"/>
            <a:ext cx="5064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6" name="Picture 267" descr="nu-ho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598" r="34935" b="40720"/>
          <a:stretch>
            <a:fillRect/>
          </a:stretch>
        </p:blipFill>
        <p:spPr bwMode="auto">
          <a:xfrm>
            <a:off x="3124200" y="39624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7" name="Picture 2" descr="blumen-pflanzen085[1]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915150" y="152400"/>
            <a:ext cx="22288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61" name="WordArt 270"/>
          <p:cNvSpPr>
            <a:spLocks noTextEdit="1"/>
          </p:cNvSpPr>
          <p:nvPr/>
        </p:nvSpPr>
        <p:spPr bwMode="auto">
          <a:xfrm>
            <a:off x="-280988" y="1143000"/>
            <a:ext cx="8858251" cy="3657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CHÀO CÁC EM THÂN YÊU !</a:t>
            </a:r>
          </a:p>
        </p:txBody>
      </p:sp>
      <p:pic>
        <p:nvPicPr>
          <p:cNvPr id="25649" name="Picture 16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688138" y="4202113"/>
            <a:ext cx="2398712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1447800" y="1624013"/>
            <a:ext cx="7524750" cy="74771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sz="2700" smtClean="0">
                <a:solidFill>
                  <a:srgbClr val="0000FF"/>
                </a:solidFill>
                <a:latin typeface="Times New Roman" pitchFamily="18" charset="0"/>
              </a:rPr>
              <a:t>Một người đi bộ trung bình mỗi giờ đi được 4km. Em hãy cho biết quãng đường đi được của người đi bộ trong 1 giờ, 2 giờ, 3 giờ</a:t>
            </a:r>
          </a:p>
        </p:txBody>
      </p:sp>
      <p:graphicFrame>
        <p:nvGraphicFramePr>
          <p:cNvPr id="3075" name="Table 3074"/>
          <p:cNvGraphicFramePr>
            <a:graphicFrameLocks noGrp="1"/>
          </p:cNvGraphicFramePr>
          <p:nvPr/>
        </p:nvGraphicFramePr>
        <p:xfrm>
          <a:off x="214313" y="3513138"/>
          <a:ext cx="8678862" cy="1265237"/>
        </p:xfrm>
        <a:graphic>
          <a:graphicData uri="http://schemas.openxmlformats.org/drawingml/2006/table">
            <a:tbl>
              <a:tblPr/>
              <a:tblGrid>
                <a:gridCol w="4191000"/>
                <a:gridCol w="1447800"/>
                <a:gridCol w="1403350"/>
                <a:gridCol w="1636712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 gian đi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giờ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-57150" y="5332413"/>
            <a:ext cx="922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                  </a:t>
            </a: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Khi thời gian gấp lên bao nhiêu lần thì quãng đường đi được cũng gấp lên bấy nhiêu lần. 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-304800" y="1333500"/>
            <a:ext cx="2057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000" b="1">
                <a:solidFill>
                  <a:srgbClr val="FF0000"/>
                </a:solidFill>
                <a:latin typeface="Times New Roman" pitchFamily="18" charset="0"/>
              </a:rPr>
              <a:t>a. Ví dụ: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2388" y="5260975"/>
            <a:ext cx="2057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Nhận xét: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7367588" y="4244975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3200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12 km</a:t>
            </a:r>
            <a:b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</a:br>
            <a:endParaRPr lang="en-US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291388" y="36353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3 giờ</a:t>
            </a:r>
          </a:p>
        </p:txBody>
      </p:sp>
      <p:sp>
        <p:nvSpPr>
          <p:cNvPr id="15384" name="Rectangle 49"/>
          <p:cNvSpPr>
            <a:spLocks noChangeArrowheads="1"/>
          </p:cNvSpPr>
          <p:nvPr/>
        </p:nvSpPr>
        <p:spPr bwMode="auto">
          <a:xfrm>
            <a:off x="5334000" y="3886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altLang="en-US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5781675" y="4244975"/>
            <a:ext cx="1352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8 km</a:t>
            </a:r>
            <a:endParaRPr lang="en-US" altLang="en-US" sz="3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5386" name="Rectangle 72"/>
          <p:cNvSpPr>
            <a:spLocks noChangeArrowheads="1"/>
          </p:cNvSpPr>
          <p:nvPr/>
        </p:nvSpPr>
        <p:spPr bwMode="auto">
          <a:xfrm>
            <a:off x="0" y="990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2400" b="1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altLang="en-US" sz="2400" b="1">
                <a:solidFill>
                  <a:schemeClr val="tx2"/>
                </a:solidFill>
                <a:latin typeface="Times New Roman" pitchFamily="18" charset="0"/>
              </a:rPr>
            </a:br>
            <a:endParaRPr lang="en-US" altLang="en-US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5781675" y="3635375"/>
            <a:ext cx="14081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3200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2 giờ</a:t>
            </a:r>
            <a:b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</a:br>
            <a:endParaRPr lang="en-US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6361112" y="3556001"/>
            <a:ext cx="620713" cy="3179762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 altLang="en-US">
              <a:latin typeface="Times New Roman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5332413" y="2286000"/>
            <a:ext cx="576262" cy="1817688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 altLang="en-US">
              <a:latin typeface="Times New Roman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6317456" y="1440657"/>
            <a:ext cx="576263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 altLang="en-US">
              <a:latin typeface="Times New Roman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5200651" y="4321175"/>
            <a:ext cx="601662" cy="1595437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vi-VN" altLang="en-US" sz="1600">
              <a:latin typeface="Times New Roman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4852988" y="30257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4852988" y="48545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6757988" y="3157538"/>
            <a:ext cx="14478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6757988" y="48545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x 3</a:t>
            </a:r>
          </a:p>
        </p:txBody>
      </p:sp>
      <p:sp>
        <p:nvSpPr>
          <p:cNvPr id="4134" name="Text Box 24"/>
          <p:cNvSpPr txBox="1">
            <a:spLocks noChangeArrowheads="1"/>
          </p:cNvSpPr>
          <p:nvPr/>
        </p:nvSpPr>
        <p:spPr bwMode="auto">
          <a:xfrm>
            <a:off x="0" y="76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Ôn tập và bổ sung về giải toán ( Tr. 18)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7" name="Picture 11" descr="sun14[1]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-11113"/>
            <a:ext cx="946150" cy="94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8" name="Picture 26" descr="sun14[1]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8900" y="-66675"/>
            <a:ext cx="947738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79" grpId="0"/>
      <p:bldP spid="2088" grpId="0"/>
      <p:bldP spid="2089" grpId="0"/>
      <p:bldP spid="2095" grpId="0"/>
      <p:bldP spid="2096" grpId="0"/>
      <p:bldP spid="2098" grpId="0"/>
      <p:bldP spid="2124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  <p:bldP spid="4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135143" y="-146843"/>
            <a:ext cx="9382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2700" y="25400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24"/>
          <p:cNvSpPr txBox="1">
            <a:spLocks noChangeArrowheads="1"/>
          </p:cNvSpPr>
          <p:nvPr/>
        </p:nvSpPr>
        <p:spPr bwMode="auto">
          <a:xfrm>
            <a:off x="0" y="25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Ôn tập và bổ sung về giải toán ( Tr. 18)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40"/>
          <p:cNvSpPr>
            <a:spLocks noChangeArrowheads="1"/>
          </p:cNvSpPr>
          <p:nvPr/>
        </p:nvSpPr>
        <p:spPr bwMode="auto">
          <a:xfrm>
            <a:off x="0" y="1295400"/>
            <a:ext cx="8618538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 b="1">
                <a:solidFill>
                  <a:srgbClr val="FF0000"/>
                </a:solidFill>
                <a:latin typeface="Times New Roman" pitchFamily="18" charset="0"/>
              </a:rPr>
              <a:t>b. Bài toán: </a:t>
            </a:r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Một ô tô trong 2 giờ đi được 90km. Hỏi trong 4 giờ ô tô đó đi được bao nhiêu ki-lô-mét?</a:t>
            </a:r>
            <a:endParaRPr lang="en-US" altLang="en-US" sz="3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228600" y="2514600"/>
            <a:ext cx="20574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Tóm tắt: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1752600" y="2765425"/>
            <a:ext cx="22098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2 giờ: 90km</a:t>
            </a:r>
          </a:p>
        </p:txBody>
      </p:sp>
      <p:sp>
        <p:nvSpPr>
          <p:cNvPr id="17" name="Rectangle 40"/>
          <p:cNvSpPr>
            <a:spLocks noChangeArrowheads="1"/>
          </p:cNvSpPr>
          <p:nvPr/>
        </p:nvSpPr>
        <p:spPr bwMode="auto">
          <a:xfrm>
            <a:off x="1676400" y="3297238"/>
            <a:ext cx="2484438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4 giờ:….km?</a:t>
            </a:r>
          </a:p>
        </p:txBody>
      </p:sp>
      <p:sp>
        <p:nvSpPr>
          <p:cNvPr id="18" name="Rectangle 40"/>
          <p:cNvSpPr>
            <a:spLocks noChangeArrowheads="1"/>
          </p:cNvSpPr>
          <p:nvPr/>
        </p:nvSpPr>
        <p:spPr bwMode="auto">
          <a:xfrm>
            <a:off x="2209800" y="3875088"/>
            <a:ext cx="50292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Số km 1 giờ ô tô đi được là: </a:t>
            </a:r>
          </a:p>
        </p:txBody>
      </p:sp>
      <p:sp>
        <p:nvSpPr>
          <p:cNvPr id="19" name="Rectangle 40"/>
          <p:cNvSpPr>
            <a:spLocks noChangeArrowheads="1"/>
          </p:cNvSpPr>
          <p:nvPr/>
        </p:nvSpPr>
        <p:spPr bwMode="auto">
          <a:xfrm>
            <a:off x="2590800" y="4416425"/>
            <a:ext cx="149066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90 : 2 =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2209800" y="5041900"/>
            <a:ext cx="50292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Số km 4 giờ ô tô đi được là: </a:t>
            </a: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2514600" y="5567363"/>
            <a:ext cx="1624013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45 x 4 =</a:t>
            </a:r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4629150" y="6113463"/>
            <a:ext cx="13906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Đáp số: </a:t>
            </a:r>
          </a:p>
        </p:txBody>
      </p:sp>
      <p:sp>
        <p:nvSpPr>
          <p:cNvPr id="30" name="Rectangle 40">
            <a:extLst>
              <a:ext uri="{FF2B5EF4-FFF2-40B4-BE49-F238E27FC236}"/>
            </a:extLst>
          </p:cNvPr>
          <p:cNvSpPr/>
          <p:nvPr/>
        </p:nvSpPr>
        <p:spPr>
          <a:xfrm>
            <a:off x="4655270" y="3243084"/>
            <a:ext cx="4267200" cy="37707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Cách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1: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Rút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về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đơn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vị</a:t>
            </a:r>
            <a:endParaRPr lang="en-US" altLang="en-US" sz="30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22" name="Rectangle 40"/>
          <p:cNvSpPr>
            <a:spLocks noChangeArrowheads="1"/>
          </p:cNvSpPr>
          <p:nvPr/>
        </p:nvSpPr>
        <p:spPr bwMode="auto">
          <a:xfrm>
            <a:off x="3840163" y="5565775"/>
            <a:ext cx="16764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180 (km) </a:t>
            </a:r>
          </a:p>
        </p:txBody>
      </p:sp>
      <p:sp>
        <p:nvSpPr>
          <p:cNvPr id="26" name="Rectangle 40"/>
          <p:cNvSpPr>
            <a:spLocks noChangeArrowheads="1"/>
          </p:cNvSpPr>
          <p:nvPr/>
        </p:nvSpPr>
        <p:spPr bwMode="auto">
          <a:xfrm>
            <a:off x="5880100" y="6113463"/>
            <a:ext cx="14160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180 km </a:t>
            </a: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3914775" y="4386263"/>
            <a:ext cx="1481138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45 (km)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9" grpId="0"/>
      <p:bldP spid="22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135143" y="-146843"/>
            <a:ext cx="9382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2700" y="25400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24"/>
          <p:cNvSpPr txBox="1">
            <a:spLocks noChangeArrowheads="1"/>
          </p:cNvSpPr>
          <p:nvPr/>
        </p:nvSpPr>
        <p:spPr bwMode="auto">
          <a:xfrm>
            <a:off x="0" y="25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Ôn tập và bổ sung về giải toán ( Tr. 18)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304800" y="1878013"/>
            <a:ext cx="20574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Tóm tắt:</a:t>
            </a: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1828800" y="1900238"/>
            <a:ext cx="28194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2 giờ: 90km</a:t>
            </a: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1752600" y="2432050"/>
            <a:ext cx="2484438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latin typeface="Times New Roman" pitchFamily="18" charset="0"/>
              </a:rPr>
              <a:t>4 giờ:….km?</a:t>
            </a:r>
          </a:p>
        </p:txBody>
      </p:sp>
      <p:sp>
        <p:nvSpPr>
          <p:cNvPr id="10" name="Rectangle 40"/>
          <p:cNvSpPr>
            <a:spLocks noChangeArrowheads="1"/>
          </p:cNvSpPr>
          <p:nvPr/>
        </p:nvSpPr>
        <p:spPr bwMode="auto">
          <a:xfrm>
            <a:off x="2286000" y="2895600"/>
            <a:ext cx="4191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4 giờ gấp 2 giờ số lần là: </a:t>
            </a:r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2667000" y="3551238"/>
            <a:ext cx="12192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4 : 2 =   </a:t>
            </a:r>
          </a:p>
        </p:txBody>
      </p:sp>
      <p:sp>
        <p:nvSpPr>
          <p:cNvPr id="13" name="Rectangle 40"/>
          <p:cNvSpPr>
            <a:spLocks noChangeArrowheads="1"/>
          </p:cNvSpPr>
          <p:nvPr/>
        </p:nvSpPr>
        <p:spPr bwMode="auto">
          <a:xfrm>
            <a:off x="2286000" y="4121150"/>
            <a:ext cx="46482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Số km 4 giờ ô tô đi được là: </a:t>
            </a:r>
          </a:p>
        </p:txBody>
      </p:sp>
      <p:sp>
        <p:nvSpPr>
          <p:cNvPr id="14" name="Rectangle 40"/>
          <p:cNvSpPr>
            <a:spLocks noChangeArrowheads="1"/>
          </p:cNvSpPr>
          <p:nvPr/>
        </p:nvSpPr>
        <p:spPr bwMode="auto">
          <a:xfrm>
            <a:off x="2555875" y="4802188"/>
            <a:ext cx="1558925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90 x 2 =</a:t>
            </a:r>
          </a:p>
        </p:txBody>
      </p:sp>
      <p:sp>
        <p:nvSpPr>
          <p:cNvPr id="18" name="Rectangle 40"/>
          <p:cNvSpPr>
            <a:spLocks noChangeArrowheads="1"/>
          </p:cNvSpPr>
          <p:nvPr/>
        </p:nvSpPr>
        <p:spPr bwMode="auto">
          <a:xfrm>
            <a:off x="2611438" y="5465763"/>
            <a:ext cx="253523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Đáp số:180 km </a:t>
            </a:r>
          </a:p>
        </p:txBody>
      </p:sp>
      <p:sp>
        <p:nvSpPr>
          <p:cNvPr id="19" name="Rectangle 40">
            <a:extLst>
              <a:ext uri="{FF2B5EF4-FFF2-40B4-BE49-F238E27FC236}"/>
            </a:extLst>
          </p:cNvPr>
          <p:cNvSpPr/>
          <p:nvPr/>
        </p:nvSpPr>
        <p:spPr>
          <a:xfrm>
            <a:off x="456659" y="1255614"/>
            <a:ext cx="3269530" cy="37707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Cách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2: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Tìm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tỉ</a:t>
            </a:r>
            <a:r>
              <a:rPr lang="en-US" altLang="en-US" sz="3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số</a:t>
            </a:r>
            <a:endParaRPr lang="en-US" altLang="en-US" sz="30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3886200" y="3495675"/>
            <a:ext cx="126047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2 (lần) </a:t>
            </a:r>
          </a:p>
        </p:txBody>
      </p:sp>
      <p:sp>
        <p:nvSpPr>
          <p:cNvPr id="17" name="Rectangle 40"/>
          <p:cNvSpPr>
            <a:spLocks noChangeArrowheads="1"/>
          </p:cNvSpPr>
          <p:nvPr/>
        </p:nvSpPr>
        <p:spPr bwMode="auto">
          <a:xfrm>
            <a:off x="3844925" y="4775200"/>
            <a:ext cx="17732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000">
                <a:solidFill>
                  <a:srgbClr val="0000FF"/>
                </a:solidFill>
                <a:latin typeface="Times New Roman" pitchFamily="18" charset="0"/>
              </a:rPr>
              <a:t>180 (km)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8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135143" y="-146843"/>
            <a:ext cx="9382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5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2700" y="25400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24"/>
          <p:cNvSpPr txBox="1">
            <a:spLocks noChangeArrowheads="1"/>
          </p:cNvSpPr>
          <p:nvPr/>
        </p:nvSpPr>
        <p:spPr bwMode="auto">
          <a:xfrm>
            <a:off x="0" y="25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Ôn tập và bổ sung về giải toán ( Tr. 18)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-25400" y="2274888"/>
            <a:ext cx="46577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Số km 1 giờ ôtô đi được là</a:t>
            </a:r>
          </a:p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90 : 2 = 45 (km)</a:t>
            </a:r>
          </a:p>
          <a:p>
            <a:pPr algn="ctr">
              <a:spcBef>
                <a:spcPct val="2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133350" y="5481638"/>
            <a:ext cx="419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Rút về đơn vị”.</a:t>
            </a: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-25400" y="3379788"/>
            <a:ext cx="4657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Số km 4 giờ ôtô đi được là </a:t>
            </a:r>
          </a:p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45 x 4 = 180 (km).</a:t>
            </a: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588963" y="4522788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3200" b="1">
                <a:solidFill>
                  <a:srgbClr val="0000CC"/>
                </a:solidFill>
                <a:latin typeface="Times New Roman" pitchFamily="18" charset="0"/>
              </a:rPr>
              <a:t>Đáp số: 180 km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4398963" y="2274888"/>
            <a:ext cx="48006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4 giờ gấp 2 giờ số lần là: </a:t>
            </a:r>
          </a:p>
          <a:p>
            <a:pPr algn="ctr">
              <a:spcBef>
                <a:spcPct val="2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4 : 2 = 2 (lần)</a:t>
            </a: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4267200" y="3379788"/>
            <a:ext cx="50784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Số km 4 giờ ô tô đi được là</a:t>
            </a:r>
          </a:p>
          <a:p>
            <a:pPr algn="ctr">
              <a:spcBef>
                <a:spcPct val="2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90 x 2 = 180 (km)</a:t>
            </a:r>
          </a:p>
          <a:p>
            <a:pPr>
              <a:spcBef>
                <a:spcPct val="2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5294313" y="4495800"/>
            <a:ext cx="3619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 b="1">
                <a:solidFill>
                  <a:srgbClr val="0000CC"/>
                </a:solidFill>
                <a:latin typeface="Times New Roman" pitchFamily="18" charset="0"/>
              </a:rPr>
              <a:t>Đáp số: 180 km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4632325" y="5360988"/>
            <a:ext cx="25352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Tìm tỉ số”.</a:t>
            </a:r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969963" y="1673225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 b="1">
                <a:solidFill>
                  <a:srgbClr val="0000CC"/>
                </a:solidFill>
                <a:latin typeface="Times New Roman" pitchFamily="18" charset="0"/>
              </a:rPr>
              <a:t>Cách 1</a:t>
            </a:r>
          </a:p>
        </p:txBody>
      </p:sp>
      <p:sp>
        <p:nvSpPr>
          <p:cNvPr id="17" name="Rectangle 40"/>
          <p:cNvSpPr>
            <a:spLocks noChangeArrowheads="1"/>
          </p:cNvSpPr>
          <p:nvPr/>
        </p:nvSpPr>
        <p:spPr bwMode="auto">
          <a:xfrm>
            <a:off x="5313363" y="1703388"/>
            <a:ext cx="26670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Cách 2</a:t>
            </a: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4406900" y="2100263"/>
            <a:ext cx="0" cy="419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135143" y="-146843"/>
            <a:ext cx="9382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2700" y="25400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24"/>
          <p:cNvSpPr txBox="1">
            <a:spLocks noChangeArrowheads="1"/>
          </p:cNvSpPr>
          <p:nvPr/>
        </p:nvSpPr>
        <p:spPr bwMode="auto">
          <a:xfrm>
            <a:off x="0" y="254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Ôn tập và bổ sung về giải toán ( Tr. 18)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hought Bubble: Cloud 5">
            <a:extLst>
              <a:ext uri="{FF2B5EF4-FFF2-40B4-BE49-F238E27FC236}"/>
            </a:extLst>
          </p:cNvPr>
          <p:cNvSpPr/>
          <p:nvPr/>
        </p:nvSpPr>
        <p:spPr>
          <a:xfrm>
            <a:off x="596900" y="3055938"/>
            <a:ext cx="7467600" cy="3352800"/>
          </a:xfrm>
          <a:prstGeom prst="cloud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hought Bubble: Cloud 5">
            <a:extLst>
              <a:ext uri="{FF2B5EF4-FFF2-40B4-BE49-F238E27FC236}"/>
            </a:extLst>
          </p:cNvPr>
          <p:cNvSpPr/>
          <p:nvPr/>
        </p:nvSpPr>
        <p:spPr>
          <a:xfrm>
            <a:off x="1295400" y="1155700"/>
            <a:ext cx="6172200" cy="1668463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mấy cách giải?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66800" y="2667000"/>
            <a:ext cx="69342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/>
              <a:t>THỰC HÀNH</a:t>
            </a:r>
          </a:p>
        </p:txBody>
      </p:sp>
      <p:pic>
        <p:nvPicPr>
          <p:cNvPr id="20483" name="Picture 2" descr="index_image4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029200"/>
            <a:ext cx="89916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9" descr="sun1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50" y="0"/>
            <a:ext cx="1414463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6" descr="BOOKANI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39688"/>
            <a:ext cx="1371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135143" y="-146843"/>
            <a:ext cx="9382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3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150" y="58689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0713" y="5778500"/>
            <a:ext cx="9382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1613" y="1881188"/>
            <a:ext cx="3235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3200" u="sng">
                <a:solidFill>
                  <a:srgbClr val="0000FF"/>
                </a:solidFill>
                <a:latin typeface="Times New Roman" pitchFamily="18" charset="0"/>
              </a:rPr>
              <a:t>Tóm tắt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5m: 80 000 đồng</a:t>
            </a:r>
          </a:p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itchFamily="18" charset="0"/>
              </a:rPr>
              <a:t>7m: …đồng?</a:t>
            </a:r>
          </a:p>
        </p:txBody>
      </p:sp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447675" y="269875"/>
            <a:ext cx="81565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Bài 1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: Mua 5m vải hết 80 000 đồng. Hỏi mua 7m vải loại đó hết bao nhiêu tiền?</a:t>
            </a:r>
          </a:p>
        </p:txBody>
      </p:sp>
      <p:sp>
        <p:nvSpPr>
          <p:cNvPr id="9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733800" y="1454150"/>
            <a:ext cx="4953000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Mua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mét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tiền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:  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794125" y="2133600"/>
            <a:ext cx="23780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80 000 : 5 =</a:t>
            </a:r>
          </a:p>
        </p:txBody>
      </p:sp>
      <p:sp>
        <p:nvSpPr>
          <p:cNvPr id="11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805238" y="2705100"/>
            <a:ext cx="4953000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Mua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7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mét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tiền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: 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836988" y="3340100"/>
            <a:ext cx="22701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16 000 x 7 =</a:t>
            </a:r>
          </a:p>
        </p:txBody>
      </p:sp>
      <p:sp>
        <p:nvSpPr>
          <p:cNvPr id="1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549775" y="3940175"/>
            <a:ext cx="1622425" cy="5699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err="1">
                <a:solidFill>
                  <a:srgbClr val="99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:</a:t>
            </a:r>
            <a:endParaRPr lang="en-US" altLang="en-US" sz="3200" kern="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76400" y="4676775"/>
            <a:ext cx="6096000" cy="8540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Mua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7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mét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vải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tiền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kern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kern="0" dirty="0">
                <a:solidFill>
                  <a:srgbClr val="0000FF"/>
                </a:solidFill>
                <a:latin typeface="Times New Roman" panose="02020603050405020304" pitchFamily="18" charset="0"/>
              </a:rPr>
              <a:t>:  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577975" y="5400675"/>
            <a:ext cx="29718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80 000 : 5 x 7 =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971800" y="6069013"/>
            <a:ext cx="44148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Đáp số: 112 000 đồng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04800" y="4429125"/>
            <a:ext cx="21336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Hoặc</a:t>
            </a:r>
          </a:p>
        </p:txBody>
      </p:sp>
      <p:pic>
        <p:nvPicPr>
          <p:cNvPr id="21519" name="Picture 5" descr="J0124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22225" y="1588"/>
            <a:ext cx="939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107113" y="2116138"/>
            <a:ext cx="2784475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16 000 ( đồng)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949950" y="3297238"/>
            <a:ext cx="2871788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9900CC"/>
                </a:solidFill>
                <a:latin typeface="Times New Roman" pitchFamily="18" charset="0"/>
              </a:rPr>
              <a:t>112 000 ( đồng)</a:t>
            </a:r>
          </a:p>
        </p:txBody>
      </p:sp>
      <p:sp>
        <p:nvSpPr>
          <p:cNvPr id="2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086475" y="3910013"/>
            <a:ext cx="2628900" cy="5715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kern="0" smtClean="0">
                <a:solidFill>
                  <a:srgbClr val="9900CC"/>
                </a:solidFill>
                <a:latin typeface="Times New Roman" panose="02020603050405020304" pitchFamily="18" charset="0"/>
              </a:rPr>
              <a:t>630 </a:t>
            </a:r>
            <a:r>
              <a:rPr lang="en-US" altLang="en-US" sz="3200" kern="0" dirty="0">
                <a:solidFill>
                  <a:srgbClr val="9900CC"/>
                </a:solidFill>
                <a:latin typeface="Times New Roman" panose="02020603050405020304" pitchFamily="18" charset="0"/>
              </a:rPr>
              <a:t>000 </a:t>
            </a:r>
            <a:r>
              <a:rPr lang="en-US" altLang="en-US" sz="3200" kern="0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đồng</a:t>
            </a:r>
            <a:endParaRPr lang="en-US" altLang="en-US" sz="3200" kern="0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4568825" y="5399088"/>
            <a:ext cx="2930525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112 000 ( đồng)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66800" y="2667000"/>
            <a:ext cx="69342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6600">
                <a:solidFill>
                  <a:srgbClr val="FFFFFF"/>
                </a:solidFill>
                <a:cs typeface="Arial" charset="0"/>
              </a:rPr>
              <a:t>VẬN DỤNG</a:t>
            </a:r>
          </a:p>
        </p:txBody>
      </p:sp>
      <p:pic>
        <p:nvPicPr>
          <p:cNvPr id="27651" name="Picture 2" descr="index_image44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5029200"/>
            <a:ext cx="89916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9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50" y="0"/>
            <a:ext cx="1414463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 descr="BOOKANI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39688"/>
            <a:ext cx="1371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517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Calibri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Admin</cp:lastModifiedBy>
  <cp:revision>228</cp:revision>
  <dcterms:created xsi:type="dcterms:W3CDTF">2008-09-28T01:44:00Z</dcterms:created>
  <dcterms:modified xsi:type="dcterms:W3CDTF">2023-09-26T00:53:28Z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346D2AFB8AC147B290CDCB000AC1E689</vt:lpwstr>
  </property>
  <property fmtid="{D5CDD505-2E9C-101B-9397-08002B2CF9AE}" pid="3" name="KSOProductBuildVer">
    <vt:lpwstr>1033-11.2.0.10323</vt:lpwstr>
  </property>
</Properties>
</file>