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5" r:id="rId3"/>
  </p:sldMasterIdLst>
  <p:notesMasterIdLst>
    <p:notesMasterId r:id="rId50"/>
  </p:notesMasterIdLst>
  <p:sldIdLst>
    <p:sldId id="257" r:id="rId4"/>
    <p:sldId id="263" r:id="rId5"/>
    <p:sldId id="268" r:id="rId6"/>
    <p:sldId id="342" r:id="rId7"/>
    <p:sldId id="337" r:id="rId8"/>
    <p:sldId id="321" r:id="rId9"/>
    <p:sldId id="338" r:id="rId10"/>
    <p:sldId id="339" r:id="rId11"/>
    <p:sldId id="340" r:id="rId12"/>
    <p:sldId id="341" r:id="rId13"/>
    <p:sldId id="271" r:id="rId14"/>
    <p:sldId id="276" r:id="rId15"/>
    <p:sldId id="279" r:id="rId16"/>
    <p:sldId id="343" r:id="rId17"/>
    <p:sldId id="344" r:id="rId18"/>
    <p:sldId id="345" r:id="rId19"/>
    <p:sldId id="346" r:id="rId20"/>
    <p:sldId id="347" r:id="rId21"/>
    <p:sldId id="349" r:id="rId22"/>
    <p:sldId id="350" r:id="rId23"/>
    <p:sldId id="351" r:id="rId24"/>
    <p:sldId id="352" r:id="rId25"/>
    <p:sldId id="353" r:id="rId26"/>
    <p:sldId id="354" r:id="rId27"/>
    <p:sldId id="359" r:id="rId28"/>
    <p:sldId id="355" r:id="rId29"/>
    <p:sldId id="356" r:id="rId30"/>
    <p:sldId id="357" r:id="rId31"/>
    <p:sldId id="358" r:id="rId32"/>
    <p:sldId id="361" r:id="rId33"/>
    <p:sldId id="360" r:id="rId34"/>
    <p:sldId id="362" r:id="rId35"/>
    <p:sldId id="363" r:id="rId36"/>
    <p:sldId id="364" r:id="rId37"/>
    <p:sldId id="365" r:id="rId38"/>
    <p:sldId id="366" r:id="rId39"/>
    <p:sldId id="367" r:id="rId40"/>
    <p:sldId id="368" r:id="rId41"/>
    <p:sldId id="369" r:id="rId42"/>
    <p:sldId id="370" r:id="rId43"/>
    <p:sldId id="371" r:id="rId44"/>
    <p:sldId id="372" r:id="rId45"/>
    <p:sldId id="373" r:id="rId46"/>
    <p:sldId id="374" r:id="rId47"/>
    <p:sldId id="375" r:id="rId48"/>
    <p:sldId id="37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1008"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64667-22DD-4DE5-9D92-EE45B91DB990}" type="datetimeFigureOut">
              <a:rPr lang="en-US" smtClean="0"/>
              <a:t>24/9/2023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059D1-F431-4CF5-AEB2-4030DBEC7707}" type="slidenum">
              <a:rPr lang="en-US" smtClean="0"/>
              <a:t>‹#›</a:t>
            </a:fld>
            <a:endParaRPr lang="en-US"/>
          </a:p>
        </p:txBody>
      </p:sp>
    </p:spTree>
    <p:extLst>
      <p:ext uri="{BB962C8B-B14F-4D97-AF65-F5344CB8AC3E}">
        <p14:creationId xmlns:p14="http://schemas.microsoft.com/office/powerpoint/2010/main" val="482573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9F059D1-F431-4CF5-AEB2-4030DBEC7707}" type="slidenum">
              <a:rPr lang="en-US" smtClean="0"/>
              <a:t>1</a:t>
            </a:fld>
            <a:endParaRPr lang="en-US"/>
          </a:p>
        </p:txBody>
      </p:sp>
    </p:spTree>
    <p:extLst>
      <p:ext uri="{BB962C8B-B14F-4D97-AF65-F5344CB8AC3E}">
        <p14:creationId xmlns:p14="http://schemas.microsoft.com/office/powerpoint/2010/main" val="2056361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1052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7647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70458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766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17275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8792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0393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9191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17046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98420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8228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21666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879898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53662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7485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999379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000843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733526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2138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1294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86778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33880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12929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49131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27602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30688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12061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910583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24946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14286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để</a:t>
            </a:r>
            <a:r>
              <a:rPr lang="en-US" altLang="zh-CN" dirty="0"/>
              <a:t> </a:t>
            </a:r>
            <a:r>
              <a:rPr lang="en-US" altLang="zh-CN" dirty="0" err="1"/>
              <a:t>ra</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bông</a:t>
            </a:r>
            <a:r>
              <a:rPr lang="en-US" altLang="zh-CN" dirty="0"/>
              <a:t> </a:t>
            </a:r>
            <a:r>
              <a:rPr lang="en-US" altLang="zh-CN" dirty="0" err="1"/>
              <a:t>hoa</a:t>
            </a:r>
            <a:r>
              <a:rPr lang="en-US" altLang="zh-CN" dirty="0"/>
              <a:t> </a:t>
            </a:r>
            <a:r>
              <a:rPr lang="en-US" altLang="zh-CN" dirty="0" err="1"/>
              <a:t>để</a:t>
            </a:r>
            <a:r>
              <a:rPr lang="en-US" altLang="zh-CN" dirty="0"/>
              <a:t> quay </a:t>
            </a:r>
            <a:r>
              <a:rPr lang="en-US" altLang="zh-CN" dirty="0" err="1"/>
              <a:t>lại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hết</a:t>
            </a:r>
            <a:r>
              <a:rPr lang="en-US" altLang="zh-CN" dirty="0"/>
              <a:t> </a:t>
            </a:r>
            <a:r>
              <a:rPr lang="en-US" altLang="zh-CN" dirty="0" err="1"/>
              <a:t>bấm</a:t>
            </a:r>
            <a:r>
              <a:rPr lang="en-US" altLang="zh-CN" dirty="0"/>
              <a:t> </a:t>
            </a:r>
            <a:r>
              <a:rPr lang="en-US" altLang="zh-CN" dirty="0" err="1"/>
              <a:t>mũi</a:t>
            </a:r>
            <a:r>
              <a:rPr lang="en-US" altLang="zh-CN" dirty="0"/>
              <a:t> </a:t>
            </a:r>
            <a:r>
              <a:rPr lang="en-US" altLang="zh-CN" dirty="0" err="1"/>
              <a:t>tên</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45553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368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800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061496"/>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C074-342A-D3E5-C461-D000C4600F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B1A15E-DBFD-CD19-7362-4BF12D6F9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D2BB8E-4C1A-E90C-99D2-DF828BFFE637}"/>
              </a:ext>
            </a:extLst>
          </p:cNvPr>
          <p:cNvSpPr>
            <a:spLocks noGrp="1"/>
          </p:cNvSpPr>
          <p:nvPr>
            <p:ph type="dt" sz="half" idx="10"/>
          </p:nvPr>
        </p:nvSpPr>
        <p:spPr/>
        <p:txBody>
          <a:bodyPr/>
          <a:lstStyle/>
          <a:p>
            <a:fld id="{A3342E32-3C2D-4ABD-A034-2CDEC6C4C2EA}" type="datetimeFigureOut">
              <a:rPr lang="en-US" smtClean="0"/>
              <a:t>24/9/2023</a:t>
            </a:fld>
            <a:endParaRPr lang="en-US"/>
          </a:p>
        </p:txBody>
      </p:sp>
      <p:sp>
        <p:nvSpPr>
          <p:cNvPr id="5" name="Footer Placeholder 4">
            <a:extLst>
              <a:ext uri="{FF2B5EF4-FFF2-40B4-BE49-F238E27FC236}">
                <a16:creationId xmlns:a16="http://schemas.microsoft.com/office/drawing/2014/main" id="{CEFF06B5-281E-EAF7-22ED-E71962B088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65E9D-613F-F0A5-6C8A-9FA6B8CEC2D7}"/>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363456815"/>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E1E98-72CA-FE62-9A02-4D3C16B8C8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002FC8-5637-3C0F-A09D-7A2775958E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7D9274-321C-5226-A43C-609F9D8320AF}"/>
              </a:ext>
            </a:extLst>
          </p:cNvPr>
          <p:cNvSpPr>
            <a:spLocks noGrp="1"/>
          </p:cNvSpPr>
          <p:nvPr>
            <p:ph type="dt" sz="half" idx="10"/>
          </p:nvPr>
        </p:nvSpPr>
        <p:spPr/>
        <p:txBody>
          <a:bodyPr/>
          <a:lstStyle/>
          <a:p>
            <a:fld id="{A3342E32-3C2D-4ABD-A034-2CDEC6C4C2EA}" type="datetimeFigureOut">
              <a:rPr lang="en-US" smtClean="0"/>
              <a:t>24/9/2023</a:t>
            </a:fld>
            <a:endParaRPr lang="en-US"/>
          </a:p>
        </p:txBody>
      </p:sp>
      <p:sp>
        <p:nvSpPr>
          <p:cNvPr id="5" name="Footer Placeholder 4">
            <a:extLst>
              <a:ext uri="{FF2B5EF4-FFF2-40B4-BE49-F238E27FC236}">
                <a16:creationId xmlns:a16="http://schemas.microsoft.com/office/drawing/2014/main" id="{B2470112-581D-8AA5-93C7-F01E28278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BCEEC5-5530-983A-27A1-5241CD254AB6}"/>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1363776937"/>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801786"/>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2023/9/24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4619923"/>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2023/9/24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77311138"/>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2023/9/24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995257565"/>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2023/9/24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877673680"/>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2023/9/24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05314761"/>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2023/9/24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783417069"/>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2023/9/24</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876551945"/>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CC54D-859B-38A9-1845-3C2447DA5F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C62AF-F76E-07F1-F32B-0EA33DEFF7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39091-16B3-239A-E79A-F0D16DBEAAA4}"/>
              </a:ext>
            </a:extLst>
          </p:cNvPr>
          <p:cNvSpPr>
            <a:spLocks noGrp="1"/>
          </p:cNvSpPr>
          <p:nvPr>
            <p:ph type="dt" sz="half" idx="10"/>
          </p:nvPr>
        </p:nvSpPr>
        <p:spPr/>
        <p:txBody>
          <a:bodyPr/>
          <a:lstStyle/>
          <a:p>
            <a:fld id="{A3342E32-3C2D-4ABD-A034-2CDEC6C4C2EA}" type="datetimeFigureOut">
              <a:rPr lang="en-US" smtClean="0"/>
              <a:t>24/9/2023</a:t>
            </a:fld>
            <a:endParaRPr lang="en-US"/>
          </a:p>
        </p:txBody>
      </p:sp>
      <p:sp>
        <p:nvSpPr>
          <p:cNvPr id="5" name="Footer Placeholder 4">
            <a:extLst>
              <a:ext uri="{FF2B5EF4-FFF2-40B4-BE49-F238E27FC236}">
                <a16:creationId xmlns:a16="http://schemas.microsoft.com/office/drawing/2014/main" id="{088C40BE-F500-6788-4BB0-912681402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837953-4C3E-DD87-E25B-60F8F91BCD82}"/>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1920107516"/>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2023/9/24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762065837"/>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2023/9/24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27285478"/>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2023/9/24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880399229"/>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2023/9/24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80239464"/>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2023/9/24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417717012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C0C1B-BE78-D0E9-C785-264D8FA4AD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5BA884-52A4-9317-8BF3-AF82520510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0FB1F3-F207-5138-0EA5-44968CC42A49}"/>
              </a:ext>
            </a:extLst>
          </p:cNvPr>
          <p:cNvSpPr>
            <a:spLocks noGrp="1"/>
          </p:cNvSpPr>
          <p:nvPr>
            <p:ph type="dt" sz="half" idx="10"/>
          </p:nvPr>
        </p:nvSpPr>
        <p:spPr/>
        <p:txBody>
          <a:bodyPr/>
          <a:lstStyle/>
          <a:p>
            <a:fld id="{A3342E32-3C2D-4ABD-A034-2CDEC6C4C2EA}" type="datetimeFigureOut">
              <a:rPr lang="en-US" smtClean="0"/>
              <a:t>24/9/2023</a:t>
            </a:fld>
            <a:endParaRPr lang="en-US"/>
          </a:p>
        </p:txBody>
      </p:sp>
      <p:sp>
        <p:nvSpPr>
          <p:cNvPr id="5" name="Footer Placeholder 4">
            <a:extLst>
              <a:ext uri="{FF2B5EF4-FFF2-40B4-BE49-F238E27FC236}">
                <a16:creationId xmlns:a16="http://schemas.microsoft.com/office/drawing/2014/main" id="{03AFB734-CD83-1CB3-F82C-A98520400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569B01-FEC1-A2F8-F9E1-14265879FAE9}"/>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142291138"/>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CCC6-2E11-5FC4-3A60-4B79134C4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945B6-B8D6-6EB7-AED5-A16715C6F0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D0047D-0228-7A33-2476-B5D5006334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9BEFC7-DF9A-4F2F-AF8F-612360A4C710}"/>
              </a:ext>
            </a:extLst>
          </p:cNvPr>
          <p:cNvSpPr>
            <a:spLocks noGrp="1"/>
          </p:cNvSpPr>
          <p:nvPr>
            <p:ph type="dt" sz="half" idx="10"/>
          </p:nvPr>
        </p:nvSpPr>
        <p:spPr/>
        <p:txBody>
          <a:bodyPr/>
          <a:lstStyle/>
          <a:p>
            <a:fld id="{A3342E32-3C2D-4ABD-A034-2CDEC6C4C2EA}" type="datetimeFigureOut">
              <a:rPr lang="en-US" smtClean="0"/>
              <a:t>24/9/2023</a:t>
            </a:fld>
            <a:endParaRPr lang="en-US"/>
          </a:p>
        </p:txBody>
      </p:sp>
      <p:sp>
        <p:nvSpPr>
          <p:cNvPr id="6" name="Footer Placeholder 5">
            <a:extLst>
              <a:ext uri="{FF2B5EF4-FFF2-40B4-BE49-F238E27FC236}">
                <a16:creationId xmlns:a16="http://schemas.microsoft.com/office/drawing/2014/main" id="{672B151E-78CF-227C-5DCF-7C1D9AB743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AA3DE0-80B6-100F-F107-30254819E73B}"/>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043619492"/>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090D9-FA22-2E66-D722-086F756158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AB461C-A3BE-EFB3-0771-BC8973D0EA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7A5CB1-3262-38BC-4667-FBD61B3668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94E98F-AACE-D801-CAF9-48CD4586FF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C16BCB-B89F-3020-CE41-207C2F9CAE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F31963-ABFA-1D8E-E3E4-4CBE51AA04A9}"/>
              </a:ext>
            </a:extLst>
          </p:cNvPr>
          <p:cNvSpPr>
            <a:spLocks noGrp="1"/>
          </p:cNvSpPr>
          <p:nvPr>
            <p:ph type="dt" sz="half" idx="10"/>
          </p:nvPr>
        </p:nvSpPr>
        <p:spPr/>
        <p:txBody>
          <a:bodyPr/>
          <a:lstStyle/>
          <a:p>
            <a:fld id="{A3342E32-3C2D-4ABD-A034-2CDEC6C4C2EA}" type="datetimeFigureOut">
              <a:rPr lang="en-US" smtClean="0"/>
              <a:t>24/9/2023</a:t>
            </a:fld>
            <a:endParaRPr lang="en-US"/>
          </a:p>
        </p:txBody>
      </p:sp>
      <p:sp>
        <p:nvSpPr>
          <p:cNvPr id="8" name="Footer Placeholder 7">
            <a:extLst>
              <a:ext uri="{FF2B5EF4-FFF2-40B4-BE49-F238E27FC236}">
                <a16:creationId xmlns:a16="http://schemas.microsoft.com/office/drawing/2014/main" id="{022707C7-C689-1441-4148-1AB2088E29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E9145E-EF28-BA66-B5C9-D6C731DA366C}"/>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130670821"/>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F9686-1678-6BBC-1BE3-C6D0DAF634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9C8B2F-68F9-E4BC-F6C4-D5C20A8618FF}"/>
              </a:ext>
            </a:extLst>
          </p:cNvPr>
          <p:cNvSpPr>
            <a:spLocks noGrp="1"/>
          </p:cNvSpPr>
          <p:nvPr>
            <p:ph type="dt" sz="half" idx="10"/>
          </p:nvPr>
        </p:nvSpPr>
        <p:spPr/>
        <p:txBody>
          <a:bodyPr/>
          <a:lstStyle/>
          <a:p>
            <a:fld id="{A3342E32-3C2D-4ABD-A034-2CDEC6C4C2EA}" type="datetimeFigureOut">
              <a:rPr lang="en-US" smtClean="0"/>
              <a:t>24/9/2023</a:t>
            </a:fld>
            <a:endParaRPr lang="en-US"/>
          </a:p>
        </p:txBody>
      </p:sp>
      <p:sp>
        <p:nvSpPr>
          <p:cNvPr id="4" name="Footer Placeholder 3">
            <a:extLst>
              <a:ext uri="{FF2B5EF4-FFF2-40B4-BE49-F238E27FC236}">
                <a16:creationId xmlns:a16="http://schemas.microsoft.com/office/drawing/2014/main" id="{629FB7F6-8D86-96AA-FB42-988E693F7E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90E9418-8CAC-66D2-AF40-B020D812A43D}"/>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181852353"/>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25D5EF-4299-9215-BDFF-6A986D0F15FC}"/>
              </a:ext>
            </a:extLst>
          </p:cNvPr>
          <p:cNvSpPr>
            <a:spLocks noGrp="1"/>
          </p:cNvSpPr>
          <p:nvPr>
            <p:ph type="dt" sz="half" idx="10"/>
          </p:nvPr>
        </p:nvSpPr>
        <p:spPr/>
        <p:txBody>
          <a:bodyPr/>
          <a:lstStyle/>
          <a:p>
            <a:fld id="{A3342E32-3C2D-4ABD-A034-2CDEC6C4C2EA}" type="datetimeFigureOut">
              <a:rPr lang="en-US" smtClean="0"/>
              <a:t>24/9/2023</a:t>
            </a:fld>
            <a:endParaRPr lang="en-US"/>
          </a:p>
        </p:txBody>
      </p:sp>
      <p:sp>
        <p:nvSpPr>
          <p:cNvPr id="3" name="Footer Placeholder 2">
            <a:extLst>
              <a:ext uri="{FF2B5EF4-FFF2-40B4-BE49-F238E27FC236}">
                <a16:creationId xmlns:a16="http://schemas.microsoft.com/office/drawing/2014/main" id="{22714CD7-C170-81D5-BDB4-5ECFBFB92B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70661F-F04C-4E20-1129-24D9D9D870FA}"/>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3381998426"/>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6E798-DC18-2BAF-4DCF-AD40BDDFAE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F96FDD-86FD-E996-796A-86DF6F1565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522592-F6C6-4EB6-E612-AADAD8F707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74B96-ABC7-4083-E716-6EFD4DA424B4}"/>
              </a:ext>
            </a:extLst>
          </p:cNvPr>
          <p:cNvSpPr>
            <a:spLocks noGrp="1"/>
          </p:cNvSpPr>
          <p:nvPr>
            <p:ph type="dt" sz="half" idx="10"/>
          </p:nvPr>
        </p:nvSpPr>
        <p:spPr/>
        <p:txBody>
          <a:bodyPr/>
          <a:lstStyle/>
          <a:p>
            <a:fld id="{A3342E32-3C2D-4ABD-A034-2CDEC6C4C2EA}" type="datetimeFigureOut">
              <a:rPr lang="en-US" smtClean="0"/>
              <a:t>24/9/2023</a:t>
            </a:fld>
            <a:endParaRPr lang="en-US"/>
          </a:p>
        </p:txBody>
      </p:sp>
      <p:sp>
        <p:nvSpPr>
          <p:cNvPr id="6" name="Footer Placeholder 5">
            <a:extLst>
              <a:ext uri="{FF2B5EF4-FFF2-40B4-BE49-F238E27FC236}">
                <a16:creationId xmlns:a16="http://schemas.microsoft.com/office/drawing/2014/main" id="{C3BF118A-D936-6735-CC6C-9DA3B8CF01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65D57-7CC2-38DB-31AF-5ACF2DF471ED}"/>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7249988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A182B-D70E-860F-1963-3B51E9454D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D34FF3-04E3-5DED-A9EA-9506A1C758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342662-B8CB-891E-78A8-C9EEFC51F7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E6F2FF-0166-C48A-2F8D-C97F3EAE73A4}"/>
              </a:ext>
            </a:extLst>
          </p:cNvPr>
          <p:cNvSpPr>
            <a:spLocks noGrp="1"/>
          </p:cNvSpPr>
          <p:nvPr>
            <p:ph type="dt" sz="half" idx="10"/>
          </p:nvPr>
        </p:nvSpPr>
        <p:spPr/>
        <p:txBody>
          <a:bodyPr/>
          <a:lstStyle/>
          <a:p>
            <a:fld id="{A3342E32-3C2D-4ABD-A034-2CDEC6C4C2EA}" type="datetimeFigureOut">
              <a:rPr lang="en-US" smtClean="0"/>
              <a:t>24/9/2023</a:t>
            </a:fld>
            <a:endParaRPr lang="en-US"/>
          </a:p>
        </p:txBody>
      </p:sp>
      <p:sp>
        <p:nvSpPr>
          <p:cNvPr id="6" name="Footer Placeholder 5">
            <a:extLst>
              <a:ext uri="{FF2B5EF4-FFF2-40B4-BE49-F238E27FC236}">
                <a16:creationId xmlns:a16="http://schemas.microsoft.com/office/drawing/2014/main" id="{38237013-447E-4973-3657-C1178CD4FB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1C9C0-BC0F-87A1-D350-91AE59DAD196}"/>
              </a:ext>
            </a:extLst>
          </p:cNvPr>
          <p:cNvSpPr>
            <a:spLocks noGrp="1"/>
          </p:cNvSpPr>
          <p:nvPr>
            <p:ph type="sldNum" sz="quarter" idx="12"/>
          </p:nvPr>
        </p:nvSpPr>
        <p:spPr/>
        <p:txBody>
          <a:bodyPr/>
          <a:lstStyle/>
          <a:p>
            <a:fld id="{0B60D625-15BF-441A-B07F-F1DF49E907EC}" type="slidenum">
              <a:rPr lang="en-US" smtClean="0"/>
              <a:t>‹#›</a:t>
            </a:fld>
            <a:endParaRPr lang="en-US"/>
          </a:p>
        </p:txBody>
      </p:sp>
    </p:spTree>
    <p:extLst>
      <p:ext uri="{BB962C8B-B14F-4D97-AF65-F5344CB8AC3E}">
        <p14:creationId xmlns:p14="http://schemas.microsoft.com/office/powerpoint/2010/main" val="2898509498"/>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EC2F15-2875-5461-C254-3227C66726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B05290-4FF7-D83F-8F84-87C700E09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1BF358-EF52-B9CC-7163-724B78223D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42E32-3C2D-4ABD-A034-2CDEC6C4C2EA}" type="datetimeFigureOut">
              <a:rPr lang="en-US" smtClean="0"/>
              <a:t>24/9/2023</a:t>
            </a:fld>
            <a:endParaRPr lang="en-US"/>
          </a:p>
        </p:txBody>
      </p:sp>
      <p:sp>
        <p:nvSpPr>
          <p:cNvPr id="5" name="Footer Placeholder 4">
            <a:extLst>
              <a:ext uri="{FF2B5EF4-FFF2-40B4-BE49-F238E27FC236}">
                <a16:creationId xmlns:a16="http://schemas.microsoft.com/office/drawing/2014/main" id="{D75E843B-AEB6-7418-2027-233F13BFCF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8360486-CC2B-F816-A200-48CA713524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0D625-15BF-441A-B07F-F1DF49E907EC}" type="slidenum">
              <a:rPr lang="en-US" smtClean="0"/>
              <a:t>‹#›</a:t>
            </a:fld>
            <a:endParaRPr lang="en-US"/>
          </a:p>
        </p:txBody>
      </p:sp>
      <p:sp>
        <p:nvSpPr>
          <p:cNvPr id="7" name="Oval 6">
            <a:extLst>
              <a:ext uri="{FF2B5EF4-FFF2-40B4-BE49-F238E27FC236}">
                <a16:creationId xmlns:a16="http://schemas.microsoft.com/office/drawing/2014/main" id="{26F3948B-B7BF-4FEF-02D4-B11379B3E64B}"/>
              </a:ext>
            </a:extLst>
          </p:cNvPr>
          <p:cNvSpPr/>
          <p:nvPr userDrawn="1"/>
        </p:nvSpPr>
        <p:spPr>
          <a:xfrm>
            <a:off x="13662498" y="-1440358"/>
            <a:ext cx="661481" cy="622571"/>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84035CC-C115-940F-766C-D957B94D5B21}"/>
              </a:ext>
            </a:extLst>
          </p:cNvPr>
          <p:cNvSpPr/>
          <p:nvPr userDrawn="1"/>
        </p:nvSpPr>
        <p:spPr>
          <a:xfrm>
            <a:off x="-2563238" y="7723097"/>
            <a:ext cx="661481" cy="622571"/>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font, graphics, design&#10;&#10;Description automatically generated">
            <a:extLst>
              <a:ext uri="{FF2B5EF4-FFF2-40B4-BE49-F238E27FC236}">
                <a16:creationId xmlns:a16="http://schemas.microsoft.com/office/drawing/2014/main" id="{EFC73450-B0CC-6AA6-2939-3E19E92866C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extLst>
      <p:ext uri="{BB962C8B-B14F-4D97-AF65-F5344CB8AC3E}">
        <p14:creationId xmlns:p14="http://schemas.microsoft.com/office/powerpoint/2010/main" val="3017804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2" name="Picture 1" descr="A picture containing text, font, graphics, design&#10;&#10;Description automatically generated">
            <a:extLst>
              <a:ext uri="{FF2B5EF4-FFF2-40B4-BE49-F238E27FC236}">
                <a16:creationId xmlns:a16="http://schemas.microsoft.com/office/drawing/2014/main" id="{4EB63B88-E0ED-6C1E-B332-7AED37CD09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extLst>
      <p:ext uri="{BB962C8B-B14F-4D97-AF65-F5344CB8AC3E}">
        <p14:creationId xmlns:p14="http://schemas.microsoft.com/office/powerpoint/2010/main" val="3224306594"/>
      </p:ext>
    </p:extLst>
  </p:cSld>
  <p:clrMap bg1="lt1" tx1="dk1" bg2="lt2" tx2="dk2" accent1="accent1" accent2="accent2" accent3="accent3" accent4="accent4" accent5="accent5" accent6="accent6" hlink="hlink" folHlink="folHlink"/>
  <p:sldLayoutIdLst>
    <p:sldLayoutId id="2147483673" r:id="rId1"/>
    <p:sldLayoutId id="2147483674" r:id="rId2"/>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id="{2EDBF0B3-262D-CF6C-9B03-523481E9AD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extLst>
      <p:ext uri="{BB962C8B-B14F-4D97-AF65-F5344CB8AC3E}">
        <p14:creationId xmlns:p14="http://schemas.microsoft.com/office/powerpoint/2010/main" val="273559121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3.gif"/><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png"/><Relationship Id="rId5" Type="http://schemas.openxmlformats.org/officeDocument/2006/relationships/image" Target="../media/image5.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4.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34.jpeg"/><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51.emf"/></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51.emf"/></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67.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63.png"/><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70.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4.jpg"/><Relationship Id="rId7"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slide" Target="slide8.xml"/><Relationship Id="rId11" Type="http://schemas.openxmlformats.org/officeDocument/2006/relationships/slide" Target="slide11.xml"/><Relationship Id="rId5" Type="http://schemas.openxmlformats.org/officeDocument/2006/relationships/slide" Target="slide7.xml"/><Relationship Id="rId10" Type="http://schemas.openxmlformats.org/officeDocument/2006/relationships/image" Target="../media/image25.png"/><Relationship Id="rId4" Type="http://schemas.openxmlformats.org/officeDocument/2006/relationships/slide" Target="slide5.xml"/><Relationship Id="rId9" Type="http://schemas.openxmlformats.org/officeDocument/2006/relationships/slide" Target="slide6.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71.png"/><Relationship Id="rId4" Type="http://schemas.microsoft.com/office/2007/relationships/hdphoto" Target="../media/hdphoto4.wdp"/></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72.jpeg"/><Relationship Id="rId4" Type="http://schemas.microsoft.com/office/2007/relationships/hdphoto" Target="../media/hdphoto4.wdp"/></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75.jpe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76.jpe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26.PNG"/><Relationship Id="rId7" Type="http://schemas.openxmlformats.org/officeDocument/2006/relationships/image" Target="../media/image29.jpe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1.wav"/><Relationship Id="rId7" Type="http://schemas.openxmlformats.org/officeDocument/2006/relationships/image" Target="../media/image28.sv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slide" Target="slide4.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31.jpeg"/><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32.jpeg"/><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15.xml"/><Relationship Id="rId6" Type="http://schemas.openxmlformats.org/officeDocument/2006/relationships/image" Target="../media/image33.jpeg"/><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a:extLst>
              <a:ext uri="{FF2B5EF4-FFF2-40B4-BE49-F238E27FC236}">
                <a16:creationId xmlns:a16="http://schemas.microsoft.com/office/drawing/2014/main" id="{4306E676-0F5E-2B69-C3F0-6242C5D02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83" r="5283"/>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2038E991-0BDC-33FB-C05B-75CED6282E2F}"/>
              </a:ext>
            </a:extLst>
          </p:cNvPr>
          <p:cNvPicPr>
            <a:picLocks noChangeAspect="1"/>
          </p:cNvPicPr>
          <p:nvPr/>
        </p:nvPicPr>
        <p:blipFill>
          <a:blip r:embed="rId4"/>
          <a:srcRect/>
          <a:stretch>
            <a:fillRect/>
          </a:stretch>
        </p:blipFill>
        <p:spPr>
          <a:xfrm rot="1271239">
            <a:off x="2548684" y="4347057"/>
            <a:ext cx="4234507" cy="3070018"/>
          </a:xfrm>
          <a:prstGeom prst="rect">
            <a:avLst/>
          </a:prstGeom>
        </p:spPr>
      </p:pic>
      <p:grpSp>
        <p:nvGrpSpPr>
          <p:cNvPr id="5" name="Group 4">
            <a:extLst>
              <a:ext uri="{FF2B5EF4-FFF2-40B4-BE49-F238E27FC236}">
                <a16:creationId xmlns:a16="http://schemas.microsoft.com/office/drawing/2014/main" id="{18BFF810-FDB0-C15C-765A-382A62327009}"/>
              </a:ext>
            </a:extLst>
          </p:cNvPr>
          <p:cNvGrpSpPr/>
          <p:nvPr/>
        </p:nvGrpSpPr>
        <p:grpSpPr>
          <a:xfrm>
            <a:off x="3317240" y="-229522"/>
            <a:ext cx="5557520" cy="2193758"/>
            <a:chOff x="3317240" y="381532"/>
            <a:chExt cx="5557520" cy="2193758"/>
          </a:xfrm>
        </p:grpSpPr>
        <p:pic>
          <p:nvPicPr>
            <p:cNvPr id="3" name="图片 38">
              <a:extLst>
                <a:ext uri="{FF2B5EF4-FFF2-40B4-BE49-F238E27FC236}">
                  <a16:creationId xmlns:a16="http://schemas.microsoft.com/office/drawing/2014/main" id="{E8FCB237-505D-B305-23FF-81AE71B62DB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317240" y="381532"/>
              <a:ext cx="5557520" cy="2193758"/>
            </a:xfrm>
            <a:prstGeom prst="rect">
              <a:avLst/>
            </a:prstGeom>
          </p:spPr>
        </p:pic>
        <p:sp>
          <p:nvSpPr>
            <p:cNvPr id="14" name="Rectangle 13">
              <a:extLst>
                <a:ext uri="{FF2B5EF4-FFF2-40B4-BE49-F238E27FC236}">
                  <a16:creationId xmlns:a16="http://schemas.microsoft.com/office/drawing/2014/main" id="{E917C847-CA0A-6201-169D-F13DE1779E9E}"/>
                </a:ext>
              </a:extLst>
            </p:cNvPr>
            <p:cNvSpPr/>
            <p:nvPr/>
          </p:nvSpPr>
          <p:spPr>
            <a:xfrm>
              <a:off x="4938712" y="876736"/>
              <a:ext cx="2314575" cy="773402"/>
            </a:xfrm>
            <a:prstGeom prst="rect">
              <a:avLst/>
            </a:prstGeom>
            <a:noFill/>
          </p:spPr>
          <p:txBody>
            <a:bodyPr wrap="none" lIns="91440" tIns="45720" rIns="91440" bIns="45720">
              <a:prstTxWarp prst="textChevron">
                <a:avLst>
                  <a:gd name="adj" fmla="val 2376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38100">
                    <a:noFill/>
                  </a:ln>
                  <a:effectLst>
                    <a:outerShdw blurRad="38100" dist="19050" dir="2700000" algn="tl" rotWithShape="0">
                      <a:prstClr val="black">
                        <a:alpha val="40000"/>
                      </a:prstClr>
                    </a:outerShdw>
                  </a:effectLst>
                  <a:uLnTx/>
                  <a:uFillTx/>
                  <a:latin typeface="UTM Edwardian" panose="02040603050506020204" pitchFamily="18" charset="0"/>
                </a:rPr>
                <a:t>Bài</a:t>
              </a:r>
              <a:r>
                <a:rPr kumimoji="0" lang="en-US" sz="5400" b="1" i="0" u="none" strike="noStrike" kern="1200" cap="none" spc="0" normalizeH="0" baseline="0" noProof="0" dirty="0">
                  <a:ln w="38100">
                    <a:noFill/>
                  </a:ln>
                  <a:effectLst>
                    <a:outerShdw blurRad="38100" dist="19050" dir="2700000" algn="tl" rotWithShape="0">
                      <a:prstClr val="black">
                        <a:alpha val="40000"/>
                      </a:prstClr>
                    </a:outerShdw>
                  </a:effectLst>
                  <a:uLnTx/>
                  <a:uFillTx/>
                  <a:latin typeface="UTM Edwardian" panose="02040603050506020204" pitchFamily="18" charset="0"/>
                </a:rPr>
                <a:t> 3</a:t>
              </a:r>
            </a:p>
          </p:txBody>
        </p:sp>
      </p:grpSp>
      <p:pic>
        <p:nvPicPr>
          <p:cNvPr id="10" name="Picture 3">
            <a:extLst>
              <a:ext uri="{FF2B5EF4-FFF2-40B4-BE49-F238E27FC236}">
                <a16:creationId xmlns:a16="http://schemas.microsoft.com/office/drawing/2014/main" id="{9441712A-B2FF-FA8F-5248-EAEC7993A70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6200" y="4366016"/>
            <a:ext cx="2356057" cy="2491984"/>
          </a:xfrm>
          <a:prstGeom prst="rect">
            <a:avLst/>
          </a:prstGeom>
        </p:spPr>
      </p:pic>
      <p:pic>
        <p:nvPicPr>
          <p:cNvPr id="11" name="Picture 4">
            <a:extLst>
              <a:ext uri="{FF2B5EF4-FFF2-40B4-BE49-F238E27FC236}">
                <a16:creationId xmlns:a16="http://schemas.microsoft.com/office/drawing/2014/main" id="{0D706806-77F5-08CA-2401-441B5B3BE46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959986" y="5394647"/>
            <a:ext cx="1287685" cy="1457257"/>
          </a:xfrm>
          <a:prstGeom prst="rect">
            <a:avLst/>
          </a:prstGeom>
        </p:spPr>
      </p:pic>
      <p:pic>
        <p:nvPicPr>
          <p:cNvPr id="12" name="Picture 5">
            <a:extLst>
              <a:ext uri="{FF2B5EF4-FFF2-40B4-BE49-F238E27FC236}">
                <a16:creationId xmlns:a16="http://schemas.microsoft.com/office/drawing/2014/main" id="{E551C238-3487-9336-5253-9B911A29EAA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07882" y="4078212"/>
            <a:ext cx="1784118" cy="277978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516254DE-92C5-F21A-CA18-9359E227D5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80170" y="4144614"/>
            <a:ext cx="3657607" cy="3657607"/>
          </a:xfrm>
          <a:prstGeom prst="rect">
            <a:avLst/>
          </a:prstGeom>
        </p:spPr>
      </p:pic>
      <p:pic>
        <p:nvPicPr>
          <p:cNvPr id="21" name="Picture 6">
            <a:extLst>
              <a:ext uri="{FF2B5EF4-FFF2-40B4-BE49-F238E27FC236}">
                <a16:creationId xmlns:a16="http://schemas.microsoft.com/office/drawing/2014/main" id="{A0497A01-35F3-95B9-8C9A-FB9AE367B4A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3882" y="5365490"/>
            <a:ext cx="972343" cy="131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a:hlinkClick r:id="" action="ppaction://noaction"/>
            <a:extLst>
              <a:ext uri="{FF2B5EF4-FFF2-40B4-BE49-F238E27FC236}">
                <a16:creationId xmlns:a16="http://schemas.microsoft.com/office/drawing/2014/main" id="{A651DB75-293B-D484-4944-F9C335F1542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562585" y="5579826"/>
            <a:ext cx="1466056" cy="135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hlinkClick r:id="" action="ppaction://noaction"/>
            <a:extLst>
              <a:ext uri="{FF2B5EF4-FFF2-40B4-BE49-F238E27FC236}">
                <a16:creationId xmlns:a16="http://schemas.microsoft.com/office/drawing/2014/main" id="{E0565A5C-5CF7-3410-3448-53F2BDCC59E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75451" y="3980107"/>
            <a:ext cx="1119052" cy="93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FE801C81-B518-FA8E-236B-91D43D493CD3}"/>
              </a:ext>
            </a:extLst>
          </p:cNvPr>
          <p:cNvPicPr>
            <a:picLocks noChangeAspect="1"/>
          </p:cNvPicPr>
          <p:nvPr/>
        </p:nvPicPr>
        <p:blipFill>
          <a:blip r:embed="rId17"/>
          <a:stretch>
            <a:fillRect/>
          </a:stretch>
        </p:blipFill>
        <p:spPr>
          <a:xfrm>
            <a:off x="464635" y="1522156"/>
            <a:ext cx="11918713" cy="2780017"/>
          </a:xfrm>
          <a:prstGeom prst="rect">
            <a:avLst/>
          </a:prstGeom>
        </p:spPr>
      </p:pic>
      <p:pic>
        <p:nvPicPr>
          <p:cNvPr id="13" name="Picture 12">
            <a:extLst>
              <a:ext uri="{FF2B5EF4-FFF2-40B4-BE49-F238E27FC236}">
                <a16:creationId xmlns:a16="http://schemas.microsoft.com/office/drawing/2014/main" id="{531AD3ED-C520-ABD2-6A36-E1F0D729AD45}"/>
              </a:ext>
            </a:extLst>
          </p:cNvPr>
          <p:cNvPicPr>
            <a:picLocks noChangeAspect="1"/>
          </p:cNvPicPr>
          <p:nvPr/>
        </p:nvPicPr>
        <p:blipFill>
          <a:blip r:embed="rId18"/>
          <a:stretch>
            <a:fillRect/>
          </a:stretch>
        </p:blipFill>
        <p:spPr>
          <a:xfrm>
            <a:off x="-232318" y="-202684"/>
            <a:ext cx="3512379" cy="1494772"/>
          </a:xfrm>
          <a:prstGeom prst="rect">
            <a:avLst/>
          </a:prstGeom>
        </p:spPr>
      </p:pic>
    </p:spTree>
    <p:extLst>
      <p:ext uri="{BB962C8B-B14F-4D97-AF65-F5344CB8AC3E}">
        <p14:creationId xmlns:p14="http://schemas.microsoft.com/office/powerpoint/2010/main" val="16987414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F0EFA786-3758-8CDB-4C07-C3C12DF78EC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3" action="ppaction://hlinksldjump"/>
            <a:extLst>
              <a:ext uri="{FF2B5EF4-FFF2-40B4-BE49-F238E27FC236}">
                <a16:creationId xmlns:a16="http://schemas.microsoft.com/office/drawing/2014/main" id="{278C67C9-E495-EE06-040F-665C1298A0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14" name="Group 13">
            <a:extLst>
              <a:ext uri="{FF2B5EF4-FFF2-40B4-BE49-F238E27FC236}">
                <a16:creationId xmlns:a16="http://schemas.microsoft.com/office/drawing/2014/main" id="{762FFE41-DED3-1A61-855C-D85CF7AA36EF}"/>
              </a:ext>
            </a:extLst>
          </p:cNvPr>
          <p:cNvGrpSpPr/>
          <p:nvPr/>
        </p:nvGrpSpPr>
        <p:grpSpPr>
          <a:xfrm>
            <a:off x="1715785" y="1"/>
            <a:ext cx="8928242" cy="1273996"/>
            <a:chOff x="5588904" y="1442301"/>
            <a:chExt cx="5405890" cy="1986699"/>
          </a:xfrm>
        </p:grpSpPr>
        <p:sp>
          <p:nvSpPr>
            <p:cNvPr id="15" name="Double Wave 14">
              <a:extLst>
                <a:ext uri="{FF2B5EF4-FFF2-40B4-BE49-F238E27FC236}">
                  <a16:creationId xmlns:a16="http://schemas.microsoft.com/office/drawing/2014/main" id="{FA1028FD-0894-CE26-F4DC-D3BCA1F40A4A}"/>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0AF34AA7-5D12-A100-9284-674990079DAD}"/>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36E35C22-E465-2B28-686D-99B6224052EF}"/>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6146" name="Picture 2" descr="Top 10 Nước Uống Đóng Bình 2022 | The Water MAN">
            <a:extLst>
              <a:ext uri="{FF2B5EF4-FFF2-40B4-BE49-F238E27FC236}">
                <a16:creationId xmlns:a16="http://schemas.microsoft.com/office/drawing/2014/main" id="{7F19FD81-D85D-A52C-CD03-A56F4248F0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8764" y="1510300"/>
            <a:ext cx="6302912" cy="3747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97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1"/>
          <p:cNvSpPr/>
          <p:nvPr/>
        </p:nvSpPr>
        <p:spPr>
          <a:xfrm>
            <a:off x="-323850" y="4133850"/>
            <a:ext cx="12839700" cy="832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dsa"/>
          <p:cNvPicPr>
            <a:picLocks noChangeAspect="1"/>
          </p:cNvPicPr>
          <p:nvPr/>
        </p:nvPicPr>
        <p:blipFill>
          <a:blip r:embed="rId3"/>
          <a:stretch>
            <a:fillRect/>
          </a:stretch>
        </p:blipFill>
        <p:spPr>
          <a:xfrm>
            <a:off x="2958465" y="2762250"/>
            <a:ext cx="6275705" cy="4624070"/>
          </a:xfrm>
          <a:prstGeom prst="rect">
            <a:avLst/>
          </a:prstGeom>
        </p:spPr>
      </p:pic>
      <p:pic>
        <p:nvPicPr>
          <p:cNvPr id="5" name="Picture 4">
            <a:extLst>
              <a:ext uri="{FF2B5EF4-FFF2-40B4-BE49-F238E27FC236}">
                <a16:creationId xmlns:a16="http://schemas.microsoft.com/office/drawing/2014/main" id="{F4B5384D-410F-5CA9-39DC-2B0CEAA16969}"/>
              </a:ext>
            </a:extLst>
          </p:cNvPr>
          <p:cNvPicPr>
            <a:picLocks noChangeAspect="1"/>
          </p:cNvPicPr>
          <p:nvPr/>
        </p:nvPicPr>
        <p:blipFill>
          <a:blip r:embed="rId4"/>
          <a:stretch>
            <a:fillRect/>
          </a:stretch>
        </p:blipFill>
        <p:spPr>
          <a:xfrm>
            <a:off x="480987" y="-232826"/>
            <a:ext cx="11394412" cy="348111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3" name="Picture 2">
            <a:extLst>
              <a:ext uri="{FF2B5EF4-FFF2-40B4-BE49-F238E27FC236}">
                <a16:creationId xmlns:a16="http://schemas.microsoft.com/office/drawing/2014/main" id="{63A12074-D437-502C-490F-83D036753757}"/>
              </a:ext>
            </a:extLst>
          </p:cNvPr>
          <p:cNvPicPr>
            <a:picLocks noChangeAspect="1"/>
          </p:cNvPicPr>
          <p:nvPr/>
        </p:nvPicPr>
        <p:blipFill>
          <a:blip r:embed="rId4"/>
          <a:stretch>
            <a:fillRect/>
          </a:stretch>
        </p:blipFill>
        <p:spPr>
          <a:xfrm>
            <a:off x="5944981" y="1991562"/>
            <a:ext cx="6588443" cy="343104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3" name="图片 7" descr="sdsd">
            <a:extLst>
              <a:ext uri="{FF2B5EF4-FFF2-40B4-BE49-F238E27FC236}">
                <a16:creationId xmlns:a16="http://schemas.microsoft.com/office/drawing/2014/main" id="{26A76857-A1DC-2BBE-5CD6-66B9CAFCF7E2}"/>
              </a:ext>
            </a:extLst>
          </p:cNvPr>
          <p:cNvPicPr>
            <a:picLocks noChangeAspect="1"/>
          </p:cNvPicPr>
          <p:nvPr/>
        </p:nvPicPr>
        <p:blipFill>
          <a:blip r:embed="rId3"/>
          <a:stretch>
            <a:fillRect/>
          </a:stretch>
        </p:blipFill>
        <p:spPr>
          <a:xfrm flipH="1">
            <a:off x="0" y="498853"/>
            <a:ext cx="2207567" cy="2015423"/>
          </a:xfrm>
          <a:prstGeom prst="rect">
            <a:avLst/>
          </a:prstGeom>
          <a:effectLst>
            <a:outerShdw blurRad="50800" dist="38100" dir="2700000" algn="tl" rotWithShape="0">
              <a:prstClr val="black">
                <a:alpha val="40000"/>
              </a:prstClr>
            </a:outerShdw>
          </a:effectLst>
        </p:spPr>
      </p:pic>
      <p:grpSp>
        <p:nvGrpSpPr>
          <p:cNvPr id="4" name="组合 20">
            <a:extLst>
              <a:ext uri="{FF2B5EF4-FFF2-40B4-BE49-F238E27FC236}">
                <a16:creationId xmlns:a16="http://schemas.microsoft.com/office/drawing/2014/main" id="{E9701683-F86B-AFCF-369A-D849C22AD749}"/>
              </a:ext>
            </a:extLst>
          </p:cNvPr>
          <p:cNvGrpSpPr/>
          <p:nvPr/>
        </p:nvGrpSpPr>
        <p:grpSpPr>
          <a:xfrm>
            <a:off x="2352782" y="373209"/>
            <a:ext cx="9637160" cy="2287798"/>
            <a:chOff x="9443" y="1545"/>
            <a:chExt cx="8774" cy="1373"/>
          </a:xfrm>
        </p:grpSpPr>
        <p:sp>
          <p:nvSpPr>
            <p:cNvPr id="7" name="圆角矩形 21">
              <a:extLst>
                <a:ext uri="{FF2B5EF4-FFF2-40B4-BE49-F238E27FC236}">
                  <a16:creationId xmlns:a16="http://schemas.microsoft.com/office/drawing/2014/main" id="{AE4D40FC-EBFC-A063-80A5-CE37AEB1FBDA}"/>
                </a:ext>
              </a:extLst>
            </p:cNvPr>
            <p:cNvSpPr/>
            <p:nvPr/>
          </p:nvSpPr>
          <p:spPr>
            <a:xfrm>
              <a:off x="9443" y="1545"/>
              <a:ext cx="8774"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AutoShape 25">
              <a:extLst>
                <a:ext uri="{FF2B5EF4-FFF2-40B4-BE49-F238E27FC236}">
                  <a16:creationId xmlns:a16="http://schemas.microsoft.com/office/drawing/2014/main" id="{12CC11DC-0839-760F-296A-348EC7B58FEB}"/>
                </a:ext>
              </a:extLst>
            </p:cNvPr>
            <p:cNvSpPr/>
            <p:nvPr/>
          </p:nvSpPr>
          <p:spPr bwMode="auto">
            <a:xfrm>
              <a:off x="9712" y="1545"/>
              <a:ext cx="8440"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vi-VN" altLang="zh-CN" sz="3200" b="1" dirty="0">
                  <a:ln>
                    <a:noFill/>
                  </a:ln>
                  <a:solidFill>
                    <a:srgbClr val="2573B1"/>
                  </a:solidFill>
                  <a:latin typeface="Cambria" panose="02040503050406030204" pitchFamily="18" charset="0"/>
                  <a:ea typeface="Cambria" panose="02040503050406030204" pitchFamily="18" charset="0"/>
                  <a:cs typeface="+mn-ea"/>
                  <a:sym typeface="Arial" panose="020B0604020202020204" pitchFamily="34" charset="0"/>
                </a:rPr>
                <a:t>Nguồn nước bị ô nhiễm nếu có một trong các dấu hiệu như có màu, có mùi hôi, có chất bẩn, có chứa các vi sinh vật gây bệnh quá mức cho phép hoặc có chứa các chất tan có hại cho sức khoẻ.</a:t>
              </a:r>
            </a:p>
          </p:txBody>
        </p:sp>
      </p:grpSp>
      <p:pic>
        <p:nvPicPr>
          <p:cNvPr id="11" name="Picture 10" descr="A picture containing fish, illustration, art, cartoon&#10;&#10;Description automatically generated">
            <a:extLst>
              <a:ext uri="{FF2B5EF4-FFF2-40B4-BE49-F238E27FC236}">
                <a16:creationId xmlns:a16="http://schemas.microsoft.com/office/drawing/2014/main" id="{5216691F-7098-96FD-0097-C93ED173F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4008" y="3311703"/>
            <a:ext cx="4089115" cy="3407595"/>
          </a:xfrm>
          <a:prstGeom prst="rect">
            <a:avLst/>
          </a:prstGeom>
        </p:spPr>
      </p:pic>
      <p:pic>
        <p:nvPicPr>
          <p:cNvPr id="13" name="Picture 12" descr="A picture containing drawing, art, cartoon, sanitary napkin&#10;&#10;Description automatically generated">
            <a:extLst>
              <a:ext uri="{FF2B5EF4-FFF2-40B4-BE49-F238E27FC236}">
                <a16:creationId xmlns:a16="http://schemas.microsoft.com/office/drawing/2014/main" id="{5226BF3F-C8C5-E8A6-4FB1-B5826CC2B1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863" y="2634467"/>
            <a:ext cx="5095988" cy="509598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4058292" y="0"/>
            <a:ext cx="4253500" cy="813344"/>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lnSpc>
                <a:spcPct val="150000"/>
              </a:lnSpc>
            </a:pPr>
            <a:r>
              <a:rPr lang="en-US" sz="3200" b="1" dirty="0">
                <a:ln w="0"/>
                <a:solidFill>
                  <a:srgbClr val="ED127C"/>
                </a:solidFill>
                <a:latin typeface="Cambria" panose="02040503050406030204" pitchFamily="18" charset="0"/>
                <a:ea typeface="Cambria" panose="02040503050406030204" pitchFamily="18" charset="0"/>
              </a:rPr>
              <a:t>Quan </a:t>
            </a:r>
            <a:r>
              <a:rPr lang="en-US" sz="3200" b="1" dirty="0" err="1">
                <a:ln w="0"/>
                <a:solidFill>
                  <a:srgbClr val="ED127C"/>
                </a:solidFill>
                <a:latin typeface="Cambria" panose="02040503050406030204" pitchFamily="18" charset="0"/>
                <a:ea typeface="Cambria" panose="02040503050406030204" pitchFamily="18" charset="0"/>
              </a:rPr>
              <a:t>sát</a:t>
            </a:r>
            <a:r>
              <a:rPr lang="en-US" sz="3200" b="1" dirty="0">
                <a:ln w="0"/>
                <a:solidFill>
                  <a:srgbClr val="ED127C"/>
                </a:solidFill>
                <a:latin typeface="Cambria" panose="02040503050406030204" pitchFamily="18" charset="0"/>
                <a:ea typeface="Cambria" panose="02040503050406030204" pitchFamily="18" charset="0"/>
              </a:rPr>
              <a:t> </a:t>
            </a:r>
            <a:r>
              <a:rPr lang="en-US" sz="3200" b="1" dirty="0" err="1">
                <a:ln w="0"/>
                <a:solidFill>
                  <a:srgbClr val="ED127C"/>
                </a:solidFill>
                <a:latin typeface="Cambria" panose="02040503050406030204" pitchFamily="18" charset="0"/>
                <a:ea typeface="Cambria" panose="02040503050406030204" pitchFamily="18" charset="0"/>
              </a:rPr>
              <a:t>hình</a:t>
            </a:r>
            <a:r>
              <a:rPr lang="en-US" sz="3200" b="1" dirty="0">
                <a:ln w="0"/>
                <a:solidFill>
                  <a:srgbClr val="ED127C"/>
                </a:solidFill>
                <a:latin typeface="Cambria" panose="02040503050406030204" pitchFamily="18" charset="0"/>
                <a:ea typeface="Cambria" panose="02040503050406030204" pitchFamily="18" charset="0"/>
              </a:rPr>
              <a:t> 1</a:t>
            </a:r>
            <a:endParaRPr lang="en-US" sz="3200" b="1" cap="none" spc="0" dirty="0">
              <a:ln w="0"/>
              <a:solidFill>
                <a:srgbClr val="ED127C"/>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1643864" y="1278037"/>
            <a:ext cx="9028095" cy="4992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02144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iterate type="wd">
                                    <p:tmPct val="0"/>
                                  </p:iterate>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fltVal val="0"/>
                                          </p:val>
                                        </p:tav>
                                      </p:tavLst>
                                    </p:anim>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359596" y="307440"/>
            <a:ext cx="11383766"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楷体"/>
              <a:cs typeface="+mn-cs"/>
            </a:endParaRPr>
          </a:p>
        </p:txBody>
      </p:sp>
      <p:pic>
        <p:nvPicPr>
          <p:cNvPr id="8" name="Picture 7">
            <a:extLst>
              <a:ext uri="{FF2B5EF4-FFF2-40B4-BE49-F238E27FC236}">
                <a16:creationId xmlns:a16="http://schemas.microsoft.com/office/drawing/2014/main" id="{ADDA7907-61AA-1959-0937-06BFAADAAE29}"/>
              </a:ext>
            </a:extLst>
          </p:cNvPr>
          <p:cNvPicPr>
            <a:picLocks noChangeAspect="1"/>
          </p:cNvPicPr>
          <p:nvPr/>
        </p:nvPicPr>
        <p:blipFill>
          <a:blip r:embed="rId3"/>
          <a:stretch>
            <a:fillRect/>
          </a:stretch>
        </p:blipFill>
        <p:spPr>
          <a:xfrm>
            <a:off x="400691" y="507476"/>
            <a:ext cx="6124161" cy="3386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a:extLst>
              <a:ext uri="{FF2B5EF4-FFF2-40B4-BE49-F238E27FC236}">
                <a16:creationId xmlns:a16="http://schemas.microsoft.com/office/drawing/2014/main" id="{6E453168-E807-D062-5011-2A02D0FA5453}"/>
              </a:ext>
            </a:extLst>
          </p:cNvPr>
          <p:cNvPicPr>
            <a:picLocks noChangeAspect="1"/>
          </p:cNvPicPr>
          <p:nvPr/>
        </p:nvPicPr>
        <p:blipFill>
          <a:blip r:embed="rId4"/>
          <a:stretch>
            <a:fillRect/>
          </a:stretch>
        </p:blipFill>
        <p:spPr>
          <a:xfrm>
            <a:off x="9201607" y="3879616"/>
            <a:ext cx="2990393" cy="2720958"/>
          </a:xfrm>
          <a:prstGeom prst="rect">
            <a:avLst/>
          </a:prstGeom>
        </p:spPr>
      </p:pic>
      <p:sp>
        <p:nvSpPr>
          <p:cNvPr id="15" name="Speech Bubble: Rectangle with Corners Rounded 14">
            <a:extLst>
              <a:ext uri="{FF2B5EF4-FFF2-40B4-BE49-F238E27FC236}">
                <a16:creationId xmlns:a16="http://schemas.microsoft.com/office/drawing/2014/main" id="{886D52B1-31D8-E890-894B-7E867763ABB2}"/>
              </a:ext>
            </a:extLst>
          </p:cNvPr>
          <p:cNvSpPr/>
          <p:nvPr/>
        </p:nvSpPr>
        <p:spPr>
          <a:xfrm>
            <a:off x="6667928" y="2254485"/>
            <a:ext cx="5215403" cy="1339742"/>
          </a:xfrm>
          <a:prstGeom prst="wedgeRoundRectCallout">
            <a:avLst>
              <a:gd name="adj1" fmla="val 21485"/>
              <a:gd name="adj2" fmla="val 10433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dấu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hiệu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chứng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a:t>
            </a:r>
          </a:p>
        </p:txBody>
      </p:sp>
      <p:sp>
        <p:nvSpPr>
          <p:cNvPr id="16" name="Speech Bubble: Rectangle with Corners Rounded 15">
            <a:extLst>
              <a:ext uri="{FF2B5EF4-FFF2-40B4-BE49-F238E27FC236}">
                <a16:creationId xmlns:a16="http://schemas.microsoft.com/office/drawing/2014/main" id="{9D258889-2DF6-D4F8-36BB-FDC27FA8E7D7}"/>
              </a:ext>
            </a:extLst>
          </p:cNvPr>
          <p:cNvSpPr/>
          <p:nvPr/>
        </p:nvSpPr>
        <p:spPr>
          <a:xfrm>
            <a:off x="1582220" y="4144930"/>
            <a:ext cx="7547637" cy="1896274"/>
          </a:xfrm>
          <a:prstGeom prst="wedgeRoundRectCallout">
            <a:avLst>
              <a:gd name="adj1" fmla="val 55549"/>
              <a:gd name="adj2" fmla="val -171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Cho </a:t>
            </a:r>
            <a:r>
              <a:rPr lang="en-US" sz="3600" b="1" dirty="0" err="1">
                <a:solidFill>
                  <a:srgbClr val="FF0000"/>
                </a:solidFill>
                <a:latin typeface="Cambria" panose="02040503050406030204" pitchFamily="18" charset="0"/>
                <a:ea typeface="Cambria" panose="02040503050406030204" pitchFamily="18" charset="0"/>
              </a:rPr>
              <a:t>biết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nguồn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do con </a:t>
            </a:r>
            <a:r>
              <a:rPr lang="en-US" sz="3600" b="1" dirty="0" err="1">
                <a:solidFill>
                  <a:srgbClr val="FF0000"/>
                </a:solidFill>
                <a:latin typeface="Cambria" panose="02040503050406030204" pitchFamily="18" charset="0"/>
                <a:ea typeface="Cambria" panose="02040503050406030204" pitchFamily="18" charset="0"/>
              </a:rPr>
              <a:t>người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trực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tiếp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65245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algn="ctr"/>
            <a:r>
              <a:rPr lang="en-US" sz="4000" b="1" dirty="0" err="1">
                <a:solidFill>
                  <a:srgbClr val="FF0000"/>
                </a:solidFill>
              </a:rPr>
              <a:t>Dấu</a:t>
            </a:r>
            <a:r>
              <a:rPr lang="en-US" sz="4000" b="1" dirty="0">
                <a:solidFill>
                  <a:srgbClr val="FF0000"/>
                </a:solidFill>
              </a:rPr>
              <a:t> </a:t>
            </a:r>
            <a:r>
              <a:rPr lang="en-US" sz="4000" b="1" dirty="0" err="1">
                <a:solidFill>
                  <a:srgbClr val="FF0000"/>
                </a:solidFill>
              </a:rPr>
              <a:t>hiệu</a:t>
            </a:r>
            <a:r>
              <a:rPr lang="en-US" sz="4000" b="1" dirty="0">
                <a:solidFill>
                  <a:srgbClr val="FF0000"/>
                </a:solidFill>
              </a:rPr>
              <a:t> </a:t>
            </a:r>
            <a:r>
              <a:rPr lang="en-US" sz="4000" b="1" dirty="0" err="1">
                <a:solidFill>
                  <a:srgbClr val="FF0000"/>
                </a:solidFill>
              </a:rPr>
              <a:t>chứng</a:t>
            </a:r>
            <a:r>
              <a:rPr lang="en-US" sz="4000" b="1" dirty="0">
                <a:solidFill>
                  <a:srgbClr val="FF0000"/>
                </a:solidFill>
              </a:rPr>
              <a:t> </a:t>
            </a:r>
            <a:r>
              <a:rPr lang="en-US" sz="4000" b="1" dirty="0" err="1">
                <a:solidFill>
                  <a:srgbClr val="FF0000"/>
                </a:solidFill>
              </a:rPr>
              <a:t>tỏ</a:t>
            </a:r>
            <a:r>
              <a:rPr lang="en-US" sz="4000" b="1" dirty="0">
                <a:solidFill>
                  <a:srgbClr val="FF0000"/>
                </a:solidFill>
              </a:rPr>
              <a:t> </a:t>
            </a:r>
            <a:r>
              <a:rPr lang="en-US" sz="4000" b="1" dirty="0" err="1">
                <a:solidFill>
                  <a:srgbClr val="FF0000"/>
                </a:solidFill>
              </a:rPr>
              <a:t>nước</a:t>
            </a:r>
            <a:r>
              <a:rPr lang="en-US" sz="4000" b="1" dirty="0">
                <a:solidFill>
                  <a:srgbClr val="FF0000"/>
                </a:solidFill>
              </a:rPr>
              <a:t> </a:t>
            </a:r>
            <a:r>
              <a:rPr lang="en-US" sz="4000" b="1" dirty="0" err="1">
                <a:solidFill>
                  <a:srgbClr val="FF0000"/>
                </a:solidFill>
              </a:rPr>
              <a:t>bị</a:t>
            </a:r>
            <a:r>
              <a:rPr lang="en-US" sz="4000" b="1" dirty="0">
                <a:solidFill>
                  <a:srgbClr val="FF0000"/>
                </a:solidFill>
              </a:rPr>
              <a:t> ô </a:t>
            </a:r>
            <a:r>
              <a:rPr lang="en-US" sz="4000" b="1" dirty="0" err="1">
                <a:solidFill>
                  <a:srgbClr val="FF0000"/>
                </a:solidFill>
              </a:rPr>
              <a:t>nhiễm</a:t>
            </a:r>
            <a:endParaRPr lang="en-US" sz="4000" b="1" dirty="0">
              <a:solidFill>
                <a:srgbClr val="FF0000"/>
              </a:solidFill>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115" name="Picture 114">
            <a:extLst>
              <a:ext uri="{FF2B5EF4-FFF2-40B4-BE49-F238E27FC236}">
                <a16:creationId xmlns:a16="http://schemas.microsoft.com/office/drawing/2014/main" id="{D73D5785-88FA-6E79-F409-A1933A2F3E56}"/>
              </a:ext>
            </a:extLst>
          </p:cNvPr>
          <p:cNvPicPr>
            <a:picLocks noChangeAspect="1"/>
          </p:cNvPicPr>
          <p:nvPr/>
        </p:nvPicPr>
        <p:blipFill>
          <a:blip r:embed="rId4"/>
          <a:stretch>
            <a:fillRect/>
          </a:stretch>
        </p:blipFill>
        <p:spPr>
          <a:xfrm>
            <a:off x="193658" y="348625"/>
            <a:ext cx="4583826" cy="2446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7" name="Picture 116">
            <a:extLst>
              <a:ext uri="{FF2B5EF4-FFF2-40B4-BE49-F238E27FC236}">
                <a16:creationId xmlns:a16="http://schemas.microsoft.com/office/drawing/2014/main" id="{1DE5DC25-50FC-FD38-9433-DBEA27374033}"/>
              </a:ext>
            </a:extLst>
          </p:cNvPr>
          <p:cNvPicPr>
            <a:picLocks noChangeAspect="1"/>
          </p:cNvPicPr>
          <p:nvPr/>
        </p:nvPicPr>
        <p:blipFill>
          <a:blip r:embed="rId5"/>
          <a:stretch>
            <a:fillRect/>
          </a:stretch>
        </p:blipFill>
        <p:spPr>
          <a:xfrm>
            <a:off x="167597" y="2892121"/>
            <a:ext cx="4589338" cy="2311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643187" y="5364133"/>
            <a:ext cx="3692507" cy="125158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algn="ctr">
              <a:lnSpc>
                <a:spcPct val="150000"/>
              </a:lnSpc>
            </a:pPr>
            <a:r>
              <a:rPr lang="en-US" sz="4400" b="1" dirty="0" err="1">
                <a:ln w="0"/>
                <a:solidFill>
                  <a:srgbClr val="1C3400"/>
                </a:solidFill>
                <a:latin typeface="Cambria" panose="02040503050406030204" pitchFamily="18" charset="0"/>
                <a:ea typeface="Cambria" panose="02040503050406030204" pitchFamily="18" charset="0"/>
              </a:rPr>
              <a:t>Có</a:t>
            </a:r>
            <a:r>
              <a:rPr lang="en-US" sz="4400" b="1" dirty="0">
                <a:ln w="0"/>
                <a:solidFill>
                  <a:srgbClr val="1C3400"/>
                </a:solidFill>
                <a:latin typeface="Cambria" panose="02040503050406030204" pitchFamily="18" charset="0"/>
                <a:ea typeface="Cambria" panose="02040503050406030204" pitchFamily="18" charset="0"/>
              </a:rPr>
              <a:t> </a:t>
            </a:r>
            <a:r>
              <a:rPr lang="en-US" sz="4400" b="1" dirty="0" err="1">
                <a:ln w="0"/>
                <a:solidFill>
                  <a:srgbClr val="1C3400"/>
                </a:solidFill>
                <a:latin typeface="Cambria" panose="02040503050406030204" pitchFamily="18" charset="0"/>
                <a:ea typeface="Cambria" panose="02040503050406030204" pitchFamily="18" charset="0"/>
              </a:rPr>
              <a:t>màu</a:t>
            </a:r>
            <a:endParaRPr lang="en-US" sz="4400" b="1" dirty="0">
              <a:ln w="0"/>
              <a:solidFill>
                <a:srgbClr val="1C34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69886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fade">
                                      <p:cBhvr>
                                        <p:cTn id="24" dur="500"/>
                                        <p:tgtEl>
                                          <p:spTgt spid="117"/>
                                        </p:tgtEl>
                                      </p:cBhvr>
                                    </p:animEffect>
                                  </p:childTnLst>
                                </p:cTn>
                              </p:par>
                              <p:par>
                                <p:cTn id="25" presetID="10"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strips(downLeft)">
                                      <p:cBhvr>
                                        <p:cTn id="3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mùi</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thuốc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trừ</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sâu</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E798B1FC-9027-1C0B-4FF4-C935CE0CAD4D}"/>
              </a:ext>
            </a:extLst>
          </p:cNvPr>
          <p:cNvPicPr>
            <a:picLocks noChangeAspect="1"/>
          </p:cNvPicPr>
          <p:nvPr/>
        </p:nvPicPr>
        <p:blipFill>
          <a:blip r:embed="rId4"/>
          <a:stretch>
            <a:fillRect/>
          </a:stretch>
        </p:blipFill>
        <p:spPr>
          <a:xfrm>
            <a:off x="260814" y="812996"/>
            <a:ext cx="5522962" cy="2721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33328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a:extLst>
              <a:ext uri="{FF2B5EF4-FFF2-40B4-BE49-F238E27FC236}">
                <a16:creationId xmlns:a16="http://schemas.microsoft.com/office/drawing/2014/main" id="{34369306-6766-21FB-D3B3-D379E78869F1}"/>
              </a:ext>
            </a:extLst>
          </p:cNvPr>
          <p:cNvGrpSpPr/>
          <p:nvPr/>
        </p:nvGrpSpPr>
        <p:grpSpPr>
          <a:xfrm>
            <a:off x="6579178" y="955497"/>
            <a:ext cx="5483084" cy="2917803"/>
            <a:chOff x="5610688" y="1031736"/>
            <a:chExt cx="5879305" cy="3980523"/>
          </a:xfrm>
        </p:grpSpPr>
        <p:sp>
          <p:nvSpPr>
            <p:cNvPr id="8" name="Freeform: Shape 7">
              <a:extLst>
                <a:ext uri="{FF2B5EF4-FFF2-40B4-BE49-F238E27FC236}">
                  <a16:creationId xmlns:a16="http://schemas.microsoft.com/office/drawing/2014/main" id="{ADFCE21E-0148-C6C5-D69C-CC03EF4AE66A}"/>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 name="Freeform: Shape 8">
              <a:extLst>
                <a:ext uri="{FF2B5EF4-FFF2-40B4-BE49-F238E27FC236}">
                  <a16:creationId xmlns:a16="http://schemas.microsoft.com/office/drawing/2014/main" id="{F81FA971-C321-C109-4619-9F278ACBACD9}"/>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10" name="Graphic 4">
              <a:extLst>
                <a:ext uri="{FF2B5EF4-FFF2-40B4-BE49-F238E27FC236}">
                  <a16:creationId xmlns:a16="http://schemas.microsoft.com/office/drawing/2014/main" id="{515F9B9D-6643-3F45-6C9F-53F1D4E9E9EB}"/>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44F53609-EBC2-2197-412B-16EA9F5DD5CF}"/>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 name="Freeform: Shape 11">
                <a:extLst>
                  <a:ext uri="{FF2B5EF4-FFF2-40B4-BE49-F238E27FC236}">
                    <a16:creationId xmlns:a16="http://schemas.microsoft.com/office/drawing/2014/main" id="{970B844E-28EA-593F-3D2D-BBDA34623BC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id="{93ACA027-BA5F-6FB5-E898-73C02D62C49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id="{89067E43-D9AF-654C-9418-20A078BC22E4}"/>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id="{B2C62B95-9B79-4C52-D568-0D97CD42F42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id="{BFCE5AFD-F96D-5507-9F75-491D8EE58CB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7" name="TextBox 16">
            <a:extLst>
              <a:ext uri="{FF2B5EF4-FFF2-40B4-BE49-F238E27FC236}">
                <a16:creationId xmlns:a16="http://schemas.microsoft.com/office/drawing/2014/main" id="{4B4DE623-C549-DDD7-129F-CBEFE2B79714}"/>
              </a:ext>
            </a:extLst>
          </p:cNvPr>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a:ea typeface="楷体"/>
              <a:cs typeface="+mn-cs"/>
            </a:endParaRPr>
          </a:p>
        </p:txBody>
      </p:sp>
      <p:grpSp>
        <p:nvGrpSpPr>
          <p:cNvPr id="18" name="Group 17">
            <a:extLst>
              <a:ext uri="{FF2B5EF4-FFF2-40B4-BE49-F238E27FC236}">
                <a16:creationId xmlns:a16="http://schemas.microsoft.com/office/drawing/2014/main" id="{80E2F926-3EF5-50DA-C1FC-02B802D5D38F}"/>
              </a:ext>
            </a:extLst>
          </p:cNvPr>
          <p:cNvGrpSpPr/>
          <p:nvPr/>
        </p:nvGrpSpPr>
        <p:grpSpPr>
          <a:xfrm>
            <a:off x="4923528" y="2315346"/>
            <a:ext cx="3285947" cy="3794598"/>
            <a:chOff x="8408633" y="1992570"/>
            <a:chExt cx="3507011" cy="3833036"/>
          </a:xfrm>
        </p:grpSpPr>
        <p:grpSp>
          <p:nvGrpSpPr>
            <p:cNvPr id="19" name="Graphic 4">
              <a:extLst>
                <a:ext uri="{FF2B5EF4-FFF2-40B4-BE49-F238E27FC236}">
                  <a16:creationId xmlns:a16="http://schemas.microsoft.com/office/drawing/2014/main" id="{7BD1172F-F4E2-1413-3748-BC2EC0DEDE5F}"/>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ACB22CB7-C7F3-7350-261B-22A5916CE10C}"/>
                  </a:ext>
                </a:extLst>
              </p:cNvPr>
              <p:cNvGrpSpPr/>
              <p:nvPr/>
            </p:nvGrpSpPr>
            <p:grpSpPr>
              <a:xfrm>
                <a:off x="10886512" y="3334328"/>
                <a:ext cx="1029133" cy="1810218"/>
                <a:chOff x="10886512" y="3334328"/>
                <a:chExt cx="1029133" cy="1810218"/>
              </a:xfrm>
            </p:grpSpPr>
            <p:sp>
              <p:nvSpPr>
                <p:cNvPr id="96" name="Freeform: Shape 95">
                  <a:extLst>
                    <a:ext uri="{FF2B5EF4-FFF2-40B4-BE49-F238E27FC236}">
                      <a16:creationId xmlns:a16="http://schemas.microsoft.com/office/drawing/2014/main" id="{D234C48D-AD17-D258-FA3C-4C82B06B3E4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id="{5990DC64-74BE-157E-C3B1-301D91B97599}"/>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id="{4C32CC5D-D804-3540-A496-635012A9A483}"/>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id="{7155E54D-4B8D-0CD1-4651-5C58E9458C60}"/>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id="{15939BDD-6387-6FCD-792D-F571E6DEE5A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id="{648ABFC1-C71F-ADEA-8470-97DD9C2CF897}"/>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id="{0CE17C62-1932-1AC0-AF88-7CD31986B2B6}"/>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id="{F8B54D7B-71E0-F0FD-7BC5-8FBA6DDC77A3}"/>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id="{54158293-55F0-5F47-2319-1AC64FCE37A7}"/>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id="{116B805A-2A41-C848-0B54-6499CD077C8B}"/>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3" name="Freeform: Shape 22">
                <a:extLst>
                  <a:ext uri="{FF2B5EF4-FFF2-40B4-BE49-F238E27FC236}">
                    <a16:creationId xmlns:a16="http://schemas.microsoft.com/office/drawing/2014/main" id="{6C4FD71F-ECA1-5CC3-3F4C-3E3F000EEFEA}"/>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4" name="Freeform: Shape 23">
                <a:extLst>
                  <a:ext uri="{FF2B5EF4-FFF2-40B4-BE49-F238E27FC236}">
                    <a16:creationId xmlns:a16="http://schemas.microsoft.com/office/drawing/2014/main" id="{C2BDEA78-5306-2D85-0FE8-12B8D5D47BF5}"/>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id="{8D2FFA63-9E44-2EA3-6E5D-C55684AE2117}"/>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id="{AFBB8E56-77D1-730E-7303-424BE7AD3170}"/>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id="{8EFEA31F-0469-6B9D-7773-A1C6F33BEEA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28" name="Graphic 4">
                <a:extLst>
                  <a:ext uri="{FF2B5EF4-FFF2-40B4-BE49-F238E27FC236}">
                    <a16:creationId xmlns:a16="http://schemas.microsoft.com/office/drawing/2014/main" id="{1CE4C9DF-FC34-5900-3471-83E328321C08}"/>
                  </a:ext>
                </a:extLst>
              </p:cNvPr>
              <p:cNvGrpSpPr/>
              <p:nvPr/>
            </p:nvGrpSpPr>
            <p:grpSpPr>
              <a:xfrm>
                <a:off x="8408633" y="3314331"/>
                <a:ext cx="2021128" cy="2499362"/>
                <a:chOff x="8408633" y="3314331"/>
                <a:chExt cx="2021128" cy="2499362"/>
              </a:xfrm>
            </p:grpSpPr>
            <p:grpSp>
              <p:nvGrpSpPr>
                <p:cNvPr id="85" name="Graphic 4">
                  <a:extLst>
                    <a:ext uri="{FF2B5EF4-FFF2-40B4-BE49-F238E27FC236}">
                      <a16:creationId xmlns:a16="http://schemas.microsoft.com/office/drawing/2014/main" id="{C7ABB653-5C1A-9428-14CA-8014F719008C}"/>
                    </a:ext>
                  </a:extLst>
                </p:cNvPr>
                <p:cNvGrpSpPr/>
                <p:nvPr/>
              </p:nvGrpSpPr>
              <p:grpSpPr>
                <a:xfrm>
                  <a:off x="8408633" y="3314331"/>
                  <a:ext cx="532978" cy="711598"/>
                  <a:chOff x="8408633" y="3314331"/>
                  <a:chExt cx="532978" cy="711598"/>
                </a:xfrm>
              </p:grpSpPr>
              <p:sp>
                <p:nvSpPr>
                  <p:cNvPr id="89" name="Freeform: Shape 88">
                    <a:extLst>
                      <a:ext uri="{FF2B5EF4-FFF2-40B4-BE49-F238E27FC236}">
                        <a16:creationId xmlns:a16="http://schemas.microsoft.com/office/drawing/2014/main" id="{0742BC8E-819D-9B2C-2E3F-1E9F60BBEFE4}"/>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id="{777DD63F-DDB9-7DD3-4FD1-C851E327CBEE}"/>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id="{E48753FB-8409-BC63-DC36-D713909ADDE2}"/>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id="{566C71CF-3685-8AF7-BE33-60A9EC815E1E}"/>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id="{F30C8FCD-03DC-B427-4192-E22033D9C7A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id="{A5A6D0C5-6927-F7C1-DC94-13094B359EC8}"/>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id="{FED31454-43EF-7ABC-1990-ADF2424E2593}"/>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86" name="Freeform: Shape 85">
                  <a:extLst>
                    <a:ext uri="{FF2B5EF4-FFF2-40B4-BE49-F238E27FC236}">
                      <a16:creationId xmlns:a16="http://schemas.microsoft.com/office/drawing/2014/main" id="{CF26A2B2-1500-D11D-0745-5F2CF5E14738}"/>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7" name="Freeform: Shape 86">
                  <a:extLst>
                    <a:ext uri="{FF2B5EF4-FFF2-40B4-BE49-F238E27FC236}">
                      <a16:creationId xmlns:a16="http://schemas.microsoft.com/office/drawing/2014/main" id="{742CC3F6-DF0E-F07E-4B93-3E09B44BECD6}"/>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id="{92346299-9205-00AD-193A-55030669F0CF}"/>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29" name="Graphic 4">
                <a:extLst>
                  <a:ext uri="{FF2B5EF4-FFF2-40B4-BE49-F238E27FC236}">
                    <a16:creationId xmlns:a16="http://schemas.microsoft.com/office/drawing/2014/main" id="{305CBBBB-DDE8-1069-31FF-0D27F4D770A3}"/>
                  </a:ext>
                </a:extLst>
              </p:cNvPr>
              <p:cNvGrpSpPr/>
              <p:nvPr/>
            </p:nvGrpSpPr>
            <p:grpSpPr>
              <a:xfrm>
                <a:off x="9635854" y="2992117"/>
                <a:ext cx="2029993" cy="751396"/>
                <a:chOff x="9635854" y="2992117"/>
                <a:chExt cx="2029993" cy="751396"/>
              </a:xfrm>
            </p:grpSpPr>
            <p:grpSp>
              <p:nvGrpSpPr>
                <p:cNvPr id="79" name="Graphic 4">
                  <a:extLst>
                    <a:ext uri="{FF2B5EF4-FFF2-40B4-BE49-F238E27FC236}">
                      <a16:creationId xmlns:a16="http://schemas.microsoft.com/office/drawing/2014/main" id="{7F4D4ED4-E392-2267-6797-B269D10F4153}"/>
                    </a:ext>
                  </a:extLst>
                </p:cNvPr>
                <p:cNvGrpSpPr/>
                <p:nvPr/>
              </p:nvGrpSpPr>
              <p:grpSpPr>
                <a:xfrm>
                  <a:off x="9635854" y="3377070"/>
                  <a:ext cx="399749" cy="366442"/>
                  <a:chOff x="9635854" y="3377070"/>
                  <a:chExt cx="399749" cy="366442"/>
                </a:xfrm>
              </p:grpSpPr>
              <p:sp>
                <p:nvSpPr>
                  <p:cNvPr id="83" name="Freeform: Shape 82">
                    <a:extLst>
                      <a:ext uri="{FF2B5EF4-FFF2-40B4-BE49-F238E27FC236}">
                        <a16:creationId xmlns:a16="http://schemas.microsoft.com/office/drawing/2014/main" id="{B33E46FA-0809-A23F-0ED2-BE3A72CCFEB2}"/>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id="{11196669-9DAF-6ECB-A952-49EAEB80753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0" name="Graphic 4">
                  <a:extLst>
                    <a:ext uri="{FF2B5EF4-FFF2-40B4-BE49-F238E27FC236}">
                      <a16:creationId xmlns:a16="http://schemas.microsoft.com/office/drawing/2014/main" id="{1A89A0CF-34BD-D4E8-EB6B-D85573521B60}"/>
                    </a:ext>
                  </a:extLst>
                </p:cNvPr>
                <p:cNvGrpSpPr/>
                <p:nvPr/>
              </p:nvGrpSpPr>
              <p:grpSpPr>
                <a:xfrm>
                  <a:off x="11305110" y="2992117"/>
                  <a:ext cx="360737" cy="419012"/>
                  <a:chOff x="11305110" y="2992117"/>
                  <a:chExt cx="360737" cy="419012"/>
                </a:xfrm>
              </p:grpSpPr>
              <p:sp>
                <p:nvSpPr>
                  <p:cNvPr id="81" name="Freeform: Shape 80">
                    <a:extLst>
                      <a:ext uri="{FF2B5EF4-FFF2-40B4-BE49-F238E27FC236}">
                        <a16:creationId xmlns:a16="http://schemas.microsoft.com/office/drawing/2014/main" id="{B5DBEBE1-694F-F861-D56A-960E4092038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id="{34EFB67B-28C7-6DBE-9435-271CCA6AB779}"/>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0" name="Freeform: Shape 29">
                <a:extLst>
                  <a:ext uri="{FF2B5EF4-FFF2-40B4-BE49-F238E27FC236}">
                    <a16:creationId xmlns:a16="http://schemas.microsoft.com/office/drawing/2014/main" id="{D3F43726-541E-E127-C33E-06A0E63B1C67}"/>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31" name="Graphic 4">
                <a:extLst>
                  <a:ext uri="{FF2B5EF4-FFF2-40B4-BE49-F238E27FC236}">
                    <a16:creationId xmlns:a16="http://schemas.microsoft.com/office/drawing/2014/main" id="{1DE8B168-1C44-62DC-964B-DFF1A43356FD}"/>
                  </a:ext>
                </a:extLst>
              </p:cNvPr>
              <p:cNvGrpSpPr/>
              <p:nvPr/>
            </p:nvGrpSpPr>
            <p:grpSpPr>
              <a:xfrm>
                <a:off x="9879743" y="2828220"/>
                <a:ext cx="1476782" cy="856672"/>
                <a:chOff x="9879743" y="2828220"/>
                <a:chExt cx="1476782" cy="856672"/>
              </a:xfrm>
            </p:grpSpPr>
            <p:grpSp>
              <p:nvGrpSpPr>
                <p:cNvPr id="58" name="Graphic 4">
                  <a:extLst>
                    <a:ext uri="{FF2B5EF4-FFF2-40B4-BE49-F238E27FC236}">
                      <a16:creationId xmlns:a16="http://schemas.microsoft.com/office/drawing/2014/main" id="{BDB6DF65-8DDF-7635-43B3-9D6FF7A8072B}"/>
                    </a:ext>
                  </a:extLst>
                </p:cNvPr>
                <p:cNvGrpSpPr/>
                <p:nvPr/>
              </p:nvGrpSpPr>
              <p:grpSpPr>
                <a:xfrm>
                  <a:off x="9879743" y="2828220"/>
                  <a:ext cx="1476782" cy="697584"/>
                  <a:chOff x="9879743" y="2828220"/>
                  <a:chExt cx="1476782" cy="697584"/>
                </a:xfrm>
                <a:solidFill>
                  <a:srgbClr val="201D29"/>
                </a:solidFill>
              </p:grpSpPr>
              <p:pic>
                <p:nvPicPr>
                  <p:cNvPr id="73" name="Picture 72">
                    <a:extLst>
                      <a:ext uri="{FF2B5EF4-FFF2-40B4-BE49-F238E27FC236}">
                        <a16:creationId xmlns:a16="http://schemas.microsoft.com/office/drawing/2014/main" id="{A9D5B12C-3115-BDFA-1815-304DB07A919B}"/>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a:extLst>
                      <a:ext uri="{FF2B5EF4-FFF2-40B4-BE49-F238E27FC236}">
                        <a16:creationId xmlns:a16="http://schemas.microsoft.com/office/drawing/2014/main" id="{CE7AC049-830B-CBC0-5F78-D3AEC4646B55}"/>
                      </a:ext>
                    </a:extLst>
                  </p:cNvPr>
                  <p:cNvGrpSpPr/>
                  <p:nvPr/>
                </p:nvGrpSpPr>
                <p:grpSpPr>
                  <a:xfrm>
                    <a:off x="10121718" y="2828220"/>
                    <a:ext cx="898324" cy="433217"/>
                    <a:chOff x="10121718" y="2828220"/>
                    <a:chExt cx="898324" cy="433217"/>
                  </a:xfrm>
                  <a:solidFill>
                    <a:srgbClr val="201D29"/>
                  </a:solidFill>
                </p:grpSpPr>
                <p:sp>
                  <p:nvSpPr>
                    <p:cNvPr id="75" name="Freeform: Shape 74">
                      <a:extLst>
                        <a:ext uri="{FF2B5EF4-FFF2-40B4-BE49-F238E27FC236}">
                          <a16:creationId xmlns:a16="http://schemas.microsoft.com/office/drawing/2014/main" id="{C141D83C-5131-D2BB-EA86-25EC460C299A}"/>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id="{AB7245B3-8C9E-FC45-9E0C-6E242984B0B4}"/>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7" name="Freeform: Shape 76">
                      <a:extLst>
                        <a:ext uri="{FF2B5EF4-FFF2-40B4-BE49-F238E27FC236}">
                          <a16:creationId xmlns:a16="http://schemas.microsoft.com/office/drawing/2014/main" id="{08147461-3CC6-5447-32CA-4BE52F1B93A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id="{4B431D8C-592B-E8D6-76D2-61B08D87AB1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59" name="Graphic 4">
                  <a:extLst>
                    <a:ext uri="{FF2B5EF4-FFF2-40B4-BE49-F238E27FC236}">
                      <a16:creationId xmlns:a16="http://schemas.microsoft.com/office/drawing/2014/main" id="{C83A9DB7-5C94-28A9-1059-6293A23CE2FE}"/>
                    </a:ext>
                  </a:extLst>
                </p:cNvPr>
                <p:cNvGrpSpPr/>
                <p:nvPr/>
              </p:nvGrpSpPr>
              <p:grpSpPr>
                <a:xfrm>
                  <a:off x="10005654" y="3276357"/>
                  <a:ext cx="408535" cy="408535"/>
                  <a:chOff x="10005654" y="3276357"/>
                  <a:chExt cx="408535" cy="408535"/>
                </a:xfrm>
              </p:grpSpPr>
              <p:sp>
                <p:nvSpPr>
                  <p:cNvPr id="69" name="Freeform: Shape 68">
                    <a:extLst>
                      <a:ext uri="{FF2B5EF4-FFF2-40B4-BE49-F238E27FC236}">
                        <a16:creationId xmlns:a16="http://schemas.microsoft.com/office/drawing/2014/main" id="{6F969FF4-E46B-F9A3-C966-F14115141E32}"/>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id="{140C7FF1-0E27-638A-9967-AC95DD111593}"/>
                      </a:ext>
                    </a:extLst>
                  </p:cNvPr>
                  <p:cNvGrpSpPr/>
                  <p:nvPr/>
                </p:nvGrpSpPr>
                <p:grpSpPr>
                  <a:xfrm>
                    <a:off x="10120136" y="3358194"/>
                    <a:ext cx="140329" cy="178839"/>
                    <a:chOff x="10120136" y="3358194"/>
                    <a:chExt cx="140329" cy="178839"/>
                  </a:xfrm>
                  <a:solidFill>
                    <a:srgbClr val="ED866D"/>
                  </a:solidFill>
                </p:grpSpPr>
                <p:sp>
                  <p:nvSpPr>
                    <p:cNvPr id="71" name="Freeform: Shape 70">
                      <a:extLst>
                        <a:ext uri="{FF2B5EF4-FFF2-40B4-BE49-F238E27FC236}">
                          <a16:creationId xmlns:a16="http://schemas.microsoft.com/office/drawing/2014/main" id="{3C055F0F-77A7-955D-8AEB-9ADBC66F9D8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id="{CA36FF57-45B5-F578-D5F7-A558E2D26D1A}"/>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0" name="Graphic 4">
                  <a:extLst>
                    <a:ext uri="{FF2B5EF4-FFF2-40B4-BE49-F238E27FC236}">
                      <a16:creationId xmlns:a16="http://schemas.microsoft.com/office/drawing/2014/main" id="{DDBE4B5C-74D6-30FF-9BA0-F3F7509CF030}"/>
                    </a:ext>
                  </a:extLst>
                </p:cNvPr>
                <p:cNvGrpSpPr/>
                <p:nvPr/>
              </p:nvGrpSpPr>
              <p:grpSpPr>
                <a:xfrm>
                  <a:off x="10905127" y="3090208"/>
                  <a:ext cx="408535" cy="408535"/>
                  <a:chOff x="10905127" y="3090208"/>
                  <a:chExt cx="408535" cy="408535"/>
                </a:xfrm>
              </p:grpSpPr>
              <p:sp>
                <p:nvSpPr>
                  <p:cNvPr id="65" name="Freeform: Shape 64">
                    <a:extLst>
                      <a:ext uri="{FF2B5EF4-FFF2-40B4-BE49-F238E27FC236}">
                        <a16:creationId xmlns:a16="http://schemas.microsoft.com/office/drawing/2014/main" id="{40FB6E38-B4D5-1B81-1514-B144BD8A3512}"/>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id="{92B50801-F04B-B998-B919-2971D6F2BD6D}"/>
                      </a:ext>
                    </a:extLst>
                  </p:cNvPr>
                  <p:cNvGrpSpPr/>
                  <p:nvPr/>
                </p:nvGrpSpPr>
                <p:grpSpPr>
                  <a:xfrm>
                    <a:off x="11031599" y="3210302"/>
                    <a:ext cx="143478" cy="146291"/>
                    <a:chOff x="11031599" y="3210302"/>
                    <a:chExt cx="143478" cy="146291"/>
                  </a:xfrm>
                  <a:solidFill>
                    <a:srgbClr val="ED866D"/>
                  </a:solidFill>
                </p:grpSpPr>
                <p:sp>
                  <p:nvSpPr>
                    <p:cNvPr id="67" name="Freeform: Shape 66">
                      <a:extLst>
                        <a:ext uri="{FF2B5EF4-FFF2-40B4-BE49-F238E27FC236}">
                          <a16:creationId xmlns:a16="http://schemas.microsoft.com/office/drawing/2014/main" id="{1BF4C287-D50A-5593-80FE-951897609B3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id="{4807703F-0E74-88C3-B8EB-7AC8E1BF4EC7}"/>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1" name="Freeform: Shape 60">
                  <a:extLst>
                    <a:ext uri="{FF2B5EF4-FFF2-40B4-BE49-F238E27FC236}">
                      <a16:creationId xmlns:a16="http://schemas.microsoft.com/office/drawing/2014/main" id="{F8D4E079-6DD2-5462-2BBD-99EF2448F836}"/>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62" name="Graphic 4">
                  <a:extLst>
                    <a:ext uri="{FF2B5EF4-FFF2-40B4-BE49-F238E27FC236}">
                      <a16:creationId xmlns:a16="http://schemas.microsoft.com/office/drawing/2014/main" id="{CFD14D2F-0696-54FF-E01B-FE92BA9449E4}"/>
                    </a:ext>
                  </a:extLst>
                </p:cNvPr>
                <p:cNvGrpSpPr/>
                <p:nvPr/>
              </p:nvGrpSpPr>
              <p:grpSpPr>
                <a:xfrm>
                  <a:off x="10444022" y="3251788"/>
                  <a:ext cx="347239" cy="279569"/>
                  <a:chOff x="10444022" y="3251788"/>
                  <a:chExt cx="347239" cy="279569"/>
                </a:xfrm>
              </p:grpSpPr>
              <p:sp>
                <p:nvSpPr>
                  <p:cNvPr id="63" name="Freeform: Shape 62">
                    <a:extLst>
                      <a:ext uri="{FF2B5EF4-FFF2-40B4-BE49-F238E27FC236}">
                        <a16:creationId xmlns:a16="http://schemas.microsoft.com/office/drawing/2014/main" id="{40C3AD91-2191-3F93-497B-32F47590F40D}"/>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64" name="Freeform: Shape 63">
                    <a:extLst>
                      <a:ext uri="{FF2B5EF4-FFF2-40B4-BE49-F238E27FC236}">
                        <a16:creationId xmlns:a16="http://schemas.microsoft.com/office/drawing/2014/main" id="{E5B25A38-30AA-5AB4-2EC5-D7E4FB4764A6}"/>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id="{1BF92970-99C6-73AF-48AE-8DF854F8D99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3" name="Freeform: Shape 32">
                <a:extLst>
                  <a:ext uri="{FF2B5EF4-FFF2-40B4-BE49-F238E27FC236}">
                    <a16:creationId xmlns:a16="http://schemas.microsoft.com/office/drawing/2014/main" id="{8C2B4620-BA87-F5FE-7F62-FF752EA718E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4" name="Freeform: Shape 33">
                <a:extLst>
                  <a:ext uri="{FF2B5EF4-FFF2-40B4-BE49-F238E27FC236}">
                    <a16:creationId xmlns:a16="http://schemas.microsoft.com/office/drawing/2014/main" id="{C3C51781-2B8E-F2B6-4B51-2DEFFCC111DC}"/>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id="{CDE369A6-DDF3-57D2-9D6B-38C794E4B87C}"/>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id="{CD862CC2-33B9-CC2B-C21B-43EFBD670330}"/>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id="{D4ED0996-45BE-0698-A68A-20D158BDDBCE}"/>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id="{3BD11372-CEAC-EC23-1910-9BBEBB309FCA}"/>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id="{A1EA55B2-02E3-693D-E8CD-19FCBC90F88C}"/>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id="{DF567C58-8C0E-E910-682B-2C300A22981C}"/>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id="{63CABBA4-54CA-25EB-95C2-E9A1B4925E8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id="{6FD10D98-FCAE-D702-F3A6-2D6A0C97D1E7}"/>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3" name="Graphic 4">
                <a:extLst>
                  <a:ext uri="{FF2B5EF4-FFF2-40B4-BE49-F238E27FC236}">
                    <a16:creationId xmlns:a16="http://schemas.microsoft.com/office/drawing/2014/main" id="{4473B408-F1A4-0698-FC9F-0FF79609E19D}"/>
                  </a:ext>
                </a:extLst>
              </p:cNvPr>
              <p:cNvGrpSpPr/>
              <p:nvPr/>
            </p:nvGrpSpPr>
            <p:grpSpPr>
              <a:xfrm>
                <a:off x="10359780" y="4436934"/>
                <a:ext cx="1039758" cy="1174386"/>
                <a:chOff x="10359780" y="4436934"/>
                <a:chExt cx="1039758" cy="1174386"/>
              </a:xfrm>
            </p:grpSpPr>
            <p:sp>
              <p:nvSpPr>
                <p:cNvPr id="55" name="Freeform: Shape 54">
                  <a:extLst>
                    <a:ext uri="{FF2B5EF4-FFF2-40B4-BE49-F238E27FC236}">
                      <a16:creationId xmlns:a16="http://schemas.microsoft.com/office/drawing/2014/main" id="{176350F0-9F78-FE89-9BFB-5A593FAE30D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id="{BAAC1C3A-78A6-B1AB-C993-3E22ED18252B}"/>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7" name="Freeform: Shape 56">
                  <a:extLst>
                    <a:ext uri="{FF2B5EF4-FFF2-40B4-BE49-F238E27FC236}">
                      <a16:creationId xmlns:a16="http://schemas.microsoft.com/office/drawing/2014/main" id="{E1D873DA-FFDC-B72E-44D5-7B4164A99D0D}"/>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4" name="Freeform: Shape 43">
                <a:extLst>
                  <a:ext uri="{FF2B5EF4-FFF2-40B4-BE49-F238E27FC236}">
                    <a16:creationId xmlns:a16="http://schemas.microsoft.com/office/drawing/2014/main" id="{6E740705-93A1-B694-93E1-A819FED2D79A}"/>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id="{D5646525-7377-B444-86B7-42E06679A181}"/>
                  </a:ext>
                </a:extLst>
              </p:cNvPr>
              <p:cNvGrpSpPr/>
              <p:nvPr/>
            </p:nvGrpSpPr>
            <p:grpSpPr>
              <a:xfrm>
                <a:off x="10426167" y="4902574"/>
                <a:ext cx="1283977" cy="728388"/>
                <a:chOff x="10426167" y="4902574"/>
                <a:chExt cx="1283977" cy="728388"/>
              </a:xfrm>
            </p:grpSpPr>
            <p:grpSp>
              <p:nvGrpSpPr>
                <p:cNvPr id="51" name="Graphic 4">
                  <a:extLst>
                    <a:ext uri="{FF2B5EF4-FFF2-40B4-BE49-F238E27FC236}">
                      <a16:creationId xmlns:a16="http://schemas.microsoft.com/office/drawing/2014/main" id="{3A980606-58AA-F660-2095-633FDC8479DC}"/>
                    </a:ext>
                  </a:extLst>
                </p:cNvPr>
                <p:cNvGrpSpPr/>
                <p:nvPr/>
              </p:nvGrpSpPr>
              <p:grpSpPr>
                <a:xfrm>
                  <a:off x="10426167" y="5056265"/>
                  <a:ext cx="515768" cy="574697"/>
                  <a:chOff x="10426167" y="5056265"/>
                  <a:chExt cx="515768" cy="574697"/>
                </a:xfrm>
              </p:grpSpPr>
              <p:sp>
                <p:nvSpPr>
                  <p:cNvPr id="53" name="Freeform: Shape 52">
                    <a:extLst>
                      <a:ext uri="{FF2B5EF4-FFF2-40B4-BE49-F238E27FC236}">
                        <a16:creationId xmlns:a16="http://schemas.microsoft.com/office/drawing/2014/main" id="{BA18D7BF-3C41-A210-850C-A396252ECA84}"/>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id="{BD4DFE70-E7D3-3582-81E3-34ADE083E6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52" name="Freeform: Shape 51">
                  <a:extLst>
                    <a:ext uri="{FF2B5EF4-FFF2-40B4-BE49-F238E27FC236}">
                      <a16:creationId xmlns:a16="http://schemas.microsoft.com/office/drawing/2014/main" id="{C4245363-DEDB-89FC-5415-5722385F6AB4}"/>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id="{8F65AB33-2F55-62C5-57C7-ED112B4A6852}"/>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7" name="Freeform: Shape 46">
                <a:extLst>
                  <a:ext uri="{FF2B5EF4-FFF2-40B4-BE49-F238E27FC236}">
                    <a16:creationId xmlns:a16="http://schemas.microsoft.com/office/drawing/2014/main" id="{5693560E-0E88-6AA6-AFFC-934E35AE0FF3}"/>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8" name="Freeform: Shape 47">
                <a:extLst>
                  <a:ext uri="{FF2B5EF4-FFF2-40B4-BE49-F238E27FC236}">
                    <a16:creationId xmlns:a16="http://schemas.microsoft.com/office/drawing/2014/main" id="{D3DD6B52-787C-3620-5F94-05ED7EA637A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id="{26A76A32-224E-4A86-E7E7-42449064A34C}"/>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id="{D69A49BB-1BD5-86BF-B3B1-168801CD58D6}"/>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20" name="Freeform: Shape 19">
              <a:extLst>
                <a:ext uri="{FF2B5EF4-FFF2-40B4-BE49-F238E27FC236}">
                  <a16:creationId xmlns:a16="http://schemas.microsoft.com/office/drawing/2014/main" id="{0D7BACB7-3C6E-F6A2-6A19-35F345742843}"/>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楷体"/>
                <a:cs typeface="+mn-cs"/>
              </a:endParaRPr>
            </a:p>
          </p:txBody>
        </p:sp>
      </p:grpSp>
      <p:sp>
        <p:nvSpPr>
          <p:cNvPr id="118" name="Flowchart: Terminator 117">
            <a:extLst>
              <a:ext uri="{FF2B5EF4-FFF2-40B4-BE49-F238E27FC236}">
                <a16:creationId xmlns:a16="http://schemas.microsoft.com/office/drawing/2014/main" id="{45067E14-7FA1-695E-A7D6-448BC00E19F5}"/>
              </a:ext>
            </a:extLst>
          </p:cNvPr>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rác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và</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chất</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bẩn</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62C7973D-B9AF-7AF9-2A0E-CEA08F13D31A}"/>
              </a:ext>
            </a:extLst>
          </p:cNvPr>
          <p:cNvPicPr>
            <a:picLocks noChangeAspect="1"/>
          </p:cNvPicPr>
          <p:nvPr/>
        </p:nvPicPr>
        <p:blipFill>
          <a:blip r:embed="rId4"/>
          <a:stretch>
            <a:fillRect/>
          </a:stretch>
        </p:blipFill>
        <p:spPr>
          <a:xfrm>
            <a:off x="552503" y="740060"/>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9279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4FAD5BE9-E70A-B5AA-D644-92C98B6752B9}"/>
              </a:ext>
            </a:extLst>
          </p:cNvPr>
          <p:cNvPicPr>
            <a:picLocks noChangeAspect="1"/>
          </p:cNvPicPr>
          <p:nvPr/>
        </p:nvPicPr>
        <p:blipFill>
          <a:blip r:embed="rId3"/>
          <a:stretch>
            <a:fillRect/>
          </a:stretch>
        </p:blipFill>
        <p:spPr>
          <a:xfrm>
            <a:off x="810107" y="1191106"/>
            <a:ext cx="5179796" cy="2764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Nước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thải</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chưa</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xử</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lý</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từ</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nhà</a:t>
            </a: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máy</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10" name="Picture 9">
            <a:extLst>
              <a:ext uri="{FF2B5EF4-FFF2-40B4-BE49-F238E27FC236}">
                <a16:creationId xmlns:a16="http://schemas.microsoft.com/office/drawing/2014/main" id="{8A8AE79D-863C-1093-C17D-990BD00DC8AD}"/>
              </a:ext>
            </a:extLst>
          </p:cNvPr>
          <p:cNvPicPr>
            <a:picLocks noChangeAspect="1"/>
          </p:cNvPicPr>
          <p:nvPr/>
        </p:nvPicPr>
        <p:blipFill>
          <a:blip r:embed="rId4"/>
          <a:stretch>
            <a:fillRect/>
          </a:stretch>
        </p:blipFill>
        <p:spPr>
          <a:xfrm>
            <a:off x="6189002" y="1367801"/>
            <a:ext cx="5126781" cy="2526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8AEAEC1B-AE29-6146-E2F2-98D4E6B24493}"/>
              </a:ext>
            </a:extLst>
          </p:cNvPr>
          <p:cNvSpPr/>
          <p:nvPr/>
        </p:nvSpPr>
        <p:spPr>
          <a:xfrm>
            <a:off x="6390526" y="4387429"/>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phun</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thuốc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trừ</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sâu</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chứa</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chất</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độc</a:t>
            </a:r>
            <a:r>
              <a:rPr kumimoji="0" lang="en-US" sz="32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hại</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565084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grpSp>
        <p:nvGrpSpPr>
          <p:cNvPr id="17" name="组合 16"/>
          <p:cNvGrpSpPr/>
          <p:nvPr/>
        </p:nvGrpSpPr>
        <p:grpSpPr>
          <a:xfrm>
            <a:off x="5038725" y="1483360"/>
            <a:ext cx="6991047" cy="871855"/>
            <a:chOff x="8605" y="1545"/>
            <a:chExt cx="10383" cy="1373"/>
          </a:xfrm>
        </p:grpSpPr>
        <p:sp>
          <p:nvSpPr>
            <p:cNvPr id="8" name="圆角矩形 7"/>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1" name="椭圆 10"/>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6" name="AutoShape 25"/>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gây ra ô nhiễm nguồn nước, liên hệ thực tế ở gia đình và địa phương.</a:t>
              </a:r>
            </a:p>
          </p:txBody>
        </p:sp>
      </p:grpSp>
      <p:grpSp>
        <p:nvGrpSpPr>
          <p:cNvPr id="18" name="组合 17"/>
          <p:cNvGrpSpPr/>
          <p:nvPr/>
        </p:nvGrpSpPr>
        <p:grpSpPr>
          <a:xfrm>
            <a:off x="5086349" y="2600325"/>
            <a:ext cx="6924675" cy="1238250"/>
            <a:chOff x="8605" y="4498"/>
            <a:chExt cx="9612" cy="1950"/>
          </a:xfrm>
        </p:grpSpPr>
        <p:sp>
          <p:nvSpPr>
            <p:cNvPr id="9" name="圆角矩形 8"/>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2" name="椭圆 11"/>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4" name="AutoShape 25"/>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p>
          </p:txBody>
        </p:sp>
      </p:grpSp>
      <p:grpSp>
        <p:nvGrpSpPr>
          <p:cNvPr id="19" name="组合 18"/>
          <p:cNvGrpSpPr/>
          <p:nvPr/>
        </p:nvGrpSpPr>
        <p:grpSpPr>
          <a:xfrm>
            <a:off x="5038725" y="4210685"/>
            <a:ext cx="6867525" cy="1113790"/>
            <a:chOff x="8605" y="7861"/>
            <a:chExt cx="9612" cy="1754"/>
          </a:xfrm>
        </p:grpSpPr>
        <p:sp>
          <p:nvSpPr>
            <p:cNvPr id="10" name="圆角矩形 9"/>
            <p:cNvSpPr/>
            <p:nvPr/>
          </p:nvSpPr>
          <p:spPr>
            <a:xfrm>
              <a:off x="9443" y="7861"/>
              <a:ext cx="8774"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3" name="椭圆 12"/>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5" name="AutoShape 25"/>
            <p:cNvSpPr/>
            <p:nvPr/>
          </p:nvSpPr>
          <p:spPr bwMode="auto">
            <a:xfrm>
              <a:off x="9712" y="7861"/>
              <a:ext cx="8438"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Thực hiện được và vận động những người xung quanh (gia đình và địa phương) cùng bảo vệ nguồn nước và sử dụng nước tiết kiệm.</a:t>
              </a:r>
            </a:p>
          </p:txBody>
        </p:sp>
      </p:grpSp>
      <p:pic>
        <p:nvPicPr>
          <p:cNvPr id="4" name="Picture 3">
            <a:extLst>
              <a:ext uri="{FF2B5EF4-FFF2-40B4-BE49-F238E27FC236}">
                <a16:creationId xmlns:a16="http://schemas.microsoft.com/office/drawing/2014/main" id="{8A396D16-0DF1-8CA8-6F2E-555BE2F7D2FF}"/>
              </a:ext>
            </a:extLst>
          </p:cNvPr>
          <p:cNvPicPr>
            <a:picLocks noChangeAspect="1"/>
          </p:cNvPicPr>
          <p:nvPr/>
        </p:nvPicPr>
        <p:blipFill>
          <a:blip r:embed="rId4"/>
          <a:stretch>
            <a:fillRect/>
          </a:stretch>
        </p:blipFill>
        <p:spPr>
          <a:xfrm>
            <a:off x="2380920" y="0"/>
            <a:ext cx="7620660" cy="1329043"/>
          </a:xfrm>
          <a:prstGeom prst="rect">
            <a:avLst/>
          </a:prstGeom>
        </p:spPr>
      </p:pic>
      <p:grpSp>
        <p:nvGrpSpPr>
          <p:cNvPr id="5" name="组合 18">
            <a:extLst>
              <a:ext uri="{FF2B5EF4-FFF2-40B4-BE49-F238E27FC236}">
                <a16:creationId xmlns:a16="http://schemas.microsoft.com/office/drawing/2014/main" id="{721E1AE0-EE88-4CC9-C794-F9FBF7EF5E58}"/>
              </a:ext>
            </a:extLst>
          </p:cNvPr>
          <p:cNvGrpSpPr/>
          <p:nvPr/>
        </p:nvGrpSpPr>
        <p:grpSpPr>
          <a:xfrm>
            <a:off x="5124450" y="5648960"/>
            <a:ext cx="6781883" cy="1113790"/>
            <a:chOff x="8605" y="7861"/>
            <a:chExt cx="10132" cy="1754"/>
          </a:xfrm>
        </p:grpSpPr>
        <p:sp>
          <p:nvSpPr>
            <p:cNvPr id="6" name="圆角矩形 9">
              <a:extLst>
                <a:ext uri="{FF2B5EF4-FFF2-40B4-BE49-F238E27FC236}">
                  <a16:creationId xmlns:a16="http://schemas.microsoft.com/office/drawing/2014/main" id="{56133627-E8C9-7EBC-9088-A27644748958}"/>
                </a:ext>
              </a:extLst>
            </p:cNvPr>
            <p:cNvSpPr/>
            <p:nvPr/>
          </p:nvSpPr>
          <p:spPr>
            <a:xfrm>
              <a:off x="9443" y="7861"/>
              <a:ext cx="9237"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0" name="椭圆 12">
              <a:extLst>
                <a:ext uri="{FF2B5EF4-FFF2-40B4-BE49-F238E27FC236}">
                  <a16:creationId xmlns:a16="http://schemas.microsoft.com/office/drawing/2014/main" id="{0B43A6EF-2500-D39B-7208-1A588F2860A8}"/>
                </a:ext>
              </a:extLst>
            </p:cNvPr>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1" name="AutoShape 25">
              <a:extLst>
                <a:ext uri="{FF2B5EF4-FFF2-40B4-BE49-F238E27FC236}">
                  <a16:creationId xmlns:a16="http://schemas.microsoft.com/office/drawing/2014/main" id="{3788FB4C-DCE8-6020-8E40-3560EB596356}"/>
                </a:ext>
              </a:extLst>
            </p:cNvPr>
            <p:cNvSpPr/>
            <p:nvPr/>
          </p:nvSpPr>
          <p:spPr bwMode="auto">
            <a:xfrm>
              <a:off x="9712" y="7861"/>
              <a:ext cx="9025"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tabLst/>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Trình bày được một số cách làm sạch nước, liên hệ thực tế về cách làm sạch nước ở gia đình và địa phương.</a:t>
              </a: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5" name="Rectangle: Rounded Corners 4">
            <a:extLst>
              <a:ext uri="{FF2B5EF4-FFF2-40B4-BE49-F238E27FC236}">
                <a16:creationId xmlns:a16="http://schemas.microsoft.com/office/drawing/2014/main" id="{57319773-4088-5A05-9F88-AAF9EDD3C0AD}"/>
              </a:ext>
            </a:extLst>
          </p:cNvPr>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87819F3-A1E8-A618-BCC3-6B5F2C909813}"/>
              </a:ext>
            </a:extLst>
          </p:cNvPr>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Arial"/>
                <a:ea typeface="楷体"/>
                <a:cs typeface="Arial" panose="020B0604020202020204" pitchFamily="34" charset="0"/>
              </a:rPr>
              <a:t>Con </a:t>
            </a:r>
            <a:r>
              <a:rPr kumimoji="0" lang="en-US" sz="36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người</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vứt</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rác</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xuống</a:t>
            </a:r>
            <a:r>
              <a:rPr kumimoji="0" lang="en-US" sz="36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hồ</a:t>
            </a:r>
            <a:endParaRPr kumimoji="1" lang="zh-CN" altLang="en-US" sz="36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sp>
        <p:nvSpPr>
          <p:cNvPr id="11" name="Rectangle: Rounded Corners 10">
            <a:extLst>
              <a:ext uri="{FF2B5EF4-FFF2-40B4-BE49-F238E27FC236}">
                <a16:creationId xmlns:a16="http://schemas.microsoft.com/office/drawing/2014/main" id="{8AEAEC1B-AE29-6146-E2F2-98D4E6B24493}"/>
              </a:ext>
            </a:extLst>
          </p:cNvPr>
          <p:cNvSpPr/>
          <p:nvPr/>
        </p:nvSpPr>
        <p:spPr>
          <a:xfrm>
            <a:off x="7171362" y="4294962"/>
            <a:ext cx="4253501" cy="1181163"/>
          </a:xfrm>
          <a:custGeom>
            <a:avLst/>
            <a:gdLst>
              <a:gd name="connsiteX0" fmla="*/ 0 w 4253501"/>
              <a:gd name="connsiteY0" fmla="*/ 196864 h 1181163"/>
              <a:gd name="connsiteX1" fmla="*/ 196864 w 4253501"/>
              <a:gd name="connsiteY1" fmla="*/ 0 h 1181163"/>
              <a:gd name="connsiteX2" fmla="*/ 4056637 w 4253501"/>
              <a:gd name="connsiteY2" fmla="*/ 0 h 1181163"/>
              <a:gd name="connsiteX3" fmla="*/ 4253501 w 4253501"/>
              <a:gd name="connsiteY3" fmla="*/ 196864 h 1181163"/>
              <a:gd name="connsiteX4" fmla="*/ 4253501 w 4253501"/>
              <a:gd name="connsiteY4" fmla="*/ 984299 h 1181163"/>
              <a:gd name="connsiteX5" fmla="*/ 4056637 w 4253501"/>
              <a:gd name="connsiteY5" fmla="*/ 1181163 h 1181163"/>
              <a:gd name="connsiteX6" fmla="*/ 196864 w 4253501"/>
              <a:gd name="connsiteY6" fmla="*/ 1181163 h 1181163"/>
              <a:gd name="connsiteX7" fmla="*/ 0 w 4253501"/>
              <a:gd name="connsiteY7" fmla="*/ 984299 h 1181163"/>
              <a:gd name="connsiteX8" fmla="*/ 0 w 4253501"/>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501" h="1181163" fill="none" extrusionOk="0">
                <a:moveTo>
                  <a:pt x="0" y="196864"/>
                </a:moveTo>
                <a:cubicBezTo>
                  <a:pt x="-17390" y="80866"/>
                  <a:pt x="102034" y="15816"/>
                  <a:pt x="196864" y="0"/>
                </a:cubicBezTo>
                <a:cubicBezTo>
                  <a:pt x="2098279" y="-61902"/>
                  <a:pt x="2315206" y="-101778"/>
                  <a:pt x="4056637" y="0"/>
                </a:cubicBezTo>
                <a:cubicBezTo>
                  <a:pt x="4158609" y="-2117"/>
                  <a:pt x="4264590" y="73362"/>
                  <a:pt x="4253501" y="196864"/>
                </a:cubicBezTo>
                <a:cubicBezTo>
                  <a:pt x="4274394" y="531372"/>
                  <a:pt x="4248202" y="827650"/>
                  <a:pt x="4253501" y="984299"/>
                </a:cubicBezTo>
                <a:cubicBezTo>
                  <a:pt x="4250252" y="1091434"/>
                  <a:pt x="4162151" y="1166321"/>
                  <a:pt x="4056637" y="1181163"/>
                </a:cubicBezTo>
                <a:cubicBezTo>
                  <a:pt x="2555909" y="1038771"/>
                  <a:pt x="1990528" y="1292264"/>
                  <a:pt x="196864" y="1181163"/>
                </a:cubicBezTo>
                <a:cubicBezTo>
                  <a:pt x="81957" y="1184256"/>
                  <a:pt x="-1590" y="1100273"/>
                  <a:pt x="0" y="984299"/>
                </a:cubicBezTo>
                <a:cubicBezTo>
                  <a:pt x="-2077" y="865288"/>
                  <a:pt x="62760" y="327503"/>
                  <a:pt x="0" y="196864"/>
                </a:cubicBezTo>
                <a:close/>
              </a:path>
              <a:path w="4253501" h="1181163" stroke="0" extrusionOk="0">
                <a:moveTo>
                  <a:pt x="0" y="196864"/>
                </a:moveTo>
                <a:cubicBezTo>
                  <a:pt x="-10847" y="73804"/>
                  <a:pt x="84535" y="-6029"/>
                  <a:pt x="196864" y="0"/>
                </a:cubicBezTo>
                <a:cubicBezTo>
                  <a:pt x="1495244" y="-164947"/>
                  <a:pt x="2535986" y="-52288"/>
                  <a:pt x="4056637" y="0"/>
                </a:cubicBezTo>
                <a:cubicBezTo>
                  <a:pt x="4164614" y="-11714"/>
                  <a:pt x="4238624" y="90521"/>
                  <a:pt x="4253501" y="196864"/>
                </a:cubicBezTo>
                <a:cubicBezTo>
                  <a:pt x="4241857" y="348354"/>
                  <a:pt x="4221384" y="689560"/>
                  <a:pt x="4253501" y="984299"/>
                </a:cubicBezTo>
                <a:cubicBezTo>
                  <a:pt x="4256596" y="1097019"/>
                  <a:pt x="4158791" y="1169206"/>
                  <a:pt x="4056637" y="1181163"/>
                </a:cubicBezTo>
                <a:cubicBezTo>
                  <a:pt x="2147064" y="1339704"/>
                  <a:pt x="1141232"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
                <a:ea typeface="楷体"/>
                <a:cs typeface="Arial" panose="020B0604020202020204" pitchFamily="34" charset="0"/>
              </a:rPr>
              <a:t>Lũ</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lụt</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gây</a:t>
            </a:r>
            <a:r>
              <a:rPr kumimoji="0" lang="en-US" sz="3200" b="0" i="0" u="none" strike="noStrike" kern="1200" cap="none" spc="0" normalizeH="0" noProof="0" dirty="0">
                <a:ln>
                  <a:noFill/>
                </a:ln>
                <a:solidFill>
                  <a:srgbClr val="000000"/>
                </a:solidFill>
                <a:effectLst/>
                <a:uLnTx/>
                <a:uFillTx/>
                <a:latin typeface="Arial"/>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a:ea typeface="楷体"/>
                <a:cs typeface="Arial" panose="020B0604020202020204" pitchFamily="34" charset="0"/>
              </a:rPr>
              <a:t>ra</a:t>
            </a:r>
            <a:endParaRPr kumimoji="1" lang="zh-CN" altLang="en-US" sz="32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id="{1E01F452-39A3-BF68-2BD7-37CCF61848D6}"/>
              </a:ext>
            </a:extLst>
          </p:cNvPr>
          <p:cNvPicPr>
            <a:picLocks noChangeAspect="1"/>
          </p:cNvPicPr>
          <p:nvPr/>
        </p:nvPicPr>
        <p:blipFill>
          <a:blip r:embed="rId3"/>
          <a:stretch>
            <a:fillRect/>
          </a:stretch>
        </p:blipFill>
        <p:spPr>
          <a:xfrm>
            <a:off x="655244" y="1161301"/>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5D6D7229-2E3A-1A1E-F26E-5FA31B9F3E09}"/>
              </a:ext>
            </a:extLst>
          </p:cNvPr>
          <p:cNvPicPr>
            <a:picLocks noChangeAspect="1"/>
          </p:cNvPicPr>
          <p:nvPr/>
        </p:nvPicPr>
        <p:blipFill>
          <a:blip r:embed="rId4"/>
          <a:stretch>
            <a:fillRect/>
          </a:stretch>
        </p:blipFill>
        <p:spPr>
          <a:xfrm>
            <a:off x="6239625" y="1279078"/>
            <a:ext cx="5131168" cy="2584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39696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a:extLst>
              <a:ext uri="{FF2B5EF4-FFF2-40B4-BE49-F238E27FC236}">
                <a16:creationId xmlns:a16="http://schemas.microsoft.com/office/drawing/2014/main" id="{D66F6827-D3DB-63F1-EF0D-097A87124D1A}"/>
              </a:ext>
            </a:extLst>
          </p:cNvPr>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grpSp>
        <p:nvGrpSpPr>
          <p:cNvPr id="3" name="Graphic 4">
            <a:extLst>
              <a:ext uri="{FF2B5EF4-FFF2-40B4-BE49-F238E27FC236}">
                <a16:creationId xmlns:a16="http://schemas.microsoft.com/office/drawing/2014/main" id="{C3AB86A3-9EDC-AB5C-14EF-6B6265BA81C9}"/>
              </a:ext>
            </a:extLst>
          </p:cNvPr>
          <p:cNvGrpSpPr/>
          <p:nvPr/>
        </p:nvGrpSpPr>
        <p:grpSpPr>
          <a:xfrm>
            <a:off x="914401" y="547037"/>
            <a:ext cx="7787530" cy="4887992"/>
            <a:chOff x="5610688" y="1031736"/>
            <a:chExt cx="5879305" cy="3980523"/>
          </a:xfrm>
        </p:grpSpPr>
        <p:sp>
          <p:nvSpPr>
            <p:cNvPr id="8" name="Freeform: Shape 7">
              <a:extLst>
                <a:ext uri="{FF2B5EF4-FFF2-40B4-BE49-F238E27FC236}">
                  <a16:creationId xmlns:a16="http://schemas.microsoft.com/office/drawing/2014/main" id="{883D82A6-F798-D0D0-757A-112714C00795}"/>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44A900A-B2D4-1F48-7695-FB7225E6755A}"/>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a:extLst>
                <a:ext uri="{FF2B5EF4-FFF2-40B4-BE49-F238E27FC236}">
                  <a16:creationId xmlns:a16="http://schemas.microsoft.com/office/drawing/2014/main" id="{11892847-1CB4-358D-BC92-4D17E7FD7765}"/>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id="{BED4DD24-3570-BB33-F1D9-0971F3DBAB22}"/>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80C77A0-11C2-0D45-8A24-5196D88A0442}"/>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B2A258C-12AA-4904-AB76-0E94DC97F5A1}"/>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4AD7646-C667-0D91-378E-5A5037419F0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6700D68-D478-1D92-0602-9D5B23CA9DC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A843C80-2D2D-E613-3BD7-F0A0E332C168}"/>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A649A1FD-4550-8EF2-C1A4-1C197BF9475C}"/>
              </a:ext>
            </a:extLst>
          </p:cNvPr>
          <p:cNvSpPr txBox="1"/>
          <p:nvPr/>
        </p:nvSpPr>
        <p:spPr>
          <a:xfrm>
            <a:off x="1258974" y="1148516"/>
            <a:ext cx="7093916" cy="3785652"/>
          </a:xfrm>
          <a:prstGeom prst="rect">
            <a:avLst/>
          </a:prstGeom>
          <a:noFill/>
        </p:spPr>
        <p:txBody>
          <a:bodyPr wrap="square" rtlCol="0">
            <a:spAutoFit/>
          </a:bodyPr>
          <a:lstStyle/>
          <a:p>
            <a:pPr algn="just"/>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ô </a:t>
            </a:r>
            <a:r>
              <a:rPr lang="en-US" sz="4000" b="1" i="1" dirty="0" err="1">
                <a:latin typeface="Calibri" panose="020F0502020204030204" pitchFamily="34" charset="0"/>
                <a:cs typeface="Calibri" panose="020F0502020204030204" pitchFamily="34" charset="0"/>
              </a:rPr>
              <a:t>nhiễm</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nguồn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nước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và</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với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trực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tiếp</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thì</a:t>
            </a:r>
            <a:r>
              <a:rPr lang="en-US" sz="4000" b="1" i="1" dirty="0">
                <a:latin typeface="Calibri" panose="020F0502020204030204" pitchFamily="34" charset="0"/>
                <a:cs typeface="Calibri" panose="020F0502020204030204" pitchFamily="34" charset="0"/>
              </a:rPr>
              <a:t>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chủ</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động</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khắc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phục</a:t>
            </a:r>
            <a:r>
              <a:rPr lang="en-US" sz="4000" b="1" i="1" dirty="0">
                <a:latin typeface="Calibri" panose="020F0502020204030204" pitchFamily="34" charset="0"/>
                <a:cs typeface="Calibri" panose="020F0502020204030204" pitchFamily="34" charset="0"/>
              </a:rPr>
              <a:t>.</a:t>
            </a:r>
          </a:p>
        </p:txBody>
      </p:sp>
      <p:grpSp>
        <p:nvGrpSpPr>
          <p:cNvPr id="19" name="Group 18">
            <a:extLst>
              <a:ext uri="{FF2B5EF4-FFF2-40B4-BE49-F238E27FC236}">
                <a16:creationId xmlns:a16="http://schemas.microsoft.com/office/drawing/2014/main" id="{303C4CD7-0911-2FDB-6D37-85947AD2218D}"/>
              </a:ext>
            </a:extLst>
          </p:cNvPr>
          <p:cNvGrpSpPr/>
          <p:nvPr/>
        </p:nvGrpSpPr>
        <p:grpSpPr>
          <a:xfrm>
            <a:off x="7708036" y="2072572"/>
            <a:ext cx="3285947" cy="3794598"/>
            <a:chOff x="8408633" y="1992570"/>
            <a:chExt cx="3507011" cy="3833036"/>
          </a:xfrm>
        </p:grpSpPr>
        <p:grpSp>
          <p:nvGrpSpPr>
            <p:cNvPr id="20" name="Graphic 4">
              <a:extLst>
                <a:ext uri="{FF2B5EF4-FFF2-40B4-BE49-F238E27FC236}">
                  <a16:creationId xmlns:a16="http://schemas.microsoft.com/office/drawing/2014/main" id="{EAC28757-4200-1D99-014D-7321BCB31BFE}"/>
                </a:ext>
              </a:extLst>
            </p:cNvPr>
            <p:cNvGrpSpPr/>
            <p:nvPr/>
          </p:nvGrpSpPr>
          <p:grpSpPr>
            <a:xfrm>
              <a:off x="8408633" y="1992570"/>
              <a:ext cx="3507011" cy="3821123"/>
              <a:chOff x="8408633" y="1992570"/>
              <a:chExt cx="3507011" cy="3821123"/>
            </a:xfrm>
          </p:grpSpPr>
          <p:grpSp>
            <p:nvGrpSpPr>
              <p:cNvPr id="22" name="Graphic 4">
                <a:extLst>
                  <a:ext uri="{FF2B5EF4-FFF2-40B4-BE49-F238E27FC236}">
                    <a16:creationId xmlns:a16="http://schemas.microsoft.com/office/drawing/2014/main" id="{372953BC-591A-BE18-3659-812B45B8447D}"/>
                  </a:ext>
                </a:extLst>
              </p:cNvPr>
              <p:cNvGrpSpPr/>
              <p:nvPr/>
            </p:nvGrpSpPr>
            <p:grpSpPr>
              <a:xfrm>
                <a:off x="10886512" y="3334328"/>
                <a:ext cx="1029133" cy="1810218"/>
                <a:chOff x="10886512" y="3334328"/>
                <a:chExt cx="1029133" cy="1810218"/>
              </a:xfrm>
            </p:grpSpPr>
            <p:sp>
              <p:nvSpPr>
                <p:cNvPr id="97" name="Freeform: Shape 96">
                  <a:extLst>
                    <a:ext uri="{FF2B5EF4-FFF2-40B4-BE49-F238E27FC236}">
                      <a16:creationId xmlns:a16="http://schemas.microsoft.com/office/drawing/2014/main" id="{57D1473A-E494-B7F8-542F-E3376F9E43AC}"/>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6734C138-E5DA-82CD-2041-99C35E472BAA}"/>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28173C03-DFEF-5EF1-B9D2-504B4118DC67}"/>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60A413F9-07F7-FC74-1B2E-4B4197609E9E}"/>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8639EECC-8CDA-7CBA-FC28-6B3FB2888400}"/>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8C965AF-2F68-52F5-825E-E1D80C3BF055}"/>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67CF769C-80F6-CE1F-8A99-C25B0B598B3D}"/>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67025F54-F6D2-0150-3D83-2F7BEB8E84F8}"/>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0989DE80-A738-AE7A-D1BA-7EB09E70EE7F}"/>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3" name="Freeform: Shape 22">
                <a:extLst>
                  <a:ext uri="{FF2B5EF4-FFF2-40B4-BE49-F238E27FC236}">
                    <a16:creationId xmlns:a16="http://schemas.microsoft.com/office/drawing/2014/main" id="{D58215ED-49AF-6B42-8722-9B97783923A0}"/>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9FD6F314-465A-D953-F831-77B582666D86}"/>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FBA6DA4-0C78-ECE7-12A6-A4C5E8B7B8E6}"/>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F4274B1-2353-9210-D421-F024A1636924}"/>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25A4DF-CA3F-E002-04DD-669C95060EEB}"/>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ECB728B-93EC-BC54-99AA-74541C20A740}"/>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9" name="Graphic 4">
                <a:extLst>
                  <a:ext uri="{FF2B5EF4-FFF2-40B4-BE49-F238E27FC236}">
                    <a16:creationId xmlns:a16="http://schemas.microsoft.com/office/drawing/2014/main" id="{DC2D3F08-4F98-89DD-E75A-53B4B70402A7}"/>
                  </a:ext>
                </a:extLst>
              </p:cNvPr>
              <p:cNvGrpSpPr/>
              <p:nvPr/>
            </p:nvGrpSpPr>
            <p:grpSpPr>
              <a:xfrm>
                <a:off x="8408633" y="3314331"/>
                <a:ext cx="2021128" cy="2499362"/>
                <a:chOff x="8408633" y="3314331"/>
                <a:chExt cx="2021128" cy="2499362"/>
              </a:xfrm>
            </p:grpSpPr>
            <p:grpSp>
              <p:nvGrpSpPr>
                <p:cNvPr id="86" name="Graphic 4">
                  <a:extLst>
                    <a:ext uri="{FF2B5EF4-FFF2-40B4-BE49-F238E27FC236}">
                      <a16:creationId xmlns:a16="http://schemas.microsoft.com/office/drawing/2014/main" id="{BE59FC8F-882F-3944-97C6-487EA734B600}"/>
                    </a:ext>
                  </a:extLst>
                </p:cNvPr>
                <p:cNvGrpSpPr/>
                <p:nvPr/>
              </p:nvGrpSpPr>
              <p:grpSpPr>
                <a:xfrm>
                  <a:off x="8408633" y="3314331"/>
                  <a:ext cx="532978" cy="711598"/>
                  <a:chOff x="8408633" y="3314331"/>
                  <a:chExt cx="532978" cy="711598"/>
                </a:xfrm>
              </p:grpSpPr>
              <p:sp>
                <p:nvSpPr>
                  <p:cNvPr id="90" name="Freeform: Shape 89">
                    <a:extLst>
                      <a:ext uri="{FF2B5EF4-FFF2-40B4-BE49-F238E27FC236}">
                        <a16:creationId xmlns:a16="http://schemas.microsoft.com/office/drawing/2014/main" id="{FA0CD5BA-609D-5261-A5D6-3867A25871E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A7CB6ED-B6F0-899A-D05C-B57AAA60307A}"/>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A3BE883-9565-925E-71E5-858DA15A8CAA}"/>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5899DAC-4F4D-38CB-322F-1452DD3234D5}"/>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64E3C01C-CDB1-BC34-1B72-33CCB02B87C2}"/>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1AD4DD7-B1F5-7E6E-9DD3-5DC45637FF55}"/>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EA28245D-56AA-69A2-19BD-DF340668038B}"/>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7" name="Freeform: Shape 86">
                  <a:extLst>
                    <a:ext uri="{FF2B5EF4-FFF2-40B4-BE49-F238E27FC236}">
                      <a16:creationId xmlns:a16="http://schemas.microsoft.com/office/drawing/2014/main" id="{2E8CD89A-3158-46FE-EB16-C91F17AD4173}"/>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3DF74D30-7360-3350-8331-6F07574DA62E}"/>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55EF1D7B-4746-375A-C91A-0E377BAD8185}"/>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30" name="Graphic 4">
                <a:extLst>
                  <a:ext uri="{FF2B5EF4-FFF2-40B4-BE49-F238E27FC236}">
                    <a16:creationId xmlns:a16="http://schemas.microsoft.com/office/drawing/2014/main" id="{C4F3939F-A4A8-4258-6518-DAC14AFA4369}"/>
                  </a:ext>
                </a:extLst>
              </p:cNvPr>
              <p:cNvGrpSpPr/>
              <p:nvPr/>
            </p:nvGrpSpPr>
            <p:grpSpPr>
              <a:xfrm>
                <a:off x="9635854" y="2992117"/>
                <a:ext cx="2029993" cy="751396"/>
                <a:chOff x="9635854" y="2992117"/>
                <a:chExt cx="2029993" cy="751396"/>
              </a:xfrm>
            </p:grpSpPr>
            <p:grpSp>
              <p:nvGrpSpPr>
                <p:cNvPr id="80" name="Graphic 4">
                  <a:extLst>
                    <a:ext uri="{FF2B5EF4-FFF2-40B4-BE49-F238E27FC236}">
                      <a16:creationId xmlns:a16="http://schemas.microsoft.com/office/drawing/2014/main" id="{7187795B-91A1-356D-5F97-87DC1EF46440}"/>
                    </a:ext>
                  </a:extLst>
                </p:cNvPr>
                <p:cNvGrpSpPr/>
                <p:nvPr/>
              </p:nvGrpSpPr>
              <p:grpSpPr>
                <a:xfrm>
                  <a:off x="9635854" y="3377070"/>
                  <a:ext cx="399749" cy="366442"/>
                  <a:chOff x="9635854" y="3377070"/>
                  <a:chExt cx="399749" cy="366442"/>
                </a:xfrm>
              </p:grpSpPr>
              <p:sp>
                <p:nvSpPr>
                  <p:cNvPr id="84" name="Freeform: Shape 83">
                    <a:extLst>
                      <a:ext uri="{FF2B5EF4-FFF2-40B4-BE49-F238E27FC236}">
                        <a16:creationId xmlns:a16="http://schemas.microsoft.com/office/drawing/2014/main" id="{3D8F0D30-54B2-17EC-AF8A-4D71CE3FFF5D}"/>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C8F7E8F4-3528-DA1B-1566-E4367EB44043}"/>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1" name="Graphic 4">
                  <a:extLst>
                    <a:ext uri="{FF2B5EF4-FFF2-40B4-BE49-F238E27FC236}">
                      <a16:creationId xmlns:a16="http://schemas.microsoft.com/office/drawing/2014/main" id="{9B74E126-276C-76D1-8708-8E4FFAEC907F}"/>
                    </a:ext>
                  </a:extLst>
                </p:cNvPr>
                <p:cNvGrpSpPr/>
                <p:nvPr/>
              </p:nvGrpSpPr>
              <p:grpSpPr>
                <a:xfrm>
                  <a:off x="11305110" y="2992117"/>
                  <a:ext cx="360737" cy="419012"/>
                  <a:chOff x="11305110" y="2992117"/>
                  <a:chExt cx="360737" cy="419012"/>
                </a:xfrm>
              </p:grpSpPr>
              <p:sp>
                <p:nvSpPr>
                  <p:cNvPr id="82" name="Freeform: Shape 81">
                    <a:extLst>
                      <a:ext uri="{FF2B5EF4-FFF2-40B4-BE49-F238E27FC236}">
                        <a16:creationId xmlns:a16="http://schemas.microsoft.com/office/drawing/2014/main" id="{C3BEFA8E-99D0-2040-09AE-2676B3DE5499}"/>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F11AE977-18D6-F9B9-C831-8346D912C30C}"/>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1" name="Freeform: Shape 30">
                <a:extLst>
                  <a:ext uri="{FF2B5EF4-FFF2-40B4-BE49-F238E27FC236}">
                    <a16:creationId xmlns:a16="http://schemas.microsoft.com/office/drawing/2014/main" id="{E6E77243-CE70-FCE7-E3D2-38D0E91D1551}"/>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2" name="Graphic 4">
                <a:extLst>
                  <a:ext uri="{FF2B5EF4-FFF2-40B4-BE49-F238E27FC236}">
                    <a16:creationId xmlns:a16="http://schemas.microsoft.com/office/drawing/2014/main" id="{44F6A45A-9E28-45F4-577D-2D73D9B1663D}"/>
                  </a:ext>
                </a:extLst>
              </p:cNvPr>
              <p:cNvGrpSpPr/>
              <p:nvPr/>
            </p:nvGrpSpPr>
            <p:grpSpPr>
              <a:xfrm>
                <a:off x="9879743" y="2828220"/>
                <a:ext cx="1476782" cy="856672"/>
                <a:chOff x="9879743" y="2828220"/>
                <a:chExt cx="1476782" cy="856672"/>
              </a:xfrm>
            </p:grpSpPr>
            <p:grpSp>
              <p:nvGrpSpPr>
                <p:cNvPr id="59" name="Graphic 4">
                  <a:extLst>
                    <a:ext uri="{FF2B5EF4-FFF2-40B4-BE49-F238E27FC236}">
                      <a16:creationId xmlns:a16="http://schemas.microsoft.com/office/drawing/2014/main" id="{946587FA-A4E4-D119-33D1-BE41298BD47E}"/>
                    </a:ext>
                  </a:extLst>
                </p:cNvPr>
                <p:cNvGrpSpPr/>
                <p:nvPr/>
              </p:nvGrpSpPr>
              <p:grpSpPr>
                <a:xfrm>
                  <a:off x="9879743" y="2828220"/>
                  <a:ext cx="1476782" cy="697584"/>
                  <a:chOff x="9879743" y="2828220"/>
                  <a:chExt cx="1476782" cy="697584"/>
                </a:xfrm>
                <a:solidFill>
                  <a:srgbClr val="201D29"/>
                </a:solidFill>
              </p:grpSpPr>
              <p:pic>
                <p:nvPicPr>
                  <p:cNvPr id="74" name="Picture 73">
                    <a:extLst>
                      <a:ext uri="{FF2B5EF4-FFF2-40B4-BE49-F238E27FC236}">
                        <a16:creationId xmlns:a16="http://schemas.microsoft.com/office/drawing/2014/main" id="{3594E103-1651-8076-E94E-8E8CE0B39321}"/>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5" name="Graphic 4">
                    <a:extLst>
                      <a:ext uri="{FF2B5EF4-FFF2-40B4-BE49-F238E27FC236}">
                        <a16:creationId xmlns:a16="http://schemas.microsoft.com/office/drawing/2014/main" id="{87501EAE-9DC4-F5AC-4A49-ED20E24F9FD7}"/>
                      </a:ext>
                    </a:extLst>
                  </p:cNvPr>
                  <p:cNvGrpSpPr/>
                  <p:nvPr/>
                </p:nvGrpSpPr>
                <p:grpSpPr>
                  <a:xfrm>
                    <a:off x="10121718" y="2828220"/>
                    <a:ext cx="898324" cy="433217"/>
                    <a:chOff x="10121718" y="2828220"/>
                    <a:chExt cx="898324" cy="433217"/>
                  </a:xfrm>
                  <a:solidFill>
                    <a:srgbClr val="201D29"/>
                  </a:solidFill>
                </p:grpSpPr>
                <p:sp>
                  <p:nvSpPr>
                    <p:cNvPr id="76" name="Freeform: Shape 75">
                      <a:extLst>
                        <a:ext uri="{FF2B5EF4-FFF2-40B4-BE49-F238E27FC236}">
                          <a16:creationId xmlns:a16="http://schemas.microsoft.com/office/drawing/2014/main" id="{F93CA4EA-0604-865A-DEB6-BFC8A7E5559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CC81851-B1A6-DF92-498C-51C4CB8899A5}"/>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E00B90A-87E3-D86B-C3A4-10D489A76657}"/>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8BED54A5-1E56-E9A9-55F8-FA09A2C5B39D}"/>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60" name="Graphic 4">
                  <a:extLst>
                    <a:ext uri="{FF2B5EF4-FFF2-40B4-BE49-F238E27FC236}">
                      <a16:creationId xmlns:a16="http://schemas.microsoft.com/office/drawing/2014/main" id="{D86E7016-145C-0843-547C-5820E280902B}"/>
                    </a:ext>
                  </a:extLst>
                </p:cNvPr>
                <p:cNvGrpSpPr/>
                <p:nvPr/>
              </p:nvGrpSpPr>
              <p:grpSpPr>
                <a:xfrm>
                  <a:off x="10005654" y="3276357"/>
                  <a:ext cx="408535" cy="408535"/>
                  <a:chOff x="10005654" y="3276357"/>
                  <a:chExt cx="408535" cy="408535"/>
                </a:xfrm>
              </p:grpSpPr>
              <p:sp>
                <p:nvSpPr>
                  <p:cNvPr id="70" name="Freeform: Shape 69">
                    <a:extLst>
                      <a:ext uri="{FF2B5EF4-FFF2-40B4-BE49-F238E27FC236}">
                        <a16:creationId xmlns:a16="http://schemas.microsoft.com/office/drawing/2014/main" id="{1C5978DF-30D3-CA19-B331-74C7181E63D0}"/>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1" name="Graphic 4">
                    <a:extLst>
                      <a:ext uri="{FF2B5EF4-FFF2-40B4-BE49-F238E27FC236}">
                        <a16:creationId xmlns:a16="http://schemas.microsoft.com/office/drawing/2014/main" id="{1B5326E4-4CA9-497A-EF42-A5D185F89CF8}"/>
                      </a:ext>
                    </a:extLst>
                  </p:cNvPr>
                  <p:cNvGrpSpPr/>
                  <p:nvPr/>
                </p:nvGrpSpPr>
                <p:grpSpPr>
                  <a:xfrm>
                    <a:off x="10120136" y="3358194"/>
                    <a:ext cx="140329" cy="178839"/>
                    <a:chOff x="10120136" y="3358194"/>
                    <a:chExt cx="140329" cy="178839"/>
                  </a:xfrm>
                  <a:solidFill>
                    <a:srgbClr val="ED866D"/>
                  </a:solidFill>
                </p:grpSpPr>
                <p:sp>
                  <p:nvSpPr>
                    <p:cNvPr id="72" name="Freeform: Shape 71">
                      <a:extLst>
                        <a:ext uri="{FF2B5EF4-FFF2-40B4-BE49-F238E27FC236}">
                          <a16:creationId xmlns:a16="http://schemas.microsoft.com/office/drawing/2014/main" id="{91071B91-1478-6BBC-D262-B40CCA1CE83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4598E469-A9E4-45AF-54B7-689FD38AF3A8}"/>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1" name="Graphic 4">
                  <a:extLst>
                    <a:ext uri="{FF2B5EF4-FFF2-40B4-BE49-F238E27FC236}">
                      <a16:creationId xmlns:a16="http://schemas.microsoft.com/office/drawing/2014/main" id="{3131D17E-08B5-863F-A021-F1BE32D966C8}"/>
                    </a:ext>
                  </a:extLst>
                </p:cNvPr>
                <p:cNvGrpSpPr/>
                <p:nvPr/>
              </p:nvGrpSpPr>
              <p:grpSpPr>
                <a:xfrm>
                  <a:off x="10905127" y="3090208"/>
                  <a:ext cx="408535" cy="408535"/>
                  <a:chOff x="10905127" y="3090208"/>
                  <a:chExt cx="408535" cy="408535"/>
                </a:xfrm>
              </p:grpSpPr>
              <p:sp>
                <p:nvSpPr>
                  <p:cNvPr id="66" name="Freeform: Shape 65">
                    <a:extLst>
                      <a:ext uri="{FF2B5EF4-FFF2-40B4-BE49-F238E27FC236}">
                        <a16:creationId xmlns:a16="http://schemas.microsoft.com/office/drawing/2014/main" id="{BC85342F-711D-7D64-0531-DE6AAD78285B}"/>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7" name="Graphic 4">
                    <a:extLst>
                      <a:ext uri="{FF2B5EF4-FFF2-40B4-BE49-F238E27FC236}">
                        <a16:creationId xmlns:a16="http://schemas.microsoft.com/office/drawing/2014/main" id="{005F098D-D17D-0E13-3B99-6165FD8638C6}"/>
                      </a:ext>
                    </a:extLst>
                  </p:cNvPr>
                  <p:cNvGrpSpPr/>
                  <p:nvPr/>
                </p:nvGrpSpPr>
                <p:grpSpPr>
                  <a:xfrm>
                    <a:off x="11031599" y="3210302"/>
                    <a:ext cx="143478" cy="146291"/>
                    <a:chOff x="11031599" y="3210302"/>
                    <a:chExt cx="143478" cy="146291"/>
                  </a:xfrm>
                  <a:solidFill>
                    <a:srgbClr val="ED866D"/>
                  </a:solidFill>
                </p:grpSpPr>
                <p:sp>
                  <p:nvSpPr>
                    <p:cNvPr id="68" name="Freeform: Shape 67">
                      <a:extLst>
                        <a:ext uri="{FF2B5EF4-FFF2-40B4-BE49-F238E27FC236}">
                          <a16:creationId xmlns:a16="http://schemas.microsoft.com/office/drawing/2014/main" id="{BABBDDA1-7479-1D25-2F77-0EF302C9947D}"/>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F359E26-748F-3FD6-9BE4-4514A7342036}"/>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2" name="Freeform: Shape 61">
                  <a:extLst>
                    <a:ext uri="{FF2B5EF4-FFF2-40B4-BE49-F238E27FC236}">
                      <a16:creationId xmlns:a16="http://schemas.microsoft.com/office/drawing/2014/main" id="{C85D9268-F6DD-A9EF-7FE9-1235653F85B1}"/>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3" name="Graphic 4">
                  <a:extLst>
                    <a:ext uri="{FF2B5EF4-FFF2-40B4-BE49-F238E27FC236}">
                      <a16:creationId xmlns:a16="http://schemas.microsoft.com/office/drawing/2014/main" id="{A719DD57-7BE0-99C4-5F1A-AF1076577E1A}"/>
                    </a:ext>
                  </a:extLst>
                </p:cNvPr>
                <p:cNvGrpSpPr/>
                <p:nvPr/>
              </p:nvGrpSpPr>
              <p:grpSpPr>
                <a:xfrm>
                  <a:off x="10444022" y="3251788"/>
                  <a:ext cx="347239" cy="279569"/>
                  <a:chOff x="10444022" y="3251788"/>
                  <a:chExt cx="347239" cy="279569"/>
                </a:xfrm>
              </p:grpSpPr>
              <p:sp>
                <p:nvSpPr>
                  <p:cNvPr id="64" name="Freeform: Shape 63">
                    <a:extLst>
                      <a:ext uri="{FF2B5EF4-FFF2-40B4-BE49-F238E27FC236}">
                        <a16:creationId xmlns:a16="http://schemas.microsoft.com/office/drawing/2014/main" id="{365378A7-E1A7-FB9A-62B7-3BF2C08F7222}"/>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2600C5D2-94E9-B6B2-0D07-C4F3E71545C8}"/>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3" name="Freeform: Shape 32">
                <a:extLst>
                  <a:ext uri="{FF2B5EF4-FFF2-40B4-BE49-F238E27FC236}">
                    <a16:creationId xmlns:a16="http://schemas.microsoft.com/office/drawing/2014/main" id="{7E0F0545-9D74-2B1C-0663-28310934379F}"/>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7253E3A3-7B32-49FF-CE02-4FE1269E243A}"/>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03B325E-5659-08CE-6B2E-5D35619BF2C9}"/>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CF9800D-DC5F-001F-89D1-EC31CDE32ECB}"/>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9BCC2B7-102C-6039-4281-4C3A587E59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74C87B7-FF64-3862-AAFE-6461C139247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4F4F0CA-9D95-A6AE-B44F-93C98C2F265B}"/>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71CA524-113D-D250-C6C5-9D522AC6A59D}"/>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2A246EA-C747-FBD6-5AF9-6900CEA30622}"/>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492E5EE-0CE6-A4A3-B155-28A5CCAAC7F9}"/>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73F02860-6714-19C2-B4EE-02ACFCBE5216}"/>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4" name="Graphic 4">
                <a:extLst>
                  <a:ext uri="{FF2B5EF4-FFF2-40B4-BE49-F238E27FC236}">
                    <a16:creationId xmlns:a16="http://schemas.microsoft.com/office/drawing/2014/main" id="{452C25B0-A984-4F57-1E5E-93CC4EF87D8D}"/>
                  </a:ext>
                </a:extLst>
              </p:cNvPr>
              <p:cNvGrpSpPr/>
              <p:nvPr/>
            </p:nvGrpSpPr>
            <p:grpSpPr>
              <a:xfrm>
                <a:off x="10359780" y="4436934"/>
                <a:ext cx="1039758" cy="1174386"/>
                <a:chOff x="10359780" y="4436934"/>
                <a:chExt cx="1039758" cy="1174386"/>
              </a:xfrm>
            </p:grpSpPr>
            <p:sp>
              <p:nvSpPr>
                <p:cNvPr id="56" name="Freeform: Shape 55">
                  <a:extLst>
                    <a:ext uri="{FF2B5EF4-FFF2-40B4-BE49-F238E27FC236}">
                      <a16:creationId xmlns:a16="http://schemas.microsoft.com/office/drawing/2014/main" id="{21B6BCA2-AF61-22B2-2C3D-B5A2836E11F7}"/>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0C733A6-1473-AC7B-54A6-5F57AA2C8DB0}"/>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E92CC462-DE6B-B18A-79ED-228D76DBF93B}"/>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0E22C7EF-2501-584D-1A55-C5FB113C1FA0}"/>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6" name="Graphic 4">
                <a:extLst>
                  <a:ext uri="{FF2B5EF4-FFF2-40B4-BE49-F238E27FC236}">
                    <a16:creationId xmlns:a16="http://schemas.microsoft.com/office/drawing/2014/main" id="{9FB7FC70-FF75-2873-7BB5-0A8348D8FBB6}"/>
                  </a:ext>
                </a:extLst>
              </p:cNvPr>
              <p:cNvGrpSpPr/>
              <p:nvPr/>
            </p:nvGrpSpPr>
            <p:grpSpPr>
              <a:xfrm>
                <a:off x="10426167" y="4902574"/>
                <a:ext cx="1283977" cy="728388"/>
                <a:chOff x="10426167" y="4902574"/>
                <a:chExt cx="1283977" cy="728388"/>
              </a:xfrm>
            </p:grpSpPr>
            <p:grpSp>
              <p:nvGrpSpPr>
                <p:cNvPr id="52" name="Graphic 4">
                  <a:extLst>
                    <a:ext uri="{FF2B5EF4-FFF2-40B4-BE49-F238E27FC236}">
                      <a16:creationId xmlns:a16="http://schemas.microsoft.com/office/drawing/2014/main" id="{9B35993F-4484-1266-7BEF-6D77EE376006}"/>
                    </a:ext>
                  </a:extLst>
                </p:cNvPr>
                <p:cNvGrpSpPr/>
                <p:nvPr/>
              </p:nvGrpSpPr>
              <p:grpSpPr>
                <a:xfrm>
                  <a:off x="10426167" y="5056265"/>
                  <a:ext cx="515768" cy="574697"/>
                  <a:chOff x="10426167" y="5056265"/>
                  <a:chExt cx="515768" cy="574697"/>
                </a:xfrm>
              </p:grpSpPr>
              <p:sp>
                <p:nvSpPr>
                  <p:cNvPr id="54" name="Freeform: Shape 53">
                    <a:extLst>
                      <a:ext uri="{FF2B5EF4-FFF2-40B4-BE49-F238E27FC236}">
                        <a16:creationId xmlns:a16="http://schemas.microsoft.com/office/drawing/2014/main" id="{A43616FC-956B-7CB1-6FA1-7E193C75FF4D}"/>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1D74FCF-25C0-D334-3634-D1A40A1C0183}"/>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3" name="Freeform: Shape 52">
                  <a:extLst>
                    <a:ext uri="{FF2B5EF4-FFF2-40B4-BE49-F238E27FC236}">
                      <a16:creationId xmlns:a16="http://schemas.microsoft.com/office/drawing/2014/main" id="{43458C52-5E20-0F51-EDDB-CE3699D4A913}"/>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7" name="Freeform: Shape 46">
                <a:extLst>
                  <a:ext uri="{FF2B5EF4-FFF2-40B4-BE49-F238E27FC236}">
                    <a16:creationId xmlns:a16="http://schemas.microsoft.com/office/drawing/2014/main" id="{1B00B6A1-A501-4E41-2601-FF9CB30A197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97D7BE2-A82C-5A7E-02F0-EF7CE15BBDE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D65A89DF-58E6-588C-CA4E-D8DBD2552C50}"/>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10436D4-6F9A-2420-F2CB-BF797D102B37}"/>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B440EC51-29A6-0A03-B8B3-FF575BE95109}"/>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DA1D1525-3487-BE36-3A3C-5F4E13872600}"/>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grpSp>
        <p:nvGrpSpPr>
          <p:cNvPr id="109" name="组合 15">
            <a:extLst>
              <a:ext uri="{FF2B5EF4-FFF2-40B4-BE49-F238E27FC236}">
                <a16:creationId xmlns:a16="http://schemas.microsoft.com/office/drawing/2014/main" id="{9D95143A-FAFB-1C44-F1B2-1C165473232B}"/>
              </a:ext>
            </a:extLst>
          </p:cNvPr>
          <p:cNvGrpSpPr/>
          <p:nvPr/>
        </p:nvGrpSpPr>
        <p:grpSpPr>
          <a:xfrm rot="1182294">
            <a:off x="10390648" y="415895"/>
            <a:ext cx="1559153" cy="1459563"/>
            <a:chOff x="10101876" y="4297860"/>
            <a:chExt cx="1826037" cy="1763786"/>
          </a:xfrm>
        </p:grpSpPr>
        <p:sp>
          <p:nvSpPr>
            <p:cNvPr id="110" name="Freeform 26">
              <a:extLst>
                <a:ext uri="{FF2B5EF4-FFF2-40B4-BE49-F238E27FC236}">
                  <a16:creationId xmlns:a16="http://schemas.microsoft.com/office/drawing/2014/main" id="{D730D633-3773-0DE1-3B2D-98A189E5D0CF}"/>
                </a:ext>
              </a:extLst>
            </p:cNvPr>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1" name="Freeform 27">
              <a:extLst>
                <a:ext uri="{FF2B5EF4-FFF2-40B4-BE49-F238E27FC236}">
                  <a16:creationId xmlns:a16="http://schemas.microsoft.com/office/drawing/2014/main" id="{9D380799-221F-026B-5273-7017D4A198FA}"/>
                </a:ext>
              </a:extLst>
            </p:cNvPr>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2" name="Freeform 118">
              <a:extLst>
                <a:ext uri="{FF2B5EF4-FFF2-40B4-BE49-F238E27FC236}">
                  <a16:creationId xmlns:a16="http://schemas.microsoft.com/office/drawing/2014/main" id="{1F35DDBD-0B09-E109-43B9-27DDDC9DD864}"/>
                </a:ext>
              </a:extLst>
            </p:cNvPr>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3" name="Freeform 119">
              <a:extLst>
                <a:ext uri="{FF2B5EF4-FFF2-40B4-BE49-F238E27FC236}">
                  <a16:creationId xmlns:a16="http://schemas.microsoft.com/office/drawing/2014/main" id="{63C2EC57-9173-A310-28E7-F3F581B845CF}"/>
                </a:ext>
              </a:extLst>
            </p:cNvPr>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4" name="Freeform 120">
              <a:extLst>
                <a:ext uri="{FF2B5EF4-FFF2-40B4-BE49-F238E27FC236}">
                  <a16:creationId xmlns:a16="http://schemas.microsoft.com/office/drawing/2014/main" id="{28B9EAC4-1F81-DEF8-E185-B9363F009FF9}"/>
                </a:ext>
              </a:extLst>
            </p:cNvPr>
            <p:cNvSpPr>
              <a:spLocks/>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Freeform 121">
              <a:extLst>
                <a:ext uri="{FF2B5EF4-FFF2-40B4-BE49-F238E27FC236}">
                  <a16:creationId xmlns:a16="http://schemas.microsoft.com/office/drawing/2014/main" id="{6D052111-9D6B-5B32-DA35-5DFF0DF5B80D}"/>
                </a:ext>
              </a:extLst>
            </p:cNvPr>
            <p:cNvSpPr>
              <a:spLocks/>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nvGrpSpPr>
          <p:cNvPr id="116" name="组合 2">
            <a:extLst>
              <a:ext uri="{FF2B5EF4-FFF2-40B4-BE49-F238E27FC236}">
                <a16:creationId xmlns:a16="http://schemas.microsoft.com/office/drawing/2014/main" id="{1256F766-4481-6531-5816-363F6ACAF84C}"/>
              </a:ext>
            </a:extLst>
          </p:cNvPr>
          <p:cNvGrpSpPr/>
          <p:nvPr/>
        </p:nvGrpSpPr>
        <p:grpSpPr>
          <a:xfrm>
            <a:off x="0" y="6109909"/>
            <a:ext cx="12191999" cy="783792"/>
            <a:chOff x="-223793" y="6027003"/>
            <a:chExt cx="12515307" cy="830998"/>
          </a:xfrm>
        </p:grpSpPr>
        <p:pic>
          <p:nvPicPr>
            <p:cNvPr id="117" name="图片 3">
              <a:extLst>
                <a:ext uri="{FF2B5EF4-FFF2-40B4-BE49-F238E27FC236}">
                  <a16:creationId xmlns:a16="http://schemas.microsoft.com/office/drawing/2014/main" id="{C3AF6D5C-1083-7BE2-FB88-7420ADC712A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18" name="图片 4">
              <a:extLst>
                <a:ext uri="{FF2B5EF4-FFF2-40B4-BE49-F238E27FC236}">
                  <a16:creationId xmlns:a16="http://schemas.microsoft.com/office/drawing/2014/main" id="{1D4C7664-E078-2154-5E2E-DFA3511795C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19" name="图片 5">
              <a:extLst>
                <a:ext uri="{FF2B5EF4-FFF2-40B4-BE49-F238E27FC236}">
                  <a16:creationId xmlns:a16="http://schemas.microsoft.com/office/drawing/2014/main" id="{093A4C92-D2DB-65E0-E0E3-A6889C2E0DA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20" name="图片 7">
              <a:extLst>
                <a:ext uri="{FF2B5EF4-FFF2-40B4-BE49-F238E27FC236}">
                  <a16:creationId xmlns:a16="http://schemas.microsoft.com/office/drawing/2014/main" id="{9ED5FDA7-7EE2-A199-9736-09BD9319B09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1" name="图片 8">
              <a:extLst>
                <a:ext uri="{FF2B5EF4-FFF2-40B4-BE49-F238E27FC236}">
                  <a16:creationId xmlns:a16="http://schemas.microsoft.com/office/drawing/2014/main" id="{990D404F-E973-CCFE-D4AA-6232D0977D0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2" name="图片 9">
              <a:extLst>
                <a:ext uri="{FF2B5EF4-FFF2-40B4-BE49-F238E27FC236}">
                  <a16:creationId xmlns:a16="http://schemas.microsoft.com/office/drawing/2014/main" id="{1FB21658-AFCF-4F21-189A-9188D5376A6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23" name="图片 10">
              <a:extLst>
                <a:ext uri="{FF2B5EF4-FFF2-40B4-BE49-F238E27FC236}">
                  <a16:creationId xmlns:a16="http://schemas.microsoft.com/office/drawing/2014/main" id="{555473C6-07F5-06FE-4D02-E6567B2B396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116482729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randombar(horizontal)">
                                      <p:cBhvr>
                                        <p:cTn id="7" dur="500"/>
                                        <p:tgtEl>
                                          <p:spTgt spid="10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928450"/>
            <a:ext cx="8116584" cy="2159589"/>
            <a:chOff x="1451314" y="2141289"/>
            <a:chExt cx="4985615" cy="215958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892259" y="2285173"/>
              <a:ext cx="4254026" cy="2015705"/>
              <a:chOff x="1149752" y="3194073"/>
              <a:chExt cx="4254026" cy="2015705"/>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455452"/>
                <a:ext cx="3769802" cy="1754326"/>
              </a:xfrm>
              <a:prstGeom prst="rect">
                <a:avLst/>
              </a:prstGeom>
              <a:noFill/>
            </p:spPr>
            <p:txBody>
              <a:bodyPr wrap="square" rtlCol="0">
                <a:spAutoFit/>
              </a:bodyPr>
              <a:lstStyle/>
              <a:p>
                <a:pPr algn="just"/>
                <a:r>
                  <a:rPr kumimoji="1" lang="en-US" altLang="zh-CN" sz="3600" b="1" dirty="0" err="1">
                    <a:ea typeface="微软雅黑" panose="020B0503020204020204" pitchFamily="34" charset="-122"/>
                    <a:cs typeface="HappyZcool-2016" charset="-122"/>
                  </a:rPr>
                  <a:t>Nêu</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các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nguyên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nhân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khác</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gây</a:t>
                </a:r>
                <a:r>
                  <a:rPr kumimoji="1" lang="en-US" altLang="zh-CN" sz="3600" b="1" dirty="0">
                    <a:ea typeface="微软雅黑" panose="020B0503020204020204" pitchFamily="34" charset="-122"/>
                    <a:cs typeface="HappyZcool-2016" charset="-122"/>
                  </a:rPr>
                  <a:t> ô </a:t>
                </a:r>
                <a:r>
                  <a:rPr kumimoji="1" lang="en-US" altLang="zh-CN" sz="3600" b="1" dirty="0" err="1">
                    <a:ea typeface="微软雅黑" panose="020B0503020204020204" pitchFamily="34" charset="-122"/>
                    <a:cs typeface="HappyZcool-2016" charset="-122"/>
                  </a:rPr>
                  <a:t>nhiễm</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nguồn</a:t>
                </a:r>
                <a:r>
                  <a:rPr kumimoji="1" lang="en-US" altLang="zh-CN" sz="3600" b="1" dirty="0">
                    <a:ea typeface="微软雅黑" panose="020B0503020204020204" pitchFamily="34" charset="-122"/>
                    <a:cs typeface="HappyZcool-2016" charset="-122"/>
                  </a:rPr>
                  <a:t> </a:t>
                </a:r>
                <a:r>
                  <a:rPr kumimoji="1" lang="en-US" altLang="zh-CN" sz="3600" b="1" dirty="0" err="1">
                    <a:ea typeface="微软雅黑" panose="020B0503020204020204" pitchFamily="34" charset="-122"/>
                    <a:cs typeface="HappyZcool-2016" charset="-122"/>
                  </a:rPr>
                  <a:t>nước</a:t>
                </a:r>
                <a:endParaRPr kumimoji="1" lang="zh-CN" altLang="en-US" sz="3600" b="1" dirty="0">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49752" y="3194073"/>
                <a:ext cx="658851" cy="858557"/>
                <a:chOff x="10760136" y="3941730"/>
                <a:chExt cx="1054422" cy="1374032"/>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0136" y="4230940"/>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13">
                  <a:extLst>
                    <a:ext uri="{FF2B5EF4-FFF2-40B4-BE49-F238E27FC236}">
                      <a16:creationId xmlns:a16="http://schemas.microsoft.com/office/drawing/2014/main" id="{7FAEA648-2FEF-067A-21FF-A39F025A409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2580018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Nguyên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nhân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khác</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gây</a:t>
            </a:r>
            <a:r>
              <a:rPr kumimoji="0" lang="en-US" sz="4400" b="1" i="0" u="none" strike="noStrike" kern="1200" cap="none" spc="0" normalizeH="0" baseline="0" noProof="0" dirty="0">
                <a:ln>
                  <a:noFill/>
                </a:ln>
                <a:solidFill>
                  <a:srgbClr val="002060"/>
                </a:solidFill>
                <a:effectLst/>
                <a:uLnTx/>
                <a:uFillTx/>
                <a:latin typeface="Calibri"/>
                <a:ea typeface="+mn-ea"/>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nguồn</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7170" name="Picture 2" descr="Giải thích hiện tượng núi lửa phun trào">
            <a:extLst>
              <a:ext uri="{FF2B5EF4-FFF2-40B4-BE49-F238E27FC236}">
                <a16:creationId xmlns:a16="http://schemas.microsoft.com/office/drawing/2014/main" id="{AA42DE0B-1AE3-52B6-091D-74632B4EA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70" y="1436991"/>
            <a:ext cx="5494934" cy="34021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6D27E80D-26D4-1A02-21F9-25336BFA79F4}"/>
              </a:ext>
            </a:extLst>
          </p:cNvPr>
          <p:cNvSpPr/>
          <p:nvPr/>
        </p:nvSpPr>
        <p:spPr>
          <a:xfrm>
            <a:off x="1407559" y="5137442"/>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Núi</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lửa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phun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trào</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7172" name="Picture 4" descr="Mưa axit và tác hại của mưa axit - Mưa axit và tác hại của mưa axit - Diễn  đàn vật lý kỹ thuật - Vật lý kỹ thuật">
            <a:extLst>
              <a:ext uri="{FF2B5EF4-FFF2-40B4-BE49-F238E27FC236}">
                <a16:creationId xmlns:a16="http://schemas.microsoft.com/office/drawing/2014/main" id="{781672F5-D737-8C6F-A342-0380417C0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5459" y="1547651"/>
            <a:ext cx="5260369" cy="32569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38ABE1D0-1274-795E-70C1-8EC8596A0A27}"/>
              </a:ext>
            </a:extLst>
          </p:cNvPr>
          <p:cNvSpPr/>
          <p:nvPr/>
        </p:nvSpPr>
        <p:spPr>
          <a:xfrm>
            <a:off x="7346022" y="5168264"/>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Mưa</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xít</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52432369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barn(inVertical)">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Nguyên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nhân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khác</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gây</a:t>
            </a:r>
            <a:r>
              <a:rPr kumimoji="0" lang="en-US" sz="4400" b="1" i="0" u="none" strike="noStrike" kern="1200" cap="none" spc="0" normalizeH="0" baseline="0" noProof="0" dirty="0">
                <a:ln>
                  <a:noFill/>
                </a:ln>
                <a:solidFill>
                  <a:srgbClr val="002060"/>
                </a:solidFill>
                <a:effectLst/>
                <a:uLnTx/>
                <a:uFillTx/>
                <a:latin typeface="Calibri"/>
                <a:ea typeface="楷体"/>
                <a:cs typeface="+mn-cs"/>
              </a:rPr>
              <a:t> ô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nhiễm</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baseline="0" noProof="0" dirty="0">
                <a:ln>
                  <a:noFill/>
                </a:ln>
                <a:solidFill>
                  <a:srgbClr val="002060"/>
                </a:solidFill>
                <a:effectLst/>
                <a:uLnTx/>
                <a:uFillTx/>
                <a:latin typeface="Calibri"/>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nước</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8194" name="Picture 2" descr="Top 4 cách xử lý ống nước bị rò rỉ tại nhà hiệu quả 99%">
            <a:extLst>
              <a:ext uri="{FF2B5EF4-FFF2-40B4-BE49-F238E27FC236}">
                <a16:creationId xmlns:a16="http://schemas.microsoft.com/office/drawing/2014/main" id="{A1972948-B004-8F94-B12D-7246924B67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825" y="1237286"/>
            <a:ext cx="7178727" cy="4228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6E7DA392-F313-E599-55C5-3DEAB2947D67}"/>
              </a:ext>
            </a:extLst>
          </p:cNvPr>
          <p:cNvSpPr/>
          <p:nvPr/>
        </p:nvSpPr>
        <p:spPr>
          <a:xfrm>
            <a:off x="4325420" y="5702157"/>
            <a:ext cx="4407615" cy="1037689"/>
          </a:xfrm>
          <a:custGeom>
            <a:avLst/>
            <a:gdLst>
              <a:gd name="connsiteX0" fmla="*/ 0 w 4407615"/>
              <a:gd name="connsiteY0" fmla="*/ 172952 h 1037689"/>
              <a:gd name="connsiteX1" fmla="*/ 172952 w 4407615"/>
              <a:gd name="connsiteY1" fmla="*/ 0 h 1037689"/>
              <a:gd name="connsiteX2" fmla="*/ 4234663 w 4407615"/>
              <a:gd name="connsiteY2" fmla="*/ 0 h 1037689"/>
              <a:gd name="connsiteX3" fmla="*/ 4407615 w 4407615"/>
              <a:gd name="connsiteY3" fmla="*/ 172952 h 1037689"/>
              <a:gd name="connsiteX4" fmla="*/ 4407615 w 4407615"/>
              <a:gd name="connsiteY4" fmla="*/ 864737 h 1037689"/>
              <a:gd name="connsiteX5" fmla="*/ 4234663 w 4407615"/>
              <a:gd name="connsiteY5" fmla="*/ 1037689 h 1037689"/>
              <a:gd name="connsiteX6" fmla="*/ 172952 w 4407615"/>
              <a:gd name="connsiteY6" fmla="*/ 1037689 h 1037689"/>
              <a:gd name="connsiteX7" fmla="*/ 0 w 4407615"/>
              <a:gd name="connsiteY7" fmla="*/ 864737 h 1037689"/>
              <a:gd name="connsiteX8" fmla="*/ 0 w 4407615"/>
              <a:gd name="connsiteY8" fmla="*/ 172952 h 103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037689" fill="none" extrusionOk="0">
                <a:moveTo>
                  <a:pt x="0" y="172952"/>
                </a:moveTo>
                <a:cubicBezTo>
                  <a:pt x="-12035" y="72400"/>
                  <a:pt x="79660" y="2534"/>
                  <a:pt x="172952" y="0"/>
                </a:cubicBezTo>
                <a:cubicBezTo>
                  <a:pt x="1351185" y="-61902"/>
                  <a:pt x="2594465" y="-101778"/>
                  <a:pt x="4234663" y="0"/>
                </a:cubicBezTo>
                <a:cubicBezTo>
                  <a:pt x="4329042" y="-357"/>
                  <a:pt x="4418453" y="62990"/>
                  <a:pt x="4407615" y="172952"/>
                </a:cubicBezTo>
                <a:cubicBezTo>
                  <a:pt x="4345369" y="455360"/>
                  <a:pt x="4447344" y="766073"/>
                  <a:pt x="4407615" y="864737"/>
                </a:cubicBezTo>
                <a:cubicBezTo>
                  <a:pt x="4390804" y="952026"/>
                  <a:pt x="4329410" y="1034122"/>
                  <a:pt x="4234663" y="1037689"/>
                </a:cubicBezTo>
                <a:cubicBezTo>
                  <a:pt x="2698777" y="895297"/>
                  <a:pt x="1575399" y="1148790"/>
                  <a:pt x="172952" y="1037689"/>
                </a:cubicBezTo>
                <a:cubicBezTo>
                  <a:pt x="76053" y="1038380"/>
                  <a:pt x="-1761" y="968285"/>
                  <a:pt x="0" y="864737"/>
                </a:cubicBezTo>
                <a:cubicBezTo>
                  <a:pt x="-18097" y="561806"/>
                  <a:pt x="-8439" y="383831"/>
                  <a:pt x="0" y="172952"/>
                </a:cubicBezTo>
                <a:close/>
              </a:path>
              <a:path w="4407615" h="1037689" stroke="0" extrusionOk="0">
                <a:moveTo>
                  <a:pt x="0" y="172952"/>
                </a:moveTo>
                <a:cubicBezTo>
                  <a:pt x="-788" y="76392"/>
                  <a:pt x="70059" y="-12335"/>
                  <a:pt x="172952" y="0"/>
                </a:cubicBezTo>
                <a:cubicBezTo>
                  <a:pt x="1932233" y="-164947"/>
                  <a:pt x="2807710" y="-52288"/>
                  <a:pt x="4234663" y="0"/>
                </a:cubicBezTo>
                <a:cubicBezTo>
                  <a:pt x="4329576" y="-9495"/>
                  <a:pt x="4392605" y="79836"/>
                  <a:pt x="4407615" y="172952"/>
                </a:cubicBezTo>
                <a:cubicBezTo>
                  <a:pt x="4417818" y="365237"/>
                  <a:pt x="4449609" y="771158"/>
                  <a:pt x="4407615" y="864737"/>
                </a:cubicBezTo>
                <a:cubicBezTo>
                  <a:pt x="4411258" y="964959"/>
                  <a:pt x="4328168" y="1034024"/>
                  <a:pt x="4234663" y="1037689"/>
                </a:cubicBezTo>
                <a:cubicBezTo>
                  <a:pt x="2987612" y="1196230"/>
                  <a:pt x="1611020" y="895853"/>
                  <a:pt x="172952" y="1037689"/>
                </a:cubicBezTo>
                <a:cubicBezTo>
                  <a:pt x="77022" y="1044902"/>
                  <a:pt x="18010" y="953994"/>
                  <a:pt x="0" y="864737"/>
                </a:cubicBezTo>
                <a:cubicBezTo>
                  <a:pt x="10635" y="672329"/>
                  <a:pt x="-12286" y="278023"/>
                  <a:pt x="0" y="172952"/>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Rò</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rỉ</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ống</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403671330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a:hlinkClick r:id="" action="ppaction://media"/>
            <a:extLst>
              <a:ext uri="{FF2B5EF4-FFF2-40B4-BE49-F238E27FC236}">
                <a16:creationId xmlns:a16="http://schemas.microsoft.com/office/drawing/2014/main" id="{0CAC8203-2679-712F-F479-E43F244AD19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195773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a:extLst>
              <a:ext uri="{FF2B5EF4-FFF2-40B4-BE49-F238E27FC236}">
                <a16:creationId xmlns:a16="http://schemas.microsoft.com/office/drawing/2014/main" id="{E00CD73A-2F64-252B-6159-F87FFFA0F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a:extLst>
              <a:ext uri="{FF2B5EF4-FFF2-40B4-BE49-F238E27FC236}">
                <a16:creationId xmlns:a16="http://schemas.microsoft.com/office/drawing/2014/main" id="{2A5294E1-C813-464F-35BA-CFAAA57C8A52}"/>
              </a:ext>
            </a:extLst>
          </p:cNvPr>
          <p:cNvGrpSpPr/>
          <p:nvPr/>
        </p:nvGrpSpPr>
        <p:grpSpPr>
          <a:xfrm>
            <a:off x="575353" y="441790"/>
            <a:ext cx="7828907" cy="2581968"/>
            <a:chOff x="1451314" y="2141289"/>
            <a:chExt cx="4985615" cy="2107129"/>
          </a:xfrm>
        </p:grpSpPr>
        <p:pic>
          <p:nvPicPr>
            <p:cNvPr id="6" name="图片 15">
              <a:extLst>
                <a:ext uri="{FF2B5EF4-FFF2-40B4-BE49-F238E27FC236}">
                  <a16:creationId xmlns:a16="http://schemas.microsoft.com/office/drawing/2014/main" id="{C00B429D-4BA1-A66F-ECA3-B01A9FB46EAD}"/>
                </a:ext>
              </a:extLst>
            </p:cNvPr>
            <p:cNvPicPr>
              <a:picLocks noChangeAspect="1"/>
            </p:cNvPicPr>
            <p:nvPr/>
          </p:nvPicPr>
          <p:blipFill>
            <a:blip r:embed="rId4"/>
            <a:stretch>
              <a:fillRect/>
            </a:stretch>
          </p:blipFill>
          <p:spPr>
            <a:xfrm>
              <a:off x="1451314" y="2141289"/>
              <a:ext cx="4985615" cy="2107129"/>
            </a:xfrm>
            <a:prstGeom prst="rect">
              <a:avLst/>
            </a:prstGeom>
          </p:spPr>
        </p:pic>
        <p:grpSp>
          <p:nvGrpSpPr>
            <p:cNvPr id="7" name="组合 16">
              <a:extLst>
                <a:ext uri="{FF2B5EF4-FFF2-40B4-BE49-F238E27FC236}">
                  <a16:creationId xmlns:a16="http://schemas.microsoft.com/office/drawing/2014/main" id="{5963898C-29D4-427D-FD77-BD0A5BD7A116}"/>
                </a:ext>
              </a:extLst>
            </p:cNvPr>
            <p:cNvGrpSpPr/>
            <p:nvPr/>
          </p:nvGrpSpPr>
          <p:grpSpPr>
            <a:xfrm>
              <a:off x="1908762" y="2341318"/>
              <a:ext cx="4237523" cy="1406516"/>
              <a:chOff x="1166255" y="3250218"/>
              <a:chExt cx="4237523" cy="1406516"/>
            </a:xfrm>
          </p:grpSpPr>
          <p:sp>
            <p:nvSpPr>
              <p:cNvPr id="11" name="文本框 25">
                <a:extLst>
                  <a:ext uri="{FF2B5EF4-FFF2-40B4-BE49-F238E27FC236}">
                    <a16:creationId xmlns:a16="http://schemas.microsoft.com/office/drawing/2014/main" id="{759213E4-0CF2-6DD9-841F-583046855549}"/>
                  </a:ext>
                </a:extLst>
              </p:cNvPr>
              <p:cNvSpPr txBox="1"/>
              <p:nvPr/>
            </p:nvSpPr>
            <p:spPr>
              <a:xfrm>
                <a:off x="1633976" y="3338067"/>
                <a:ext cx="3769802" cy="1318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zh-CN" sz="3300" b="1" i="0" u="none" strike="noStrike" kern="1200" cap="none" spc="0" normalizeH="0" baseline="0" noProof="0" dirty="0" err="1">
                    <a:ln>
                      <a:noFill/>
                    </a:ln>
                    <a:solidFill>
                      <a:prstClr val="black"/>
                    </a:solidFill>
                    <a:effectLst/>
                    <a:uLnTx/>
                    <a:uFillTx/>
                    <a:latin typeface="Arial"/>
                    <a:ea typeface="微软雅黑" panose="020B0503020204020204" pitchFamily="34" charset="-122"/>
                    <a:cs typeface="HappyZcool-2016" charset="-122"/>
                  </a:rPr>
                  <a:t>Kể</a:t>
                </a:r>
                <a:r>
                  <a:rPr kumimoji="1" lang="en-US" altLang="zh-CN"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việc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làm</a:t>
                </a:r>
                <a:r>
                  <a:rPr kumimoji="1" lang="en-US" altLang="zh-CN" sz="3300" b="1" dirty="0">
                    <a:solidFill>
                      <a:prstClr val="black"/>
                    </a:solidFill>
                    <a:latin typeface="Arial"/>
                    <a:ea typeface="微软雅黑" panose="020B0503020204020204" pitchFamily="34" charset="-122"/>
                    <a:cs typeface="HappyZcool-2016" charset="-122"/>
                  </a:rPr>
                  <a:t> ở </a:t>
                </a:r>
                <a:r>
                  <a:rPr kumimoji="1" lang="en-US" altLang="zh-CN" sz="3300" b="1" dirty="0" err="1">
                    <a:solidFill>
                      <a:prstClr val="black"/>
                    </a:solidFill>
                    <a:latin typeface="Arial"/>
                    <a:ea typeface="微软雅黑" panose="020B0503020204020204" pitchFamily="34" charset="-122"/>
                    <a:cs typeface="HappyZcool-2016" charset="-122"/>
                  </a:rPr>
                  <a:t>gia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đình</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hoặc</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địa</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phương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em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đã</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và</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đang</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gây</a:t>
                </a:r>
                <a:r>
                  <a:rPr kumimoji="1" lang="en-US" altLang="zh-CN" sz="3300" b="1" dirty="0">
                    <a:solidFill>
                      <a:prstClr val="black"/>
                    </a:solidFill>
                    <a:latin typeface="Arial"/>
                    <a:ea typeface="微软雅黑" panose="020B0503020204020204" pitchFamily="34" charset="-122"/>
                    <a:cs typeface="HappyZcool-2016" charset="-122"/>
                  </a:rPr>
                  <a:t> ô </a:t>
                </a:r>
                <a:r>
                  <a:rPr kumimoji="1" lang="en-US" altLang="zh-CN" sz="3300" b="1" dirty="0" err="1">
                    <a:solidFill>
                      <a:prstClr val="black"/>
                    </a:solidFill>
                    <a:latin typeface="Arial"/>
                    <a:ea typeface="微软雅黑" panose="020B0503020204020204" pitchFamily="34" charset="-122"/>
                    <a:cs typeface="HappyZcool-2016" charset="-122"/>
                  </a:rPr>
                  <a:t>nhiễm</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nguồn</a:t>
                </a:r>
                <a:r>
                  <a:rPr kumimoji="1" lang="en-US" altLang="zh-CN" sz="3300" b="1" dirty="0">
                    <a:solidFill>
                      <a:prstClr val="black"/>
                    </a:solidFill>
                    <a:latin typeface="Arial"/>
                    <a:ea typeface="微软雅黑" panose="020B0503020204020204" pitchFamily="34" charset="-122"/>
                    <a:cs typeface="HappyZcool-2016" charset="-122"/>
                  </a:rPr>
                  <a:t> </a:t>
                </a:r>
                <a:r>
                  <a:rPr kumimoji="1" lang="en-US" altLang="zh-CN" sz="3300" b="1" dirty="0" err="1">
                    <a:solidFill>
                      <a:prstClr val="black"/>
                    </a:solidFill>
                    <a:latin typeface="Arial"/>
                    <a:ea typeface="微软雅黑" panose="020B0503020204020204" pitchFamily="34" charset="-122"/>
                    <a:cs typeface="HappyZcool-2016" charset="-122"/>
                  </a:rPr>
                  <a:t>nước</a:t>
                </a:r>
                <a:r>
                  <a:rPr kumimoji="1" lang="en-US" altLang="zh-CN" sz="3300" b="1" dirty="0">
                    <a:solidFill>
                      <a:prstClr val="black"/>
                    </a:solidFill>
                    <a:latin typeface="Arial"/>
                    <a:ea typeface="微软雅黑" panose="020B0503020204020204" pitchFamily="34" charset="-122"/>
                    <a:cs typeface="HappyZcool-2016" charset="-122"/>
                  </a:rPr>
                  <a:t>.</a:t>
                </a:r>
                <a:endParaRPr kumimoji="1" lang="zh-CN" altLang="en-US" sz="3300" b="1" i="0" u="none" strike="noStrike" kern="1200" cap="none" spc="0" normalizeH="0" baseline="0" noProof="0" dirty="0">
                  <a:ln>
                    <a:noFill/>
                  </a:ln>
                  <a:solidFill>
                    <a:prstClr val="black"/>
                  </a:solidFill>
                  <a:effectLst/>
                  <a:uLnTx/>
                  <a:uFillTx/>
                  <a:latin typeface="Arial"/>
                  <a:ea typeface="微软雅黑" panose="020B0503020204020204" pitchFamily="34" charset="-122"/>
                  <a:cs typeface="HappyZcool-2016" charset="-122"/>
                </a:endParaRPr>
              </a:p>
            </p:txBody>
          </p:sp>
          <p:grpSp>
            <p:nvGrpSpPr>
              <p:cNvPr id="106" name="组合 18">
                <a:extLst>
                  <a:ext uri="{FF2B5EF4-FFF2-40B4-BE49-F238E27FC236}">
                    <a16:creationId xmlns:a16="http://schemas.microsoft.com/office/drawing/2014/main" id="{F8C0C381-62D9-D90C-20BC-5C812EBBDE61}"/>
                  </a:ext>
                </a:extLst>
              </p:cNvPr>
              <p:cNvGrpSpPr/>
              <p:nvPr/>
            </p:nvGrpSpPr>
            <p:grpSpPr>
              <a:xfrm rot="19663740">
                <a:off x="1166255" y="3250218"/>
                <a:ext cx="444216" cy="845387"/>
                <a:chOff x="10766631" y="3941730"/>
                <a:chExt cx="710920" cy="1352954"/>
              </a:xfrm>
            </p:grpSpPr>
            <p:sp>
              <p:nvSpPr>
                <p:cNvPr id="107" name="Freeform 108">
                  <a:extLst>
                    <a:ext uri="{FF2B5EF4-FFF2-40B4-BE49-F238E27FC236}">
                      <a16:creationId xmlns:a16="http://schemas.microsoft.com/office/drawing/2014/main" id="{38BACA72-898A-122E-F189-55988AFF4E23}"/>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109">
                  <a:extLst>
                    <a:ext uri="{FF2B5EF4-FFF2-40B4-BE49-F238E27FC236}">
                      <a16:creationId xmlns:a16="http://schemas.microsoft.com/office/drawing/2014/main" id="{5A479408-556F-01FF-73B3-A62CB2C2C9F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4" name="Freeform 110">
                  <a:extLst>
                    <a:ext uri="{FF2B5EF4-FFF2-40B4-BE49-F238E27FC236}">
                      <a16:creationId xmlns:a16="http://schemas.microsoft.com/office/drawing/2014/main" id="{FD86EE2B-0CF5-9D46-152D-B67A1440DB4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5" name="Freeform 111">
                  <a:extLst>
                    <a:ext uri="{FF2B5EF4-FFF2-40B4-BE49-F238E27FC236}">
                      <a16:creationId xmlns:a16="http://schemas.microsoft.com/office/drawing/2014/main" id="{B1FE8ECC-2CFB-8718-2DC0-0650B7C1E0B5}"/>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sp>
              <p:nvSpPr>
                <p:cNvPr id="126" name="Freeform 112">
                  <a:extLst>
                    <a:ext uri="{FF2B5EF4-FFF2-40B4-BE49-F238E27FC236}">
                      <a16:creationId xmlns:a16="http://schemas.microsoft.com/office/drawing/2014/main" id="{17442639-55D0-F1AB-5AE8-5A59AF930A8E}"/>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ea typeface="楷体"/>
                    <a:cs typeface="+mn-cs"/>
                  </a:endParaRPr>
                </a:p>
              </p:txBody>
            </p:sp>
          </p:grpSp>
        </p:grpSp>
      </p:grpSp>
      <p:grpSp>
        <p:nvGrpSpPr>
          <p:cNvPr id="141" name="组合 2">
            <a:extLst>
              <a:ext uri="{FF2B5EF4-FFF2-40B4-BE49-F238E27FC236}">
                <a16:creationId xmlns:a16="http://schemas.microsoft.com/office/drawing/2014/main" id="{2CA0BF07-6C49-2D21-018F-32300538C084}"/>
              </a:ext>
            </a:extLst>
          </p:cNvPr>
          <p:cNvGrpSpPr/>
          <p:nvPr/>
        </p:nvGrpSpPr>
        <p:grpSpPr>
          <a:xfrm>
            <a:off x="0" y="6109909"/>
            <a:ext cx="12191999" cy="783792"/>
            <a:chOff x="-223793" y="6027003"/>
            <a:chExt cx="12515307" cy="830998"/>
          </a:xfrm>
        </p:grpSpPr>
        <p:pic>
          <p:nvPicPr>
            <p:cNvPr id="142" name="图片 3">
              <a:extLst>
                <a:ext uri="{FF2B5EF4-FFF2-40B4-BE49-F238E27FC236}">
                  <a16:creationId xmlns:a16="http://schemas.microsoft.com/office/drawing/2014/main" id="{7D44B1F5-C255-E77D-7F41-FEFEDDE3362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a:extLst>
                <a:ext uri="{FF2B5EF4-FFF2-40B4-BE49-F238E27FC236}">
                  <a16:creationId xmlns:a16="http://schemas.microsoft.com/office/drawing/2014/main" id="{0732C5A4-E5C5-808B-489B-DEAE0C338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a:extLst>
                <a:ext uri="{FF2B5EF4-FFF2-40B4-BE49-F238E27FC236}">
                  <a16:creationId xmlns:a16="http://schemas.microsoft.com/office/drawing/2014/main" id="{50AD925E-80F4-ECC5-7F22-2BC81263E3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a:extLst>
                <a:ext uri="{FF2B5EF4-FFF2-40B4-BE49-F238E27FC236}">
                  <a16:creationId xmlns:a16="http://schemas.microsoft.com/office/drawing/2014/main" id="{7FD6A2D6-E42F-FDC0-3C9B-FB904899EF1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a:extLst>
                <a:ext uri="{FF2B5EF4-FFF2-40B4-BE49-F238E27FC236}">
                  <a16:creationId xmlns:a16="http://schemas.microsoft.com/office/drawing/2014/main" id="{4FD011A2-65EF-8702-053B-D9D38C90D80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a:extLst>
                <a:ext uri="{FF2B5EF4-FFF2-40B4-BE49-F238E27FC236}">
                  <a16:creationId xmlns:a16="http://schemas.microsoft.com/office/drawing/2014/main" id="{C2934A69-DD71-A58A-67FC-5CC4974E18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a:extLst>
                <a:ext uri="{FF2B5EF4-FFF2-40B4-BE49-F238E27FC236}">
                  <a16:creationId xmlns:a16="http://schemas.microsoft.com/office/drawing/2014/main" id="{281E7E7A-9399-26F3-A2D9-3E64D9626D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extLst>
      <p:ext uri="{BB962C8B-B14F-4D97-AF65-F5344CB8AC3E}">
        <p14:creationId xmlns:p14="http://schemas.microsoft.com/office/powerpoint/2010/main" val="38834450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BE2802-011A-B925-75E3-9A2FEC08522D}"/>
              </a:ext>
            </a:extLst>
          </p:cNvPr>
          <p:cNvPicPr>
            <a:picLocks noChangeAspect="1"/>
          </p:cNvPicPr>
          <p:nvPr/>
        </p:nvPicPr>
        <p:blipFill>
          <a:blip r:embed="rId3"/>
          <a:stretch>
            <a:fillRect/>
          </a:stretch>
        </p:blipFill>
        <p:spPr>
          <a:xfrm>
            <a:off x="399195" y="874481"/>
            <a:ext cx="5784292" cy="3255730"/>
          </a:xfrm>
          <a:prstGeom prst="rect">
            <a:avLst/>
          </a:prstGeom>
        </p:spPr>
      </p:pic>
      <p:sp>
        <p:nvSpPr>
          <p:cNvPr id="5" name="Rectangle: Rounded Corners 4">
            <a:extLst>
              <a:ext uri="{FF2B5EF4-FFF2-40B4-BE49-F238E27FC236}">
                <a16:creationId xmlns:a16="http://schemas.microsoft.com/office/drawing/2014/main" id="{8F921EBF-45A8-75EA-31F3-893E067A32B3}"/>
              </a:ext>
            </a:extLst>
          </p:cNvPr>
          <p:cNvSpPr/>
          <p:nvPr/>
        </p:nvSpPr>
        <p:spPr>
          <a:xfrm>
            <a:off x="1058238" y="456208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
                <a:ea typeface="楷体"/>
                <a:cs typeface="Arial" panose="020B0604020202020204" pitchFamily="34" charset="0"/>
              </a:rPr>
              <a:t>Bón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nhiều</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phân</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cho</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cây</a:t>
            </a:r>
            <a:r>
              <a:rPr kumimoji="0" lang="en-US" sz="3600" b="1" i="0" u="none" strike="noStrike" kern="1200" cap="none" spc="0" normalizeH="0" noProof="0" dirty="0">
                <a:ln>
                  <a:noFill/>
                </a:ln>
                <a:solidFill>
                  <a:srgbClr val="FF0000"/>
                </a:solidFill>
                <a:effectLst/>
                <a:uLnTx/>
                <a:uFillTx/>
                <a:latin typeface="Arial"/>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a:ea typeface="楷体"/>
                <a:cs typeface="Arial" panose="020B0604020202020204" pitchFamily="34" charset="0"/>
              </a:rPr>
              <a:t>trồng</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9218" name="Picture 2" descr="Rác nghẹt cống, Sài Gòn ngập nước!">
            <a:extLst>
              <a:ext uri="{FF2B5EF4-FFF2-40B4-BE49-F238E27FC236}">
                <a16:creationId xmlns:a16="http://schemas.microsoft.com/office/drawing/2014/main" id="{9EFADD79-6D6F-0791-4EB2-5602D3458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4659" y="873304"/>
            <a:ext cx="5060073" cy="32158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5BDAA4BB-F7E4-9E8B-6E46-0EFCDA534BBB}"/>
              </a:ext>
            </a:extLst>
          </p:cNvPr>
          <p:cNvSpPr/>
          <p:nvPr/>
        </p:nvSpPr>
        <p:spPr>
          <a:xfrm>
            <a:off x="7284377" y="451071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Đổ</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cống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thoát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45887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wipe(down)">
                                      <p:cBhvr>
                                        <p:cTn id="1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2" name="图片 6" descr="777">
            <a:extLst>
              <a:ext uri="{FF2B5EF4-FFF2-40B4-BE49-F238E27FC236}">
                <a16:creationId xmlns:a16="http://schemas.microsoft.com/office/drawing/2014/main" id="{102267AA-EABC-B27B-30BF-0F4D951D324F}"/>
              </a:ext>
            </a:extLst>
          </p:cNvPr>
          <p:cNvPicPr>
            <a:picLocks noChangeAspect="1"/>
          </p:cNvPicPr>
          <p:nvPr/>
        </p:nvPicPr>
        <p:blipFill>
          <a:blip r:embed="rId3"/>
          <a:stretch>
            <a:fillRect/>
          </a:stretch>
        </p:blipFill>
        <p:spPr>
          <a:xfrm>
            <a:off x="116441" y="1179579"/>
            <a:ext cx="5149850" cy="5011420"/>
          </a:xfrm>
          <a:prstGeom prst="rect">
            <a:avLst/>
          </a:prstGeom>
        </p:spPr>
      </p:pic>
      <p:pic>
        <p:nvPicPr>
          <p:cNvPr id="7" name="Picture 6">
            <a:extLst>
              <a:ext uri="{FF2B5EF4-FFF2-40B4-BE49-F238E27FC236}">
                <a16:creationId xmlns:a16="http://schemas.microsoft.com/office/drawing/2014/main" id="{1B3F3135-EBBC-E91E-AF6B-70FC8351EDEA}"/>
              </a:ext>
            </a:extLst>
          </p:cNvPr>
          <p:cNvPicPr>
            <a:picLocks noChangeAspect="1"/>
          </p:cNvPicPr>
          <p:nvPr/>
        </p:nvPicPr>
        <p:blipFill>
          <a:blip r:embed="rId4"/>
          <a:stretch>
            <a:fillRect/>
          </a:stretch>
        </p:blipFill>
        <p:spPr>
          <a:xfrm>
            <a:off x="5386786" y="2145753"/>
            <a:ext cx="7053683" cy="2523963"/>
          </a:xfrm>
          <a:prstGeom prst="rect">
            <a:avLst/>
          </a:prstGeom>
        </p:spPr>
      </p:pic>
    </p:spTree>
    <p:extLst>
      <p:ext uri="{BB962C8B-B14F-4D97-AF65-F5344CB8AC3E}">
        <p14:creationId xmlns:p14="http://schemas.microsoft.com/office/powerpoint/2010/main" val="4779555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9" name="Hộp Văn bản 54">
              <a:extLst>
                <a:ext uri="{FF2B5EF4-FFF2-40B4-BE49-F238E27FC236}">
                  <a16:creationId xmlns:a16="http://schemas.microsoft.com/office/drawing/2014/main" id="{876DCC70-82ED-E9EE-B6E9-662DE96ACD90}"/>
                </a:ext>
              </a:extLst>
            </p:cNvPr>
            <p:cNvSpPr txBox="1"/>
            <p:nvPr/>
          </p:nvSpPr>
          <p:spPr>
            <a:xfrm>
              <a:off x="-2399400" y="1287227"/>
              <a:ext cx="8492116" cy="385175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a:cs typeface="Arial"/>
                  <a:sym typeface="Arial"/>
                </a:rPr>
                <a:t>1. H</a:t>
              </a:r>
              <a:r>
                <a:rPr kumimoji="0" lang="vi-VN" sz="4000" b="1" i="0" u="none" strike="noStrike" kern="0" cap="none" spc="0" normalizeH="0" baseline="0" noProof="0" dirty="0">
                  <a:ln>
                    <a:noFill/>
                  </a:ln>
                  <a:solidFill>
                    <a:srgbClr val="000000"/>
                  </a:solidFill>
                  <a:effectLst/>
                  <a:uLnTx/>
                  <a:uFillTx/>
                  <a:latin typeface="Calibri"/>
                  <a:ea typeface="+mn-ea"/>
                  <a:cs typeface="Arial"/>
                  <a:sym typeface="Arial"/>
                </a:rPr>
                <a:t>ãy kể những bệnh con người có thể mắc do việc sử dụng nước bị ô nhiễm.</a:t>
              </a:r>
            </a:p>
          </p:txBody>
        </p:sp>
      </p:grpSp>
      <p:grpSp>
        <p:nvGrpSpPr>
          <p:cNvPr id="13" name="Nhóm 52">
            <a:extLst>
              <a:ext uri="{FF2B5EF4-FFF2-40B4-BE49-F238E27FC236}">
                <a16:creationId xmlns:a16="http://schemas.microsoft.com/office/drawing/2014/main" id="{3F1B0DDD-E842-976B-4807-3266613735DF}"/>
              </a:ext>
            </a:extLst>
          </p:cNvPr>
          <p:cNvGrpSpPr/>
          <p:nvPr/>
        </p:nvGrpSpPr>
        <p:grpSpPr>
          <a:xfrm>
            <a:off x="154112" y="3739793"/>
            <a:ext cx="7900828" cy="1726058"/>
            <a:chOff x="-2709109" y="150330"/>
            <a:chExt cx="9295286" cy="5102325"/>
          </a:xfrm>
        </p:grpSpPr>
        <p:sp>
          <p:nvSpPr>
            <p:cNvPr id="14" name="Bong bóng Lời nói: Hình bầu dục 53">
              <a:extLst>
                <a:ext uri="{FF2B5EF4-FFF2-40B4-BE49-F238E27FC236}">
                  <a16:creationId xmlns:a16="http://schemas.microsoft.com/office/drawing/2014/main" id="{76EEC0BA-2421-C449-1E27-4B2F906E71AC}"/>
                </a:ext>
              </a:extLst>
            </p:cNvPr>
            <p:cNvSpPr/>
            <p:nvPr/>
          </p:nvSpPr>
          <p:spPr>
            <a:xfrm>
              <a:off x="-2709109" y="150330"/>
              <a:ext cx="9293463" cy="5102325"/>
            </a:xfrm>
            <a:prstGeom prst="wedgeEllipseCallout">
              <a:avLst>
                <a:gd name="adj1" fmla="val 50930"/>
                <a:gd name="adj2" fmla="val 4939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mn-ea"/>
                <a:cs typeface="+mn-cs"/>
                <a:sym typeface="Arial"/>
              </a:endParaRPr>
            </a:p>
          </p:txBody>
        </p:sp>
        <p:sp>
          <p:nvSpPr>
            <p:cNvPr id="15" name="Hộp Văn bản 54">
              <a:extLst>
                <a:ext uri="{FF2B5EF4-FFF2-40B4-BE49-F238E27FC236}">
                  <a16:creationId xmlns:a16="http://schemas.microsoft.com/office/drawing/2014/main" id="{6EE84BDA-E75A-9A6F-EE2F-B5B9698D9B3E}"/>
                </a:ext>
              </a:extLst>
            </p:cNvPr>
            <p:cNvSpPr txBox="1"/>
            <p:nvPr/>
          </p:nvSpPr>
          <p:spPr>
            <a:xfrm>
              <a:off x="-2185249" y="1415759"/>
              <a:ext cx="8771426" cy="209255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Vì</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sao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phải</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mn-ea"/>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mn-ea"/>
                  <a:cs typeface="Arial"/>
                  <a:sym typeface="Arial"/>
                </a:rPr>
                <a:t>nước</a:t>
              </a:r>
              <a:endParaRPr kumimoji="0" lang="vi-VN" sz="4000" b="1" i="0" u="none" strike="noStrike" kern="0" cap="none" spc="0" normalizeH="0" baseline="0" noProof="0" dirty="0">
                <a:ln>
                  <a:noFill/>
                </a:ln>
                <a:solidFill>
                  <a:srgbClr val="000000"/>
                </a:solidFill>
                <a:effectLst/>
                <a:uLnTx/>
                <a:uFillTx/>
                <a:latin typeface="Calibri"/>
                <a:ea typeface="+mn-ea"/>
                <a:cs typeface="Arial"/>
                <a:sym typeface="Arial"/>
              </a:endParaRPr>
            </a:p>
          </p:txBody>
        </p:sp>
      </p:grpSp>
      <p:pic>
        <p:nvPicPr>
          <p:cNvPr id="16" name="Picture 15">
            <a:extLst>
              <a:ext uri="{FF2B5EF4-FFF2-40B4-BE49-F238E27FC236}">
                <a16:creationId xmlns:a16="http://schemas.microsoft.com/office/drawing/2014/main" id="{518364EF-7336-E9C0-92E2-7E70CF5DD67E}"/>
              </a:ext>
            </a:extLst>
          </p:cNvPr>
          <p:cNvPicPr>
            <a:picLocks noChangeAspect="1"/>
          </p:cNvPicPr>
          <p:nvPr/>
        </p:nvPicPr>
        <p:blipFill>
          <a:blip r:embed="rId3"/>
          <a:stretch>
            <a:fillRect/>
          </a:stretch>
        </p:blipFill>
        <p:spPr>
          <a:xfrm>
            <a:off x="8001080" y="2383604"/>
            <a:ext cx="4386130" cy="3990939"/>
          </a:xfrm>
          <a:prstGeom prst="rect">
            <a:avLst/>
          </a:prstGeom>
        </p:spPr>
      </p:pic>
    </p:spTree>
    <p:extLst>
      <p:ext uri="{BB962C8B-B14F-4D97-AF65-F5344CB8AC3E}">
        <p14:creationId xmlns:p14="http://schemas.microsoft.com/office/powerpoint/2010/main" val="20733025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3"/>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pic>
        <p:nvPicPr>
          <p:cNvPr id="4" name="图片 3" descr="ccxz"/>
          <p:cNvPicPr>
            <a:picLocks noChangeAspect="1"/>
          </p:cNvPicPr>
          <p:nvPr/>
        </p:nvPicPr>
        <p:blipFill>
          <a:blip r:embed="rId4"/>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5"/>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5"/>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83498D32-84C5-DCAD-0A60-269ADAE84779}"/>
              </a:ext>
            </a:extLst>
          </p:cNvPr>
          <p:cNvPicPr>
            <a:picLocks noChangeAspect="1"/>
          </p:cNvPicPr>
          <p:nvPr/>
        </p:nvPicPr>
        <p:blipFill>
          <a:blip r:embed="rId6"/>
          <a:stretch>
            <a:fillRect/>
          </a:stretch>
        </p:blipFill>
        <p:spPr>
          <a:xfrm>
            <a:off x="6119858" y="806359"/>
            <a:ext cx="6072142" cy="5035732"/>
          </a:xfrm>
          <a:prstGeom prst="rect">
            <a:avLst/>
          </a:prstGeom>
        </p:spPr>
      </p:pic>
      <p:sp>
        <p:nvSpPr>
          <p:cNvPr id="2" name="TextBox 1">
            <a:extLst>
              <a:ext uri="{FF2B5EF4-FFF2-40B4-BE49-F238E27FC236}">
                <a16:creationId xmlns:a16="http://schemas.microsoft.com/office/drawing/2014/main" id="{164984DB-A720-60EB-9D3C-F70451706D69}"/>
              </a:ext>
            </a:extLst>
          </p:cNvPr>
          <p:cNvSpPr txBox="1"/>
          <p:nvPr/>
        </p:nvSpPr>
        <p:spPr>
          <a:xfrm>
            <a:off x="2327826" y="6381751"/>
            <a:ext cx="6181725" cy="369332"/>
          </a:xfrm>
          <a:prstGeom prst="rect">
            <a:avLst/>
          </a:prstGeom>
          <a:noFill/>
        </p:spPr>
        <p:txBody>
          <a:bodyPr wrap="square" rtlCol="0">
            <a:spAutoFit/>
          </a:bodyPr>
          <a:lstStyle/>
          <a:p>
            <a:r>
              <a:rPr lang="en-US" dirty="0" err="1">
                <a:solidFill>
                  <a:srgbClr val="002060"/>
                </a:solidFill>
                <a:latin typeface="Pattaya" panose="00000500000000000000" pitchFamily="2" charset="-34"/>
                <a:cs typeface="Pattaya" panose="00000500000000000000" pitchFamily="2" charset="-34"/>
              </a:rPr>
              <a:t>Hương</a:t>
            </a:r>
            <a:r>
              <a:rPr lang="en-US" dirty="0">
                <a:solidFill>
                  <a:srgbClr val="002060"/>
                </a:solidFill>
                <a:latin typeface="Pattaya" panose="00000500000000000000" pitchFamily="2" charset="-34"/>
                <a:cs typeface="Pattaya" panose="00000500000000000000" pitchFamily="2" charset="-34"/>
              </a:rPr>
              <a:t> </a:t>
            </a:r>
            <a:r>
              <a:rPr lang="en-US" dirty="0" err="1">
                <a:solidFill>
                  <a:srgbClr val="002060"/>
                </a:solidFill>
                <a:latin typeface="Pattaya" panose="00000500000000000000" pitchFamily="2" charset="-34"/>
                <a:cs typeface="Pattaya" panose="00000500000000000000" pitchFamily="2" charset="-34"/>
              </a:rPr>
              <a:t>Thảo</a:t>
            </a:r>
            <a:r>
              <a:rPr lang="en-US" dirty="0">
                <a:solidFill>
                  <a:srgbClr val="002060"/>
                </a:solidFill>
                <a:latin typeface="Pattaya" panose="00000500000000000000" pitchFamily="2" charset="-34"/>
                <a:cs typeface="Pattaya" panose="00000500000000000000" pitchFamily="2" charset="-34"/>
              </a:rPr>
              <a:t> – </a:t>
            </a:r>
            <a:r>
              <a:rPr lang="en-US" dirty="0" err="1">
                <a:solidFill>
                  <a:srgbClr val="002060"/>
                </a:solidFill>
                <a:latin typeface="Pattaya" panose="00000500000000000000" pitchFamily="2" charset="-34"/>
                <a:cs typeface="Pattaya" panose="00000500000000000000" pitchFamily="2" charset="-34"/>
              </a:rPr>
              <a:t>Zalo</a:t>
            </a:r>
            <a:r>
              <a:rPr lang="en-US" dirty="0">
                <a:solidFill>
                  <a:srgbClr val="002060"/>
                </a:solidFill>
                <a:latin typeface="Pattaya" panose="00000500000000000000" pitchFamily="2" charset="-34"/>
                <a:cs typeface="Pattaya" panose="00000500000000000000" pitchFamily="2" charset="-34"/>
              </a:rPr>
              <a:t> 0972.115.126</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6229864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832923"/>
      </p:ext>
    </p:extLst>
  </p:cSld>
  <p:clrMapOvr>
    <a:masterClrMapping/>
  </p:clrMapOvr>
  <p:transition spd="slow">
    <p:rand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80A2EA45-6429-C1EA-4BDF-3E647F78902C}"/>
              </a:ext>
            </a:extLst>
          </p:cNvPr>
          <p:cNvSpPr/>
          <p:nvPr/>
        </p:nvSpPr>
        <p:spPr>
          <a:xfrm>
            <a:off x="337641" y="1107996"/>
            <a:ext cx="11516718" cy="209754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a:rPr>
              <a:t>Các bệnh con người có thể mắc do sử dụng nước bị ô nhiễm: đau mắt, đau bụng, ghẻ lở,</a:t>
            </a:r>
            <a:r>
              <a:rPr lang="en-US" sz="4000" b="1" dirty="0">
                <a:solidFill>
                  <a:srgbClr val="002060"/>
                </a:solidFill>
                <a:latin typeface="Calibri"/>
              </a:rPr>
              <a:t> </a:t>
            </a:r>
            <a:r>
              <a:rPr lang="en-US" sz="4000" b="1" dirty="0" err="1">
                <a:solidFill>
                  <a:srgbClr val="002060"/>
                </a:solidFill>
                <a:latin typeface="Calibri"/>
              </a:rPr>
              <a:t>bệnh</a:t>
            </a:r>
            <a:r>
              <a:rPr lang="en-US" sz="4000" b="1" dirty="0">
                <a:solidFill>
                  <a:srgbClr val="002060"/>
                </a:solidFill>
                <a:latin typeface="Calibri"/>
              </a:rPr>
              <a:t> </a:t>
            </a:r>
            <a:r>
              <a:rPr lang="en-US" sz="4000" b="1" dirty="0" err="1">
                <a:solidFill>
                  <a:srgbClr val="002060"/>
                </a:solidFill>
                <a:latin typeface="Calibri"/>
              </a:rPr>
              <a:t>gan</a:t>
            </a:r>
            <a:r>
              <a:rPr lang="vi-VN" sz="4000" b="1" dirty="0">
                <a:solidFill>
                  <a:srgbClr val="002060"/>
                </a:solidFill>
                <a:latin typeface="Calibri"/>
              </a:rPr>
              <a:t>...</a:t>
            </a:r>
          </a:p>
        </p:txBody>
      </p:sp>
      <p:sp>
        <p:nvSpPr>
          <p:cNvPr id="4" name="Rectangle: Rounded Corners 2">
            <a:extLst>
              <a:ext uri="{FF2B5EF4-FFF2-40B4-BE49-F238E27FC236}">
                <a16:creationId xmlns:a16="http://schemas.microsoft.com/office/drawing/2014/main" id="{A6B86F5B-B26A-D120-F6FE-071C82823364}"/>
              </a:ext>
            </a:extLst>
          </p:cNvPr>
          <p:cNvSpPr/>
          <p:nvPr/>
        </p:nvSpPr>
        <p:spPr>
          <a:xfrm>
            <a:off x="437511" y="3664004"/>
            <a:ext cx="11516718" cy="193852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a:solidFill>
                  <a:srgbClr val="002060"/>
                </a:solidFill>
                <a:latin typeface="Calibri"/>
              </a:rPr>
              <a:t>Nếu không bảo vệ nguồn nước thì con người dễ bị mắc bệnh về đường tiêu hoá, ngoài da và bệnh về mắt,... Vì vậy, cần phải bảo vệ nguồn nước.</a:t>
            </a:r>
            <a:endParaRPr kumimoji="0" lang="en-US" sz="4000" b="1" i="0" u="none" strike="noStrike" kern="1200" cap="none" spc="0" normalizeH="0" baseline="0" noProof="0" dirty="0">
              <a:ln>
                <a:noFill/>
              </a:ln>
              <a:solidFill>
                <a:srgbClr val="002060"/>
              </a:solidFill>
              <a:effectLst/>
              <a:uLnTx/>
              <a:uFillTx/>
              <a:latin typeface="Calibri"/>
            </a:endParaRPr>
          </a:p>
        </p:txBody>
      </p:sp>
      <p:pic>
        <p:nvPicPr>
          <p:cNvPr id="5" name="Picture 4">
            <a:extLst>
              <a:ext uri="{FF2B5EF4-FFF2-40B4-BE49-F238E27FC236}">
                <a16:creationId xmlns:a16="http://schemas.microsoft.com/office/drawing/2014/main" id="{D047BF5C-7E07-BD04-9ED5-67E153EB4D3B}"/>
              </a:ext>
            </a:extLst>
          </p:cNvPr>
          <p:cNvPicPr>
            <a:picLocks noChangeAspect="1"/>
          </p:cNvPicPr>
          <p:nvPr/>
        </p:nvPicPr>
        <p:blipFill>
          <a:blip r:embed="rId3"/>
          <a:stretch>
            <a:fillRect/>
          </a:stretch>
        </p:blipFill>
        <p:spPr>
          <a:xfrm>
            <a:off x="3311794" y="-105290"/>
            <a:ext cx="4993057" cy="1109568"/>
          </a:xfrm>
          <a:prstGeom prst="rect">
            <a:avLst/>
          </a:prstGeom>
        </p:spPr>
      </p:pic>
    </p:spTree>
    <p:extLst>
      <p:ext uri="{BB962C8B-B14F-4D97-AF65-F5344CB8AC3E}">
        <p14:creationId xmlns:p14="http://schemas.microsoft.com/office/powerpoint/2010/main" val="116146207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7FA4BCD1-94A7-FA0B-3F81-087A2AED3128}"/>
              </a:ext>
            </a:extLst>
          </p:cNvPr>
          <p:cNvSpPr/>
          <p:nvPr/>
        </p:nvSpPr>
        <p:spPr>
          <a:xfrm>
            <a:off x="1006868" y="157866"/>
            <a:ext cx="10715946" cy="131133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楷体"/>
                <a:cs typeface="+mn-cs"/>
              </a:rPr>
              <a:t>Quan </a:t>
            </a:r>
            <a:r>
              <a:rPr kumimoji="0" lang="en-US" sz="4400" b="1" i="0" u="none" strike="noStrike" kern="1200" cap="none" spc="0" normalizeH="0" baseline="0" noProof="0" dirty="0" err="1">
                <a:ln>
                  <a:noFill/>
                </a:ln>
                <a:solidFill>
                  <a:srgbClr val="002060"/>
                </a:solidFill>
                <a:effectLst/>
                <a:uLnTx/>
                <a:uFillTx/>
                <a:latin typeface="Calibri"/>
                <a:ea typeface="楷体"/>
                <a:cs typeface="+mn-cs"/>
              </a:rPr>
              <a:t>sát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hình</a:t>
            </a:r>
            <a:r>
              <a:rPr kumimoji="0" lang="en-US" sz="4400" b="1" i="0" u="none" strike="noStrike" kern="1200" cap="none" spc="0" normalizeH="0" noProof="0" dirty="0">
                <a:ln>
                  <a:noFill/>
                </a:ln>
                <a:solidFill>
                  <a:srgbClr val="002060"/>
                </a:solidFill>
                <a:effectLst/>
                <a:uLnTx/>
                <a:uFillTx/>
                <a:latin typeface="Calibri"/>
                <a:ea typeface="楷体"/>
                <a:cs typeface="+mn-cs"/>
              </a:rPr>
              <a:t> 2, </a:t>
            </a:r>
            <a:r>
              <a:rPr kumimoji="0" lang="en-US" sz="4400" b="1" i="0" u="none" strike="noStrike" kern="1200" cap="none" spc="0" normalizeH="0" noProof="0" dirty="0" err="1">
                <a:ln>
                  <a:noFill/>
                </a:ln>
                <a:solidFill>
                  <a:srgbClr val="002060"/>
                </a:solidFill>
                <a:effectLst/>
                <a:uLnTx/>
                <a:uFillTx/>
                <a:latin typeface="Calibri"/>
                <a:ea typeface="楷体"/>
                <a:cs typeface="+mn-cs"/>
              </a:rPr>
              <a:t>cho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biết</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để</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bảo</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vệ</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nguồn</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nước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và</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nêu</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tác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dụng</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của</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việc</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làm</a:t>
            </a:r>
            <a:r>
              <a:rPr kumimoji="0" lang="en-US" sz="4400" b="1" i="0" u="none" strike="noStrike" kern="1200" cap="none" spc="0" normalizeH="0" noProof="0" dirty="0">
                <a:ln>
                  <a:noFill/>
                </a:ln>
                <a:solidFill>
                  <a:srgbClr val="002060"/>
                </a:solidFill>
                <a:effectLst/>
                <a:uLnTx/>
                <a:uFillTx/>
                <a:latin typeface="Calibri"/>
                <a:ea typeface="楷体"/>
                <a:cs typeface="+mn-cs"/>
              </a:rPr>
              <a:t> </a:t>
            </a:r>
            <a:r>
              <a:rPr kumimoji="0" lang="en-US" sz="4400" b="1" i="0" u="none" strike="noStrike" kern="1200" cap="none" spc="0" normalizeH="0" noProof="0" dirty="0" err="1">
                <a:ln>
                  <a:noFill/>
                </a:ln>
                <a:solidFill>
                  <a:srgbClr val="002060"/>
                </a:solidFill>
                <a:effectLst/>
                <a:uLnTx/>
                <a:uFillTx/>
                <a:latin typeface="Calibri"/>
                <a:ea typeface="楷体"/>
                <a:cs typeface="+mn-cs"/>
              </a:rPr>
              <a:t>đó</a:t>
            </a:r>
            <a:endParaRPr kumimoji="0" lang="en-US" sz="4400" b="1" i="0" u="none" strike="noStrike" kern="1200" cap="none" spc="0" normalizeH="0" baseline="0" noProof="0" dirty="0">
              <a:ln>
                <a:noFill/>
              </a:ln>
              <a:solidFill>
                <a:srgbClr val="002060"/>
              </a:solidFill>
              <a:effectLst/>
              <a:uLnTx/>
              <a:uFillTx/>
              <a:latin typeface="Calibri"/>
              <a:ea typeface="楷体"/>
              <a:cs typeface="+mn-cs"/>
            </a:endParaRPr>
          </a:p>
        </p:txBody>
      </p:sp>
      <p:pic>
        <p:nvPicPr>
          <p:cNvPr id="5" name="Picture 4">
            <a:extLst>
              <a:ext uri="{FF2B5EF4-FFF2-40B4-BE49-F238E27FC236}">
                <a16:creationId xmlns:a16="http://schemas.microsoft.com/office/drawing/2014/main" id="{3C46BBD2-0E1B-08F9-EF38-C31767AD57B9}"/>
              </a:ext>
            </a:extLst>
          </p:cNvPr>
          <p:cNvPicPr>
            <a:picLocks noChangeAspect="1"/>
          </p:cNvPicPr>
          <p:nvPr/>
        </p:nvPicPr>
        <p:blipFill>
          <a:blip r:embed="rId3"/>
          <a:stretch>
            <a:fillRect/>
          </a:stretch>
        </p:blipFill>
        <p:spPr>
          <a:xfrm>
            <a:off x="487915" y="2018283"/>
            <a:ext cx="3630912" cy="3642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a:extLst>
              <a:ext uri="{FF2B5EF4-FFF2-40B4-BE49-F238E27FC236}">
                <a16:creationId xmlns:a16="http://schemas.microsoft.com/office/drawing/2014/main" id="{A40C84E1-F17F-6320-A9B7-170E6C082ECC}"/>
              </a:ext>
            </a:extLst>
          </p:cNvPr>
          <p:cNvPicPr>
            <a:picLocks noChangeAspect="1"/>
          </p:cNvPicPr>
          <p:nvPr/>
        </p:nvPicPr>
        <p:blipFill>
          <a:blip r:embed="rId4"/>
          <a:stretch>
            <a:fillRect/>
          </a:stretch>
        </p:blipFill>
        <p:spPr>
          <a:xfrm>
            <a:off x="4532669" y="2099727"/>
            <a:ext cx="3631393" cy="3561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7BC66DF7-B53C-CDB4-0705-41BE1E796E19}"/>
              </a:ext>
            </a:extLst>
          </p:cNvPr>
          <p:cNvPicPr>
            <a:picLocks noChangeAspect="1"/>
          </p:cNvPicPr>
          <p:nvPr/>
        </p:nvPicPr>
        <p:blipFill>
          <a:blip r:embed="rId5"/>
          <a:stretch>
            <a:fillRect/>
          </a:stretch>
        </p:blipFill>
        <p:spPr>
          <a:xfrm>
            <a:off x="8430321" y="2110750"/>
            <a:ext cx="3637016" cy="3478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469937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a:r>
                <a:rPr lang="en-US" sz="3200" b="1" dirty="0" err="1">
                  <a:latin typeface="Calibri" panose="020F0502020204030204" pitchFamily="34" charset="0"/>
                  <a:cs typeface="Calibri" panose="020F0502020204030204" pitchFamily="34" charset="0"/>
                </a:rPr>
                <a:t>Mọi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dọn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đổ</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đúng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định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vật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bẩn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ngoài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xâm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nhập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được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a:t>
              </a: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14" name="Picture 13">
            <a:extLst>
              <a:ext uri="{FF2B5EF4-FFF2-40B4-BE49-F238E27FC236}">
                <a16:creationId xmlns:a16="http://schemas.microsoft.com/office/drawing/2014/main" id="{2B796C60-DBF8-0028-099D-ECA6ABF5977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135186" y="1736333"/>
            <a:ext cx="4505903" cy="4520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80700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123658"/>
            </a:xfrm>
            <a:prstGeom prst="rect">
              <a:avLst/>
            </a:prstGeom>
            <a:noFill/>
          </p:spPr>
          <p:txBody>
            <a:bodyPr wrap="square" rtlCol="0">
              <a:spAutoFit/>
            </a:bodyPr>
            <a:lstStyle/>
            <a:p>
              <a:pPr algn="just" rtl="0">
                <a:spcBef>
                  <a:spcPts val="0"/>
                </a:spcBef>
                <a:spcAft>
                  <a:spcPts val="500"/>
                </a:spcAft>
              </a:pPr>
              <a:r>
                <a:rPr lang="vi-VN" sz="4400" b="1" i="0" u="none" strike="noStrike" dirty="0">
                  <a:solidFill>
                    <a:srgbClr val="002060"/>
                  </a:solidFill>
                  <a:effectLst/>
                  <a:latin typeface="Calibri" panose="020F0502020204030204" pitchFamily="34" charset="0"/>
                  <a:cs typeface="Calibri" panose="020F0502020204030204" pitchFamily="34" charset="0"/>
                </a:rPr>
                <a:t>Mọi người đang vớt rác trên ao/hồ để làm sạch nguồn nước.</a:t>
              </a:r>
              <a:endParaRPr lang="vi-VN" sz="44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id="{9AAC26DB-D2C9-386D-65A0-329263091389}"/>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10682" y="1582220"/>
            <a:ext cx="4860991" cy="47672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632880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889E2E8-CA28-A4E2-9902-591302F0ED46}"/>
              </a:ext>
            </a:extLst>
          </p:cNvPr>
          <p:cNvGrpSpPr/>
          <p:nvPr/>
        </p:nvGrpSpPr>
        <p:grpSpPr>
          <a:xfrm>
            <a:off x="6236413" y="1318107"/>
            <a:ext cx="5709054" cy="5372481"/>
            <a:chOff x="729861" y="1028931"/>
            <a:chExt cx="4512040" cy="5372481"/>
          </a:xfrm>
        </p:grpSpPr>
        <p:pic>
          <p:nvPicPr>
            <p:cNvPr id="4" name="Picture 3" descr="A picture containing text&#10;&#10;Description automatically generated">
              <a:extLst>
                <a:ext uri="{FF2B5EF4-FFF2-40B4-BE49-F238E27FC236}">
                  <a16:creationId xmlns:a16="http://schemas.microsoft.com/office/drawing/2014/main" id="{7F1759E1-283E-E810-1AFD-C6CA086AF62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a:extLst>
                <a:ext uri="{FF2B5EF4-FFF2-40B4-BE49-F238E27FC236}">
                  <a16:creationId xmlns:a16="http://schemas.microsoft.com/office/drawing/2014/main" id="{FA51059D-55EF-A998-5130-E2F0EB6B74CD}"/>
                </a:ext>
              </a:extLst>
            </p:cNvPr>
            <p:cNvSpPr txBox="1"/>
            <p:nvPr/>
          </p:nvSpPr>
          <p:spPr>
            <a:xfrm>
              <a:off x="746101" y="3753991"/>
              <a:ext cx="4495800" cy="2554545"/>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Bạn phát hiện đường ống nước bị rò rỉ và đang báo người lớn để xử lí kịp thời, tránh các sinh vật, chất bẩn bên ngoài xâm nhập vào đường ống nước.</a:t>
              </a:r>
              <a:endParaRPr lang="vi-VN" sz="32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C973F1E9-0D5E-93D9-CB64-7AC1AE436CE6}"/>
              </a:ext>
            </a:extLst>
          </p:cNvPr>
          <p:cNvPicPr>
            <a:picLocks noChangeAspect="1"/>
          </p:cNvPicPr>
          <p:nvPr/>
        </p:nvPicPr>
        <p:blipFill>
          <a:blip r:embed="rId4"/>
          <a:stretch>
            <a:fillRect/>
          </a:stretch>
        </p:blipFill>
        <p:spPr>
          <a:xfrm>
            <a:off x="2531350" y="0"/>
            <a:ext cx="7827942" cy="1109568"/>
          </a:xfrm>
          <a:prstGeom prst="rect">
            <a:avLst/>
          </a:prstGeom>
        </p:spPr>
      </p:pic>
      <p:pic>
        <p:nvPicPr>
          <p:cNvPr id="2" name="Picture 1">
            <a:extLst>
              <a:ext uri="{FF2B5EF4-FFF2-40B4-BE49-F238E27FC236}">
                <a16:creationId xmlns:a16="http://schemas.microsoft.com/office/drawing/2014/main" id="{43293065-01F5-0877-B6B6-C4FDCFA75F04}"/>
              </a:ext>
            </a:extLst>
          </p:cNvPr>
          <p:cNvPicPr>
            <a:picLocks noChangeAspect="1"/>
          </p:cNvPicPr>
          <p:nvPr/>
        </p:nvPicPr>
        <p:blipFill>
          <a:blip r:embed="rId5"/>
          <a:stretch>
            <a:fillRect/>
          </a:stretch>
        </p:blipFill>
        <p:spPr>
          <a:xfrm>
            <a:off x="868542" y="1746607"/>
            <a:ext cx="4576384" cy="4376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1144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a:extLst>
              <a:ext uri="{FF2B5EF4-FFF2-40B4-BE49-F238E27FC236}">
                <a16:creationId xmlns:a16="http://schemas.microsoft.com/office/drawing/2014/main" id="{43411AA0-877A-4793-5BD3-54142B555052}"/>
              </a:ext>
            </a:extLst>
          </p:cNvPr>
          <p:cNvGrpSpPr/>
          <p:nvPr/>
        </p:nvGrpSpPr>
        <p:grpSpPr>
          <a:xfrm>
            <a:off x="226157" y="205484"/>
            <a:ext cx="8320310" cy="2568538"/>
            <a:chOff x="-2709109" y="150330"/>
            <a:chExt cx="9293463" cy="5102325"/>
          </a:xfrm>
        </p:grpSpPr>
        <p:sp>
          <p:nvSpPr>
            <p:cNvPr id="8" name="Bong bóng Lời nói: Hình bầu dục 53">
              <a:extLst>
                <a:ext uri="{FF2B5EF4-FFF2-40B4-BE49-F238E27FC236}">
                  <a16:creationId xmlns:a16="http://schemas.microsoft.com/office/drawing/2014/main" id="{6F947F30-1F7D-14D4-FA84-232382486677}"/>
                </a:ext>
              </a:extLst>
            </p:cNvPr>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9" name="Hộp Văn bản 54">
              <a:extLst>
                <a:ext uri="{FF2B5EF4-FFF2-40B4-BE49-F238E27FC236}">
                  <a16:creationId xmlns:a16="http://schemas.microsoft.com/office/drawing/2014/main" id="{876DCC70-82ED-E9EE-B6E9-662DE96ACD90}"/>
                </a:ext>
              </a:extLst>
            </p:cNvPr>
            <p:cNvSpPr txBox="1"/>
            <p:nvPr/>
          </p:nvSpPr>
          <p:spPr>
            <a:xfrm>
              <a:off x="-2399400" y="1287227"/>
              <a:ext cx="8492116" cy="262897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1.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việc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làm</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khác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để</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bảo</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vệ</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nguồn</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nước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grpSp>
        <p:nvGrpSpPr>
          <p:cNvPr id="13" name="Nhóm 52">
            <a:extLst>
              <a:ext uri="{FF2B5EF4-FFF2-40B4-BE49-F238E27FC236}">
                <a16:creationId xmlns:a16="http://schemas.microsoft.com/office/drawing/2014/main" id="{3F1B0DDD-E842-976B-4807-3266613735DF}"/>
              </a:ext>
            </a:extLst>
          </p:cNvPr>
          <p:cNvGrpSpPr/>
          <p:nvPr/>
        </p:nvGrpSpPr>
        <p:grpSpPr>
          <a:xfrm>
            <a:off x="154112" y="3154166"/>
            <a:ext cx="7899278" cy="2377346"/>
            <a:chOff x="-2709109" y="-1580817"/>
            <a:chExt cx="9293462" cy="7027569"/>
          </a:xfrm>
        </p:grpSpPr>
        <p:sp>
          <p:nvSpPr>
            <p:cNvPr id="14" name="Bong bóng Lời nói: Hình bầu dục 53">
              <a:extLst>
                <a:ext uri="{FF2B5EF4-FFF2-40B4-BE49-F238E27FC236}">
                  <a16:creationId xmlns:a16="http://schemas.microsoft.com/office/drawing/2014/main" id="{76EEC0BA-2421-C449-1E27-4B2F906E71AC}"/>
                </a:ext>
              </a:extLst>
            </p:cNvPr>
            <p:cNvSpPr/>
            <p:nvPr/>
          </p:nvSpPr>
          <p:spPr>
            <a:xfrm>
              <a:off x="-2709109" y="-1580817"/>
              <a:ext cx="9293462" cy="6833472"/>
            </a:xfrm>
            <a:prstGeom prst="wedgeEllipseCallout">
              <a:avLst>
                <a:gd name="adj1" fmla="val 59904"/>
                <a:gd name="adj2" fmla="val -2858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dirty="0">
                <a:ln>
                  <a:noFill/>
                </a:ln>
                <a:solidFill>
                  <a:srgbClr val="D6F4FF"/>
                </a:solidFill>
                <a:effectLst/>
                <a:uLnTx/>
                <a:uFillTx/>
                <a:latin typeface="Calibri"/>
                <a:ea typeface="楷体"/>
                <a:cs typeface="+mn-cs"/>
                <a:sym typeface="Arial"/>
              </a:endParaRPr>
            </a:p>
          </p:txBody>
        </p:sp>
        <p:sp>
          <p:nvSpPr>
            <p:cNvPr id="15" name="Hộp Văn bản 54">
              <a:extLst>
                <a:ext uri="{FF2B5EF4-FFF2-40B4-BE49-F238E27FC236}">
                  <a16:creationId xmlns:a16="http://schemas.microsoft.com/office/drawing/2014/main" id="{6EE84BDA-E75A-9A6F-EE2F-B5B9698D9B3E}"/>
                </a:ext>
              </a:extLst>
            </p:cNvPr>
            <p:cNvSpPr txBox="1"/>
            <p:nvPr/>
          </p:nvSpPr>
          <p:spPr>
            <a:xfrm>
              <a:off x="-2269861" y="-285018"/>
              <a:ext cx="8771426" cy="573177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2.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Nêu</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kumimoji="0" lang="en-US" sz="4000" b="1" i="0" u="none" strike="noStrike" kern="0" cap="none" spc="0" normalizeH="0" baseline="0" noProof="0" dirty="0" err="1">
                  <a:ln>
                    <a:noFill/>
                  </a:ln>
                  <a:solidFill>
                    <a:srgbClr val="000000"/>
                  </a:solidFill>
                  <a:effectLst/>
                  <a:uLnTx/>
                  <a:uFillTx/>
                  <a:latin typeface="Calibri"/>
                  <a:ea typeface="楷体"/>
                  <a:cs typeface="Arial"/>
                  <a:sym typeface="Arial"/>
                </a:rPr>
                <a:t>các</a:t>
              </a:r>
              <a:r>
                <a:rPr kumimoji="0" lang="en-US" sz="4000" b="1" i="0" u="none" strike="noStrike" kern="0" cap="none" spc="0" normalizeH="0" baseline="0" noProof="0" dirty="0">
                  <a:ln>
                    <a:noFill/>
                  </a:ln>
                  <a:solidFill>
                    <a:srgbClr val="000000"/>
                  </a:solidFill>
                  <a:effectLst/>
                  <a:uLnTx/>
                  <a:uFillTx/>
                  <a:latin typeface="Calibri"/>
                  <a:ea typeface="楷体"/>
                  <a:cs typeface="Arial"/>
                  <a:sym typeface="Arial"/>
                </a:rPr>
                <a:t> </a:t>
              </a:r>
              <a:r>
                <a:rPr lang="en-US" sz="4000" b="1" kern="0" dirty="0" err="1">
                  <a:solidFill>
                    <a:srgbClr val="000000"/>
                  </a:solidFill>
                  <a:latin typeface="Calibri"/>
                  <a:ea typeface="楷体"/>
                  <a:cs typeface="Arial"/>
                  <a:sym typeface="Arial"/>
                </a:rPr>
                <a:t>việc</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làm</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để</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vận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động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mọi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người</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xung</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quanh</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bảo</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vệ</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nguồn</a:t>
              </a:r>
              <a:r>
                <a:rPr lang="en-US" sz="4000" b="1" kern="0" dirty="0">
                  <a:solidFill>
                    <a:srgbClr val="000000"/>
                  </a:solidFill>
                  <a:latin typeface="Calibri"/>
                  <a:ea typeface="楷体"/>
                  <a:cs typeface="Arial"/>
                  <a:sym typeface="Arial"/>
                </a:rPr>
                <a:t> </a:t>
              </a:r>
              <a:r>
                <a:rPr lang="en-US" sz="4000" b="1" kern="0" dirty="0" err="1">
                  <a:solidFill>
                    <a:srgbClr val="000000"/>
                  </a:solidFill>
                  <a:latin typeface="Calibri"/>
                  <a:ea typeface="楷体"/>
                  <a:cs typeface="Arial"/>
                  <a:sym typeface="Arial"/>
                </a:rPr>
                <a:t>nước</a:t>
              </a:r>
              <a:r>
                <a:rPr lang="en-US" sz="4000" b="1" kern="0" dirty="0">
                  <a:solidFill>
                    <a:srgbClr val="000000"/>
                  </a:solidFill>
                  <a:latin typeface="Calibri"/>
                  <a:ea typeface="楷体"/>
                  <a:cs typeface="Arial"/>
                  <a:sym typeface="Arial"/>
                </a:rPr>
                <a:t>.</a:t>
              </a:r>
              <a:endParaRPr kumimoji="0" lang="vi-VN" sz="4000" b="1" i="0" u="none" strike="noStrike" kern="0" cap="none" spc="0" normalizeH="0" baseline="0" noProof="0" dirty="0">
                <a:ln>
                  <a:noFill/>
                </a:ln>
                <a:solidFill>
                  <a:srgbClr val="000000"/>
                </a:solidFill>
                <a:effectLst/>
                <a:uLnTx/>
                <a:uFillTx/>
                <a:latin typeface="Calibri"/>
                <a:ea typeface="楷体"/>
                <a:cs typeface="Arial"/>
                <a:sym typeface="Arial"/>
              </a:endParaRPr>
            </a:p>
          </p:txBody>
        </p:sp>
      </p:grpSp>
      <p:pic>
        <p:nvPicPr>
          <p:cNvPr id="2" name="Picture 15">
            <a:extLst>
              <a:ext uri="{FF2B5EF4-FFF2-40B4-BE49-F238E27FC236}">
                <a16:creationId xmlns:a16="http://schemas.microsoft.com/office/drawing/2014/main" id="{2169FC5A-DFB1-491A-DFC7-C2C0B0B7AD96}"/>
              </a:ext>
            </a:extLst>
          </p:cNvPr>
          <p:cNvPicPr>
            <a:picLocks noChangeAspect="1"/>
          </p:cNvPicPr>
          <p:nvPr/>
        </p:nvPicPr>
        <p:blipFill>
          <a:blip r:embed="rId3"/>
          <a:stretch>
            <a:fillRect/>
          </a:stretch>
        </p:blipFill>
        <p:spPr>
          <a:xfrm>
            <a:off x="8743308" y="1757989"/>
            <a:ext cx="3355433" cy="4852009"/>
          </a:xfrm>
          <a:prstGeom prst="rect">
            <a:avLst/>
          </a:prstGeom>
        </p:spPr>
      </p:pic>
    </p:spTree>
    <p:extLst>
      <p:ext uri="{BB962C8B-B14F-4D97-AF65-F5344CB8AC3E}">
        <p14:creationId xmlns:p14="http://schemas.microsoft.com/office/powerpoint/2010/main" val="2432212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2A93AA-74F2-ABDD-010C-8583A14BCA4A}"/>
              </a:ext>
            </a:extLst>
          </p:cNvPr>
          <p:cNvPicPr>
            <a:picLocks noChangeAspect="1"/>
          </p:cNvPicPr>
          <p:nvPr/>
        </p:nvPicPr>
        <p:blipFill>
          <a:blip r:embed="rId3"/>
          <a:stretch>
            <a:fillRect/>
          </a:stretch>
        </p:blipFill>
        <p:spPr>
          <a:xfrm>
            <a:off x="66533" y="109440"/>
            <a:ext cx="12058933" cy="6639119"/>
          </a:xfrm>
          <a:prstGeom prst="rect">
            <a:avLst/>
          </a:prstGeom>
        </p:spPr>
      </p:pic>
    </p:spTree>
    <p:extLst>
      <p:ext uri="{BB962C8B-B14F-4D97-AF65-F5344CB8AC3E}">
        <p14:creationId xmlns:p14="http://schemas.microsoft.com/office/powerpoint/2010/main" val="7558143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lvl="0" indent="457200" algn="ctr">
              <a:defRPr/>
            </a:pPr>
            <a:r>
              <a:rPr lang="vi-VN" sz="4000" b="1" dirty="0">
                <a:latin typeface="Calibri" panose="020F0502020204030204" pitchFamily="34" charset="0"/>
                <a:cs typeface="Calibri" panose="020F0502020204030204" pitchFamily="34" charset="0"/>
              </a:rPr>
              <a:t>Những việc làm khác để bảo vệ nguồn nước</a:t>
            </a:r>
            <a:endParaRPr kumimoji="0" lang="en-US" sz="40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7" name="Picture 6">
            <a:extLst>
              <a:ext uri="{FF2B5EF4-FFF2-40B4-BE49-F238E27FC236}">
                <a16:creationId xmlns:a16="http://schemas.microsoft.com/office/drawing/2014/main" id="{DFD26A2E-3E3C-ED8E-75C6-FD9BC63AF890}"/>
              </a:ext>
            </a:extLst>
          </p:cNvPr>
          <p:cNvPicPr>
            <a:picLocks noChangeAspect="1"/>
          </p:cNvPicPr>
          <p:nvPr/>
        </p:nvPicPr>
        <p:blipFill>
          <a:blip r:embed="rId5"/>
          <a:stretch>
            <a:fillRect/>
          </a:stretch>
        </p:blipFill>
        <p:spPr>
          <a:xfrm>
            <a:off x="5414849" y="568338"/>
            <a:ext cx="5718544" cy="3810330"/>
          </a:xfrm>
          <a:prstGeom prst="rect">
            <a:avLst/>
          </a:prstGeom>
        </p:spPr>
      </p:pic>
      <p:sp>
        <p:nvSpPr>
          <p:cNvPr id="8" name="Rectangle: Rounded Corners 7">
            <a:extLst>
              <a:ext uri="{FF2B5EF4-FFF2-40B4-BE49-F238E27FC236}">
                <a16:creationId xmlns:a16="http://schemas.microsoft.com/office/drawing/2014/main" id="{2489AA22-C9BB-A4CB-017A-B22E19ABCA59}"/>
              </a:ext>
            </a:extLst>
          </p:cNvPr>
          <p:cNvSpPr/>
          <p:nvPr/>
        </p:nvSpPr>
        <p:spPr>
          <a:xfrm>
            <a:off x="6061752" y="465455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F0000"/>
                </a:solidFill>
                <a:latin typeface="Arial"/>
                <a:ea typeface="楷体"/>
                <a:cs typeface="Arial" panose="020B0604020202020204" pitchFamily="34" charset="0"/>
              </a:rPr>
              <a:t>Không</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vứt</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rác</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bừa</a:t>
            </a:r>
            <a:r>
              <a:rPr lang="en-US" altLang="zh-CN" sz="3600" b="1" dirty="0">
                <a:solidFill>
                  <a:srgbClr val="FF0000"/>
                </a:solidFill>
                <a:latin typeface="Arial"/>
                <a:ea typeface="楷体"/>
                <a:cs typeface="Arial" panose="020B0604020202020204" pitchFamily="34" charset="0"/>
              </a:rPr>
              <a:t> </a:t>
            </a:r>
            <a:r>
              <a:rPr lang="en-US" altLang="zh-CN" sz="3600" b="1" dirty="0" err="1">
                <a:solidFill>
                  <a:srgbClr val="FF0000"/>
                </a:solidFill>
                <a:latin typeface="Arial"/>
                <a:ea typeface="楷体"/>
                <a:cs typeface="Arial" panose="020B0604020202020204" pitchFamily="34" charset="0"/>
              </a:rPr>
              <a:t>bãi</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29858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1C023F6-CE0F-1600-3D44-28687C0F0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393878" y="318498"/>
            <a:ext cx="9606337" cy="6349429"/>
          </a:xfrm>
          <a:prstGeom prst="rect">
            <a:avLst/>
          </a:prstGeom>
          <a:noFill/>
          <a:extLst>
            <a:ext uri="{909E8E84-426E-40DD-AFC4-6F175D3DCCD1}">
              <a14:hiddenFill xmlns:a14="http://schemas.microsoft.com/office/drawing/2010/main">
                <a:solidFill>
                  <a:srgbClr val="FFFFFF"/>
                </a:solidFill>
              </a14:hiddenFill>
            </a:ext>
          </a:extLst>
        </p:spPr>
      </p:pic>
      <p:sp>
        <p:nvSpPr>
          <p:cNvPr id="23" name="1">
            <a:hlinkClick r:id="rId4" action="ppaction://hlinksldjump"/>
            <a:extLst>
              <a:ext uri="{FF2B5EF4-FFF2-40B4-BE49-F238E27FC236}">
                <a16:creationId xmlns:a16="http://schemas.microsoft.com/office/drawing/2014/main" id="{CD1A09F4-9338-C7A1-B942-E3879074C988}"/>
              </a:ext>
            </a:extLst>
          </p:cNvPr>
          <p:cNvSpPr/>
          <p:nvPr/>
        </p:nvSpPr>
        <p:spPr>
          <a:xfrm>
            <a:off x="2423631" y="272386"/>
            <a:ext cx="3200400" cy="3200400"/>
          </a:xfrm>
          <a:custGeom>
            <a:avLst/>
            <a:gdLst>
              <a:gd name="connsiteX0" fmla="*/ 0 w 3200400"/>
              <a:gd name="connsiteY0" fmla="*/ 0 h 3200400"/>
              <a:gd name="connsiteX1" fmla="*/ 3200400 w 3200400"/>
              <a:gd name="connsiteY1" fmla="*/ 0 h 3200400"/>
              <a:gd name="connsiteX2" fmla="*/ 3200400 w 3200400"/>
              <a:gd name="connsiteY2" fmla="*/ 1044911 h 3200400"/>
              <a:gd name="connsiteX3" fmla="*/ 3186285 w 3200400"/>
              <a:gd name="connsiteY3" fmla="*/ 1043514 h 3200400"/>
              <a:gd name="connsiteX4" fmla="*/ 2576685 w 3200400"/>
              <a:gd name="connsiteY4" fmla="*/ 1641826 h 3200400"/>
              <a:gd name="connsiteX5" fmla="*/ 3186285 w 3200400"/>
              <a:gd name="connsiteY5" fmla="*/ 2240138 h 3200400"/>
              <a:gd name="connsiteX6" fmla="*/ 3200400 w 3200400"/>
              <a:gd name="connsiteY6" fmla="*/ 2238742 h 3200400"/>
              <a:gd name="connsiteX7" fmla="*/ 3200400 w 3200400"/>
              <a:gd name="connsiteY7" fmla="*/ 3200400 h 3200400"/>
              <a:gd name="connsiteX8" fmla="*/ 2235199 w 3200400"/>
              <a:gd name="connsiteY8" fmla="*/ 3200400 h 3200400"/>
              <a:gd name="connsiteX9" fmla="*/ 2222814 w 3200400"/>
              <a:gd name="connsiteY9" fmla="*/ 3079820 h 3200400"/>
              <a:gd name="connsiteX10" fmla="*/ 1625599 w 3200400"/>
              <a:gd name="connsiteY10" fmla="*/ 2602089 h 3200400"/>
              <a:gd name="connsiteX11" fmla="*/ 1028384 w 3200400"/>
              <a:gd name="connsiteY11" fmla="*/ 3079820 h 3200400"/>
              <a:gd name="connsiteX12" fmla="*/ 1015999 w 3200400"/>
              <a:gd name="connsiteY12" fmla="*/ 3200400 h 3200400"/>
              <a:gd name="connsiteX13" fmla="*/ 0 w 3200400"/>
              <a:gd name="connsiteY13"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1044911"/>
                </a:lnTo>
                <a:lnTo>
                  <a:pt x="3186285" y="1043514"/>
                </a:lnTo>
                <a:cubicBezTo>
                  <a:pt x="2849612" y="1043514"/>
                  <a:pt x="2576685" y="1311387"/>
                  <a:pt x="2576685" y="1641826"/>
                </a:cubicBezTo>
                <a:cubicBezTo>
                  <a:pt x="2576685" y="1972265"/>
                  <a:pt x="2849612" y="2240138"/>
                  <a:pt x="3186285" y="2240138"/>
                </a:cubicBezTo>
                <a:lnTo>
                  <a:pt x="3200400" y="2238742"/>
                </a:lnTo>
                <a:lnTo>
                  <a:pt x="3200400" y="3200400"/>
                </a:lnTo>
                <a:lnTo>
                  <a:pt x="2235199" y="3200400"/>
                </a:lnTo>
                <a:lnTo>
                  <a:pt x="2222814" y="3079820"/>
                </a:lnTo>
                <a:cubicBezTo>
                  <a:pt x="2165971" y="2807179"/>
                  <a:pt x="1920188" y="2602089"/>
                  <a:pt x="1625599" y="2602089"/>
                </a:cubicBezTo>
                <a:cubicBezTo>
                  <a:pt x="1331010" y="2602089"/>
                  <a:pt x="1085227" y="2807179"/>
                  <a:pt x="1028384" y="3079820"/>
                </a:cubicBezTo>
                <a:lnTo>
                  <a:pt x="1015999" y="3200400"/>
                </a:lnTo>
                <a:lnTo>
                  <a:pt x="0" y="3200400"/>
                </a:lnTo>
                <a:close/>
              </a:path>
            </a:pathLst>
          </a:cu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4" name="3">
            <a:hlinkClick r:id="rId5" action="ppaction://hlinksldjump"/>
            <a:extLst>
              <a:ext uri="{FF2B5EF4-FFF2-40B4-BE49-F238E27FC236}">
                <a16:creationId xmlns:a16="http://schemas.microsoft.com/office/drawing/2014/main" id="{DA6F7769-610D-0036-E6B8-D624DE3ABC25}"/>
              </a:ext>
            </a:extLst>
          </p:cNvPr>
          <p:cNvSpPr/>
          <p:nvPr/>
        </p:nvSpPr>
        <p:spPr>
          <a:xfrm>
            <a:off x="8801451" y="284689"/>
            <a:ext cx="3200400" cy="3200400"/>
          </a:xfrm>
          <a:custGeom>
            <a:avLst/>
            <a:gdLst>
              <a:gd name="connsiteX0" fmla="*/ 0 w 3200400"/>
              <a:gd name="connsiteY0" fmla="*/ 0 h 3200400"/>
              <a:gd name="connsiteX1" fmla="*/ 3200400 w 3200400"/>
              <a:gd name="connsiteY1" fmla="*/ 0 h 3200400"/>
              <a:gd name="connsiteX2" fmla="*/ 3200400 w 3200400"/>
              <a:gd name="connsiteY2" fmla="*/ 3200400 h 3200400"/>
              <a:gd name="connsiteX3" fmla="*/ 2223334 w 3200400"/>
              <a:gd name="connsiteY3" fmla="*/ 3200400 h 3200400"/>
              <a:gd name="connsiteX4" fmla="*/ 2225327 w 3200400"/>
              <a:gd name="connsiteY4" fmla="*/ 3180994 h 3200400"/>
              <a:gd name="connsiteX5" fmla="*/ 1615727 w 3200400"/>
              <a:gd name="connsiteY5" fmla="*/ 2582682 h 3200400"/>
              <a:gd name="connsiteX6" fmla="*/ 1006127 w 3200400"/>
              <a:gd name="connsiteY6" fmla="*/ 3180994 h 3200400"/>
              <a:gd name="connsiteX7" fmla="*/ 1008120 w 3200400"/>
              <a:gd name="connsiteY7" fmla="*/ 3200400 h 3200400"/>
              <a:gd name="connsiteX8" fmla="*/ 0 w 3200400"/>
              <a:gd name="connsiteY8" fmla="*/ 3200400 h 3200400"/>
              <a:gd name="connsiteX9" fmla="*/ 0 w 3200400"/>
              <a:gd name="connsiteY9" fmla="*/ 2202832 h 3200400"/>
              <a:gd name="connsiteX10" fmla="*/ 84674 w 3200400"/>
              <a:gd name="connsiteY10" fmla="*/ 2211210 h 3200400"/>
              <a:gd name="connsiteX11" fmla="*/ 694274 w 3200400"/>
              <a:gd name="connsiteY11" fmla="*/ 1612898 h 3200400"/>
              <a:gd name="connsiteX12" fmla="*/ 84674 w 3200400"/>
              <a:gd name="connsiteY12" fmla="*/ 1014586 h 3200400"/>
              <a:gd name="connsiteX13" fmla="*/ 0 w 3200400"/>
              <a:gd name="connsiteY13" fmla="*/ 102296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3200400"/>
                </a:lnTo>
                <a:lnTo>
                  <a:pt x="2223334" y="3200400"/>
                </a:lnTo>
                <a:lnTo>
                  <a:pt x="2225327" y="3180994"/>
                </a:lnTo>
                <a:cubicBezTo>
                  <a:pt x="2225327" y="2850555"/>
                  <a:pt x="1952400" y="2582682"/>
                  <a:pt x="1615727" y="2582682"/>
                </a:cubicBezTo>
                <a:cubicBezTo>
                  <a:pt x="1279054" y="2582682"/>
                  <a:pt x="1006127" y="2850555"/>
                  <a:pt x="1006127" y="3180994"/>
                </a:cubicBezTo>
                <a:lnTo>
                  <a:pt x="1008120" y="3200400"/>
                </a:lnTo>
                <a:lnTo>
                  <a:pt x="0" y="3200400"/>
                </a:lnTo>
                <a:lnTo>
                  <a:pt x="0" y="2202832"/>
                </a:lnTo>
                <a:lnTo>
                  <a:pt x="84674" y="2211210"/>
                </a:lnTo>
                <a:cubicBezTo>
                  <a:pt x="421347" y="2211210"/>
                  <a:pt x="694274" y="1943337"/>
                  <a:pt x="694274" y="1612898"/>
                </a:cubicBezTo>
                <a:cubicBezTo>
                  <a:pt x="694274" y="1282459"/>
                  <a:pt x="421347" y="1014586"/>
                  <a:pt x="84674" y="1014586"/>
                </a:cubicBezTo>
                <a:lnTo>
                  <a:pt x="0" y="1022964"/>
                </a:lnTo>
                <a:close/>
              </a:path>
            </a:pathLst>
          </a:cu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5" name="4">
            <a:hlinkClick r:id="rId6" action="ppaction://hlinksldjump"/>
            <a:extLst>
              <a:ext uri="{FF2B5EF4-FFF2-40B4-BE49-F238E27FC236}">
                <a16:creationId xmlns:a16="http://schemas.microsoft.com/office/drawing/2014/main" id="{CF02C746-0887-9BA1-F385-9EBD11F10125}"/>
              </a:ext>
            </a:extLst>
          </p:cNvPr>
          <p:cNvSpPr/>
          <p:nvPr/>
        </p:nvSpPr>
        <p:spPr>
          <a:xfrm>
            <a:off x="2411940" y="2899477"/>
            <a:ext cx="3200400" cy="3786012"/>
          </a:xfrm>
          <a:custGeom>
            <a:avLst/>
            <a:gdLst>
              <a:gd name="connsiteX0" fmla="*/ 1625599 w 3200400"/>
              <a:gd name="connsiteY0" fmla="*/ 0 h 3786012"/>
              <a:gd name="connsiteX1" fmla="*/ 2222814 w 3200400"/>
              <a:gd name="connsiteY1" fmla="*/ 477731 h 3786012"/>
              <a:gd name="connsiteX2" fmla="*/ 2233895 w 3200400"/>
              <a:gd name="connsiteY2" fmla="*/ 585612 h 3786012"/>
              <a:gd name="connsiteX3" fmla="*/ 3200400 w 3200400"/>
              <a:gd name="connsiteY3" fmla="*/ 585612 h 3786012"/>
              <a:gd name="connsiteX4" fmla="*/ 3200400 w 3200400"/>
              <a:gd name="connsiteY4" fmla="*/ 1588897 h 3786012"/>
              <a:gd name="connsiteX5" fmla="*/ 3186285 w 3200400"/>
              <a:gd name="connsiteY5" fmla="*/ 1587500 h 3786012"/>
              <a:gd name="connsiteX6" fmla="*/ 2576685 w 3200400"/>
              <a:gd name="connsiteY6" fmla="*/ 2185812 h 3786012"/>
              <a:gd name="connsiteX7" fmla="*/ 3186285 w 3200400"/>
              <a:gd name="connsiteY7" fmla="*/ 2784124 h 3786012"/>
              <a:gd name="connsiteX8" fmla="*/ 3200400 w 3200400"/>
              <a:gd name="connsiteY8" fmla="*/ 2782728 h 3786012"/>
              <a:gd name="connsiteX9" fmla="*/ 3200400 w 3200400"/>
              <a:gd name="connsiteY9" fmla="*/ 3786012 h 3786012"/>
              <a:gd name="connsiteX10" fmla="*/ 0 w 3200400"/>
              <a:gd name="connsiteY10" fmla="*/ 3786012 h 3786012"/>
              <a:gd name="connsiteX11" fmla="*/ 0 w 3200400"/>
              <a:gd name="connsiteY11" fmla="*/ 585612 h 3786012"/>
              <a:gd name="connsiteX12" fmla="*/ 1017304 w 3200400"/>
              <a:gd name="connsiteY12" fmla="*/ 585612 h 3786012"/>
              <a:gd name="connsiteX13" fmla="*/ 1028384 w 3200400"/>
              <a:gd name="connsiteY13" fmla="*/ 477731 h 3786012"/>
              <a:gd name="connsiteX14" fmla="*/ 1625599 w 3200400"/>
              <a:gd name="connsiteY14" fmla="*/ 0 h 378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3786012">
                <a:moveTo>
                  <a:pt x="1625599" y="0"/>
                </a:moveTo>
                <a:cubicBezTo>
                  <a:pt x="1920188" y="0"/>
                  <a:pt x="2165971" y="205090"/>
                  <a:pt x="2222814" y="477731"/>
                </a:cubicBezTo>
                <a:lnTo>
                  <a:pt x="2233895" y="585612"/>
                </a:lnTo>
                <a:lnTo>
                  <a:pt x="3200400" y="585612"/>
                </a:lnTo>
                <a:lnTo>
                  <a:pt x="3200400" y="1588897"/>
                </a:lnTo>
                <a:lnTo>
                  <a:pt x="3186285" y="1587500"/>
                </a:lnTo>
                <a:cubicBezTo>
                  <a:pt x="2849612" y="1587500"/>
                  <a:pt x="2576685" y="1855373"/>
                  <a:pt x="2576685" y="2185812"/>
                </a:cubicBezTo>
                <a:cubicBezTo>
                  <a:pt x="2576685" y="2516251"/>
                  <a:pt x="2849612" y="2784124"/>
                  <a:pt x="3186285" y="2784124"/>
                </a:cubicBezTo>
                <a:lnTo>
                  <a:pt x="3200400" y="2782728"/>
                </a:lnTo>
                <a:lnTo>
                  <a:pt x="3200400" y="3786012"/>
                </a:lnTo>
                <a:lnTo>
                  <a:pt x="0" y="3786012"/>
                </a:lnTo>
                <a:lnTo>
                  <a:pt x="0" y="585612"/>
                </a:lnTo>
                <a:lnTo>
                  <a:pt x="1017304" y="585612"/>
                </a:lnTo>
                <a:lnTo>
                  <a:pt x="1028384" y="477731"/>
                </a:lnTo>
                <a:cubicBezTo>
                  <a:pt x="1085227" y="205090"/>
                  <a:pt x="1331010" y="0"/>
                  <a:pt x="1625599"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6" name="5">
            <a:hlinkClick r:id="rId7" action="ppaction://hlinksldjump"/>
            <a:extLst>
              <a:ext uri="{FF2B5EF4-FFF2-40B4-BE49-F238E27FC236}">
                <a16:creationId xmlns:a16="http://schemas.microsoft.com/office/drawing/2014/main" id="{9ECC86C1-6819-D537-2D9C-A7221D1E35AF}"/>
              </a:ext>
            </a:extLst>
          </p:cNvPr>
          <p:cNvSpPr/>
          <p:nvPr/>
        </p:nvSpPr>
        <p:spPr>
          <a:xfrm>
            <a:off x="4992864" y="2927698"/>
            <a:ext cx="3818467" cy="3757791"/>
          </a:xfrm>
          <a:custGeom>
            <a:avLst/>
            <a:gdLst>
              <a:gd name="connsiteX0" fmla="*/ 2267661 w 3818467"/>
              <a:gd name="connsiteY0" fmla="*/ 0 h 3757791"/>
              <a:gd name="connsiteX1" fmla="*/ 2864876 w 3818467"/>
              <a:gd name="connsiteY1" fmla="*/ 477731 h 3757791"/>
              <a:gd name="connsiteX2" fmla="*/ 2873058 w 3818467"/>
              <a:gd name="connsiteY2" fmla="*/ 557391 h 3757791"/>
              <a:gd name="connsiteX3" fmla="*/ 3818467 w 3818467"/>
              <a:gd name="connsiteY3" fmla="*/ 557391 h 3757791"/>
              <a:gd name="connsiteX4" fmla="*/ 3818467 w 3818467"/>
              <a:gd name="connsiteY4" fmla="*/ 1431836 h 3757791"/>
              <a:gd name="connsiteX5" fmla="*/ 3716071 w 3818467"/>
              <a:gd name="connsiteY5" fmla="*/ 1441967 h 3757791"/>
              <a:gd name="connsiteX6" fmla="*/ 3229326 w 3818467"/>
              <a:gd name="connsiteY6" fmla="*/ 2028123 h 3757791"/>
              <a:gd name="connsiteX7" fmla="*/ 3716071 w 3818467"/>
              <a:gd name="connsiteY7" fmla="*/ 2614280 h 3757791"/>
              <a:gd name="connsiteX8" fmla="*/ 3818467 w 3818467"/>
              <a:gd name="connsiteY8" fmla="*/ 2624411 h 3757791"/>
              <a:gd name="connsiteX9" fmla="*/ 3818467 w 3818467"/>
              <a:gd name="connsiteY9" fmla="*/ 3757791 h 3757791"/>
              <a:gd name="connsiteX10" fmla="*/ 618067 w 3818467"/>
              <a:gd name="connsiteY10" fmla="*/ 3757791 h 3757791"/>
              <a:gd name="connsiteX11" fmla="*/ 618067 w 3818467"/>
              <a:gd name="connsiteY11" fmla="*/ 2743073 h 3757791"/>
              <a:gd name="connsiteX12" fmla="*/ 609600 w 3818467"/>
              <a:gd name="connsiteY12" fmla="*/ 2743910 h 3757791"/>
              <a:gd name="connsiteX13" fmla="*/ 0 w 3818467"/>
              <a:gd name="connsiteY13" fmla="*/ 2145598 h 3757791"/>
              <a:gd name="connsiteX14" fmla="*/ 609600 w 3818467"/>
              <a:gd name="connsiteY14" fmla="*/ 1547286 h 3757791"/>
              <a:gd name="connsiteX15" fmla="*/ 618067 w 3818467"/>
              <a:gd name="connsiteY15" fmla="*/ 1548124 h 3757791"/>
              <a:gd name="connsiteX16" fmla="*/ 618067 w 3818467"/>
              <a:gd name="connsiteY16" fmla="*/ 557391 h 3757791"/>
              <a:gd name="connsiteX17" fmla="*/ 1662264 w 3818467"/>
              <a:gd name="connsiteY17" fmla="*/ 557391 h 3757791"/>
              <a:gd name="connsiteX18" fmla="*/ 1670446 w 3818467"/>
              <a:gd name="connsiteY18" fmla="*/ 477731 h 3757791"/>
              <a:gd name="connsiteX19" fmla="*/ 2267661 w 3818467"/>
              <a:gd name="connsiteY19" fmla="*/ 0 h 375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8467" h="3757791">
                <a:moveTo>
                  <a:pt x="2267661" y="0"/>
                </a:moveTo>
                <a:cubicBezTo>
                  <a:pt x="2562250" y="0"/>
                  <a:pt x="2808033" y="205090"/>
                  <a:pt x="2864876" y="477731"/>
                </a:cubicBezTo>
                <a:lnTo>
                  <a:pt x="2873058" y="557391"/>
                </a:lnTo>
                <a:lnTo>
                  <a:pt x="3818467" y="557391"/>
                </a:lnTo>
                <a:lnTo>
                  <a:pt x="3818467" y="1431836"/>
                </a:lnTo>
                <a:lnTo>
                  <a:pt x="3716071" y="1441967"/>
                </a:lnTo>
                <a:cubicBezTo>
                  <a:pt x="3438286" y="1497757"/>
                  <a:pt x="3229326" y="1738989"/>
                  <a:pt x="3229326" y="2028123"/>
                </a:cubicBezTo>
                <a:cubicBezTo>
                  <a:pt x="3229326" y="2317257"/>
                  <a:pt x="3438286" y="2558489"/>
                  <a:pt x="3716071" y="2614280"/>
                </a:cubicBezTo>
                <a:lnTo>
                  <a:pt x="3818467" y="2624411"/>
                </a:lnTo>
                <a:lnTo>
                  <a:pt x="3818467" y="3757791"/>
                </a:lnTo>
                <a:lnTo>
                  <a:pt x="618067" y="3757791"/>
                </a:lnTo>
                <a:lnTo>
                  <a:pt x="618067" y="2743073"/>
                </a:lnTo>
                <a:lnTo>
                  <a:pt x="609600" y="2743910"/>
                </a:lnTo>
                <a:cubicBezTo>
                  <a:pt x="272927" y="2743910"/>
                  <a:pt x="0" y="2476037"/>
                  <a:pt x="0" y="2145598"/>
                </a:cubicBezTo>
                <a:cubicBezTo>
                  <a:pt x="0" y="1815159"/>
                  <a:pt x="272927" y="1547286"/>
                  <a:pt x="609600" y="1547286"/>
                </a:cubicBezTo>
                <a:lnTo>
                  <a:pt x="618067" y="1548124"/>
                </a:lnTo>
                <a:lnTo>
                  <a:pt x="618067" y="557391"/>
                </a:lnTo>
                <a:lnTo>
                  <a:pt x="1662264" y="557391"/>
                </a:lnTo>
                <a:lnTo>
                  <a:pt x="1670446" y="477731"/>
                </a:lnTo>
                <a:cubicBezTo>
                  <a:pt x="1727289" y="205090"/>
                  <a:pt x="1973072" y="0"/>
                  <a:pt x="2267661" y="0"/>
                </a:cubicBez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7" name="6">
            <a:hlinkClick r:id="rId8" action="ppaction://hlinksldjump"/>
            <a:extLst>
              <a:ext uri="{FF2B5EF4-FFF2-40B4-BE49-F238E27FC236}">
                <a16:creationId xmlns:a16="http://schemas.microsoft.com/office/drawing/2014/main" id="{0D60EE9F-971E-08F4-B536-1CEB4AA1A001}"/>
              </a:ext>
            </a:extLst>
          </p:cNvPr>
          <p:cNvSpPr/>
          <p:nvPr/>
        </p:nvSpPr>
        <p:spPr>
          <a:xfrm>
            <a:off x="8168562" y="2845857"/>
            <a:ext cx="3830463" cy="3839632"/>
          </a:xfrm>
          <a:custGeom>
            <a:avLst/>
            <a:gdLst>
              <a:gd name="connsiteX0" fmla="*/ 2242973 w 3830463"/>
              <a:gd name="connsiteY0" fmla="*/ 0 h 3839632"/>
              <a:gd name="connsiteX1" fmla="*/ 2852573 w 3830463"/>
              <a:gd name="connsiteY1" fmla="*/ 598312 h 3839632"/>
              <a:gd name="connsiteX2" fmla="*/ 2848370 w 3830463"/>
              <a:gd name="connsiteY2" fmla="*/ 639232 h 3839632"/>
              <a:gd name="connsiteX3" fmla="*/ 3830463 w 3830463"/>
              <a:gd name="connsiteY3" fmla="*/ 639232 h 3839632"/>
              <a:gd name="connsiteX4" fmla="*/ 3830463 w 3830463"/>
              <a:gd name="connsiteY4" fmla="*/ 3839632 h 3839632"/>
              <a:gd name="connsiteX5" fmla="*/ 630063 w 3830463"/>
              <a:gd name="connsiteY5" fmla="*/ 3839632 h 3839632"/>
              <a:gd name="connsiteX6" fmla="*/ 630063 w 3830463"/>
              <a:gd name="connsiteY6" fmla="*/ 2683315 h 3839632"/>
              <a:gd name="connsiteX7" fmla="*/ 609600 w 3830463"/>
              <a:gd name="connsiteY7" fmla="*/ 2685339 h 3839632"/>
              <a:gd name="connsiteX8" fmla="*/ 0 w 3830463"/>
              <a:gd name="connsiteY8" fmla="*/ 2087027 h 3839632"/>
              <a:gd name="connsiteX9" fmla="*/ 609600 w 3830463"/>
              <a:gd name="connsiteY9" fmla="*/ 1488715 h 3839632"/>
              <a:gd name="connsiteX10" fmla="*/ 630063 w 3830463"/>
              <a:gd name="connsiteY10" fmla="*/ 1490740 h 3839632"/>
              <a:gd name="connsiteX11" fmla="*/ 630063 w 3830463"/>
              <a:gd name="connsiteY11" fmla="*/ 639232 h 3839632"/>
              <a:gd name="connsiteX12" fmla="*/ 1637576 w 3830463"/>
              <a:gd name="connsiteY12" fmla="*/ 639232 h 3839632"/>
              <a:gd name="connsiteX13" fmla="*/ 1633373 w 3830463"/>
              <a:gd name="connsiteY13" fmla="*/ 598312 h 3839632"/>
              <a:gd name="connsiteX14" fmla="*/ 2242973 w 3830463"/>
              <a:gd name="connsiteY14" fmla="*/ 0 h 383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463" h="3839632">
                <a:moveTo>
                  <a:pt x="2242973" y="0"/>
                </a:moveTo>
                <a:cubicBezTo>
                  <a:pt x="2579646" y="0"/>
                  <a:pt x="2852573" y="267873"/>
                  <a:pt x="2852573" y="598312"/>
                </a:cubicBezTo>
                <a:lnTo>
                  <a:pt x="2848370" y="639232"/>
                </a:lnTo>
                <a:lnTo>
                  <a:pt x="3830463" y="639232"/>
                </a:lnTo>
                <a:lnTo>
                  <a:pt x="3830463" y="3839632"/>
                </a:lnTo>
                <a:lnTo>
                  <a:pt x="630063" y="3839632"/>
                </a:lnTo>
                <a:lnTo>
                  <a:pt x="630063" y="2683315"/>
                </a:lnTo>
                <a:lnTo>
                  <a:pt x="609600" y="2685339"/>
                </a:lnTo>
                <a:cubicBezTo>
                  <a:pt x="272927" y="2685339"/>
                  <a:pt x="0" y="2417466"/>
                  <a:pt x="0" y="2087027"/>
                </a:cubicBezTo>
                <a:cubicBezTo>
                  <a:pt x="0" y="1756588"/>
                  <a:pt x="272927" y="1488715"/>
                  <a:pt x="609600" y="1488715"/>
                </a:cubicBezTo>
                <a:lnTo>
                  <a:pt x="630063" y="1490740"/>
                </a:lnTo>
                <a:lnTo>
                  <a:pt x="630063" y="639232"/>
                </a:lnTo>
                <a:lnTo>
                  <a:pt x="1637576" y="639232"/>
                </a:lnTo>
                <a:lnTo>
                  <a:pt x="1633373" y="598312"/>
                </a:lnTo>
                <a:cubicBezTo>
                  <a:pt x="1633373" y="267873"/>
                  <a:pt x="1906300" y="0"/>
                  <a:pt x="2242973" y="0"/>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8" name="2">
            <a:hlinkClick r:id="rId9" action="ppaction://hlinksldjump"/>
            <a:extLst>
              <a:ext uri="{FF2B5EF4-FFF2-40B4-BE49-F238E27FC236}">
                <a16:creationId xmlns:a16="http://schemas.microsoft.com/office/drawing/2014/main" id="{5F8DEA82-1ADF-1089-E6E4-EAB0FA709540}"/>
              </a:ext>
            </a:extLst>
          </p:cNvPr>
          <p:cNvSpPr/>
          <p:nvPr/>
        </p:nvSpPr>
        <p:spPr>
          <a:xfrm>
            <a:off x="4973065" y="315511"/>
            <a:ext cx="4542367" cy="3200400"/>
          </a:xfrm>
          <a:custGeom>
            <a:avLst/>
            <a:gdLst>
              <a:gd name="connsiteX0" fmla="*/ 642054 w 4542367"/>
              <a:gd name="connsiteY0" fmla="*/ 0 h 3200400"/>
              <a:gd name="connsiteX1" fmla="*/ 3842454 w 4542367"/>
              <a:gd name="connsiteY1" fmla="*/ 0 h 3200400"/>
              <a:gd name="connsiteX2" fmla="*/ 3842454 w 4542367"/>
              <a:gd name="connsiteY2" fmla="*/ 1025642 h 3200400"/>
              <a:gd name="connsiteX3" fmla="*/ 3932767 w 4542367"/>
              <a:gd name="connsiteY3" fmla="*/ 1016706 h 3200400"/>
              <a:gd name="connsiteX4" fmla="*/ 4542367 w 4542367"/>
              <a:gd name="connsiteY4" fmla="*/ 1615018 h 3200400"/>
              <a:gd name="connsiteX5" fmla="*/ 3932767 w 4542367"/>
              <a:gd name="connsiteY5" fmla="*/ 2213330 h 3200400"/>
              <a:gd name="connsiteX6" fmla="*/ 3842454 w 4542367"/>
              <a:gd name="connsiteY6" fmla="*/ 2204394 h 3200400"/>
              <a:gd name="connsiteX7" fmla="*/ 3842454 w 4542367"/>
              <a:gd name="connsiteY7" fmla="*/ 3200400 h 3200400"/>
              <a:gd name="connsiteX8" fmla="*/ 2885562 w 4542367"/>
              <a:gd name="connsiteY8" fmla="*/ 3200400 h 3200400"/>
              <a:gd name="connsiteX9" fmla="*/ 2876148 w 4542367"/>
              <a:gd name="connsiteY9" fmla="*/ 3108746 h 3200400"/>
              <a:gd name="connsiteX10" fmla="*/ 2278933 w 4542367"/>
              <a:gd name="connsiteY10" fmla="*/ 2631015 h 3200400"/>
              <a:gd name="connsiteX11" fmla="*/ 1681718 w 4542367"/>
              <a:gd name="connsiteY11" fmla="*/ 3108746 h 3200400"/>
              <a:gd name="connsiteX12" fmla="*/ 1672304 w 4542367"/>
              <a:gd name="connsiteY12" fmla="*/ 3200400 h 3200400"/>
              <a:gd name="connsiteX13" fmla="*/ 642054 w 4542367"/>
              <a:gd name="connsiteY13" fmla="*/ 3200400 h 3200400"/>
              <a:gd name="connsiteX14" fmla="*/ 642054 w 4542367"/>
              <a:gd name="connsiteY14" fmla="*/ 2224936 h 3200400"/>
              <a:gd name="connsiteX15" fmla="*/ 609600 w 4542367"/>
              <a:gd name="connsiteY15" fmla="*/ 2228147 h 3200400"/>
              <a:gd name="connsiteX16" fmla="*/ 0 w 4542367"/>
              <a:gd name="connsiteY16" fmla="*/ 1629835 h 3200400"/>
              <a:gd name="connsiteX17" fmla="*/ 609600 w 4542367"/>
              <a:gd name="connsiteY17" fmla="*/ 1031523 h 3200400"/>
              <a:gd name="connsiteX18" fmla="*/ 642054 w 4542367"/>
              <a:gd name="connsiteY18" fmla="*/ 103473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2367" h="3200400">
                <a:moveTo>
                  <a:pt x="642054" y="0"/>
                </a:moveTo>
                <a:lnTo>
                  <a:pt x="3842454" y="0"/>
                </a:lnTo>
                <a:lnTo>
                  <a:pt x="3842454" y="1025642"/>
                </a:lnTo>
                <a:lnTo>
                  <a:pt x="3932767" y="1016706"/>
                </a:lnTo>
                <a:cubicBezTo>
                  <a:pt x="4269440" y="1016706"/>
                  <a:pt x="4542367" y="1284579"/>
                  <a:pt x="4542367" y="1615018"/>
                </a:cubicBezTo>
                <a:cubicBezTo>
                  <a:pt x="4542367" y="1945457"/>
                  <a:pt x="4269440" y="2213330"/>
                  <a:pt x="3932767" y="2213330"/>
                </a:cubicBezTo>
                <a:lnTo>
                  <a:pt x="3842454" y="2204394"/>
                </a:lnTo>
                <a:lnTo>
                  <a:pt x="3842454" y="3200400"/>
                </a:lnTo>
                <a:lnTo>
                  <a:pt x="2885562" y="3200400"/>
                </a:lnTo>
                <a:lnTo>
                  <a:pt x="2876148" y="3108746"/>
                </a:lnTo>
                <a:cubicBezTo>
                  <a:pt x="2819305" y="2836105"/>
                  <a:pt x="2573522" y="2631015"/>
                  <a:pt x="2278933" y="2631015"/>
                </a:cubicBezTo>
                <a:cubicBezTo>
                  <a:pt x="1984344" y="2631015"/>
                  <a:pt x="1738561" y="2836105"/>
                  <a:pt x="1681718" y="3108746"/>
                </a:cubicBezTo>
                <a:lnTo>
                  <a:pt x="1672304" y="3200400"/>
                </a:lnTo>
                <a:lnTo>
                  <a:pt x="642054" y="3200400"/>
                </a:lnTo>
                <a:lnTo>
                  <a:pt x="642054" y="2224936"/>
                </a:lnTo>
                <a:lnTo>
                  <a:pt x="609600" y="2228147"/>
                </a:lnTo>
                <a:cubicBezTo>
                  <a:pt x="272927" y="2228147"/>
                  <a:pt x="0" y="1960274"/>
                  <a:pt x="0" y="1629835"/>
                </a:cubicBezTo>
                <a:cubicBezTo>
                  <a:pt x="0" y="1299396"/>
                  <a:pt x="272927" y="1031523"/>
                  <a:pt x="609600" y="1031523"/>
                </a:cubicBezTo>
                <a:lnTo>
                  <a:pt x="642054" y="1034734"/>
                </a:lnTo>
                <a:close/>
              </a:path>
            </a:pathLst>
          </a:cu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32" name="Picture 31">
            <a:extLst>
              <a:ext uri="{FF2B5EF4-FFF2-40B4-BE49-F238E27FC236}">
                <a16:creationId xmlns:a16="http://schemas.microsoft.com/office/drawing/2014/main" id="{91910ED0-F44B-F4D1-410F-71C176DF9056}"/>
              </a:ext>
            </a:extLst>
          </p:cNvPr>
          <p:cNvPicPr>
            <a:picLocks noChangeAspect="1"/>
          </p:cNvPicPr>
          <p:nvPr/>
        </p:nvPicPr>
        <p:blipFill>
          <a:blip r:embed="rId10"/>
          <a:stretch>
            <a:fillRect/>
          </a:stretch>
        </p:blipFill>
        <p:spPr>
          <a:xfrm>
            <a:off x="-267754" y="326553"/>
            <a:ext cx="2664183" cy="6175783"/>
          </a:xfrm>
          <a:prstGeom prst="rect">
            <a:avLst/>
          </a:prstGeom>
        </p:spPr>
      </p:pic>
      <p:sp>
        <p:nvSpPr>
          <p:cNvPr id="33" name="Arrow: Right 32">
            <a:hlinkClick r:id="rId11" action="ppaction://hlinksldjump"/>
            <a:extLst>
              <a:ext uri="{FF2B5EF4-FFF2-40B4-BE49-F238E27FC236}">
                <a16:creationId xmlns:a16="http://schemas.microsoft.com/office/drawing/2014/main" id="{AAE7521A-1BCA-38E9-B411-15E7E93379E6}"/>
              </a:ext>
            </a:extLst>
          </p:cNvPr>
          <p:cNvSpPr/>
          <p:nvPr/>
        </p:nvSpPr>
        <p:spPr>
          <a:xfrm>
            <a:off x="287676" y="154112"/>
            <a:ext cx="1130158" cy="441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515557"/>
      </p:ext>
    </p:extLst>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9" name="Picture 8">
            <a:extLst>
              <a:ext uri="{FF2B5EF4-FFF2-40B4-BE49-F238E27FC236}">
                <a16:creationId xmlns:a16="http://schemas.microsoft.com/office/drawing/2014/main" id="{88797339-AECF-A032-D61B-F10647C009FB}"/>
              </a:ext>
            </a:extLst>
          </p:cNvPr>
          <p:cNvPicPr>
            <a:picLocks noChangeAspect="1"/>
          </p:cNvPicPr>
          <p:nvPr/>
        </p:nvPicPr>
        <p:blipFill>
          <a:blip r:embed="rId5"/>
          <a:stretch>
            <a:fillRect/>
          </a:stretch>
        </p:blipFill>
        <p:spPr>
          <a:xfrm>
            <a:off x="5695980" y="210212"/>
            <a:ext cx="5834378" cy="3889585"/>
          </a:xfrm>
          <a:prstGeom prst="rect">
            <a:avLst/>
          </a:prstGeom>
        </p:spPr>
      </p:pic>
      <p:sp>
        <p:nvSpPr>
          <p:cNvPr id="10" name="Rectangle: Rounded Corners 9">
            <a:extLst>
              <a:ext uri="{FF2B5EF4-FFF2-40B4-BE49-F238E27FC236}">
                <a16:creationId xmlns:a16="http://schemas.microsoft.com/office/drawing/2014/main" id="{9389A48E-24C7-9775-2F75-18AF7A7C870A}"/>
              </a:ext>
            </a:extLst>
          </p:cNvPr>
          <p:cNvSpPr/>
          <p:nvPr/>
        </p:nvSpPr>
        <p:spPr>
          <a:xfrm>
            <a:off x="6061752" y="4654556"/>
            <a:ext cx="5435030" cy="1653777"/>
          </a:xfrm>
          <a:custGeom>
            <a:avLst/>
            <a:gdLst>
              <a:gd name="connsiteX0" fmla="*/ 0 w 5435030"/>
              <a:gd name="connsiteY0" fmla="*/ 275635 h 1653777"/>
              <a:gd name="connsiteX1" fmla="*/ 275635 w 5435030"/>
              <a:gd name="connsiteY1" fmla="*/ 0 h 1653777"/>
              <a:gd name="connsiteX2" fmla="*/ 5159395 w 5435030"/>
              <a:gd name="connsiteY2" fmla="*/ 0 h 1653777"/>
              <a:gd name="connsiteX3" fmla="*/ 5435030 w 5435030"/>
              <a:gd name="connsiteY3" fmla="*/ 275635 h 1653777"/>
              <a:gd name="connsiteX4" fmla="*/ 5435030 w 5435030"/>
              <a:gd name="connsiteY4" fmla="*/ 1378142 h 1653777"/>
              <a:gd name="connsiteX5" fmla="*/ 5159395 w 5435030"/>
              <a:gd name="connsiteY5" fmla="*/ 1653777 h 1653777"/>
              <a:gd name="connsiteX6" fmla="*/ 275635 w 5435030"/>
              <a:gd name="connsiteY6" fmla="*/ 1653777 h 1653777"/>
              <a:gd name="connsiteX7" fmla="*/ 0 w 5435030"/>
              <a:gd name="connsiteY7" fmla="*/ 1378142 h 1653777"/>
              <a:gd name="connsiteX8" fmla="*/ 0 w 5435030"/>
              <a:gd name="connsiteY8" fmla="*/ 275635 h 165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030" h="1653777" fill="none" extrusionOk="0">
                <a:moveTo>
                  <a:pt x="0" y="275635"/>
                </a:moveTo>
                <a:cubicBezTo>
                  <a:pt x="-20927" y="114654"/>
                  <a:pt x="137749" y="16327"/>
                  <a:pt x="275635" y="0"/>
                </a:cubicBezTo>
                <a:cubicBezTo>
                  <a:pt x="2259416" y="-61902"/>
                  <a:pt x="4127782" y="-101778"/>
                  <a:pt x="5159395" y="0"/>
                </a:cubicBezTo>
                <a:cubicBezTo>
                  <a:pt x="5292992" y="-5842"/>
                  <a:pt x="5439174" y="117883"/>
                  <a:pt x="5435030" y="275635"/>
                </a:cubicBezTo>
                <a:cubicBezTo>
                  <a:pt x="5421391" y="628652"/>
                  <a:pt x="5519032" y="1221342"/>
                  <a:pt x="5435030" y="1378142"/>
                </a:cubicBezTo>
                <a:cubicBezTo>
                  <a:pt x="5415432" y="1520777"/>
                  <a:pt x="5310438" y="1648296"/>
                  <a:pt x="5159395" y="1653777"/>
                </a:cubicBezTo>
                <a:cubicBezTo>
                  <a:pt x="3876992" y="1511385"/>
                  <a:pt x="830572" y="1764878"/>
                  <a:pt x="275635" y="1653777"/>
                </a:cubicBezTo>
                <a:cubicBezTo>
                  <a:pt x="114609" y="1658178"/>
                  <a:pt x="-3106" y="1544531"/>
                  <a:pt x="0" y="1378142"/>
                </a:cubicBezTo>
                <a:cubicBezTo>
                  <a:pt x="-50719" y="1265524"/>
                  <a:pt x="-90841" y="820329"/>
                  <a:pt x="0" y="275635"/>
                </a:cubicBezTo>
                <a:close/>
              </a:path>
              <a:path w="5435030" h="1653777" stroke="0" extrusionOk="0">
                <a:moveTo>
                  <a:pt x="0" y="275635"/>
                </a:moveTo>
                <a:cubicBezTo>
                  <a:pt x="-15541" y="102866"/>
                  <a:pt x="120526" y="-4818"/>
                  <a:pt x="275635" y="0"/>
                </a:cubicBezTo>
                <a:cubicBezTo>
                  <a:pt x="1119911" y="-164947"/>
                  <a:pt x="3101906" y="-52288"/>
                  <a:pt x="5159395" y="0"/>
                </a:cubicBezTo>
                <a:cubicBezTo>
                  <a:pt x="5311253" y="-5807"/>
                  <a:pt x="5421809" y="125523"/>
                  <a:pt x="5435030" y="275635"/>
                </a:cubicBezTo>
                <a:cubicBezTo>
                  <a:pt x="5387356" y="477961"/>
                  <a:pt x="5462403" y="1025961"/>
                  <a:pt x="5435030" y="1378142"/>
                </a:cubicBezTo>
                <a:cubicBezTo>
                  <a:pt x="5449785" y="1549421"/>
                  <a:pt x="5309369" y="1649673"/>
                  <a:pt x="5159395" y="1653777"/>
                </a:cubicBezTo>
                <a:cubicBezTo>
                  <a:pt x="3191614" y="1812318"/>
                  <a:pt x="1247278" y="1511941"/>
                  <a:pt x="275635" y="1653777"/>
                </a:cubicBezTo>
                <a:cubicBezTo>
                  <a:pt x="123094" y="1659258"/>
                  <a:pt x="3058" y="1529308"/>
                  <a:pt x="0" y="1378142"/>
                </a:cubicBezTo>
                <a:cubicBezTo>
                  <a:pt x="-35098" y="1170551"/>
                  <a:pt x="-79834" y="662668"/>
                  <a:pt x="0" y="275635"/>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300" b="1" dirty="0">
                <a:solidFill>
                  <a:srgbClr val="FF0000"/>
                </a:solidFill>
                <a:cs typeface="Arial" panose="020B0604020202020204" pitchFamily="34" charset="0"/>
              </a:rPr>
              <a:t>K</a:t>
            </a:r>
            <a:r>
              <a:rPr lang="vi-VN" altLang="zh-CN" sz="3300" b="1" dirty="0">
                <a:solidFill>
                  <a:srgbClr val="FF0000"/>
                </a:solidFill>
                <a:cs typeface="Arial" panose="020B0604020202020204" pitchFamily="34" charset="0"/>
              </a:rPr>
              <a:t>hông đổ thức ăn và dầu mỡ thừa xuống cống và đường ống thoát nước</a:t>
            </a:r>
            <a:endParaRPr kumimoji="1" lang="zh-CN" altLang="en-US" sz="33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19583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CD016D67-69D5-C3D9-4C48-86428A14F325}"/>
              </a:ext>
            </a:extLst>
          </p:cNvPr>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endParaRPr kumimoji="0" lang="zh-CN" altLang="en-US" sz="1685" b="0" i="0" u="none" strike="noStrike" kern="1200" cap="none" spc="0" normalizeH="0" baseline="0" noProof="0">
              <a:ln>
                <a:noFill/>
              </a:ln>
              <a:solidFill>
                <a:prstClr val="white"/>
              </a:solidFill>
              <a:effectLst/>
              <a:uLnTx/>
              <a:uFillTx/>
              <a:latin typeface="Arial"/>
              <a:ea typeface="楷体"/>
              <a:cs typeface="+mn-ea"/>
              <a:sym typeface="+mn-lt"/>
            </a:endParaRPr>
          </a:p>
        </p:txBody>
      </p:sp>
      <p:sp>
        <p:nvSpPr>
          <p:cNvPr id="3" name="Hộp Văn bản 23">
            <a:extLst>
              <a:ext uri="{FF2B5EF4-FFF2-40B4-BE49-F238E27FC236}">
                <a16:creationId xmlns:a16="http://schemas.microsoft.com/office/drawing/2014/main" id="{2434036B-1A58-DA43-21F6-30F0C5EF25B2}"/>
              </a:ext>
            </a:extLst>
          </p:cNvPr>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a:extLst>
              <a:ext uri="{FF2B5EF4-FFF2-40B4-BE49-F238E27FC236}">
                <a16:creationId xmlns:a16="http://schemas.microsoft.com/office/drawing/2014/main" id="{AF2A4476-C05A-F894-4994-1EC4E6AB51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16386" name="Picture 2" descr="Phụ nữ Cao Xá với công tác vệ sinh môi trường, nâng cao tiêu chí nông thôn  mới">
            <a:extLst>
              <a:ext uri="{FF2B5EF4-FFF2-40B4-BE49-F238E27FC236}">
                <a16:creationId xmlns:a16="http://schemas.microsoft.com/office/drawing/2014/main" id="{3AC8A4BA-F99C-E809-45B6-2FB3B6CFB7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6584" y="795391"/>
            <a:ext cx="676275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5A2554E-51EC-42EB-7A9C-2C76DCED97F9}"/>
              </a:ext>
            </a:extLst>
          </p:cNvPr>
          <p:cNvSpPr/>
          <p:nvPr/>
        </p:nvSpPr>
        <p:spPr>
          <a:xfrm>
            <a:off x="6503541" y="416139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ệ sinh đường làng, ngõ xóm</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0023508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algn="ctr"/>
            <a:r>
              <a:rPr lang="vi-VN" sz="3600" b="1" dirty="0">
                <a:solidFill>
                  <a:srgbClr val="7030A0"/>
                </a:solidFill>
                <a:latin typeface="Calibri" panose="020F0502020204030204"/>
              </a:rPr>
              <a:t> Các việc làm để vận động mọi người xung quanh cùng bảo vệ nguồn nước</a:t>
            </a:r>
            <a:endParaRPr lang="en-US" sz="3600" dirty="0">
              <a:solidFill>
                <a:prstClr val="black"/>
              </a:solidFill>
              <a:latin typeface="Calibri" panose="020F0502020204030204"/>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pic>
        <p:nvPicPr>
          <p:cNvPr id="17410" name="Picture 2" descr="Cộng đồng tham gia giám sát ô nhiễm nước mặt - ThienNhien.Net | Con người  và Thiên nhiên">
            <a:extLst>
              <a:ext uri="{FF2B5EF4-FFF2-40B4-BE49-F238E27FC236}">
                <a16:creationId xmlns:a16="http://schemas.microsoft.com/office/drawing/2014/main" id="{1D8D8D63-2DDA-D7F1-E745-E8670FF3E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6984" y="470846"/>
            <a:ext cx="5336782" cy="36823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A08F1A2-0726-765F-A926-A88CC79891C8}"/>
              </a:ext>
            </a:extLst>
          </p:cNvPr>
          <p:cNvSpPr/>
          <p:nvPr/>
        </p:nvSpPr>
        <p:spPr>
          <a:xfrm>
            <a:off x="6380252" y="4654556"/>
            <a:ext cx="5250094" cy="1664051"/>
          </a:xfrm>
          <a:custGeom>
            <a:avLst/>
            <a:gdLst>
              <a:gd name="connsiteX0" fmla="*/ 0 w 5250094"/>
              <a:gd name="connsiteY0" fmla="*/ 277347 h 1664051"/>
              <a:gd name="connsiteX1" fmla="*/ 277347 w 5250094"/>
              <a:gd name="connsiteY1" fmla="*/ 0 h 1664051"/>
              <a:gd name="connsiteX2" fmla="*/ 4972747 w 5250094"/>
              <a:gd name="connsiteY2" fmla="*/ 0 h 1664051"/>
              <a:gd name="connsiteX3" fmla="*/ 5250094 w 5250094"/>
              <a:gd name="connsiteY3" fmla="*/ 277347 h 1664051"/>
              <a:gd name="connsiteX4" fmla="*/ 5250094 w 5250094"/>
              <a:gd name="connsiteY4" fmla="*/ 1386704 h 1664051"/>
              <a:gd name="connsiteX5" fmla="*/ 4972747 w 5250094"/>
              <a:gd name="connsiteY5" fmla="*/ 1664051 h 1664051"/>
              <a:gd name="connsiteX6" fmla="*/ 277347 w 5250094"/>
              <a:gd name="connsiteY6" fmla="*/ 1664051 h 1664051"/>
              <a:gd name="connsiteX7" fmla="*/ 0 w 5250094"/>
              <a:gd name="connsiteY7" fmla="*/ 1386704 h 1664051"/>
              <a:gd name="connsiteX8" fmla="*/ 0 w 5250094"/>
              <a:gd name="connsiteY8" fmla="*/ 277347 h 166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0094" h="1664051" fill="none" extrusionOk="0">
                <a:moveTo>
                  <a:pt x="0" y="277347"/>
                </a:moveTo>
                <a:cubicBezTo>
                  <a:pt x="-10828" y="119644"/>
                  <a:pt x="125691" y="1729"/>
                  <a:pt x="277347" y="0"/>
                </a:cubicBezTo>
                <a:cubicBezTo>
                  <a:pt x="1894371" y="-61902"/>
                  <a:pt x="4114668" y="-101778"/>
                  <a:pt x="4972747" y="0"/>
                </a:cubicBezTo>
                <a:cubicBezTo>
                  <a:pt x="5123247" y="-839"/>
                  <a:pt x="5267910" y="100430"/>
                  <a:pt x="5250094" y="277347"/>
                </a:cubicBezTo>
                <a:cubicBezTo>
                  <a:pt x="5326284" y="600636"/>
                  <a:pt x="5278066" y="1202516"/>
                  <a:pt x="5250094" y="1386704"/>
                </a:cubicBezTo>
                <a:cubicBezTo>
                  <a:pt x="5237709" y="1533816"/>
                  <a:pt x="5122198" y="1646839"/>
                  <a:pt x="4972747" y="1664051"/>
                </a:cubicBezTo>
                <a:cubicBezTo>
                  <a:pt x="3758758" y="1521659"/>
                  <a:pt x="1138811" y="1775152"/>
                  <a:pt x="277347" y="1664051"/>
                </a:cubicBezTo>
                <a:cubicBezTo>
                  <a:pt x="98363" y="1676964"/>
                  <a:pt x="-904" y="1543999"/>
                  <a:pt x="0" y="1386704"/>
                </a:cubicBezTo>
                <a:cubicBezTo>
                  <a:pt x="-40673" y="866079"/>
                  <a:pt x="-59650" y="702302"/>
                  <a:pt x="0" y="277347"/>
                </a:cubicBezTo>
                <a:close/>
              </a:path>
              <a:path w="5250094" h="1664051" stroke="0" extrusionOk="0">
                <a:moveTo>
                  <a:pt x="0" y="277347"/>
                </a:moveTo>
                <a:cubicBezTo>
                  <a:pt x="-10344" y="110501"/>
                  <a:pt x="120245" y="-6569"/>
                  <a:pt x="277347" y="0"/>
                </a:cubicBezTo>
                <a:cubicBezTo>
                  <a:pt x="1944053" y="-164947"/>
                  <a:pt x="3112779" y="-52288"/>
                  <a:pt x="4972747" y="0"/>
                </a:cubicBezTo>
                <a:cubicBezTo>
                  <a:pt x="5125421" y="-7841"/>
                  <a:pt x="5245939" y="124837"/>
                  <a:pt x="5250094" y="277347"/>
                </a:cubicBezTo>
                <a:cubicBezTo>
                  <a:pt x="5249090" y="491742"/>
                  <a:pt x="5349605" y="966171"/>
                  <a:pt x="5250094" y="1386704"/>
                </a:cubicBezTo>
                <a:cubicBezTo>
                  <a:pt x="5259926" y="1552574"/>
                  <a:pt x="5119264" y="1651936"/>
                  <a:pt x="4972747" y="1664051"/>
                </a:cubicBezTo>
                <a:cubicBezTo>
                  <a:pt x="3332848" y="1822592"/>
                  <a:pt x="1943917" y="1522215"/>
                  <a:pt x="277347" y="1664051"/>
                </a:cubicBezTo>
                <a:cubicBezTo>
                  <a:pt x="123354" y="1678425"/>
                  <a:pt x="4579" y="1538287"/>
                  <a:pt x="0" y="1386704"/>
                </a:cubicBezTo>
                <a:cubicBezTo>
                  <a:pt x="16124" y="1083858"/>
                  <a:pt x="-28726" y="472007"/>
                  <a:pt x="0" y="277347"/>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C</a:t>
            </a:r>
            <a:r>
              <a:rPr lang="vi-VN" altLang="zh-CN" sz="3600" b="1" dirty="0">
                <a:solidFill>
                  <a:srgbClr val="FF0000"/>
                </a:solidFill>
                <a:cs typeface="Arial" panose="020B0604020202020204" pitchFamily="34" charset="0"/>
              </a:rPr>
              <a:t>ùng mọi người vệ sinh quanh ao, hồ vào cuối tuần</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9156403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410"/>
                                        </p:tgtEl>
                                        <p:attrNameLst>
                                          <p:attrName>style.visibility</p:attrName>
                                        </p:attrNameLst>
                                      </p:cBhvr>
                                      <p:to>
                                        <p:strVal val="visible"/>
                                      </p:to>
                                    </p:set>
                                    <p:animEffect transition="in" filter="fade">
                                      <p:cBhvr>
                                        <p:cTn id="29" dur="1000"/>
                                        <p:tgtEl>
                                          <p:spTgt spid="17410"/>
                                        </p:tgtEl>
                                      </p:cBhvr>
                                    </p:animEffect>
                                    <p:anim calcmode="lin" valueType="num">
                                      <p:cBhvr>
                                        <p:cTn id="30" dur="1000" fill="hold"/>
                                        <p:tgtEl>
                                          <p:spTgt spid="17410"/>
                                        </p:tgtEl>
                                        <p:attrNameLst>
                                          <p:attrName>ppt_x</p:attrName>
                                        </p:attrNameLst>
                                      </p:cBhvr>
                                      <p:tavLst>
                                        <p:tav tm="0">
                                          <p:val>
                                            <p:strVal val="#ppt_x"/>
                                          </p:val>
                                        </p:tav>
                                        <p:tav tm="100000">
                                          <p:val>
                                            <p:strVal val="#ppt_x"/>
                                          </p:val>
                                        </p:tav>
                                      </p:tavLst>
                                    </p:anim>
                                    <p:anim calcmode="lin" valueType="num">
                                      <p:cBhvr>
                                        <p:cTn id="31"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id="{4A08F1A2-0726-765F-A926-A88CC79891C8}"/>
              </a:ext>
            </a:extLst>
          </p:cNvPr>
          <p:cNvSpPr/>
          <p:nvPr/>
        </p:nvSpPr>
        <p:spPr>
          <a:xfrm>
            <a:off x="6380252" y="4654556"/>
            <a:ext cx="5178175" cy="1181163"/>
          </a:xfrm>
          <a:custGeom>
            <a:avLst/>
            <a:gdLst>
              <a:gd name="connsiteX0" fmla="*/ 0 w 5178175"/>
              <a:gd name="connsiteY0" fmla="*/ 196864 h 1181163"/>
              <a:gd name="connsiteX1" fmla="*/ 196864 w 5178175"/>
              <a:gd name="connsiteY1" fmla="*/ 0 h 1181163"/>
              <a:gd name="connsiteX2" fmla="*/ 4981311 w 5178175"/>
              <a:gd name="connsiteY2" fmla="*/ 0 h 1181163"/>
              <a:gd name="connsiteX3" fmla="*/ 5178175 w 5178175"/>
              <a:gd name="connsiteY3" fmla="*/ 196864 h 1181163"/>
              <a:gd name="connsiteX4" fmla="*/ 5178175 w 5178175"/>
              <a:gd name="connsiteY4" fmla="*/ 984299 h 1181163"/>
              <a:gd name="connsiteX5" fmla="*/ 4981311 w 5178175"/>
              <a:gd name="connsiteY5" fmla="*/ 1181163 h 1181163"/>
              <a:gd name="connsiteX6" fmla="*/ 196864 w 5178175"/>
              <a:gd name="connsiteY6" fmla="*/ 1181163 h 1181163"/>
              <a:gd name="connsiteX7" fmla="*/ 0 w 5178175"/>
              <a:gd name="connsiteY7" fmla="*/ 984299 h 1181163"/>
              <a:gd name="connsiteX8" fmla="*/ 0 w 517817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175" h="1181163" fill="none" extrusionOk="0">
                <a:moveTo>
                  <a:pt x="0" y="196864"/>
                </a:moveTo>
                <a:cubicBezTo>
                  <a:pt x="-17390" y="80866"/>
                  <a:pt x="102034" y="15816"/>
                  <a:pt x="196864" y="0"/>
                </a:cubicBezTo>
                <a:cubicBezTo>
                  <a:pt x="2131671" y="-61902"/>
                  <a:pt x="4463481" y="-101778"/>
                  <a:pt x="4981311" y="0"/>
                </a:cubicBezTo>
                <a:cubicBezTo>
                  <a:pt x="5083283" y="-2117"/>
                  <a:pt x="5189264" y="73362"/>
                  <a:pt x="5178175" y="196864"/>
                </a:cubicBezTo>
                <a:cubicBezTo>
                  <a:pt x="5199068" y="531372"/>
                  <a:pt x="5172876" y="827650"/>
                  <a:pt x="5178175" y="984299"/>
                </a:cubicBezTo>
                <a:cubicBezTo>
                  <a:pt x="5174926" y="1091434"/>
                  <a:pt x="5086825" y="1166321"/>
                  <a:pt x="4981311" y="1181163"/>
                </a:cubicBezTo>
                <a:cubicBezTo>
                  <a:pt x="3179203" y="1038771"/>
                  <a:pt x="2082096" y="1292264"/>
                  <a:pt x="196864" y="1181163"/>
                </a:cubicBezTo>
                <a:cubicBezTo>
                  <a:pt x="81957" y="1184256"/>
                  <a:pt x="-1590" y="1100273"/>
                  <a:pt x="0" y="984299"/>
                </a:cubicBezTo>
                <a:cubicBezTo>
                  <a:pt x="-2077" y="865288"/>
                  <a:pt x="62760" y="327503"/>
                  <a:pt x="0" y="196864"/>
                </a:cubicBezTo>
                <a:close/>
              </a:path>
              <a:path w="5178175" h="1181163" stroke="0" extrusionOk="0">
                <a:moveTo>
                  <a:pt x="0" y="196864"/>
                </a:moveTo>
                <a:cubicBezTo>
                  <a:pt x="-10847" y="73804"/>
                  <a:pt x="84535" y="-6029"/>
                  <a:pt x="196864" y="0"/>
                </a:cubicBezTo>
                <a:cubicBezTo>
                  <a:pt x="2475938" y="-164947"/>
                  <a:pt x="2705150" y="-52288"/>
                  <a:pt x="4981311" y="0"/>
                </a:cubicBezTo>
                <a:cubicBezTo>
                  <a:pt x="5089288" y="-11714"/>
                  <a:pt x="5163298" y="90521"/>
                  <a:pt x="5178175" y="196864"/>
                </a:cubicBezTo>
                <a:cubicBezTo>
                  <a:pt x="5166531" y="348354"/>
                  <a:pt x="5146058" y="689560"/>
                  <a:pt x="5178175" y="984299"/>
                </a:cubicBezTo>
                <a:cubicBezTo>
                  <a:pt x="5181270" y="1097019"/>
                  <a:pt x="5083465" y="1169206"/>
                  <a:pt x="4981311" y="1181163"/>
                </a:cubicBezTo>
                <a:cubicBezTo>
                  <a:pt x="3298077" y="1339704"/>
                  <a:pt x="132376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ẽ bức tranh cổ động bảo vệ nguồn nước</a:t>
            </a:r>
            <a:endParaRPr kumimoji="1" lang="zh-CN" altLang="en-US" sz="36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8434" name="Picture 2" descr="Tổng hợp 57+ tranh bảo vệ nguồn nước tuyệt vời nhất - thtantai2.edu.vn">
            <a:extLst>
              <a:ext uri="{FF2B5EF4-FFF2-40B4-BE49-F238E27FC236}">
                <a16:creationId xmlns:a16="http://schemas.microsoft.com/office/drawing/2014/main" id="{C24342E4-2327-F14F-D56C-FF595F795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5996" y="165290"/>
            <a:ext cx="5664646" cy="4003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91976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a:extLst>
              <a:ext uri="{FF2B5EF4-FFF2-40B4-BE49-F238E27FC236}">
                <a16:creationId xmlns:a16="http://schemas.microsoft.com/office/drawing/2014/main" id="{689AB6E6-95FD-8837-C545-B6C9B4787194}"/>
              </a:ext>
            </a:extLst>
          </p:cNvPr>
          <p:cNvPicPr>
            <a:picLocks noChangeAspect="1"/>
          </p:cNvPicPr>
          <p:nvPr/>
        </p:nvPicPr>
        <p:blipFill rotWithShape="1">
          <a:blip r:embed="rId3">
            <a:extLst>
              <a:ext uri="{28A0092B-C50C-407E-A947-70E740481C1C}">
                <a14:useLocalDpi xmlns:a14="http://schemas.microsoft.com/office/drawing/2010/main" val="0"/>
              </a:ext>
            </a:extLst>
          </a:blip>
          <a:srcRect l="19073"/>
          <a:stretch/>
        </p:blipFill>
        <p:spPr>
          <a:xfrm>
            <a:off x="0" y="1130157"/>
            <a:ext cx="5065160" cy="3536389"/>
          </a:xfrm>
          <a:prstGeom prst="rect">
            <a:avLst/>
          </a:prstGeom>
        </p:spPr>
      </p:pic>
      <p:sp>
        <p:nvSpPr>
          <p:cNvPr id="7" name="Hộp Văn bản 26">
            <a:extLst>
              <a:ext uri="{FF2B5EF4-FFF2-40B4-BE49-F238E27FC236}">
                <a16:creationId xmlns:a16="http://schemas.microsoft.com/office/drawing/2014/main" id="{442035C6-DBF5-DA4B-E58F-6EBC58647033}"/>
              </a:ext>
            </a:extLst>
          </p:cNvPr>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a:extLst>
              <a:ext uri="{FF2B5EF4-FFF2-40B4-BE49-F238E27FC236}">
                <a16:creationId xmlns:a16="http://schemas.microsoft.com/office/drawing/2014/main" id="{9AA4A007-CC01-6EAC-AF78-20ADDF077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a:extLst>
              <a:ext uri="{FF2B5EF4-FFF2-40B4-BE49-F238E27FC236}">
                <a16:creationId xmlns:a16="http://schemas.microsoft.com/office/drawing/2014/main" id="{4A08F1A2-0726-765F-A926-A88CC79891C8}"/>
              </a:ext>
            </a:extLst>
          </p:cNvPr>
          <p:cNvSpPr/>
          <p:nvPr/>
        </p:nvSpPr>
        <p:spPr>
          <a:xfrm>
            <a:off x="5732980" y="4654556"/>
            <a:ext cx="6102849" cy="1705147"/>
          </a:xfrm>
          <a:custGeom>
            <a:avLst/>
            <a:gdLst>
              <a:gd name="connsiteX0" fmla="*/ 0 w 6102849"/>
              <a:gd name="connsiteY0" fmla="*/ 284197 h 1705147"/>
              <a:gd name="connsiteX1" fmla="*/ 284197 w 6102849"/>
              <a:gd name="connsiteY1" fmla="*/ 0 h 1705147"/>
              <a:gd name="connsiteX2" fmla="*/ 5818652 w 6102849"/>
              <a:gd name="connsiteY2" fmla="*/ 0 h 1705147"/>
              <a:gd name="connsiteX3" fmla="*/ 6102849 w 6102849"/>
              <a:gd name="connsiteY3" fmla="*/ 284197 h 1705147"/>
              <a:gd name="connsiteX4" fmla="*/ 6102849 w 6102849"/>
              <a:gd name="connsiteY4" fmla="*/ 1420950 h 1705147"/>
              <a:gd name="connsiteX5" fmla="*/ 5818652 w 6102849"/>
              <a:gd name="connsiteY5" fmla="*/ 1705147 h 1705147"/>
              <a:gd name="connsiteX6" fmla="*/ 284197 w 6102849"/>
              <a:gd name="connsiteY6" fmla="*/ 1705147 h 1705147"/>
              <a:gd name="connsiteX7" fmla="*/ 0 w 6102849"/>
              <a:gd name="connsiteY7" fmla="*/ 1420950 h 1705147"/>
              <a:gd name="connsiteX8" fmla="*/ 0 w 6102849"/>
              <a:gd name="connsiteY8" fmla="*/ 284197 h 17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2849" h="1705147" fill="none" extrusionOk="0">
                <a:moveTo>
                  <a:pt x="0" y="284197"/>
                </a:moveTo>
                <a:cubicBezTo>
                  <a:pt x="-6794" y="124398"/>
                  <a:pt x="131158" y="4461"/>
                  <a:pt x="284197" y="0"/>
                </a:cubicBezTo>
                <a:cubicBezTo>
                  <a:pt x="1948812" y="-61902"/>
                  <a:pt x="3841819" y="-101778"/>
                  <a:pt x="5818652" y="0"/>
                </a:cubicBezTo>
                <a:cubicBezTo>
                  <a:pt x="5967794" y="-2451"/>
                  <a:pt x="6104675" y="124806"/>
                  <a:pt x="6102849" y="284197"/>
                </a:cubicBezTo>
                <a:cubicBezTo>
                  <a:pt x="6192430" y="598696"/>
                  <a:pt x="6064659" y="1043588"/>
                  <a:pt x="6102849" y="1420950"/>
                </a:cubicBezTo>
                <a:cubicBezTo>
                  <a:pt x="6089464" y="1571355"/>
                  <a:pt x="5971062" y="1684127"/>
                  <a:pt x="5818652" y="1705147"/>
                </a:cubicBezTo>
                <a:cubicBezTo>
                  <a:pt x="4032901" y="1562755"/>
                  <a:pt x="3036546" y="1816248"/>
                  <a:pt x="284197" y="1705147"/>
                </a:cubicBezTo>
                <a:cubicBezTo>
                  <a:pt x="117534" y="1710003"/>
                  <a:pt x="-4913" y="1600307"/>
                  <a:pt x="0" y="1420950"/>
                </a:cubicBezTo>
                <a:cubicBezTo>
                  <a:pt x="54532" y="965068"/>
                  <a:pt x="-72585" y="629918"/>
                  <a:pt x="0" y="284197"/>
                </a:cubicBezTo>
                <a:close/>
              </a:path>
              <a:path w="6102849" h="1705147" stroke="0" extrusionOk="0">
                <a:moveTo>
                  <a:pt x="0" y="284197"/>
                </a:moveTo>
                <a:cubicBezTo>
                  <a:pt x="-10970" y="112740"/>
                  <a:pt x="111626" y="-26115"/>
                  <a:pt x="284197" y="0"/>
                </a:cubicBezTo>
                <a:cubicBezTo>
                  <a:pt x="2883011" y="-164947"/>
                  <a:pt x="3775614" y="-52288"/>
                  <a:pt x="5818652" y="0"/>
                </a:cubicBezTo>
                <a:cubicBezTo>
                  <a:pt x="5973833" y="-27831"/>
                  <a:pt x="6078301" y="131169"/>
                  <a:pt x="6102849" y="284197"/>
                </a:cubicBezTo>
                <a:cubicBezTo>
                  <a:pt x="6115085" y="573328"/>
                  <a:pt x="6145953" y="1043063"/>
                  <a:pt x="6102849" y="1420950"/>
                </a:cubicBezTo>
                <a:cubicBezTo>
                  <a:pt x="6114120" y="1592460"/>
                  <a:pt x="5973585" y="1701462"/>
                  <a:pt x="5818652" y="1705147"/>
                </a:cubicBezTo>
                <a:cubicBezTo>
                  <a:pt x="3301164" y="1863688"/>
                  <a:pt x="2348741" y="1563311"/>
                  <a:pt x="284197" y="1705147"/>
                </a:cubicBezTo>
                <a:cubicBezTo>
                  <a:pt x="126969" y="1709888"/>
                  <a:pt x="27424" y="1568372"/>
                  <a:pt x="0" y="1420950"/>
                </a:cubicBezTo>
                <a:cubicBezTo>
                  <a:pt x="13508" y="1167499"/>
                  <a:pt x="-4167" y="731107"/>
                  <a:pt x="0" y="284197"/>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a:solidFill>
                  <a:srgbClr val="FF0000"/>
                </a:solidFill>
                <a:cs typeface="Arial" panose="020B0604020202020204" pitchFamily="34" charset="0"/>
              </a:rPr>
              <a:t>Ủ</a:t>
            </a:r>
            <a:r>
              <a:rPr lang="vi-VN" altLang="zh-CN" sz="3200" b="1" dirty="0">
                <a:solidFill>
                  <a:srgbClr val="FF0000"/>
                </a:solidFill>
                <a:cs typeface="Arial" panose="020B0604020202020204" pitchFamily="34" charset="0"/>
              </a:rPr>
              <a:t>ng hộ bạn và những người xung quanh nếu họ có hành động bảo vệ nguồn nước</a:t>
            </a:r>
            <a:endParaRPr kumimoji="1" lang="zh-CN" altLang="en-US" sz="3200" b="1" i="0" u="none" strike="noStrike" kern="1200" cap="none" spc="0" normalizeH="0" baseline="0" noProof="0" dirty="0">
              <a:ln>
                <a:noFill/>
              </a:ln>
              <a:solidFill>
                <a:srgbClr val="FF0000"/>
              </a:solidFill>
              <a:effectLst/>
              <a:uLnTx/>
              <a:uFillTx/>
              <a:latin typeface="Arial"/>
              <a:ea typeface="微软雅黑" panose="020B0503020204020204" pitchFamily="34" charset="-122"/>
              <a:cs typeface="Arial" panose="020B0604020202020204" pitchFamily="34" charset="0"/>
            </a:endParaRPr>
          </a:p>
        </p:txBody>
      </p:sp>
      <p:pic>
        <p:nvPicPr>
          <p:cNvPr id="19458" name="Picture 2" descr="Nghệ An Xanh - Nhóm bạn trẻ gen Z tình nguyện dọn rác, làm sạch môi trường">
            <a:extLst>
              <a:ext uri="{FF2B5EF4-FFF2-40B4-BE49-F238E27FC236}">
                <a16:creationId xmlns:a16="http://schemas.microsoft.com/office/drawing/2014/main" id="{C1316F2F-23F0-CCC3-D4E0-F045160F9A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4076" y="364700"/>
            <a:ext cx="5721422" cy="381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3003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1000"/>
                                        <p:tgtEl>
                                          <p:spTgt spid="19458"/>
                                        </p:tgtEl>
                                      </p:cBhvr>
                                    </p:animEffect>
                                    <p:anim calcmode="lin" valueType="num">
                                      <p:cBhvr>
                                        <p:cTn id="13" dur="1000" fill="hold"/>
                                        <p:tgtEl>
                                          <p:spTgt spid="19458"/>
                                        </p:tgtEl>
                                        <p:attrNameLst>
                                          <p:attrName>ppt_x</p:attrName>
                                        </p:attrNameLst>
                                      </p:cBhvr>
                                      <p:tavLst>
                                        <p:tav tm="0">
                                          <p:val>
                                            <p:strVal val="#ppt_x"/>
                                          </p:val>
                                        </p:tav>
                                        <p:tav tm="100000">
                                          <p:val>
                                            <p:strVal val="#ppt_x"/>
                                          </p:val>
                                        </p:tav>
                                      </p:tavLst>
                                    </p:anim>
                                    <p:anim calcmode="lin" valueType="num">
                                      <p:cBhvr>
                                        <p:cTn id="14"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C276182-D53E-CD99-AD49-8532698392E9}"/>
              </a:ext>
            </a:extLst>
          </p:cNvPr>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11CC881-C595-078C-0881-E7F87639251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29B88589-0F45-872E-B76A-CB01ADD2244C}"/>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BDA793F7-5925-01BA-3910-796BAA12003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D643B4F1-72D0-19EC-BB2B-F2B364C7FBFD}"/>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5" name="Picture 2">
            <a:extLst>
              <a:ext uri="{FF2B5EF4-FFF2-40B4-BE49-F238E27FC236}">
                <a16:creationId xmlns:a16="http://schemas.microsoft.com/office/drawing/2014/main" id="{E5864849-E8BB-8BCC-02BB-F591A1BE9AE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2A2CA9C1-82A6-D2A4-3769-95BEDAC04CF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CE4F012C-59A7-1D4F-7ABB-1098F6900CA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BA85D96C-FB1A-963A-6771-98C309E6ABF9}"/>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CA13B7A-063E-FD14-D30D-64FDB7E29B93}"/>
              </a:ext>
            </a:extLst>
          </p:cNvPr>
          <p:cNvPicPr>
            <a:picLocks noChangeAspect="1"/>
          </p:cNvPicPr>
          <p:nvPr/>
        </p:nvPicPr>
        <p:blipFill>
          <a:blip r:embed="rId4"/>
          <a:stretch>
            <a:fillRect/>
          </a:stretch>
        </p:blipFill>
        <p:spPr>
          <a:xfrm>
            <a:off x="3042090" y="283439"/>
            <a:ext cx="6005080" cy="1359526"/>
          </a:xfrm>
          <a:prstGeom prst="rect">
            <a:avLst/>
          </a:prstGeom>
        </p:spPr>
      </p:pic>
    </p:spTree>
    <p:extLst>
      <p:ext uri="{BB962C8B-B14F-4D97-AF65-F5344CB8AC3E}">
        <p14:creationId xmlns:p14="http://schemas.microsoft.com/office/powerpoint/2010/main" val="216380067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1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nodeType="withEffect">
                                  <p:stCondLst>
                                    <p:cond delay="1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nodeType="withEffect">
                                  <p:stCondLst>
                                    <p:cond delay="10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nodeType="withEffect">
                                  <p:stCondLst>
                                    <p:cond delay="10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3"/>
          <a:stretch>
            <a:fillRect/>
          </a:stretch>
        </p:blipFill>
        <p:spPr>
          <a:xfrm>
            <a:off x="-87630" y="1294765"/>
            <a:ext cx="5198745" cy="4820285"/>
          </a:xfrm>
          <a:prstGeom prst="rect">
            <a:avLst/>
          </a:prstGeom>
        </p:spPr>
      </p:pic>
      <p:pic>
        <p:nvPicPr>
          <p:cNvPr id="3" name="Picture 2">
            <a:extLst>
              <a:ext uri="{FF2B5EF4-FFF2-40B4-BE49-F238E27FC236}">
                <a16:creationId xmlns:a16="http://schemas.microsoft.com/office/drawing/2014/main" id="{2AF644C3-327E-0A5C-C5FB-277134CCECAF}"/>
              </a:ext>
            </a:extLst>
          </p:cNvPr>
          <p:cNvPicPr>
            <a:picLocks noChangeAspect="1"/>
          </p:cNvPicPr>
          <p:nvPr/>
        </p:nvPicPr>
        <p:blipFill>
          <a:blip r:embed="rId4"/>
          <a:stretch>
            <a:fillRect/>
          </a:stretch>
        </p:blipFill>
        <p:spPr>
          <a:xfrm>
            <a:off x="3463620" y="870596"/>
            <a:ext cx="9559357" cy="4767485"/>
          </a:xfrm>
          <a:prstGeom prst="rect">
            <a:avLst/>
          </a:prstGeom>
        </p:spPr>
      </p:pic>
    </p:spTree>
    <p:extLst>
      <p:ext uri="{BB962C8B-B14F-4D97-AF65-F5344CB8AC3E}">
        <p14:creationId xmlns:p14="http://schemas.microsoft.com/office/powerpoint/2010/main" val="416162621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0C5948B-697F-FF3D-F5F3-3B62539F9B24}"/>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4" action="ppaction://hlinksldjump"/>
            <a:extLst>
              <a:ext uri="{FF2B5EF4-FFF2-40B4-BE49-F238E27FC236}">
                <a16:creationId xmlns:a16="http://schemas.microsoft.com/office/drawing/2014/main" id="{00BE8558-4105-76C9-3B3C-9D5C0B46E5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2795" y="5409459"/>
            <a:ext cx="1416936" cy="1448541"/>
          </a:xfrm>
          <a:prstGeom prst="rect">
            <a:avLst/>
          </a:prstGeom>
        </p:spPr>
      </p:pic>
      <p:grpSp>
        <p:nvGrpSpPr>
          <p:cNvPr id="2" name="Group 1">
            <a:extLst>
              <a:ext uri="{FF2B5EF4-FFF2-40B4-BE49-F238E27FC236}">
                <a16:creationId xmlns:a16="http://schemas.microsoft.com/office/drawing/2014/main" id="{90E7C6B4-3571-BC42-9082-B6845E1EE510}"/>
              </a:ext>
            </a:extLst>
          </p:cNvPr>
          <p:cNvGrpSpPr/>
          <p:nvPr/>
        </p:nvGrpSpPr>
        <p:grpSpPr>
          <a:xfrm>
            <a:off x="1715785" y="1"/>
            <a:ext cx="8928242" cy="1273996"/>
            <a:chOff x="5588904" y="1442301"/>
            <a:chExt cx="5405890" cy="1986699"/>
          </a:xfrm>
        </p:grpSpPr>
        <p:sp>
          <p:nvSpPr>
            <p:cNvPr id="3" name="Double Wave 2">
              <a:extLst>
                <a:ext uri="{FF2B5EF4-FFF2-40B4-BE49-F238E27FC236}">
                  <a16:creationId xmlns:a16="http://schemas.microsoft.com/office/drawing/2014/main" id="{C79DA4EE-3D88-02DE-236D-E4D7B5D3876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8B534A47-1302-7C79-D1DF-DF46954C2056}"/>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pic>
        <p:nvPicPr>
          <p:cNvPr id="1026" name="Picture 2">
            <a:extLst>
              <a:ext uri="{FF2B5EF4-FFF2-40B4-BE49-F238E27FC236}">
                <a16:creationId xmlns:a16="http://schemas.microsoft.com/office/drawing/2014/main" id="{5FCF2C71-D758-588E-91AF-3558E4E0F5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96588" y="1371172"/>
            <a:ext cx="6286500" cy="3581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4D0E4F5-3B7C-E7C1-1D3D-4B391DF020B5}"/>
              </a:ext>
            </a:extLst>
          </p:cNvPr>
          <p:cNvSpPr/>
          <p:nvPr/>
        </p:nvSpPr>
        <p:spPr>
          <a:xfrm>
            <a:off x="4048019" y="5214205"/>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5" name="Picture 4" descr="A picture containing text, font, graphics, design&#10;&#10;Description automatically generated">
            <a:extLst>
              <a:ext uri="{FF2B5EF4-FFF2-40B4-BE49-F238E27FC236}">
                <a16:creationId xmlns:a16="http://schemas.microsoft.com/office/drawing/2014/main" id="{D077A656-5867-16C3-CF25-21ABF382E6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extLst>
      <p:ext uri="{BB962C8B-B14F-4D97-AF65-F5344CB8AC3E}">
        <p14:creationId xmlns:p14="http://schemas.microsoft.com/office/powerpoint/2010/main" val="195350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A93C714-9DA2-0748-F948-6E41BECF36F8}"/>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5" action="ppaction://hlinksldjump"/>
            <a:extLst>
              <a:ext uri="{FF2B5EF4-FFF2-40B4-BE49-F238E27FC236}">
                <a16:creationId xmlns:a16="http://schemas.microsoft.com/office/drawing/2014/main" id="{EEE85DCA-E4DF-1E8F-A3F9-11AC51251C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7F958BD9-4D34-0C94-286D-AD5C4945CBEE}"/>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90E897FA-CF6E-E108-BE30-A56DDC595E95}"/>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7146399-BB44-2C05-7A83-F7C53E987185}"/>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8" name="Rectangle: Rounded Corners 7">
            <a:extLst>
              <a:ext uri="{FF2B5EF4-FFF2-40B4-BE49-F238E27FC236}">
                <a16:creationId xmlns:a16="http://schemas.microsoft.com/office/drawing/2014/main" id="{65ED8265-1BE6-1449-8347-3E06BB700A6A}"/>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2050" name="Picture 2" descr="CÁCH DỌN AO ĐẦM NUÔI CÁC ĐÚNG CÁCH">
            <a:extLst>
              <a:ext uri="{FF2B5EF4-FFF2-40B4-BE49-F238E27FC236}">
                <a16:creationId xmlns:a16="http://schemas.microsoft.com/office/drawing/2014/main" id="{5E4B3965-29C7-74B9-CBCC-9DBA3E6055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90471" y="1387824"/>
            <a:ext cx="5823521" cy="3885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03AE9AE-E806-F331-A18D-0FFCC0C3B515}"/>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id="{BFFDFE8A-FDD8-734B-5067-34A38C28BD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A68E7848-6869-5946-01AD-A3E691D032DB}"/>
              </a:ext>
            </a:extLst>
          </p:cNvPr>
          <p:cNvGrpSpPr/>
          <p:nvPr/>
        </p:nvGrpSpPr>
        <p:grpSpPr>
          <a:xfrm>
            <a:off x="1715785" y="1"/>
            <a:ext cx="8928242" cy="1150705"/>
            <a:chOff x="5588904" y="1442301"/>
            <a:chExt cx="5405890" cy="1986699"/>
          </a:xfrm>
        </p:grpSpPr>
        <p:sp>
          <p:nvSpPr>
            <p:cNvPr id="5" name="Double Wave 4">
              <a:extLst>
                <a:ext uri="{FF2B5EF4-FFF2-40B4-BE49-F238E27FC236}">
                  <a16:creationId xmlns:a16="http://schemas.microsoft.com/office/drawing/2014/main" id="{40ECB28B-9380-65F3-4D5E-099BE3FE63D3}"/>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721B43A-DF4F-E3E8-FC1F-DA5085EE4CC1}"/>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7" name="Rectangle: Rounded Corners 16">
            <a:extLst>
              <a:ext uri="{FF2B5EF4-FFF2-40B4-BE49-F238E27FC236}">
                <a16:creationId xmlns:a16="http://schemas.microsoft.com/office/drawing/2014/main" id="{29CD21CE-B375-6510-7259-86DE706A423B}"/>
              </a:ext>
            </a:extLst>
          </p:cNvPr>
          <p:cNvSpPr/>
          <p:nvPr/>
        </p:nvSpPr>
        <p:spPr>
          <a:xfrm>
            <a:off x="4068568" y="5625172"/>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3074" name="Picture 2" descr="Nước Máy Lọc Với Nước Đóng Bình Loại Nào Tốt Hơn? - The Water MAN">
            <a:extLst>
              <a:ext uri="{FF2B5EF4-FFF2-40B4-BE49-F238E27FC236}">
                <a16:creationId xmlns:a16="http://schemas.microsoft.com/office/drawing/2014/main" id="{A0BF4B70-EEE6-D98D-2714-7F7325AB76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48683" y="1286267"/>
            <a:ext cx="6369549" cy="4246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59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C597643-E13E-25EA-B29E-DDA6917136FC}"/>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id="{25018949-451D-C0E6-69DD-78CF92C230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1096963A-B92F-C516-CDD2-33683D5CBF60}"/>
              </a:ext>
            </a:extLst>
          </p:cNvPr>
          <p:cNvGrpSpPr/>
          <p:nvPr/>
        </p:nvGrpSpPr>
        <p:grpSpPr>
          <a:xfrm>
            <a:off x="1715785" y="1"/>
            <a:ext cx="8928242" cy="1273996"/>
            <a:chOff x="5588904" y="1442301"/>
            <a:chExt cx="5405890" cy="1986699"/>
          </a:xfrm>
        </p:grpSpPr>
        <p:sp>
          <p:nvSpPr>
            <p:cNvPr id="6" name="Double Wave 5">
              <a:extLst>
                <a:ext uri="{FF2B5EF4-FFF2-40B4-BE49-F238E27FC236}">
                  <a16:creationId xmlns:a16="http://schemas.microsoft.com/office/drawing/2014/main" id="{FB8368DC-AF24-5520-3ABE-175D30D7B701}"/>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42B07F7D-B338-A517-BEBB-17833F5CC0BE}"/>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1" name="Rectangle: Rounded Corners 10">
            <a:extLst>
              <a:ext uri="{FF2B5EF4-FFF2-40B4-BE49-F238E27FC236}">
                <a16:creationId xmlns:a16="http://schemas.microsoft.com/office/drawing/2014/main" id="{85C76F07-81FF-DCE8-5F30-97214EB7729E}"/>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12" name="Picture 2" descr="Cận cảnh dòng suối đầu nguồn nhà máy nước sông Đà dính đen dầu thải - Báo  Người lao động">
            <a:extLst>
              <a:ext uri="{FF2B5EF4-FFF2-40B4-BE49-F238E27FC236}">
                <a16:creationId xmlns:a16="http://schemas.microsoft.com/office/drawing/2014/main" id="{008EF972-D069-543A-B657-873F32449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2120" y="1387010"/>
            <a:ext cx="5205573" cy="390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247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85CB1E3-7F29-DA5C-B40C-D33818BD6671}"/>
              </a:ext>
            </a:extLst>
          </p:cNvPr>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3" action="ppaction://hlinksldjump"/>
            <a:extLst>
              <a:ext uri="{FF2B5EF4-FFF2-40B4-BE49-F238E27FC236}">
                <a16:creationId xmlns:a16="http://schemas.microsoft.com/office/drawing/2014/main" id="{C8743B85-D3AB-08E7-409F-CAB60BCC44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95" y="5409459"/>
            <a:ext cx="1416936" cy="1448541"/>
          </a:xfrm>
          <a:prstGeom prst="rect">
            <a:avLst/>
          </a:prstGeom>
        </p:spPr>
      </p:pic>
      <p:grpSp>
        <p:nvGrpSpPr>
          <p:cNvPr id="4" name="Group 3">
            <a:extLst>
              <a:ext uri="{FF2B5EF4-FFF2-40B4-BE49-F238E27FC236}">
                <a16:creationId xmlns:a16="http://schemas.microsoft.com/office/drawing/2014/main" id="{FDA97ADB-CA61-54FA-8CA8-29FB457B0777}"/>
              </a:ext>
            </a:extLst>
          </p:cNvPr>
          <p:cNvGrpSpPr/>
          <p:nvPr/>
        </p:nvGrpSpPr>
        <p:grpSpPr>
          <a:xfrm>
            <a:off x="1715785" y="1"/>
            <a:ext cx="8928242" cy="1273996"/>
            <a:chOff x="5588904" y="1442301"/>
            <a:chExt cx="5405890" cy="1986699"/>
          </a:xfrm>
        </p:grpSpPr>
        <p:sp>
          <p:nvSpPr>
            <p:cNvPr id="5" name="Double Wave 4">
              <a:extLst>
                <a:ext uri="{FF2B5EF4-FFF2-40B4-BE49-F238E27FC236}">
                  <a16:creationId xmlns:a16="http://schemas.microsoft.com/office/drawing/2014/main" id="{69A08146-4534-939D-BB61-45F1C1B1647D}"/>
                </a:ext>
              </a:extLst>
            </p:cNvPr>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DCC6082-670F-D4C2-722A-58652E81A74F}"/>
                </a:ext>
              </a:extLst>
            </p:cNvPr>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p>
          </p:txBody>
        </p:sp>
      </p:grpSp>
      <p:sp>
        <p:nvSpPr>
          <p:cNvPr id="10" name="Rectangle: Rounded Corners 9">
            <a:extLst>
              <a:ext uri="{FF2B5EF4-FFF2-40B4-BE49-F238E27FC236}">
                <a16:creationId xmlns:a16="http://schemas.microsoft.com/office/drawing/2014/main" id="{DB1BC6E2-31F2-4CB6-1578-ED89197253D1}"/>
              </a:ext>
            </a:extLst>
          </p:cNvPr>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4100" name="Picture 4" descr="10 Thương hiệu nước uống đóng chai cực tốt cho sức khỏe">
            <a:extLst>
              <a:ext uri="{FF2B5EF4-FFF2-40B4-BE49-F238E27FC236}">
                <a16:creationId xmlns:a16="http://schemas.microsoft.com/office/drawing/2014/main" id="{7679D1A6-3A5F-8158-8F8E-F449628D0A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3227" y="1321770"/>
            <a:ext cx="4315146" cy="3883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983</Words>
  <Application>Microsoft Office PowerPoint</Application>
  <PresentationFormat>Màn hình rộng</PresentationFormat>
  <Paragraphs>113</Paragraphs>
  <Slides>46</Slides>
  <Notes>39</Notes>
  <HiddenSlides>0</HiddenSlides>
  <MMClips>1</MMClips>
  <ScaleCrop>false</ScaleCrop>
  <HeadingPairs>
    <vt:vector size="6" baseType="variant">
      <vt:variant>
        <vt:lpstr>Phông được Dùng</vt:lpstr>
      </vt:variant>
      <vt:variant>
        <vt:i4>9</vt:i4>
      </vt:variant>
      <vt:variant>
        <vt:lpstr>Chủ đề</vt:lpstr>
      </vt:variant>
      <vt:variant>
        <vt:i4>3</vt:i4>
      </vt:variant>
      <vt:variant>
        <vt:lpstr>Tiêu đề Bản chiếu</vt:lpstr>
      </vt:variant>
      <vt:variant>
        <vt:i4>46</vt:i4>
      </vt:variant>
    </vt:vector>
  </HeadingPairs>
  <TitlesOfParts>
    <vt:vector size="58" baseType="lpstr">
      <vt:lpstr>等线</vt:lpstr>
      <vt:lpstr>宋体</vt:lpstr>
      <vt:lpstr>Arial</vt:lpstr>
      <vt:lpstr>Calibri</vt:lpstr>
      <vt:lpstr>Calibri Light</vt:lpstr>
      <vt:lpstr>Cambria</vt:lpstr>
      <vt:lpstr>Pattaya</vt:lpstr>
      <vt:lpstr>UTM Edwardian</vt:lpstr>
      <vt:lpstr>字魂59号-创粗黑</vt:lpstr>
      <vt:lpstr>1_Office Theme</vt:lpstr>
      <vt:lpstr>Office Theme</vt:lpstr>
      <vt:lpstr>第一PPT，www.1ppt.com</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ngothikimoanhncs@gmail.com</cp:lastModifiedBy>
  <cp:revision>57</cp:revision>
  <dcterms:created xsi:type="dcterms:W3CDTF">2023-04-10T09:50:12Z</dcterms:created>
  <dcterms:modified xsi:type="dcterms:W3CDTF">2023-09-24T08:52:05Z</dcterms:modified>
</cp:coreProperties>
</file>