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63" r:id="rId11"/>
    <p:sldId id="274" r:id="rId12"/>
    <p:sldId id="262" r:id="rId13"/>
    <p:sldId id="26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88616" y="3594289"/>
            <a:ext cx="5321085" cy="16557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Trường: TH Nguyễn Công Sáu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32" y="1690688"/>
            <a:ext cx="8653081" cy="498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9" y="1472302"/>
            <a:ext cx="7415581" cy="509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210978"/>
            <a:ext cx="1636989" cy="1526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4" y="397942"/>
            <a:ext cx="9486476" cy="90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978"/>
            <a:ext cx="6743700" cy="168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3" y="1844835"/>
            <a:ext cx="513469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7" y="622640"/>
            <a:ext cx="10370048" cy="810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74210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328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454678" y="1476546"/>
            <a:ext cx="950322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" y="2310119"/>
            <a:ext cx="7329470" cy="202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752"/>
          <a:stretch/>
        </p:blipFill>
        <p:spPr>
          <a:xfrm>
            <a:off x="5854261" y="3478924"/>
            <a:ext cx="5977174" cy="32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/>
        </p:blipFill>
        <p:spPr>
          <a:xfrm>
            <a:off x="1458499" y="543050"/>
            <a:ext cx="10370048" cy="747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38711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402165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539918" y="1398567"/>
            <a:ext cx="9503229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3" y="2258019"/>
            <a:ext cx="4359661" cy="425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0" y="1929649"/>
            <a:ext cx="1921379" cy="4868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690688"/>
            <a:ext cx="2648320" cy="376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3" y="1802550"/>
            <a:ext cx="2734057" cy="4534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7" y="1690688"/>
            <a:ext cx="2686425" cy="412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59" y="0"/>
            <a:ext cx="3290549" cy="6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3" y="-28939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2316163"/>
            <a:ext cx="9793067" cy="3124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8727" y="148205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(3 tiết)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2395983"/>
            <a:ext cx="5506218" cy="382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7" y="2167351"/>
            <a:ext cx="588892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12649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25" y="1190643"/>
            <a:ext cx="6206853" cy="418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60" y="5411492"/>
            <a:ext cx="8471811" cy="13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9" y="1901375"/>
            <a:ext cx="3534268" cy="4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6" y="425903"/>
            <a:ext cx="4715533" cy="609685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>
          <a:xfrm>
            <a:off x="55296" y="1433745"/>
            <a:ext cx="7750165" cy="528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3" y="1433745"/>
            <a:ext cx="6715350" cy="15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3" y="1264676"/>
            <a:ext cx="8897652" cy="54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1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7" y="156645"/>
            <a:ext cx="1295059" cy="126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1027906"/>
            <a:ext cx="8245888" cy="426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78" y="5458432"/>
            <a:ext cx="6623243" cy="1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" y="1374293"/>
            <a:ext cx="5239013" cy="505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407419"/>
            <a:ext cx="6231291" cy="1226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8" y="4183152"/>
            <a:ext cx="6139442" cy="565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Custom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5</cp:revision>
  <dcterms:created xsi:type="dcterms:W3CDTF">2022-09-04T03:11:01Z</dcterms:created>
  <dcterms:modified xsi:type="dcterms:W3CDTF">2023-09-24T01:16:32Z</dcterms:modified>
</cp:coreProperties>
</file>