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5" r:id="rId3"/>
    <p:sldId id="343" r:id="rId4"/>
    <p:sldId id="291" r:id="rId5"/>
    <p:sldId id="309" r:id="rId6"/>
    <p:sldId id="310" r:id="rId7"/>
    <p:sldId id="311" r:id="rId8"/>
    <p:sldId id="333" r:id="rId9"/>
    <p:sldId id="312" r:id="rId10"/>
    <p:sldId id="300" r:id="rId11"/>
    <p:sldId id="339" r:id="rId12"/>
    <p:sldId id="334" r:id="rId13"/>
    <p:sldId id="335" r:id="rId14"/>
    <p:sldId id="336" r:id="rId15"/>
    <p:sldId id="340" r:id="rId16"/>
    <p:sldId id="341" r:id="rId17"/>
    <p:sldId id="337" r:id="rId18"/>
    <p:sldId id="342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9900"/>
    <a:srgbClr val="FF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2006" y="-830"/>
      </p:cViewPr>
      <p:guideLst>
        <p:guide orient="horz" pos="2173"/>
        <p:guide pos="2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0074" y="59438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712" y="2677672"/>
            <a:ext cx="8464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</a:t>
            </a:r>
          </a:p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</a:t>
            </a:r>
            <a:endParaRPr lang="en-US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48310" y="1920875"/>
            <a:ext cx="8488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Vẽ hoặc xé, dán một sản phẩm mĩ thuật kết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của hình cơ bản mà em yêu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709567" y="714926"/>
            <a:ext cx="280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1232803"/>
            <a:ext cx="8749865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KẾT HỢP CỦA CÁC HÌNH CƠ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4" y="2433199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521204" y="4378674"/>
            <a:ext cx="3050796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50FFD6-615D-4A67-977A-358F5009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7021" r="15310" b="13606"/>
          <a:stretch/>
        </p:blipFill>
        <p:spPr>
          <a:xfrm>
            <a:off x="724395" y="2244436"/>
            <a:ext cx="8051470" cy="4215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397" y="196860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2023</a:t>
            </a: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3401195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20040" y="311150"/>
            <a:ext cx="612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tập, thực hành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Thảo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4029" y="1531719"/>
            <a:ext cx="79152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trình bày sản phẩm tiết trước, HS cùng nhau thảo luận theo câu hỏi trong sách Mĩ thuật lớp 2.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hình ảnh trong bài thực hành gợi cho em liên tưởng đến những sự vật gì?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sự vật này được kết hợp từ các hình nào? Hãy mô tả cách thể hiện bài thực hành với các bạn trong nhóm.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nhận ra bạn đã sử dụng chất liệu gì để thể hiện?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Với những hình cơ bản thể hiện trong SPMT của bạn, em có thể tạo ra hình ảnh nào khác</a:t>
            </a: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643" y="415636"/>
            <a:ext cx="320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Vận 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40388" r="52451" b="14001"/>
          <a:stretch>
            <a:fillRect/>
          </a:stretch>
        </p:blipFill>
        <p:spPr bwMode="auto">
          <a:xfrm>
            <a:off x="546262" y="2018805"/>
            <a:ext cx="7398329" cy="42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263" y="1061967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HS quan sát tranh và trả lời câu hỏi.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310" y="1020445"/>
            <a:ext cx="2980055" cy="70675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28294" y="1920875"/>
            <a:ext cx="8488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HS thực hiện: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Vẽ một bức tranh có sự kết hợp của hình cơ bản đã học và trang trí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18163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1232803"/>
            <a:ext cx="8749865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KẾT HỢP CỦA CÁC HÌNH CƠ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 3)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4" y="2433199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521204" y="4378674"/>
            <a:ext cx="3050796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50FFD6-615D-4A67-977A-358F5009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7021" r="15310" b="13606"/>
          <a:stretch/>
        </p:blipFill>
        <p:spPr>
          <a:xfrm>
            <a:off x="724395" y="2244436"/>
            <a:ext cx="8051470" cy="4215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397" y="196860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10 tháng  10 năm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2443239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642" y="415636"/>
            <a:ext cx="542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Vận dụng (tt)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263" y="1061967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HS hoàn thiện sản 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9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14" y="786556"/>
            <a:ext cx="79920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 bày nhận xét cuối chủ đề.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GV tổ chức cho HS trưng bày sản phẩm cá nhân chia sẻ cảm nhận và giới thiệu sản phẩm theo một số gợi ý sau: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Bạn đã tạo được sản phẩm MT từ những hình cơ bản nào?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Màu sắc của các hình ảnh như thế nào?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Em thích sản phẩm nào nhất? Vì sao?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GV cùng HS nhận xét, đánh giá các sản phẩm chủ yếu trên tinh thần động viên, khích lệ HS.</a:t>
            </a:r>
          </a:p>
        </p:txBody>
      </p:sp>
    </p:spTree>
    <p:extLst>
      <p:ext uri="{BB962C8B-B14F-4D97-AF65-F5344CB8AC3E}">
        <p14:creationId xmlns:p14="http://schemas.microsoft.com/office/powerpoint/2010/main" val="19050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45770" y="734060"/>
            <a:ext cx="852424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HS nêu lại kiến thức bài học.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tiết học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Nhắc HS lưu giữ sản phẩm cho tiết sau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đồ dùng học tập: Bút chì, tẩy, giấy vẽ, màu vẽ, tranh ảnh...liên quan đến bài học sau.	</a:t>
            </a:r>
          </a:p>
        </p:txBody>
      </p:sp>
    </p:spTree>
    <p:extLst>
      <p:ext uri="{BB962C8B-B14F-4D97-AF65-F5344CB8AC3E}">
        <p14:creationId xmlns:p14="http://schemas.microsoft.com/office/powerpoint/2010/main" val="18673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78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326" y="887733"/>
            <a:ext cx="3621460" cy="279166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1925454" y="2034186"/>
            <a:ext cx="58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vật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997835" y="824865"/>
            <a:ext cx="758190" cy="996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1740" y="1821815"/>
            <a:ext cx="1769745" cy="14922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2845435" y="3304540"/>
            <a:ext cx="1062990" cy="29146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997575" y="1369060"/>
            <a:ext cx="2467610" cy="19450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996940" y="243205"/>
            <a:ext cx="2468245" cy="11258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64160" y="3982720"/>
            <a:ext cx="3644265" cy="2320290"/>
          </a:xfrm>
          <a:prstGeom prst="triangl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1570" y="4653915"/>
            <a:ext cx="1909445" cy="16490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8940" y="3883025"/>
            <a:ext cx="2647950" cy="25463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6940" y="4344670"/>
            <a:ext cx="1631315" cy="15963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12 năm 2020</a:t>
            </a:r>
          </a:p>
          <a:p>
            <a:pPr algn="ctr"/>
            <a:r>
              <a:rPr lang="en-US" sz="26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26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1232803"/>
            <a:ext cx="8749865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KẾT HỢP CỦA CÁC HÌNH CƠ BẢN (số tiết: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tiết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4" y="2433199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521204" y="4378674"/>
            <a:ext cx="3050796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707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397" y="196860"/>
            <a:ext cx="81523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26 tháng 9 năm 2023</a:t>
            </a:r>
          </a:p>
          <a:p>
            <a:pPr algn="ctr"/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50FFD6-615D-4A67-977A-358F5009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7021" r="15310" b="13606"/>
          <a:stretch/>
        </p:blipFill>
        <p:spPr>
          <a:xfrm>
            <a:off x="724395" y="2244436"/>
            <a:ext cx="8051470" cy="42157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4370"/>
            <a:ext cx="3609340" cy="7861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38455" y="164465"/>
            <a:ext cx="784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thành kiến thức mới: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1545" y="1635125"/>
            <a:ext cx="1454150" cy="3221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994025" y="1718945"/>
            <a:ext cx="5600700" cy="325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282575" y="4973320"/>
            <a:ext cx="8451850" cy="1353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nhận thấy hình ảnh này được kết hợp từ những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hình cơ bản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193040"/>
            <a:ext cx="2468880" cy="4154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5" y="3776345"/>
            <a:ext cx="4272915" cy="271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470" y="697865"/>
            <a:ext cx="2945765" cy="256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24" y="433659"/>
            <a:ext cx="3004457" cy="2820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702091"/>
            <a:ext cx="2227941" cy="22843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8950" y="3758565"/>
            <a:ext cx="2735580" cy="244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62560" y="707390"/>
            <a:ext cx="86086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nhớ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cơ bản kết hợp với nhau giúp ta có thể liên tưởng đến rất nhiều vật trong cuộc sống.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kết hợp đó có thể là phép cộng giữa các hình hoặc là sự lặp lại ( tùy vào sự hình thành hoặc tính năng sử dụng của đồ vật, sự vật.)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90" y="1482090"/>
            <a:ext cx="3618230" cy="3893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5" y="768996"/>
            <a:ext cx="4647570" cy="45228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95705" y="4225290"/>
            <a:ext cx="3333750" cy="23812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43280" y="1427480"/>
            <a:ext cx="4038600" cy="264668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328295" y="243205"/>
            <a:ext cx="4535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thể hiện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569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Chủ đề 3: SỰ KẾT HỢP CỦA CÁC HÌNH CƠ BẢN (số tiết: 3) Thực hiện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3: SỰ KẾT HỢP CỦA CÁC HÌNH CƠ BẢN (tiết 2) </vt:lpstr>
      <vt:lpstr>PowerPoint Presentation</vt:lpstr>
      <vt:lpstr>PowerPoint Presentation</vt:lpstr>
      <vt:lpstr>PowerPoint Presentation</vt:lpstr>
      <vt:lpstr>Chủ đề 3: SỰ KẾT HỢP CỦA CÁC HÌNH CƠ BẢN  ( tiết 3)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145</cp:revision>
  <dcterms:created xsi:type="dcterms:W3CDTF">2020-11-02T00:50:00Z</dcterms:created>
  <dcterms:modified xsi:type="dcterms:W3CDTF">2023-09-30T10:04:33Z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57500927FE28471BA1DF8623B3B22C1B</vt:lpwstr>
  </property>
</Properties>
</file>