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6" r:id="rId15"/>
    <p:sldId id="284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4D08-F412-4682-8252-B54A7787D29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3"/>
          <p:cNvSpPr>
            <a:spLocks noGrp="1"/>
          </p:cNvSpPr>
          <p:nvPr>
            <p:ph type="ctrTitle" idx="4294967295"/>
          </p:nvPr>
        </p:nvSpPr>
        <p:spPr>
          <a:xfrm>
            <a:off x="2438401" y="5319534"/>
            <a:ext cx="6934199" cy="795231"/>
          </a:xfrm>
          <a:ln>
            <a:solidFill>
              <a:schemeClr val="accent1"/>
            </a:solidFill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vert="horz" lIns="109728" tIns="54864" rIns="109728" bIns="54864" rtlCol="0" anchor="ctr">
            <a:normAutofit/>
          </a:bodyPr>
          <a:lstStyle/>
          <a:p>
            <a:pPr defTabSz="1097280">
              <a:defRPr/>
            </a:pP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Diễm 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084087" y="1005842"/>
            <a:ext cx="5893594" cy="62290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3525772" y="4280319"/>
            <a:ext cx="4801195" cy="8286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NGUYỄN CÔNG SÁU</a:t>
            </a: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4172679" y="2238148"/>
            <a:ext cx="3507383" cy="1458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2395" y="1333500"/>
            <a:ext cx="117144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Những chấm màu kết hợp tạo nên những hình gì?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Nhiều chấm màu đặt cạnh nhau có tạo nên mảng màu không?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Em có thích cách sử dụng chấm màu tạo nên hình không?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49" y="-80184"/>
            <a:ext cx="1914792" cy="1476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918" y="287575"/>
            <a:ext cx="7812741" cy="841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7" y="945621"/>
            <a:ext cx="10690412" cy="5432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3504" y="2090871"/>
            <a:ext cx="1533869" cy="81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2015" y="5183843"/>
            <a:ext cx="1533869" cy="81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1" y="268941"/>
            <a:ext cx="11295529" cy="4919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065" y="268941"/>
            <a:ext cx="5484969" cy="5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859" y="5686901"/>
            <a:ext cx="8767481" cy="982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65" y="5188604"/>
            <a:ext cx="1719794" cy="1326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63" y="0"/>
            <a:ext cx="1436604" cy="1284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686" y="1"/>
            <a:ext cx="8854313" cy="1681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98" y="1797927"/>
            <a:ext cx="11599816" cy="496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466" y="393825"/>
            <a:ext cx="3625929" cy="707886"/>
          </a:xfrm>
          <a:prstGeom prst="rect">
            <a:avLst/>
          </a:prstGeom>
          <a:solidFill>
            <a:srgbClr val="FF69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397" y="1211498"/>
            <a:ext cx="1075764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tạo chấm màu theo cách của em vào vở bài tập mĩ thuật lớp 2 trang 6; 7.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" y="350520"/>
            <a:ext cx="4588510" cy="5683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40" y="349885"/>
            <a:ext cx="4770755" cy="56845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3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0554" y="972629"/>
            <a:ext cx="245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6682" y="2031742"/>
            <a:ext cx="78934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593056" y="180977"/>
            <a:ext cx="91440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endParaRPr lang="en-US" altLang="en-US" sz="4000" b="1" dirty="0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132"/>
          <p:cNvSpPr>
            <a:spLocks noChangeArrowheads="1"/>
          </p:cNvSpPr>
          <p:nvPr/>
        </p:nvSpPr>
        <p:spPr bwMode="auto">
          <a:xfrm>
            <a:off x="5898356" y="2438402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b="1" u="sng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8782" y="1716524"/>
            <a:ext cx="4611598" cy="19628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1.Khởi </a:t>
            </a:r>
            <a:r>
              <a:rPr lang="en-US" sz="54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10"/>
          <p:cNvSpPr>
            <a:spLocks noChangeShapeType="1" noTextEdit="1"/>
          </p:cNvSpPr>
          <p:nvPr/>
        </p:nvSpPr>
        <p:spPr bwMode="auto">
          <a:xfrm>
            <a:off x="3278983" y="2089150"/>
            <a:ext cx="5560219" cy="1339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80"/>
                  </a:solidFill>
                  <a:round/>
                </a:ln>
                <a:solidFill>
                  <a:srgbClr val="FF00FF"/>
                </a:solidFill>
                <a:effectLst>
                  <a:outerShdw dist="35920" dir="2700135" sy="50000" kx="211576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KIỂM TRA ĐỒ DÙNG HỌC TẬP</a:t>
            </a:r>
          </a:p>
        </p:txBody>
      </p:sp>
      <p:grpSp>
        <p:nvGrpSpPr>
          <p:cNvPr id="6" name="Group -943"/>
          <p:cNvGrpSpPr/>
          <p:nvPr/>
        </p:nvGrpSpPr>
        <p:grpSpPr bwMode="auto">
          <a:xfrm rot="819023">
            <a:off x="5283994" y="4413250"/>
            <a:ext cx="2844404" cy="2743200"/>
            <a:chOff x="2880" y="2640"/>
            <a:chExt cx="2016" cy="2016"/>
          </a:xfrm>
        </p:grpSpPr>
        <p:pic>
          <p:nvPicPr>
            <p:cNvPr id="7" name="Picture 64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5656">
              <a:off x="2880" y="2928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6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8069">
              <a:off x="3360" y="3312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-941"/>
          <p:cNvGrpSpPr/>
          <p:nvPr/>
        </p:nvGrpSpPr>
        <p:grpSpPr bwMode="auto">
          <a:xfrm rot="819023">
            <a:off x="5438934" y="3548380"/>
            <a:ext cx="2844404" cy="2743200"/>
            <a:chOff x="2880" y="2640"/>
            <a:chExt cx="2016" cy="2016"/>
          </a:xfrm>
        </p:grpSpPr>
        <p:pic>
          <p:nvPicPr>
            <p:cNvPr id="10" name="Picture 68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5656">
              <a:off x="2880" y="2928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0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8069">
              <a:off x="3360" y="3312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72" descr="scan000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6916"/>
          <a:stretch>
            <a:fillRect/>
          </a:stretch>
        </p:blipFill>
        <p:spPr bwMode="auto">
          <a:xfrm rot="1860900">
            <a:off x="8273575" y="4154807"/>
            <a:ext cx="124658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 descr="PALETT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410">
            <a:off x="3896759" y="4043363"/>
            <a:ext cx="157281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 descr="39c80f222d714274a1bd6ddqh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5317" y="0"/>
            <a:ext cx="112990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>
            <a:spLocks noChangeArrowheads="1"/>
          </p:cNvSpPr>
          <p:nvPr/>
        </p:nvSpPr>
        <p:spPr bwMode="auto">
          <a:xfrm>
            <a:off x="875211" y="-14961"/>
            <a:ext cx="10842172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altLang="en-US" sz="4000" b="1" u="sng" dirty="0" smtClean="0">
                <a:solidFill>
                  <a:srgbClr val="BD0F7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Mĩ </a:t>
            </a:r>
            <a:r>
              <a:rPr lang="vi-VN" altLang="en-US" sz="4000" b="1" u="sng" dirty="0" smtClean="0">
                <a:solidFill>
                  <a:srgbClr val="BD0F7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Chủ đề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 tiết 1)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3869" y="2347546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60" y="-207512"/>
            <a:ext cx="1157682" cy="1131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897" y="39189"/>
            <a:ext cx="4296375" cy="638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4293628"/>
            <a:ext cx="4687608" cy="2164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68" y="4057316"/>
            <a:ext cx="5591653" cy="2348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46275" y="6490648"/>
            <a:ext cx="2860765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0048" y="6521142"/>
            <a:ext cx="2158429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báo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111" y="953237"/>
            <a:ext cx="6114168" cy="25417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66717" y="3652766"/>
            <a:ext cx="203987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665582"/>
            <a:ext cx="4687608" cy="28294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19131" y="3652994"/>
            <a:ext cx="2326306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0"/>
            <a:ext cx="11123112" cy="1761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74" y="1761384"/>
            <a:ext cx="5757379" cy="40226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3600" y="6165561"/>
            <a:ext cx="1664320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82" y="1761202"/>
            <a:ext cx="5459506" cy="43568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21254" y="6277321"/>
            <a:ext cx="1275078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1706" y="470647"/>
          <a:ext cx="11483788" cy="5351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3788"/>
              </a:tblGrid>
              <a:tr h="1252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hỏi:</a:t>
                      </a:r>
                      <a:endParaRPr lang="en-US" sz="4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2655">
                <a:tc>
                  <a:txBody>
                    <a:bodyPr/>
                    <a:lstStyle/>
                    <a:p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2655">
                <a:tc>
                  <a:txBody>
                    <a:bodyPr/>
                    <a:lstStyle/>
                    <a:p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</a:tr>
              <a:tr h="1593963"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174179"/>
            <a:ext cx="7053942" cy="968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119" y="3692364"/>
            <a:ext cx="5862916" cy="276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3" y="1143001"/>
            <a:ext cx="4165110" cy="5318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577" y="174179"/>
            <a:ext cx="2544839" cy="3518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" y="449330"/>
            <a:ext cx="5290456" cy="616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989" y="449330"/>
            <a:ext cx="5525587" cy="616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217</Words>
  <Application>Microsoft Office PowerPoint</Application>
  <PresentationFormat>Custom</PresentationFormat>
  <Paragraphs>31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Giáo viên: Trần Thị Diễm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viên: Trần Thị Bình</dc:title>
  <dc:creator>84905042158</dc:creator>
  <cp:lastModifiedBy>ADMIN</cp:lastModifiedBy>
  <cp:revision>20</cp:revision>
  <dcterms:created xsi:type="dcterms:W3CDTF">2021-09-09T14:22:00Z</dcterms:created>
  <dcterms:modified xsi:type="dcterms:W3CDTF">2022-05-03T02:44:24Z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1F26D825BBF445119DF084E63DD6051B</vt:lpwstr>
  </property>
</Properties>
</file>