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320" r:id="rId5"/>
    <p:sldId id="258" r:id="rId6"/>
    <p:sldId id="264" r:id="rId7"/>
    <p:sldId id="268" r:id="rId8"/>
    <p:sldId id="321" r:id="rId9"/>
    <p:sldId id="259" r:id="rId10"/>
    <p:sldId id="322" r:id="rId11"/>
    <p:sldId id="271" r:id="rId12"/>
    <p:sldId id="285" r:id="rId13"/>
    <p:sldId id="288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17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466421" y="40234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38E234-107C-5B41-98C2-5F19DD670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30183"/>
              </p:ext>
            </p:extLst>
          </p:nvPr>
        </p:nvGraphicFramePr>
        <p:xfrm>
          <a:off x="1123943" y="1017740"/>
          <a:ext cx="9778519" cy="20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403">
                  <a:extLst>
                    <a:ext uri="{9D8B030D-6E8A-4147-A177-3AD203B41FA5}">
                      <a16:colId xmlns:a16="http://schemas.microsoft.com/office/drawing/2014/main" val="330196026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457856739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554666792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340862067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1271204528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677835701"/>
                    </a:ext>
                  </a:extLst>
                </a:gridCol>
                <a:gridCol w="1263686">
                  <a:extLst>
                    <a:ext uri="{9D8B030D-6E8A-4147-A177-3AD203B41FA5}">
                      <a16:colId xmlns:a16="http://schemas.microsoft.com/office/drawing/2014/main" val="2946917561"/>
                    </a:ext>
                  </a:extLst>
                </a:gridCol>
              </a:tblGrid>
              <a:tr h="624567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16328"/>
                  </a:ext>
                </a:extLst>
              </a:tr>
              <a:tr h="70068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E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493399"/>
                  </a:ext>
                </a:extLst>
              </a:tr>
              <a:tr h="681558">
                <a:tc>
                  <a:txBody>
                    <a:bodyPr/>
                    <a:lstStyle/>
                    <a:p>
                      <a:pPr algn="ctr"/>
                      <a:r>
                        <a:rPr lang="en-VN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8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D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8876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650799-A4F1-C546-AD3C-6B7192F85089}"/>
              </a:ext>
            </a:extLst>
          </p:cNvPr>
          <p:cNvSpPr txBox="1"/>
          <p:nvPr/>
        </p:nvSpPr>
        <p:spPr>
          <a:xfrm>
            <a:off x="4803671" y="240007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601706-A114-A540-963F-5DCE24DB7A06}"/>
              </a:ext>
            </a:extLst>
          </p:cNvPr>
          <p:cNvSpPr txBox="1"/>
          <p:nvPr/>
        </p:nvSpPr>
        <p:spPr>
          <a:xfrm>
            <a:off x="6053228" y="2391057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526444-BD8D-7A41-99F6-D0D496C419F3}"/>
              </a:ext>
            </a:extLst>
          </p:cNvPr>
          <p:cNvSpPr txBox="1"/>
          <p:nvPr/>
        </p:nvSpPr>
        <p:spPr>
          <a:xfrm>
            <a:off x="7373125" y="2400071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455096-F278-BF41-8442-B7AA122EB20C}"/>
              </a:ext>
            </a:extLst>
          </p:cNvPr>
          <p:cNvSpPr txBox="1"/>
          <p:nvPr/>
        </p:nvSpPr>
        <p:spPr>
          <a:xfrm>
            <a:off x="9909211" y="2402944"/>
            <a:ext cx="750977" cy="584775"/>
          </a:xfrm>
          <a:prstGeom prst="rect">
            <a:avLst/>
          </a:prstGeom>
          <a:solidFill>
            <a:srgbClr val="F2D6C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</a:rPr>
              <a:t>17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B33E07-569C-E844-8731-BEAA1DB64AAE}"/>
              </a:ext>
            </a:extLst>
          </p:cNvPr>
          <p:cNvGrpSpPr/>
          <p:nvPr/>
        </p:nvGrpSpPr>
        <p:grpSpPr>
          <a:xfrm>
            <a:off x="763729" y="136384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E1A55E-D6F5-6345-B728-8C3A14BD74D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13EBED-3FB2-E841-8EE5-9572214596B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96708-C368-4748-9187-7300E87A1424}"/>
              </a:ext>
            </a:extLst>
          </p:cNvPr>
          <p:cNvGrpSpPr/>
          <p:nvPr/>
        </p:nvGrpSpPr>
        <p:grpSpPr>
          <a:xfrm>
            <a:off x="876566" y="3074912"/>
            <a:ext cx="605826" cy="830997"/>
            <a:chOff x="3174278" y="237323"/>
            <a:chExt cx="605826" cy="83099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7A66EE9-FADA-3C45-B0B6-59DF2797904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D6F7DD-A4E1-CD49-81FA-61891B1C3C1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930778B-5181-D542-BE34-EC6A0380DB63}"/>
              </a:ext>
            </a:extLst>
          </p:cNvPr>
          <p:cNvSpPr txBox="1"/>
          <p:nvPr/>
        </p:nvSpPr>
        <p:spPr>
          <a:xfrm>
            <a:off x="1536761" y="3293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D5026-D824-6A42-A591-FC5A38FF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9" y="4098771"/>
            <a:ext cx="4515271" cy="1650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F28C2-83FE-6247-A5B1-A0FCB86716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94" y="3608275"/>
            <a:ext cx="6149271" cy="223198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21D44D5-C3B3-C247-9BC6-53221B5ABDFD}"/>
              </a:ext>
            </a:extLst>
          </p:cNvPr>
          <p:cNvGrpSpPr/>
          <p:nvPr/>
        </p:nvGrpSpPr>
        <p:grpSpPr>
          <a:xfrm>
            <a:off x="2550649" y="4046048"/>
            <a:ext cx="774225" cy="774225"/>
            <a:chOff x="2297817" y="6896711"/>
            <a:chExt cx="774225" cy="77422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B8F74B7-63D4-FA4D-9904-C4293E951DD2}"/>
                </a:ext>
              </a:extLst>
            </p:cNvPr>
            <p:cNvSpPr/>
            <p:nvPr/>
          </p:nvSpPr>
          <p:spPr>
            <a:xfrm>
              <a:off x="2297817" y="6896711"/>
              <a:ext cx="774225" cy="774225"/>
            </a:xfrm>
            <a:prstGeom prst="ellipse">
              <a:avLst/>
            </a:prstGeom>
            <a:solidFill>
              <a:srgbClr val="F8C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8415CCB-B830-B247-AE25-124AEFBDDE6C}"/>
                </a:ext>
              </a:extLst>
            </p:cNvPr>
            <p:cNvSpPr/>
            <p:nvPr/>
          </p:nvSpPr>
          <p:spPr>
            <a:xfrm>
              <a:off x="2300258" y="6977106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1D08742-7458-DC40-B4C9-1BE2E93AD5DF}"/>
              </a:ext>
            </a:extLst>
          </p:cNvPr>
          <p:cNvGrpSpPr/>
          <p:nvPr/>
        </p:nvGrpSpPr>
        <p:grpSpPr>
          <a:xfrm>
            <a:off x="4310811" y="4715973"/>
            <a:ext cx="1005959" cy="1005959"/>
            <a:chOff x="4052047" y="7241570"/>
            <a:chExt cx="1005959" cy="1005959"/>
          </a:xfrm>
        </p:grpSpPr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A8F28D4B-4D76-8742-B102-6A97B2791271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A9325A-737E-724F-B1EC-62CB62F0C395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1A63430-6C74-864D-99AC-18DD1BFA2A37}"/>
              </a:ext>
            </a:extLst>
          </p:cNvPr>
          <p:cNvGrpSpPr/>
          <p:nvPr/>
        </p:nvGrpSpPr>
        <p:grpSpPr>
          <a:xfrm>
            <a:off x="7232038" y="4124011"/>
            <a:ext cx="722835" cy="755703"/>
            <a:chOff x="3275674" y="7286973"/>
            <a:chExt cx="722835" cy="755703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A0059D3C-2850-354D-8CF6-431EFB9535B4}"/>
                </a:ext>
              </a:extLst>
            </p:cNvPr>
            <p:cNvSpPr/>
            <p:nvPr/>
          </p:nvSpPr>
          <p:spPr>
            <a:xfrm>
              <a:off x="3286326" y="7286973"/>
              <a:ext cx="712183" cy="755703"/>
            </a:xfrm>
            <a:prstGeom prst="roundRect">
              <a:avLst/>
            </a:prstGeom>
            <a:solidFill>
              <a:srgbClr val="A9E0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1DE0B76-60A0-B34C-847A-914500C5F589}"/>
                </a:ext>
              </a:extLst>
            </p:cNvPr>
            <p:cNvSpPr/>
            <p:nvPr/>
          </p:nvSpPr>
          <p:spPr>
            <a:xfrm>
              <a:off x="3275674" y="7325939"/>
              <a:ext cx="69762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84B23C-121C-3047-84CF-A989AFFC8B01}"/>
              </a:ext>
            </a:extLst>
          </p:cNvPr>
          <p:cNvGrpSpPr/>
          <p:nvPr/>
        </p:nvGrpSpPr>
        <p:grpSpPr>
          <a:xfrm>
            <a:off x="8790224" y="4673095"/>
            <a:ext cx="956713" cy="941263"/>
            <a:chOff x="3095334" y="7010400"/>
            <a:chExt cx="956713" cy="941263"/>
          </a:xfrm>
        </p:grpSpPr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B57E2242-1648-C14E-A39A-E76295AEA5BC}"/>
                </a:ext>
              </a:extLst>
            </p:cNvPr>
            <p:cNvSpPr/>
            <p:nvPr/>
          </p:nvSpPr>
          <p:spPr>
            <a:xfrm>
              <a:off x="3095334" y="7010400"/>
              <a:ext cx="956713" cy="941263"/>
            </a:xfrm>
            <a:prstGeom prst="triangle">
              <a:avLst/>
            </a:prstGeom>
            <a:solidFill>
              <a:srgbClr val="C7DF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AD8A47D-9B86-9B40-AAEC-3844A33ACC64}"/>
                </a:ext>
              </a:extLst>
            </p:cNvPr>
            <p:cNvSpPr/>
            <p:nvPr/>
          </p:nvSpPr>
          <p:spPr>
            <a:xfrm>
              <a:off x="3224875" y="7305332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7089D2-A83D-9B4F-9450-B05E9BEF5911}"/>
              </a:ext>
            </a:extLst>
          </p:cNvPr>
          <p:cNvGrpSpPr/>
          <p:nvPr/>
        </p:nvGrpSpPr>
        <p:grpSpPr>
          <a:xfrm>
            <a:off x="10284699" y="3873755"/>
            <a:ext cx="1005959" cy="1005959"/>
            <a:chOff x="4052047" y="7241570"/>
            <a:chExt cx="1005959" cy="1005959"/>
          </a:xfrm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AE13A58E-0E13-1049-9072-EE521CC0AB00}"/>
                </a:ext>
              </a:extLst>
            </p:cNvPr>
            <p:cNvSpPr/>
            <p:nvPr/>
          </p:nvSpPr>
          <p:spPr>
            <a:xfrm>
              <a:off x="4052047" y="7241570"/>
              <a:ext cx="1005959" cy="1005959"/>
            </a:xfrm>
            <a:prstGeom prst="star5">
              <a:avLst/>
            </a:prstGeom>
            <a:solidFill>
              <a:srgbClr val="FAD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234960-49C2-4249-BA39-318A40C5A61C}"/>
                </a:ext>
              </a:extLst>
            </p:cNvPr>
            <p:cNvSpPr/>
            <p:nvPr/>
          </p:nvSpPr>
          <p:spPr>
            <a:xfrm>
              <a:off x="4178362" y="7511553"/>
              <a:ext cx="6976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4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 animBg="1"/>
          <p:bldP spid="15" grpId="0" animBg="1"/>
          <p:bldP spid="16" grpId="0" animBg="1"/>
          <p:bldP spid="17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64560D-0BB8-A24D-B8BE-58C879575B79}"/>
              </a:ext>
            </a:extLst>
          </p:cNvPr>
          <p:cNvGrpSpPr/>
          <p:nvPr/>
        </p:nvGrpSpPr>
        <p:grpSpPr>
          <a:xfrm>
            <a:off x="520072" y="893281"/>
            <a:ext cx="9897453" cy="5652232"/>
            <a:chOff x="520072" y="893281"/>
            <a:chExt cx="9897453" cy="565223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AC52449-831D-E047-87A8-080D1DAD2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55"/>
            <a:stretch/>
          </p:blipFill>
          <p:spPr>
            <a:xfrm>
              <a:off x="520072" y="982283"/>
              <a:ext cx="5997269" cy="556323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B3718F-D8B3-334C-A9F1-F120EECD9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01" b="97364" l="615" r="97029">
                          <a14:foregroundMark x1="7787" y1="28830" x2="15779" y2="71664"/>
                          <a14:foregroundMark x1="6557" y1="67381" x2="1230" y2="64250"/>
                          <a14:foregroundMark x1="1230" y1="64250" x2="615" y2="63591"/>
                          <a14:foregroundMark x1="28279" y1="44152" x2="51537" y2="6755"/>
                          <a14:foregroundMark x1="73975" y1="3954" x2="78279" y2="9720"/>
                          <a14:foregroundMark x1="78279" y1="9720" x2="79611" y2="20923"/>
                          <a14:foregroundMark x1="79611" y1="20923" x2="85451" y2="24053"/>
                          <a14:foregroundMark x1="85451" y1="24053" x2="95902" y2="18781"/>
                          <a14:foregroundMark x1="95902" y1="18781" x2="97029" y2="19110"/>
                          <a14:foregroundMark x1="71926" y1="8402" x2="72336" y2="3295"/>
                          <a14:foregroundMark x1="72336" y1="2965" x2="72541" y2="11697"/>
                          <a14:foregroundMark x1="70492" y1="26194" x2="75102" y2="25535"/>
                          <a14:foregroundMark x1="77561" y1="36738" x2="89344" y2="62273"/>
                          <a14:foregroundMark x1="88012" y1="90280" x2="86168" y2="55354"/>
                          <a14:foregroundMark x1="86168" y1="55354" x2="93033" y2="54530"/>
                          <a14:foregroundMark x1="93033" y1="54530" x2="95594" y2="60297"/>
                          <a14:foregroundMark x1="79303" y1="82537" x2="79303" y2="82537"/>
                          <a14:foregroundMark x1="85963" y1="97364" x2="85963" y2="97364"/>
                          <a14:foregroundMark x1="76947" y1="95222" x2="76947" y2="95222"/>
                          <a14:foregroundMark x1="76947" y1="95222" x2="75922" y2="63262"/>
                          <a14:foregroundMark x1="72746" y1="78418" x2="76537" y2="69028"/>
                          <a14:foregroundMark x1="76537" y1="69028" x2="80328" y2="65733"/>
                          <a14:foregroundMark x1="73770" y1="43822" x2="73770" y2="43822"/>
                          <a14:foregroundMark x1="72951" y1="22570" x2="75717" y2="25865"/>
                          <a14:foregroundMark x1="94775" y1="60956" x2="93340" y2="62932"/>
                          <a14:foregroundMark x1="78381" y1="96046" x2="78381" y2="96046"/>
                          <a14:foregroundMark x1="94160" y1="14498" x2="96209" y2="17792"/>
                        </a14:backgroundRemoval>
                      </a14:imgEffect>
                      <a14:imgEffect>
                        <a14:sharpenSoften amount="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18"/>
            <a:stretch/>
          </p:blipFill>
          <p:spPr>
            <a:xfrm>
              <a:off x="7297271" y="893281"/>
              <a:ext cx="3120254" cy="556323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1A4F1-0F57-6842-A1D7-6089D16DC26E}"/>
                </a:ext>
              </a:extLst>
            </p:cNvPr>
            <p:cNvSpPr txBox="1"/>
            <p:nvPr/>
          </p:nvSpPr>
          <p:spPr>
            <a:xfrm>
              <a:off x="961167" y="4252993"/>
              <a:ext cx="1506126" cy="646331"/>
            </a:xfrm>
            <a:prstGeom prst="rect">
              <a:avLst/>
            </a:prstGeom>
            <a:solidFill>
              <a:srgbClr val="FBDCCD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8 + 7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F4368-1328-F24F-8660-7303122EC5B8}"/>
                </a:ext>
              </a:extLst>
            </p:cNvPr>
            <p:cNvSpPr txBox="1"/>
            <p:nvPr/>
          </p:nvSpPr>
          <p:spPr>
            <a:xfrm>
              <a:off x="2810456" y="2000342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9 + 4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E83211-51D9-0543-B6E8-E6CA9BFB2141}"/>
                </a:ext>
              </a:extLst>
            </p:cNvPr>
            <p:cNvSpPr txBox="1"/>
            <p:nvPr/>
          </p:nvSpPr>
          <p:spPr>
            <a:xfrm>
              <a:off x="4177499" y="4702538"/>
              <a:ext cx="1506126" cy="646331"/>
            </a:xfrm>
            <a:prstGeom prst="rect">
              <a:avLst/>
            </a:prstGeom>
            <a:solidFill>
              <a:srgbClr val="E7AF98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6 + 8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FAC201-FBC1-2640-A606-EFDCBBF8E956}"/>
                </a:ext>
              </a:extLst>
            </p:cNvPr>
            <p:cNvSpPr txBox="1"/>
            <p:nvPr/>
          </p:nvSpPr>
          <p:spPr>
            <a:xfrm>
              <a:off x="8718252" y="1633001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4144D-71A0-9347-8E06-2218E8DF6A4E}"/>
                </a:ext>
              </a:extLst>
            </p:cNvPr>
            <p:cNvSpPr txBox="1"/>
            <p:nvPr/>
          </p:nvSpPr>
          <p:spPr>
            <a:xfrm>
              <a:off x="8852723" y="3533084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F39BD0-D9C6-6040-8604-29FE7F4FE786}"/>
                </a:ext>
              </a:extLst>
            </p:cNvPr>
            <p:cNvSpPr txBox="1"/>
            <p:nvPr/>
          </p:nvSpPr>
          <p:spPr>
            <a:xfrm>
              <a:off x="8852723" y="5451096"/>
              <a:ext cx="749000" cy="646331"/>
            </a:xfrm>
            <a:prstGeom prst="rect">
              <a:avLst/>
            </a:prstGeom>
            <a:solidFill>
              <a:srgbClr val="F5A54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3600" dirty="0"/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8B83614-0EEF-9144-A618-69CF6D356BE7}"/>
              </a:ext>
            </a:extLst>
          </p:cNvPr>
          <p:cNvGrpSpPr/>
          <p:nvPr/>
        </p:nvGrpSpPr>
        <p:grpSpPr>
          <a:xfrm>
            <a:off x="866539" y="258986"/>
            <a:ext cx="605826" cy="830997"/>
            <a:chOff x="3174278" y="237323"/>
            <a:chExt cx="605826" cy="830997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6C75C4-6D90-6040-9B38-8F6920E5D21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9C45E1-7D16-3540-BEFA-84B59E4377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8D16A49-5AAE-224A-B9A3-7476B477087C}"/>
              </a:ext>
            </a:extLst>
          </p:cNvPr>
          <p:cNvSpPr txBox="1"/>
          <p:nvPr/>
        </p:nvSpPr>
        <p:spPr>
          <a:xfrm>
            <a:off x="1591142" y="505208"/>
            <a:ext cx="4146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Tìm tổ cho gấu :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143B5F1-9627-0242-802F-7368F2126669}"/>
              </a:ext>
            </a:extLst>
          </p:cNvPr>
          <p:cNvSpPr/>
          <p:nvPr/>
        </p:nvSpPr>
        <p:spPr>
          <a:xfrm>
            <a:off x="5952565" y="2039246"/>
            <a:ext cx="2761129" cy="2765836"/>
          </a:xfrm>
          <a:custGeom>
            <a:avLst/>
            <a:gdLst>
              <a:gd name="connsiteX0" fmla="*/ 0 w 2761129"/>
              <a:gd name="connsiteY0" fmla="*/ 2765836 h 2765836"/>
              <a:gd name="connsiteX1" fmla="*/ 699247 w 2761129"/>
              <a:gd name="connsiteY1" fmla="*/ 2496895 h 2765836"/>
              <a:gd name="connsiteX2" fmla="*/ 1039906 w 2761129"/>
              <a:gd name="connsiteY2" fmla="*/ 1492848 h 2765836"/>
              <a:gd name="connsiteX3" fmla="*/ 1721223 w 2761129"/>
              <a:gd name="connsiteY3" fmla="*/ 184001 h 2765836"/>
              <a:gd name="connsiteX4" fmla="*/ 2761129 w 2761129"/>
              <a:gd name="connsiteY4" fmla="*/ 40566 h 276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1129" h="2765836">
                <a:moveTo>
                  <a:pt x="0" y="2765836"/>
                </a:moveTo>
                <a:cubicBezTo>
                  <a:pt x="262964" y="2737448"/>
                  <a:pt x="525929" y="2709060"/>
                  <a:pt x="699247" y="2496895"/>
                </a:cubicBezTo>
                <a:cubicBezTo>
                  <a:pt x="872565" y="2284730"/>
                  <a:pt x="869577" y="1878330"/>
                  <a:pt x="1039906" y="1492848"/>
                </a:cubicBezTo>
                <a:cubicBezTo>
                  <a:pt x="1210235" y="1107366"/>
                  <a:pt x="1434353" y="426048"/>
                  <a:pt x="1721223" y="184001"/>
                </a:cubicBezTo>
                <a:cubicBezTo>
                  <a:pt x="2008093" y="-58046"/>
                  <a:pt x="2384611" y="-8740"/>
                  <a:pt x="2761129" y="405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DD1F34D-ED81-ED41-A1A3-C8CDA1353B6E}"/>
              </a:ext>
            </a:extLst>
          </p:cNvPr>
          <p:cNvSpPr/>
          <p:nvPr/>
        </p:nvSpPr>
        <p:spPr>
          <a:xfrm>
            <a:off x="5074024" y="2685577"/>
            <a:ext cx="3778699" cy="1366470"/>
          </a:xfrm>
          <a:custGeom>
            <a:avLst/>
            <a:gdLst>
              <a:gd name="connsiteX0" fmla="*/ 0 w 3639671"/>
              <a:gd name="connsiteY0" fmla="*/ 16252 h 1407539"/>
              <a:gd name="connsiteX1" fmla="*/ 537883 w 3639671"/>
              <a:gd name="connsiteY1" fmla="*/ 34181 h 1407539"/>
              <a:gd name="connsiteX2" fmla="*/ 1792942 w 3639671"/>
              <a:gd name="connsiteY2" fmla="*/ 321052 h 1407539"/>
              <a:gd name="connsiteX3" fmla="*/ 2474259 w 3639671"/>
              <a:gd name="connsiteY3" fmla="*/ 876864 h 1407539"/>
              <a:gd name="connsiteX4" fmla="*/ 3155577 w 3639671"/>
              <a:gd name="connsiteY4" fmla="*/ 1360958 h 1407539"/>
              <a:gd name="connsiteX5" fmla="*/ 3639671 w 3639671"/>
              <a:gd name="connsiteY5" fmla="*/ 1360958 h 140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9671" h="1407539">
                <a:moveTo>
                  <a:pt x="0" y="16252"/>
                </a:moveTo>
                <a:cubicBezTo>
                  <a:pt x="119529" y="-184"/>
                  <a:pt x="239059" y="-16619"/>
                  <a:pt x="537883" y="34181"/>
                </a:cubicBezTo>
                <a:cubicBezTo>
                  <a:pt x="836707" y="84981"/>
                  <a:pt x="1470213" y="180605"/>
                  <a:pt x="1792942" y="321052"/>
                </a:cubicBezTo>
                <a:cubicBezTo>
                  <a:pt x="2115671" y="461499"/>
                  <a:pt x="2247153" y="703546"/>
                  <a:pt x="2474259" y="876864"/>
                </a:cubicBezTo>
                <a:cubicBezTo>
                  <a:pt x="2701365" y="1050182"/>
                  <a:pt x="2961342" y="1280276"/>
                  <a:pt x="3155577" y="1360958"/>
                </a:cubicBezTo>
                <a:cubicBezTo>
                  <a:pt x="3349812" y="1441640"/>
                  <a:pt x="3494741" y="1401299"/>
                  <a:pt x="3639671" y="136095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CAB5437-BF72-F644-94AA-4B789002AD12}"/>
              </a:ext>
            </a:extLst>
          </p:cNvPr>
          <p:cNvSpPr/>
          <p:nvPr/>
        </p:nvSpPr>
        <p:spPr>
          <a:xfrm>
            <a:off x="2348753" y="3383053"/>
            <a:ext cx="6382871" cy="2538916"/>
          </a:xfrm>
          <a:custGeom>
            <a:avLst/>
            <a:gdLst>
              <a:gd name="connsiteX0" fmla="*/ 0 w 6382871"/>
              <a:gd name="connsiteY0" fmla="*/ 884147 h 2538916"/>
              <a:gd name="connsiteX1" fmla="*/ 1488141 w 6382871"/>
              <a:gd name="connsiteY1" fmla="*/ 417982 h 2538916"/>
              <a:gd name="connsiteX2" fmla="*/ 3137647 w 6382871"/>
              <a:gd name="connsiteY2" fmla="*/ 5606 h 2538916"/>
              <a:gd name="connsiteX3" fmla="*/ 4320988 w 6382871"/>
              <a:gd name="connsiteY3" fmla="*/ 346265 h 2538916"/>
              <a:gd name="connsiteX4" fmla="*/ 5862918 w 6382871"/>
              <a:gd name="connsiteY4" fmla="*/ 2282641 h 2538916"/>
              <a:gd name="connsiteX5" fmla="*/ 6382871 w 6382871"/>
              <a:gd name="connsiteY5" fmla="*/ 2461935 h 253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2871" h="2538916">
                <a:moveTo>
                  <a:pt x="0" y="884147"/>
                </a:moveTo>
                <a:cubicBezTo>
                  <a:pt x="482600" y="724276"/>
                  <a:pt x="965200" y="564405"/>
                  <a:pt x="1488141" y="417982"/>
                </a:cubicBezTo>
                <a:cubicBezTo>
                  <a:pt x="2011082" y="271559"/>
                  <a:pt x="2665506" y="17559"/>
                  <a:pt x="3137647" y="5606"/>
                </a:cubicBezTo>
                <a:cubicBezTo>
                  <a:pt x="3609788" y="-6347"/>
                  <a:pt x="3866776" y="-33241"/>
                  <a:pt x="4320988" y="346265"/>
                </a:cubicBezTo>
                <a:cubicBezTo>
                  <a:pt x="4775200" y="725771"/>
                  <a:pt x="5519271" y="1930029"/>
                  <a:pt x="5862918" y="2282641"/>
                </a:cubicBezTo>
                <a:cubicBezTo>
                  <a:pt x="6206565" y="2635253"/>
                  <a:pt x="6294718" y="2548594"/>
                  <a:pt x="6382871" y="246193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679591" y="51454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339784" y="755462"/>
            <a:ext cx="1041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&gt; ; &lt; ; = 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F8B9A-E6F3-3F4A-8E8F-48EB33268F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34" y="5182276"/>
            <a:ext cx="1297385" cy="11635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08DD58-C68D-284E-99AC-352D0958002B}"/>
              </a:ext>
            </a:extLst>
          </p:cNvPr>
          <p:cNvGrpSpPr/>
          <p:nvPr/>
        </p:nvGrpSpPr>
        <p:grpSpPr>
          <a:xfrm>
            <a:off x="761050" y="1396931"/>
            <a:ext cx="5900624" cy="2736903"/>
            <a:chOff x="779145" y="1840950"/>
            <a:chExt cx="5900624" cy="2736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27D498-AC65-A549-90BA-E92E342B54A9}"/>
                </a:ext>
              </a:extLst>
            </p:cNvPr>
            <p:cNvSpPr/>
            <p:nvPr/>
          </p:nvSpPr>
          <p:spPr>
            <a:xfrm>
              <a:off x="779145" y="1840950"/>
              <a:ext cx="5900624" cy="27369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6  +  6             11		   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7  +  5             12 		</a:t>
              </a:r>
              <a:endParaRPr lang="en-VN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15B597DC-1D04-7B47-81EB-B9FAEB72E8C5}"/>
                </a:ext>
              </a:extLst>
            </p:cNvPr>
            <p:cNvSpPr/>
            <p:nvPr/>
          </p:nvSpPr>
          <p:spPr>
            <a:xfrm>
              <a:off x="3157267" y="234036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6A73DC5-64B2-3646-B884-A5FE22C9A8B1}"/>
                </a:ext>
              </a:extLst>
            </p:cNvPr>
            <p:cNvSpPr/>
            <p:nvPr/>
          </p:nvSpPr>
          <p:spPr>
            <a:xfrm>
              <a:off x="3175196" y="3749115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C2B565-423D-C642-A95C-29DCEDCDED4C}"/>
              </a:ext>
            </a:extLst>
          </p:cNvPr>
          <p:cNvGrpSpPr/>
          <p:nvPr/>
        </p:nvGrpSpPr>
        <p:grpSpPr>
          <a:xfrm>
            <a:off x="5593810" y="1396605"/>
            <a:ext cx="5647765" cy="2736903"/>
            <a:chOff x="5611905" y="1930269"/>
            <a:chExt cx="5647765" cy="27369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8D6A6D-DD6B-2747-9287-2844864407DF}"/>
                </a:ext>
              </a:extLst>
            </p:cNvPr>
            <p:cNvSpPr/>
            <p:nvPr/>
          </p:nvSpPr>
          <p:spPr>
            <a:xfrm>
              <a:off x="5611905" y="1930269"/>
              <a:ext cx="5647765" cy="272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  +  6               3  +  9</a:t>
              </a:r>
            </a:p>
            <a:p>
              <a:pPr>
                <a:lnSpc>
                  <a:spcPct val="250000"/>
                </a:lnSpc>
                <a:spcAft>
                  <a:spcPts val="800"/>
                </a:spcAft>
              </a:pP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9  +  2               7  +  7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0791B52-D8C5-3142-844F-809DD3F358B2}"/>
                </a:ext>
              </a:extLst>
            </p:cNvPr>
            <p:cNvSpPr/>
            <p:nvPr/>
          </p:nvSpPr>
          <p:spPr>
            <a:xfrm>
              <a:off x="8175313" y="244089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1171413-DE91-924F-9825-7DA339FA5C06}"/>
                </a:ext>
              </a:extLst>
            </p:cNvPr>
            <p:cNvSpPr/>
            <p:nvPr/>
          </p:nvSpPr>
          <p:spPr>
            <a:xfrm>
              <a:off x="8209182" y="3849649"/>
              <a:ext cx="787341" cy="81752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A46BE-3723-3E4E-955B-3C0BF81DE95A}"/>
              </a:ext>
            </a:extLst>
          </p:cNvPr>
          <p:cNvSpPr/>
          <p:nvPr/>
        </p:nvSpPr>
        <p:spPr>
          <a:xfrm>
            <a:off x="1856824" y="2584292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F9A2E3-D0CD-6042-A5FF-A732EC09ED28}"/>
              </a:ext>
            </a:extLst>
          </p:cNvPr>
          <p:cNvSpPr/>
          <p:nvPr/>
        </p:nvSpPr>
        <p:spPr>
          <a:xfrm>
            <a:off x="1883394" y="401449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7CA5C0D-51E2-254F-8253-F925E5ACF4F2}"/>
              </a:ext>
            </a:extLst>
          </p:cNvPr>
          <p:cNvSpPr/>
          <p:nvPr/>
        </p:nvSpPr>
        <p:spPr>
          <a:xfrm>
            <a:off x="3139171" y="1890609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F344290-8AB7-E441-9C06-FB78D55E12C8}"/>
              </a:ext>
            </a:extLst>
          </p:cNvPr>
          <p:cNvSpPr/>
          <p:nvPr/>
        </p:nvSpPr>
        <p:spPr>
          <a:xfrm>
            <a:off x="3147722" y="331155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830379-6DA2-954D-A468-33E18BD86E6E}"/>
              </a:ext>
            </a:extLst>
          </p:cNvPr>
          <p:cNvSpPr/>
          <p:nvPr/>
        </p:nvSpPr>
        <p:spPr>
          <a:xfrm>
            <a:off x="6441447" y="2595304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30E1FCF-5C59-A54E-B164-312BC2B75E73}"/>
              </a:ext>
            </a:extLst>
          </p:cNvPr>
          <p:cNvSpPr/>
          <p:nvPr/>
        </p:nvSpPr>
        <p:spPr>
          <a:xfrm>
            <a:off x="9643325" y="2547561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2B2E3AC-CCEC-D64A-BA28-C627CC858FA8}"/>
              </a:ext>
            </a:extLst>
          </p:cNvPr>
          <p:cNvSpPr/>
          <p:nvPr/>
        </p:nvSpPr>
        <p:spPr>
          <a:xfrm>
            <a:off x="8154882" y="190093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51F74D-1E6F-754E-AAEF-AAC1EB2C4267}"/>
              </a:ext>
            </a:extLst>
          </p:cNvPr>
          <p:cNvSpPr/>
          <p:nvPr/>
        </p:nvSpPr>
        <p:spPr>
          <a:xfrm>
            <a:off x="6441447" y="4005052"/>
            <a:ext cx="717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0A653D-85C2-834B-AC7B-73BE251D158F}"/>
              </a:ext>
            </a:extLst>
          </p:cNvPr>
          <p:cNvSpPr/>
          <p:nvPr/>
        </p:nvSpPr>
        <p:spPr>
          <a:xfrm>
            <a:off x="9643325" y="3957309"/>
            <a:ext cx="7553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6C4D70-C09E-C940-9974-161D53C1E177}"/>
              </a:ext>
            </a:extLst>
          </p:cNvPr>
          <p:cNvSpPr/>
          <p:nvPr/>
        </p:nvSpPr>
        <p:spPr>
          <a:xfrm>
            <a:off x="8188748" y="3309680"/>
            <a:ext cx="787341" cy="81752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9BC3AD-6EB2-9C4C-936D-07F3F61EC8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22142" y="5398098"/>
            <a:ext cx="1539844" cy="10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 animBg="1"/>
      <p:bldP spid="24" grpId="0" animBg="1"/>
      <p:bldP spid="25" grpId="0"/>
      <p:bldP spid="26" grpId="0"/>
      <p:bldP spid="27" grpId="0" animBg="1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A3DC7-706E-4940-9278-5EAEA469CE95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9C9013F-1735-E244-B9FA-2B68DA2FD30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D0A230-FF45-9F4B-99BC-3E3BDF3DAAE0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5F2BA4-38EE-AC43-8FEA-6670CC4B57B0}"/>
              </a:ext>
            </a:extLst>
          </p:cNvPr>
          <p:cNvSpPr txBox="1"/>
          <p:nvPr/>
        </p:nvSpPr>
        <p:spPr>
          <a:xfrm>
            <a:off x="1421244" y="445109"/>
            <a:ext cx="9682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Trong ca-bin thứ nhất có 7 người, trong ca-bin thứ hai có 8 người. Hỏi trong hai ca-bin có tất cả bao nhiêu người?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23BE5-2925-3545-90CD-E11E5C56C42A}"/>
              </a:ext>
            </a:extLst>
          </p:cNvPr>
          <p:cNvGrpSpPr/>
          <p:nvPr/>
        </p:nvGrpSpPr>
        <p:grpSpPr>
          <a:xfrm>
            <a:off x="4171680" y="5089452"/>
            <a:ext cx="6804863" cy="1323439"/>
            <a:chOff x="1032454" y="4348202"/>
            <a:chExt cx="7991617" cy="132343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4EA6E-DC55-C14B-A674-0E047F5AD4C1}"/>
                </a:ext>
              </a:extLst>
            </p:cNvPr>
            <p:cNvSpPr/>
            <p:nvPr/>
          </p:nvSpPr>
          <p:spPr>
            <a:xfrm>
              <a:off x="1957107" y="4348202"/>
              <a:ext cx="706696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6FA3504-C5EF-BF40-860E-7A2E6675895B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287EA5F-417D-F84F-9002-2B9C8D764A0E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FC0940B-C1EF-114F-964A-222D6C1708FC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792355B-549D-BC4B-BB0C-E938DF73C535}"/>
              </a:ext>
            </a:extLst>
          </p:cNvPr>
          <p:cNvSpPr/>
          <p:nvPr/>
        </p:nvSpPr>
        <p:spPr>
          <a:xfrm>
            <a:off x="4172223" y="531556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608C0A-1994-5E44-BCBD-BEFC6473EECF}"/>
              </a:ext>
            </a:extLst>
          </p:cNvPr>
          <p:cNvSpPr/>
          <p:nvPr/>
        </p:nvSpPr>
        <p:spPr>
          <a:xfrm>
            <a:off x="5426088" y="531394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BF5EB4-1DE1-4740-A995-911930DA2E4B}"/>
              </a:ext>
            </a:extLst>
          </p:cNvPr>
          <p:cNvSpPr/>
          <p:nvPr/>
        </p:nvSpPr>
        <p:spPr>
          <a:xfrm>
            <a:off x="6785579" y="5290777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D8F4D6-6E09-8747-B35E-BCD46CBCDD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05" y="1417895"/>
            <a:ext cx="7116789" cy="3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8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520</Words>
  <Application>Microsoft Office PowerPoint</Application>
  <PresentationFormat>Widescreen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317</cp:revision>
  <dcterms:created xsi:type="dcterms:W3CDTF">2021-06-02T01:34:28Z</dcterms:created>
  <dcterms:modified xsi:type="dcterms:W3CDTF">2021-09-28T01:16:24Z</dcterms:modified>
</cp:coreProperties>
</file>