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366" r:id="rId3"/>
    <p:sldId id="276" r:id="rId4"/>
    <p:sldId id="301" r:id="rId5"/>
    <p:sldId id="264" r:id="rId6"/>
    <p:sldId id="265" r:id="rId7"/>
    <p:sldId id="345" r:id="rId8"/>
    <p:sldId id="266" r:id="rId9"/>
    <p:sldId id="259" r:id="rId10"/>
    <p:sldId id="267" r:id="rId11"/>
    <p:sldId id="358" r:id="rId12"/>
    <p:sldId id="344" r:id="rId13"/>
    <p:sldId id="260" r:id="rId14"/>
    <p:sldId id="269" r:id="rId15"/>
    <p:sldId id="360" r:id="rId16"/>
    <p:sldId id="268" r:id="rId17"/>
    <p:sldId id="261" r:id="rId18"/>
    <p:sldId id="270" r:id="rId19"/>
    <p:sldId id="361" r:id="rId20"/>
    <p:sldId id="362" r:id="rId21"/>
    <p:sldId id="256" r:id="rId22"/>
    <p:sldId id="271" r:id="rId23"/>
    <p:sldId id="364" r:id="rId24"/>
    <p:sldId id="272" r:id="rId25"/>
    <p:sldId id="257" r:id="rId26"/>
    <p:sldId id="273" r:id="rId27"/>
    <p:sldId id="263" r:id="rId28"/>
    <p:sldId id="274" r:id="rId29"/>
    <p:sldId id="262" r:id="rId30"/>
    <p:sldId id="275" r:id="rId31"/>
    <p:sldId id="36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6C823-7FD7-439D-BCD1-5EAA8F34210C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A5697-5768-414E-B493-15F3300383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4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latin typeface="Arial" charset="0"/>
              </a:rPr>
              <a:pPr eaLnBrk="1" hangingPunct="1"/>
              <a:t>2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C304D9-3EA5-482C-85AF-6286758FD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B4F2AFB-6D15-4715-A51A-F95957B87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E59E3E-D63C-437A-8630-70890AA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pPr/>
              <a:t>9/24/2023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FFD8A8-7C1E-493A-9DD8-5C8757A4E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104908-16ED-4060-81C6-279B5EBB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12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A0C27C-E222-481B-869A-CFEBD8717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EF4A31F-0E14-41BE-B53B-788C09A1E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4EDF48-DBC8-4452-AD07-2962111B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pPr/>
              <a:t>9/24/2023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A417C8-D05D-4E30-84AA-A58B63F54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1E0803-F38B-4719-A82E-6F79D8AE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5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1F73B65-ADE1-438B-83CE-5131280904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C81B81E-A23E-411C-A9BF-81EEC3579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4B393F-422F-4D4C-9E4C-4AD3FB11B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pPr/>
              <a:t>9/24/2023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27A4E5-ECBD-4EB3-8FEF-7961D29D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5F22A1-B1DD-46F2-8F9F-83012CCB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91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75E6-CF7A-40B5-8E57-520E09672CF2}" type="datetimeFigureOut">
              <a:rPr lang="en-US"/>
              <a:pPr>
                <a:defRPr/>
              </a:pPr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1782E-2E59-4265-8AE0-0174D138A7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CD1C4-E356-47D1-8F80-18AAEFB546E0}" type="datetimeFigureOut">
              <a:rPr lang="en-US"/>
              <a:pPr>
                <a:defRPr/>
              </a:pPr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072D-595E-43E5-99B0-77AE62F38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EF302-4FDD-4198-AC05-D592B6D5B71E}" type="datetimeFigureOut">
              <a:rPr lang="en-US"/>
              <a:pPr>
                <a:defRPr/>
              </a:pPr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F38E-FD51-48A1-BD92-14C1F85382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C8FF-DDE0-45A5-A18A-A733A726292C}" type="datetimeFigureOut">
              <a:rPr lang="en-US"/>
              <a:pPr>
                <a:defRPr/>
              </a:pPr>
              <a:t>9/24/2023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EF87-D580-4873-9311-E40E1F307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F3B7-5C1D-4BA7-8D8E-8207F4947DDE}" type="datetimeFigureOut">
              <a:rPr lang="en-US"/>
              <a:pPr>
                <a:defRPr/>
              </a:pPr>
              <a:t>9/24/2023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E0722-2475-4C5E-816F-A09D55827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AAD6-99D7-4669-8CD1-6B45EFA53746}" type="datetimeFigureOut">
              <a:rPr lang="en-US"/>
              <a:pPr>
                <a:defRPr/>
              </a:pPr>
              <a:t>9/24/2023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B56C7-B717-426E-B242-499DD849F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931B-6FB7-45B8-94DF-0F9008873479}" type="datetimeFigureOut">
              <a:rPr lang="en-US"/>
              <a:pPr>
                <a:defRPr/>
              </a:pPr>
              <a:t>9/24/2023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3F661-E0DD-4E58-9B04-86C88B84F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BF6AB-510D-49E6-B06C-57C2167C595B}" type="datetimeFigureOut">
              <a:rPr lang="en-US"/>
              <a:pPr>
                <a:defRPr/>
              </a:pPr>
              <a:t>9/24/2023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C37B2-B499-4602-87FB-95765CB01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302A14-417A-49D5-B37D-8A871CE32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04DC34-81B2-4757-A855-21EF8F37D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BE9060-42A4-43A9-8E7D-C6949AAC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pPr/>
              <a:t>9/24/2023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8B0B16-C480-4255-9D39-31B65872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05C25F-482A-47AB-B71E-F47799FA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57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D195-0896-44EB-A0DA-899AA308889E}" type="datetimeFigureOut">
              <a:rPr lang="en-US"/>
              <a:pPr>
                <a:defRPr/>
              </a:pPr>
              <a:t>9/24/2023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2338-3709-4214-9A40-E0C6B5CFC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4E8D-09E6-4AC2-A6A5-25484E68661A}" type="datetimeFigureOut">
              <a:rPr lang="en-US"/>
              <a:pPr>
                <a:defRPr/>
              </a:pPr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E2B6C-C5A0-480F-8374-8F74BECB6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297D-35B9-4E3D-B231-0B7D62D23925}" type="datetimeFigureOut">
              <a:rPr lang="en-US"/>
              <a:pPr>
                <a:defRPr/>
              </a:pPr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6BF2-6C05-4C34-8B63-F86BDDFCF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D005D9-52B8-4861-BDAC-E959A1863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5175EF-F4FF-41FF-B4E3-A6BC42B1C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894AD2-F302-44A1-AEFA-3A47AB15F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pPr/>
              <a:t>9/24/2023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5D943D-5AD1-4290-A5ED-6B9D23F64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C64185-73A0-411D-80A1-25A2A8BBB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8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6B4989-0057-4234-8FC1-A4D44197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B4615B-D979-431C-9C99-A99832F29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63ACFBE-3A6F-4454-8969-8B6506470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6DFC8D3-6FE0-4401-9517-8E0FD13C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pPr/>
              <a:t>9/24/2023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FE2226-C6EE-4297-83BD-4ED502FAE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C23EBC9-03A9-4C12-BEB9-834C0C35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7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6905A4-8387-4BB5-A64F-04340D249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86E4339-C22A-4825-9BE2-B7A011F8D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4635FBB-A22A-4700-BD1B-63BD11F8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C4793F3-6565-4EEF-998D-695B4CF76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656875E-B7E3-4E6D-8868-8B3EC26CA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F5E83ED-04C3-4044-8975-9A8FB5F68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pPr/>
              <a:t>9/24/2023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0EA0E2D-C331-4D6A-A2AC-79F43D14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174B2CF-0DF7-4BE3-868E-EB3AAE18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02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5C42DC-31C2-43C1-820C-79F0BA95B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1FAB2B2-0633-4B2B-8EB3-17F8FA18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pPr/>
              <a:t>9/24/2023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D1DFE51-4D6B-4715-AD5F-1B856112C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3857E08-7B81-404F-B0E1-C7451D08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0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C3F1F5F-81C9-43A8-839F-C19D0DA16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pPr/>
              <a:t>9/24/2023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8B98EDB-6CB4-4E8A-A586-CDFFB304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3FDD585-0EF9-49C9-989F-3D9D0738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16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A731ED-D72A-4732-BDD5-B218CA52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13F903-9706-463E-A3A7-C95DBCFBA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6B9A8D6-4FFE-442E-9D43-D3330D1E7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29B6A63-972E-44CD-9472-5925C1C5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pPr/>
              <a:t>9/24/2023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CFD7F32-8652-4190-9441-EC75B0AE5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5B35937-13CA-4079-A494-15871028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0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A971BE-9903-4CBA-A60D-C1812DA1D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8A23451-BDF4-4EE6-A3E3-6C4341EEB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EE62D45-350B-4799-9EF5-2B09B689E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7ACEAE5-B591-4DE8-B3D0-830A4CE76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30E6-B8D1-4B2C-853D-A5B7A1BE8503}" type="datetimeFigureOut">
              <a:rPr lang="en-US" smtClean="0"/>
              <a:pPr/>
              <a:t>9/24/2023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6EDFDB-2501-466B-BAF0-0FFD9A52E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D7FB5E-3361-419F-8C19-AE5D4FE5E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AEFDE-4101-4B04-91BA-79F3F50695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4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CBFD636-FFB2-4486-9EE9-5BF1D3AD8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BFD3438-59E9-44F1-B940-F8D9B74A1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B1FDF4-73BC-448B-BD2C-9DE8763CC8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30E6-B8D1-4B2C-853D-A5B7A1BE8503}" type="datetimeFigureOut">
              <a:rPr lang="en-US" smtClean="0"/>
              <a:pPr/>
              <a:t>9/24/2023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1FD635-21C7-4EC8-9E2E-B9C1A462C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985EF1-A1E3-4696-BA2B-F0A1B64A5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AEFDE-4101-4B04-91BA-79F3F50695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1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B04EC1-5BE0-4BA1-8DA9-85DC30000315}" type="datetimeFigureOut">
              <a:rPr lang="en-US"/>
              <a:pPr>
                <a:defRPr/>
              </a:pPr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72BD45-E3A3-449F-B707-7CBF779D2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1575" y="3087982"/>
            <a:ext cx="9591028" cy="255270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CÔ GIÁO VỀ 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THĂM VÀ DỰ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1A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=""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02582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=""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=""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9" y="1519237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=""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3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569898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518297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6219A89-3AFD-4FB4-996A-74E697F60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9" t="12174" r="5157" b="50000"/>
          <a:stretch/>
        </p:blipFill>
        <p:spPr>
          <a:xfrm>
            <a:off x="2027583" y="1093304"/>
            <a:ext cx="8607970" cy="54267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466DC34-E337-4075-BC02-A15DBDC983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4445" r="57938" b="87004"/>
          <a:stretch/>
        </p:blipFill>
        <p:spPr>
          <a:xfrm>
            <a:off x="0" y="0"/>
            <a:ext cx="2189304" cy="7553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28062E1-C9E3-4A5F-B0D0-23712E224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2" t="5908" r="27962" b="88054"/>
          <a:stretch/>
        </p:blipFill>
        <p:spPr>
          <a:xfrm>
            <a:off x="4643280" y="337930"/>
            <a:ext cx="3501528" cy="8531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7CBA762-3909-4919-B5E1-07C4C0F38377}"/>
              </a:ext>
            </a:extLst>
          </p:cNvPr>
          <p:cNvSpPr/>
          <p:nvPr/>
        </p:nvSpPr>
        <p:spPr>
          <a:xfrm>
            <a:off x="5377411" y="3041374"/>
            <a:ext cx="2017302" cy="38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B7F9EA6-91F0-4AB9-BD49-398D7504D619}"/>
              </a:ext>
            </a:extLst>
          </p:cNvPr>
          <p:cNvSpPr/>
          <p:nvPr/>
        </p:nvSpPr>
        <p:spPr>
          <a:xfrm>
            <a:off x="5322917" y="3498574"/>
            <a:ext cx="2017302" cy="188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DFB7C2B-C8F5-4A76-B73F-A7FB5D5358BD}"/>
              </a:ext>
            </a:extLst>
          </p:cNvPr>
          <p:cNvSpPr/>
          <p:nvPr/>
        </p:nvSpPr>
        <p:spPr>
          <a:xfrm>
            <a:off x="2347804" y="3798405"/>
            <a:ext cx="7967527" cy="2862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D1C38D9-5499-42BD-9654-0B753AE659A3}"/>
              </a:ext>
            </a:extLst>
          </p:cNvPr>
          <p:cNvSpPr/>
          <p:nvPr/>
        </p:nvSpPr>
        <p:spPr>
          <a:xfrm>
            <a:off x="5385393" y="5309153"/>
            <a:ext cx="2017302" cy="38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B148C17-9414-4F16-A377-CEBA5F162D8F}"/>
              </a:ext>
            </a:extLst>
          </p:cNvPr>
          <p:cNvSpPr/>
          <p:nvPr/>
        </p:nvSpPr>
        <p:spPr>
          <a:xfrm>
            <a:off x="5377411" y="5700920"/>
            <a:ext cx="2017302" cy="38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8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6219A89-3AFD-4FB4-996A-74E697F60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" t="61450" r="28909" b="28985"/>
          <a:stretch/>
        </p:blipFill>
        <p:spPr>
          <a:xfrm>
            <a:off x="985208" y="2161918"/>
            <a:ext cx="10221583" cy="22063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466DC34-E337-4075-BC02-A15DBDC983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 t="50000" r="57621" b="41449"/>
          <a:stretch/>
        </p:blipFill>
        <p:spPr>
          <a:xfrm>
            <a:off x="0" y="0"/>
            <a:ext cx="2189304" cy="75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8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=""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=""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1288025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6219A89-3AFD-4FB4-996A-74E697F601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1" t="68986" r="6384" b="8550"/>
          <a:stretch/>
        </p:blipFill>
        <p:spPr>
          <a:xfrm>
            <a:off x="689111" y="1033670"/>
            <a:ext cx="11069502" cy="40949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466DC34-E337-4075-BC02-A15DBDC983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 t="50000" r="57621" b="41449"/>
          <a:stretch/>
        </p:blipFill>
        <p:spPr>
          <a:xfrm>
            <a:off x="0" y="0"/>
            <a:ext cx="2189304" cy="75537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2CE1F6E-2729-4E88-AEE1-EA4BC31F403F}"/>
              </a:ext>
            </a:extLst>
          </p:cNvPr>
          <p:cNvCxnSpPr/>
          <p:nvPr/>
        </p:nvCxnSpPr>
        <p:spPr>
          <a:xfrm flipV="1">
            <a:off x="6738730" y="3150704"/>
            <a:ext cx="526774" cy="1162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B3F566AB-9BD9-487F-A4A7-BAA337ACE905}"/>
              </a:ext>
            </a:extLst>
          </p:cNvPr>
          <p:cNvCxnSpPr>
            <a:cxnSpLocks/>
          </p:cNvCxnSpPr>
          <p:nvPr/>
        </p:nvCxnSpPr>
        <p:spPr>
          <a:xfrm flipV="1">
            <a:off x="9465365" y="3150704"/>
            <a:ext cx="1229139" cy="11628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73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40399D-06B9-4B9E-A7CA-BFDC7D8361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" t="6047" r="7832" b="44968"/>
          <a:stretch/>
        </p:blipFill>
        <p:spPr>
          <a:xfrm>
            <a:off x="2743200" y="268356"/>
            <a:ext cx="8071339" cy="65896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13990A6-A0B9-4C2F-8928-527403C8BD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 t="50000" r="57621" b="41449"/>
          <a:stretch/>
        </p:blipFill>
        <p:spPr>
          <a:xfrm>
            <a:off x="0" y="0"/>
            <a:ext cx="2189304" cy="7553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3CB807F-1507-42B9-9D57-C21F4BFB6CCC}"/>
              </a:ext>
            </a:extLst>
          </p:cNvPr>
          <p:cNvSpPr/>
          <p:nvPr/>
        </p:nvSpPr>
        <p:spPr>
          <a:xfrm>
            <a:off x="8080514" y="3071190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FE273143-C95B-43E4-8E7F-895675350AD3}"/>
              </a:ext>
            </a:extLst>
          </p:cNvPr>
          <p:cNvSpPr/>
          <p:nvPr/>
        </p:nvSpPr>
        <p:spPr>
          <a:xfrm>
            <a:off x="8666922" y="3021495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&lt;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7996C53-93D9-4E66-8917-B85CC71B91CD}"/>
              </a:ext>
            </a:extLst>
          </p:cNvPr>
          <p:cNvSpPr/>
          <p:nvPr/>
        </p:nvSpPr>
        <p:spPr>
          <a:xfrm>
            <a:off x="9266458" y="3056282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7741199-CDD5-4454-9FA5-C38EE38A834A}"/>
              </a:ext>
            </a:extLst>
          </p:cNvPr>
          <p:cNvSpPr/>
          <p:nvPr/>
        </p:nvSpPr>
        <p:spPr>
          <a:xfrm>
            <a:off x="4253949" y="5983356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B2053480-700D-49D0-A348-EF92C869B0AA}"/>
              </a:ext>
            </a:extLst>
          </p:cNvPr>
          <p:cNvSpPr/>
          <p:nvPr/>
        </p:nvSpPr>
        <p:spPr>
          <a:xfrm>
            <a:off x="4840357" y="5933661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&lt;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71A69CA-02CD-46BA-9C03-4AFABD31E090}"/>
              </a:ext>
            </a:extLst>
          </p:cNvPr>
          <p:cNvSpPr/>
          <p:nvPr/>
        </p:nvSpPr>
        <p:spPr>
          <a:xfrm>
            <a:off x="5509466" y="5968448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2A8CA8F-2F08-421C-88DF-5FACA785312B}"/>
              </a:ext>
            </a:extLst>
          </p:cNvPr>
          <p:cNvSpPr/>
          <p:nvPr/>
        </p:nvSpPr>
        <p:spPr>
          <a:xfrm>
            <a:off x="8028123" y="6018143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E622515E-7D7D-44F2-B389-1B94B3AE2C2F}"/>
              </a:ext>
            </a:extLst>
          </p:cNvPr>
          <p:cNvSpPr/>
          <p:nvPr/>
        </p:nvSpPr>
        <p:spPr>
          <a:xfrm>
            <a:off x="8614531" y="5968448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&lt;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3B3EB13-BE5B-41E7-893E-0C7B03473E58}"/>
              </a:ext>
            </a:extLst>
          </p:cNvPr>
          <p:cNvSpPr/>
          <p:nvPr/>
        </p:nvSpPr>
        <p:spPr>
          <a:xfrm>
            <a:off x="9243884" y="6003235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5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40399D-06B9-4B9E-A7CA-BFDC7D8361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t="54661" r="9099" b="9801"/>
          <a:stretch/>
        </p:blipFill>
        <p:spPr>
          <a:xfrm>
            <a:off x="2405268" y="228599"/>
            <a:ext cx="9428497" cy="57845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13990A6-A0B9-4C2F-8928-527403C8BD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 t="50000" r="57621" b="41449"/>
          <a:stretch/>
        </p:blipFill>
        <p:spPr>
          <a:xfrm>
            <a:off x="0" y="0"/>
            <a:ext cx="2189304" cy="75537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ED5F12D3-7AFD-47E8-A87E-30FBDD937643}"/>
              </a:ext>
            </a:extLst>
          </p:cNvPr>
          <p:cNvCxnSpPr>
            <a:cxnSpLocks/>
          </p:cNvCxnSpPr>
          <p:nvPr/>
        </p:nvCxnSpPr>
        <p:spPr>
          <a:xfrm flipV="1">
            <a:off x="6096000" y="2653748"/>
            <a:ext cx="2710070" cy="15902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5961C7C6-4E31-4AC9-B616-B2FC1916495C}"/>
              </a:ext>
            </a:extLst>
          </p:cNvPr>
          <p:cNvCxnSpPr>
            <a:cxnSpLocks/>
          </p:cNvCxnSpPr>
          <p:nvPr/>
        </p:nvCxnSpPr>
        <p:spPr>
          <a:xfrm flipH="1" flipV="1">
            <a:off x="5605669" y="2474843"/>
            <a:ext cx="2763079" cy="16498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36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=""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02582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=""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=""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9" y="1519237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=""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3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207255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92444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6743700"/>
            <a:ext cx="9144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1524000" y="52388"/>
            <a:ext cx="122238" cy="68056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10545764" y="1"/>
            <a:ext cx="122237" cy="68056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94758" y="-308769"/>
            <a:ext cx="7186613" cy="179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5137" y="1958976"/>
            <a:ext cx="8521701" cy="304698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60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MỘT</a:t>
            </a:r>
          </a:p>
          <a:p>
            <a:pPr algn="ctr">
              <a:defRPr/>
            </a:pPr>
            <a:endParaRPr lang="en-US" sz="72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52389"/>
            <a:ext cx="9144000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14475" y="3175"/>
            <a:ext cx="9144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0" y="1417638"/>
            <a:ext cx="9107488" cy="5254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61" name="Picture 19" descr="1785687ic4msukw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5605523"/>
            <a:ext cx="2667000" cy="13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429000"/>
            <a:ext cx="52387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6" y="4410712"/>
            <a:ext cx="523875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00965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8401050" y="411162"/>
            <a:ext cx="2571750" cy="1341438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2C503AE-D82D-4B1B-8119-36BD39DD25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6" t="5797" r="9615" b="82608"/>
          <a:stretch/>
        </p:blipFill>
        <p:spPr>
          <a:xfrm>
            <a:off x="2360613" y="4129442"/>
            <a:ext cx="7148512" cy="1679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6393766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6943AEB-3FFE-491D-82CA-6F7EBF9A39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2" t="12319" r="8184" b="65942"/>
          <a:stretch/>
        </p:blipFill>
        <p:spPr>
          <a:xfrm>
            <a:off x="788834" y="1600198"/>
            <a:ext cx="10614332" cy="41247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9C87D9E-A5F7-4C4F-8049-B48F4B2634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8" t="4879" r="61577" b="87875"/>
          <a:stretch/>
        </p:blipFill>
        <p:spPr>
          <a:xfrm>
            <a:off x="-1" y="-1"/>
            <a:ext cx="2219401" cy="7653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FA0F439-DE41-4774-8EC9-0AE0185603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1" t="6102" r="30134" b="86652"/>
          <a:stretch/>
        </p:blipFill>
        <p:spPr>
          <a:xfrm>
            <a:off x="3949146" y="367748"/>
            <a:ext cx="4290393" cy="14794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AE2FE85-09B6-443D-A063-2D9FB4516C2A}"/>
              </a:ext>
            </a:extLst>
          </p:cNvPr>
          <p:cNvSpPr/>
          <p:nvPr/>
        </p:nvSpPr>
        <p:spPr>
          <a:xfrm>
            <a:off x="5085691" y="2885835"/>
            <a:ext cx="2017302" cy="38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AA62A5D-4487-4E00-84E3-431DA6D9BCB4}"/>
              </a:ext>
            </a:extLst>
          </p:cNvPr>
          <p:cNvSpPr/>
          <p:nvPr/>
        </p:nvSpPr>
        <p:spPr>
          <a:xfrm>
            <a:off x="5085690" y="3390727"/>
            <a:ext cx="2120179" cy="38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E6CA15B-6889-4B48-BAC1-DDF6C3B9EE14}"/>
              </a:ext>
            </a:extLst>
          </p:cNvPr>
          <p:cNvSpPr/>
          <p:nvPr/>
        </p:nvSpPr>
        <p:spPr>
          <a:xfrm>
            <a:off x="788834" y="3885197"/>
            <a:ext cx="10472201" cy="2131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FB8DEC1-A2A2-4026-B374-C01DB4358881}"/>
              </a:ext>
            </a:extLst>
          </p:cNvPr>
          <p:cNvSpPr/>
          <p:nvPr/>
        </p:nvSpPr>
        <p:spPr>
          <a:xfrm>
            <a:off x="5085690" y="4656984"/>
            <a:ext cx="2017302" cy="38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40C3A7F-9BC4-48EE-BB1F-73F7D69DA83E}"/>
              </a:ext>
            </a:extLst>
          </p:cNvPr>
          <p:cNvSpPr/>
          <p:nvPr/>
        </p:nvSpPr>
        <p:spPr>
          <a:xfrm>
            <a:off x="4847672" y="5071437"/>
            <a:ext cx="2446979" cy="38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3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6943AEB-3FFE-491D-82CA-6F7EBF9A39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4" t="43333" r="32089" b="49128"/>
          <a:stretch/>
        </p:blipFill>
        <p:spPr>
          <a:xfrm>
            <a:off x="1441174" y="2554356"/>
            <a:ext cx="8061498" cy="14610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9C87D9E-A5F7-4C4F-8049-B48F4B2634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7" t="34034" r="60555" b="56274"/>
          <a:stretch/>
        </p:blipFill>
        <p:spPr>
          <a:xfrm>
            <a:off x="-1" y="-1"/>
            <a:ext cx="2266123" cy="102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57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=""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=""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3056138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6943AEB-3FFE-491D-82CA-6F7EBF9A39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5" t="50667" r="7579" b="8208"/>
          <a:stretch/>
        </p:blipFill>
        <p:spPr>
          <a:xfrm>
            <a:off x="2723111" y="407504"/>
            <a:ext cx="8599885" cy="60429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9C87D9E-A5F7-4C4F-8049-B48F4B2634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7" t="34034" r="60555" b="56274"/>
          <a:stretch/>
        </p:blipFill>
        <p:spPr>
          <a:xfrm>
            <a:off x="-1" y="-1"/>
            <a:ext cx="2266123" cy="102373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A9890E05-FDB6-4C6B-B258-17DAE74AE817}"/>
              </a:ext>
            </a:extLst>
          </p:cNvPr>
          <p:cNvCxnSpPr>
            <a:cxnSpLocks/>
          </p:cNvCxnSpPr>
          <p:nvPr/>
        </p:nvCxnSpPr>
        <p:spPr>
          <a:xfrm>
            <a:off x="5470358" y="3233358"/>
            <a:ext cx="1007444" cy="25032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D23C705-1A83-410C-9679-EEA6D16BC464}"/>
              </a:ext>
            </a:extLst>
          </p:cNvPr>
          <p:cNvCxnSpPr>
            <a:cxnSpLocks/>
          </p:cNvCxnSpPr>
          <p:nvPr/>
        </p:nvCxnSpPr>
        <p:spPr>
          <a:xfrm flipV="1">
            <a:off x="5409217" y="1828800"/>
            <a:ext cx="1068585" cy="27617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CD0F2A35-F1D9-49FC-B486-3F533477FE82}"/>
              </a:ext>
            </a:extLst>
          </p:cNvPr>
          <p:cNvCxnSpPr>
            <a:cxnSpLocks/>
          </p:cNvCxnSpPr>
          <p:nvPr/>
        </p:nvCxnSpPr>
        <p:spPr>
          <a:xfrm flipV="1">
            <a:off x="5470358" y="3233358"/>
            <a:ext cx="1007444" cy="25092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34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7F3F97-EF8D-45D8-9F9E-CC66534407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7" t="5813" r="19712" b="53906"/>
          <a:stretch/>
        </p:blipFill>
        <p:spPr>
          <a:xfrm>
            <a:off x="3166712" y="191145"/>
            <a:ext cx="8060980" cy="63732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F0E0341-006E-4127-A096-0BDB0C62ED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7" t="34034" r="60555" b="56274"/>
          <a:stretch/>
        </p:blipFill>
        <p:spPr>
          <a:xfrm>
            <a:off x="-1" y="-1"/>
            <a:ext cx="2266123" cy="102373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D5F8E714-6A81-4B0A-834B-6E7F5CDAE814}"/>
              </a:ext>
            </a:extLst>
          </p:cNvPr>
          <p:cNvSpPr/>
          <p:nvPr/>
        </p:nvSpPr>
        <p:spPr>
          <a:xfrm>
            <a:off x="3551722" y="1214876"/>
            <a:ext cx="613924" cy="6139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7F3F97-EF8D-45D8-9F9E-CC66534407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 t="47973" r="8356" b="8363"/>
          <a:stretch/>
        </p:blipFill>
        <p:spPr>
          <a:xfrm>
            <a:off x="3115911" y="165745"/>
            <a:ext cx="7969995" cy="58667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F0E0341-006E-4127-A096-0BDB0C62ED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7" t="34034" r="60555" b="56274"/>
          <a:stretch/>
        </p:blipFill>
        <p:spPr>
          <a:xfrm>
            <a:off x="-1" y="-1"/>
            <a:ext cx="2266123" cy="102373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80B212F3-9012-40F2-92A4-676EC099047D}"/>
              </a:ext>
            </a:extLst>
          </p:cNvPr>
          <p:cNvSpPr/>
          <p:nvPr/>
        </p:nvSpPr>
        <p:spPr>
          <a:xfrm>
            <a:off x="8844722" y="2729395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&lt;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E2BA384D-1996-4EA1-8391-B00CA9F44251}"/>
              </a:ext>
            </a:extLst>
          </p:cNvPr>
          <p:cNvSpPr/>
          <p:nvPr/>
        </p:nvSpPr>
        <p:spPr>
          <a:xfrm>
            <a:off x="5149022" y="5294795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&lt;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30F8C4E0-6F65-4259-B1CF-820A7AC63829}"/>
              </a:ext>
            </a:extLst>
          </p:cNvPr>
          <p:cNvSpPr/>
          <p:nvPr/>
        </p:nvSpPr>
        <p:spPr>
          <a:xfrm>
            <a:off x="8844722" y="5294795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=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5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BD6DB1F-50CD-4F4A-A9B9-DD4B569022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13959" r="10220" b="50115"/>
          <a:stretch/>
        </p:blipFill>
        <p:spPr>
          <a:xfrm>
            <a:off x="2218836" y="368300"/>
            <a:ext cx="9118142" cy="5651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2DDC22A-A1C7-4F08-B49C-2375DB4603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4514" r="61910" b="85856"/>
          <a:stretch/>
        </p:blipFill>
        <p:spPr>
          <a:xfrm>
            <a:off x="-1" y="0"/>
            <a:ext cx="2218837" cy="10033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1BF9F593-AE2B-4965-BF34-78CBFB3EFE92}"/>
              </a:ext>
            </a:extLst>
          </p:cNvPr>
          <p:cNvSpPr/>
          <p:nvPr/>
        </p:nvSpPr>
        <p:spPr>
          <a:xfrm>
            <a:off x="8946322" y="2647398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&lt;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48E2619F-84E8-4075-856C-2A13F23894D6}"/>
              </a:ext>
            </a:extLst>
          </p:cNvPr>
          <p:cNvSpPr/>
          <p:nvPr/>
        </p:nvSpPr>
        <p:spPr>
          <a:xfrm>
            <a:off x="5161722" y="5142395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&gt;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C2BBD8ED-5D0B-4AC0-BC1E-04055E813551}"/>
              </a:ext>
            </a:extLst>
          </p:cNvPr>
          <p:cNvSpPr/>
          <p:nvPr/>
        </p:nvSpPr>
        <p:spPr>
          <a:xfrm>
            <a:off x="8946322" y="5199822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&gt;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3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BD6DB1F-50CD-4F4A-A9B9-DD4B569022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" t="52341" r="8950" b="8817"/>
          <a:stretch/>
        </p:blipFill>
        <p:spPr>
          <a:xfrm>
            <a:off x="2218836" y="368299"/>
            <a:ext cx="9220892" cy="61103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2DDC22A-A1C7-4F08-B49C-2375DB4603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4514" r="61910" b="85856"/>
          <a:stretch/>
        </p:blipFill>
        <p:spPr>
          <a:xfrm>
            <a:off x="-1" y="0"/>
            <a:ext cx="2218837" cy="10033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1BF9F593-AE2B-4965-BF34-78CBFB3EFE92}"/>
              </a:ext>
            </a:extLst>
          </p:cNvPr>
          <p:cNvSpPr/>
          <p:nvPr/>
        </p:nvSpPr>
        <p:spPr>
          <a:xfrm>
            <a:off x="4000224" y="1308100"/>
            <a:ext cx="787676" cy="800100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10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48E2619F-84E8-4075-856C-2A13F23894D6}"/>
              </a:ext>
            </a:extLst>
          </p:cNvPr>
          <p:cNvSpPr/>
          <p:nvPr/>
        </p:nvSpPr>
        <p:spPr>
          <a:xfrm>
            <a:off x="8971722" y="1420743"/>
            <a:ext cx="692978" cy="692978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11DEE035-4814-488C-B932-814B045C220C}"/>
              </a:ext>
            </a:extLst>
          </p:cNvPr>
          <p:cNvSpPr/>
          <p:nvPr/>
        </p:nvSpPr>
        <p:spPr>
          <a:xfrm>
            <a:off x="2990022" y="2614543"/>
            <a:ext cx="692978" cy="692978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4BE5D068-24FE-4C58-A40C-2BB1AA6A4451}"/>
              </a:ext>
            </a:extLst>
          </p:cNvPr>
          <p:cNvSpPr/>
          <p:nvPr/>
        </p:nvSpPr>
        <p:spPr>
          <a:xfrm>
            <a:off x="10597322" y="2449443"/>
            <a:ext cx="692978" cy="692978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4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44155D3-0E86-4E4A-8A28-56A88937B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 t="6031" r="9650" b="53414"/>
          <a:stretch/>
        </p:blipFill>
        <p:spPr>
          <a:xfrm>
            <a:off x="2218836" y="501650"/>
            <a:ext cx="9062523" cy="6032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5AFE2B9-0EC7-45F6-9F8E-F27E3E2E53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4514" r="61910" b="85856"/>
          <a:stretch/>
        </p:blipFill>
        <p:spPr>
          <a:xfrm>
            <a:off x="-1" y="0"/>
            <a:ext cx="2218837" cy="10033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B8817618-C5F5-4AC6-8B2B-D7745C8AB6CC}"/>
              </a:ext>
            </a:extLst>
          </p:cNvPr>
          <p:cNvSpPr/>
          <p:nvPr/>
        </p:nvSpPr>
        <p:spPr>
          <a:xfrm>
            <a:off x="4619211" y="2824922"/>
            <a:ext cx="692978" cy="692978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9FEDD03-442F-4FF6-A3DF-CFF9DC4498F1}"/>
              </a:ext>
            </a:extLst>
          </p:cNvPr>
          <p:cNvSpPr/>
          <p:nvPr/>
        </p:nvSpPr>
        <p:spPr>
          <a:xfrm>
            <a:off x="9047922" y="2736022"/>
            <a:ext cx="692978" cy="692978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ABDF604F-900C-471B-A484-8AE87D9DE2B6}"/>
              </a:ext>
            </a:extLst>
          </p:cNvPr>
          <p:cNvSpPr/>
          <p:nvPr/>
        </p:nvSpPr>
        <p:spPr>
          <a:xfrm>
            <a:off x="6660322" y="5332343"/>
            <a:ext cx="692978" cy="692978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1C0C1F67-3297-4C9B-ACE0-C735450D784F}"/>
              </a:ext>
            </a:extLst>
          </p:cNvPr>
          <p:cNvSpPr/>
          <p:nvPr/>
        </p:nvSpPr>
        <p:spPr>
          <a:xfrm>
            <a:off x="7200899" y="1028700"/>
            <a:ext cx="4080459" cy="304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0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44155D3-0E86-4E4A-8A28-56A88937B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t="47775" r="8630" b="11670"/>
          <a:stretch/>
        </p:blipFill>
        <p:spPr>
          <a:xfrm>
            <a:off x="2218836" y="501650"/>
            <a:ext cx="9062523" cy="6032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5AFE2B9-0EC7-45F6-9F8E-F27E3E2E53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" t="4514" r="61910" b="85856"/>
          <a:stretch/>
        </p:blipFill>
        <p:spPr>
          <a:xfrm>
            <a:off x="-1" y="0"/>
            <a:ext cx="2218837" cy="1003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0B1FEB7-2244-48D9-8062-054E6BA090EA}"/>
              </a:ext>
            </a:extLst>
          </p:cNvPr>
          <p:cNvSpPr/>
          <p:nvPr/>
        </p:nvSpPr>
        <p:spPr>
          <a:xfrm>
            <a:off x="3822149" y="4840356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E3F5CDF-3FAF-49D7-8BF4-40145B30DF76}"/>
              </a:ext>
            </a:extLst>
          </p:cNvPr>
          <p:cNvSpPr/>
          <p:nvPr/>
        </p:nvSpPr>
        <p:spPr>
          <a:xfrm>
            <a:off x="6096000" y="4840356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DF6E5C6-F9A3-4C05-8B73-FBCA40AC5FE8}"/>
              </a:ext>
            </a:extLst>
          </p:cNvPr>
          <p:cNvSpPr/>
          <p:nvPr/>
        </p:nvSpPr>
        <p:spPr>
          <a:xfrm>
            <a:off x="8427278" y="4840356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AD550AD-21C3-4B84-8FB3-69748700F48F}"/>
              </a:ext>
            </a:extLst>
          </p:cNvPr>
          <p:cNvSpPr/>
          <p:nvPr/>
        </p:nvSpPr>
        <p:spPr>
          <a:xfrm>
            <a:off x="9440740" y="4842012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BB62588-D113-4595-924D-70272CA4F601}"/>
              </a:ext>
            </a:extLst>
          </p:cNvPr>
          <p:cNvSpPr/>
          <p:nvPr/>
        </p:nvSpPr>
        <p:spPr>
          <a:xfrm>
            <a:off x="3816076" y="5580545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D35BC60-8821-4E2A-8602-CD1FCE87EE68}"/>
              </a:ext>
            </a:extLst>
          </p:cNvPr>
          <p:cNvSpPr/>
          <p:nvPr/>
        </p:nvSpPr>
        <p:spPr>
          <a:xfrm>
            <a:off x="5491922" y="5580545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C094C02-AF98-4FD7-A60A-69D55AA01532}"/>
              </a:ext>
            </a:extLst>
          </p:cNvPr>
          <p:cNvSpPr/>
          <p:nvPr/>
        </p:nvSpPr>
        <p:spPr>
          <a:xfrm>
            <a:off x="8406424" y="5580545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A3DC35A-419C-4DA2-A492-F2FCFF4757C4}"/>
              </a:ext>
            </a:extLst>
          </p:cNvPr>
          <p:cNvSpPr/>
          <p:nvPr/>
        </p:nvSpPr>
        <p:spPr>
          <a:xfrm>
            <a:off x="9419886" y="5582201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9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646150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=""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02582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=""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=""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9" y="1519237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=""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3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13214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8AFD809-7926-4F0C-A833-C4180CC53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26908" r="7163" b="46811"/>
          <a:stretch/>
        </p:blipFill>
        <p:spPr>
          <a:xfrm>
            <a:off x="2012639" y="2464904"/>
            <a:ext cx="8512900" cy="37650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676A353-C253-43B8-A209-2A2D6AF1C203}"/>
              </a:ext>
            </a:extLst>
          </p:cNvPr>
          <p:cNvSpPr/>
          <p:nvPr/>
        </p:nvSpPr>
        <p:spPr>
          <a:xfrm>
            <a:off x="5476461" y="3657600"/>
            <a:ext cx="1908313" cy="38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26ABC07-1D07-4AD3-94ED-A0F813F41A10}"/>
              </a:ext>
            </a:extLst>
          </p:cNvPr>
          <p:cNvSpPr/>
          <p:nvPr/>
        </p:nvSpPr>
        <p:spPr>
          <a:xfrm>
            <a:off x="5476461" y="4045226"/>
            <a:ext cx="1908313" cy="278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1877433-3499-405C-A711-55B5C6858FE4}"/>
              </a:ext>
            </a:extLst>
          </p:cNvPr>
          <p:cNvSpPr/>
          <p:nvPr/>
        </p:nvSpPr>
        <p:spPr>
          <a:xfrm>
            <a:off x="2445026" y="4386470"/>
            <a:ext cx="8080513" cy="1823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E5A6ED4-9B72-4DE0-B03C-7F0880DB9E31}"/>
              </a:ext>
            </a:extLst>
          </p:cNvPr>
          <p:cNvSpPr/>
          <p:nvPr/>
        </p:nvSpPr>
        <p:spPr>
          <a:xfrm>
            <a:off x="5476460" y="5146247"/>
            <a:ext cx="1908313" cy="38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0737268-3B5A-443A-88B5-C6711CDCBD9A}"/>
              </a:ext>
            </a:extLst>
          </p:cNvPr>
          <p:cNvSpPr/>
          <p:nvPr/>
        </p:nvSpPr>
        <p:spPr>
          <a:xfrm>
            <a:off x="5420138" y="5548782"/>
            <a:ext cx="2083905" cy="38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442FA16-2CA5-4F19-99A1-E39D30CA0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7681" r="61393" b="73184"/>
          <a:stretch/>
        </p:blipFill>
        <p:spPr>
          <a:xfrm>
            <a:off x="0" y="0"/>
            <a:ext cx="3001617" cy="13086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97B0204-5961-48B4-B5EE-DC1CFEB2B5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t="17500" r="33667" b="78175"/>
          <a:stretch/>
        </p:blipFill>
        <p:spPr>
          <a:xfrm>
            <a:off x="4899992" y="1388165"/>
            <a:ext cx="2932044" cy="6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0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8AFD809-7926-4F0C-A833-C4180CC53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9" t="63192" r="35819" b="28206"/>
          <a:stretch/>
        </p:blipFill>
        <p:spPr>
          <a:xfrm>
            <a:off x="685800" y="2107095"/>
            <a:ext cx="10847988" cy="23754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ACE3676-D9FA-4755-8694-552CDF885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53549" r="60416" b="36392"/>
          <a:stretch/>
        </p:blipFill>
        <p:spPr>
          <a:xfrm>
            <a:off x="0" y="0"/>
            <a:ext cx="3260035" cy="144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5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=""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=""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80014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8AFD809-7926-4F0C-A833-C4180CC536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3" t="71670" r="6587" b="7993"/>
          <a:stretch/>
        </p:blipFill>
        <p:spPr>
          <a:xfrm>
            <a:off x="347869" y="1858617"/>
            <a:ext cx="11710111" cy="39855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ACE3676-D9FA-4755-8694-552CDF885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53549" r="60416" b="36392"/>
          <a:stretch/>
        </p:blipFill>
        <p:spPr>
          <a:xfrm>
            <a:off x="0" y="0"/>
            <a:ext cx="3260035" cy="144117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72BE20E0-379E-4454-89F0-65E9DADCEBFE}"/>
              </a:ext>
            </a:extLst>
          </p:cNvPr>
          <p:cNvCxnSpPr/>
          <p:nvPr/>
        </p:nvCxnSpPr>
        <p:spPr>
          <a:xfrm>
            <a:off x="5198165" y="3627783"/>
            <a:ext cx="1411357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4DFF3D05-3599-4E26-A3C4-1DDC63B0D79A}"/>
              </a:ext>
            </a:extLst>
          </p:cNvPr>
          <p:cNvCxnSpPr>
            <a:cxnSpLocks/>
          </p:cNvCxnSpPr>
          <p:nvPr/>
        </p:nvCxnSpPr>
        <p:spPr>
          <a:xfrm>
            <a:off x="8878956" y="3627783"/>
            <a:ext cx="692427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83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F4CDF70-BF15-4610-925B-E0D4450273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6509" r="8408" b="53636"/>
          <a:stretch/>
        </p:blipFill>
        <p:spPr>
          <a:xfrm>
            <a:off x="3257467" y="1013791"/>
            <a:ext cx="8440637" cy="56752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99A0DF1-F760-4841-A730-C038A14B22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53549" r="60416" b="36392"/>
          <a:stretch/>
        </p:blipFill>
        <p:spPr>
          <a:xfrm>
            <a:off x="0" y="0"/>
            <a:ext cx="3260035" cy="14411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B11AF05-9755-4032-B14B-80493D2296A8}"/>
              </a:ext>
            </a:extLst>
          </p:cNvPr>
          <p:cNvSpPr/>
          <p:nvPr/>
        </p:nvSpPr>
        <p:spPr>
          <a:xfrm>
            <a:off x="8835888" y="3478695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CCB50693-0ADB-41C6-8BF0-119703C84AFB}"/>
              </a:ext>
            </a:extLst>
          </p:cNvPr>
          <p:cNvSpPr/>
          <p:nvPr/>
        </p:nvSpPr>
        <p:spPr>
          <a:xfrm>
            <a:off x="9422296" y="3429000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FE8931F-8083-4A79-8006-73DD9689595F}"/>
              </a:ext>
            </a:extLst>
          </p:cNvPr>
          <p:cNvSpPr/>
          <p:nvPr/>
        </p:nvSpPr>
        <p:spPr>
          <a:xfrm>
            <a:off x="10091405" y="3463787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B23D7F0-BCAF-4EF7-A77C-EB3107BF3DE2}"/>
              </a:ext>
            </a:extLst>
          </p:cNvPr>
          <p:cNvSpPr/>
          <p:nvPr/>
        </p:nvSpPr>
        <p:spPr>
          <a:xfrm>
            <a:off x="4870300" y="6056243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A06D31F-77FA-4E9D-A5E1-F80C9417D70F}"/>
              </a:ext>
            </a:extLst>
          </p:cNvPr>
          <p:cNvSpPr/>
          <p:nvPr/>
        </p:nvSpPr>
        <p:spPr>
          <a:xfrm>
            <a:off x="5456708" y="6006548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EEFF567-DB96-4816-9FD5-3DA5ABAE5AD5}"/>
              </a:ext>
            </a:extLst>
          </p:cNvPr>
          <p:cNvSpPr/>
          <p:nvPr/>
        </p:nvSpPr>
        <p:spPr>
          <a:xfrm>
            <a:off x="6125817" y="6041335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44DE5FC-6A30-4215-B3EF-09C8B0103F31}"/>
              </a:ext>
            </a:extLst>
          </p:cNvPr>
          <p:cNvSpPr/>
          <p:nvPr/>
        </p:nvSpPr>
        <p:spPr>
          <a:xfrm>
            <a:off x="8970811" y="6036364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BFFB78E-8A1A-4F63-80B5-6BEFC4912E04}"/>
              </a:ext>
            </a:extLst>
          </p:cNvPr>
          <p:cNvSpPr/>
          <p:nvPr/>
        </p:nvSpPr>
        <p:spPr>
          <a:xfrm>
            <a:off x="9557219" y="5986669"/>
            <a:ext cx="546652" cy="546652"/>
          </a:xfrm>
          <a:prstGeom prst="ellipse">
            <a:avLst/>
          </a:prstGeom>
          <a:solidFill>
            <a:schemeClr val="bg1"/>
          </a:solidFill>
          <a:ln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FB00879-FA0B-43B7-BB55-E3FE937D160F}"/>
              </a:ext>
            </a:extLst>
          </p:cNvPr>
          <p:cNvSpPr/>
          <p:nvPr/>
        </p:nvSpPr>
        <p:spPr>
          <a:xfrm>
            <a:off x="10226328" y="6021456"/>
            <a:ext cx="477078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9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99A0DF1-F760-4841-A730-C038A14B22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53549" r="60416" b="36392"/>
          <a:stretch/>
        </p:blipFill>
        <p:spPr>
          <a:xfrm>
            <a:off x="0" y="0"/>
            <a:ext cx="3260035" cy="1441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F4CDF70-BF15-4610-925B-E0D4450273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47621" r="8507" b="8406"/>
          <a:stretch/>
        </p:blipFill>
        <p:spPr>
          <a:xfrm>
            <a:off x="3038805" y="168964"/>
            <a:ext cx="8967665" cy="665262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07823EB6-FB71-4E8E-99BA-33B4454F9635}"/>
              </a:ext>
            </a:extLst>
          </p:cNvPr>
          <p:cNvSpPr/>
          <p:nvPr/>
        </p:nvSpPr>
        <p:spPr>
          <a:xfrm>
            <a:off x="6172200" y="4562061"/>
            <a:ext cx="675861" cy="675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3DC6D5A8-F168-4B87-A471-765E8CE51419}"/>
              </a:ext>
            </a:extLst>
          </p:cNvPr>
          <p:cNvSpPr/>
          <p:nvPr/>
        </p:nvSpPr>
        <p:spPr>
          <a:xfrm>
            <a:off x="6172200" y="3886200"/>
            <a:ext cx="675861" cy="675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EF4B0D66-C331-4EF4-BFDB-AA020115D00D}"/>
              </a:ext>
            </a:extLst>
          </p:cNvPr>
          <p:cNvSpPr/>
          <p:nvPr/>
        </p:nvSpPr>
        <p:spPr>
          <a:xfrm>
            <a:off x="6848061" y="3876260"/>
            <a:ext cx="675861" cy="675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BA9581F7-7AAD-40CE-950E-B5A136C20C40}"/>
              </a:ext>
            </a:extLst>
          </p:cNvPr>
          <p:cNvSpPr/>
          <p:nvPr/>
        </p:nvSpPr>
        <p:spPr>
          <a:xfrm>
            <a:off x="7513983" y="3896137"/>
            <a:ext cx="675861" cy="675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442D72A4-F002-4920-B464-F50371504910}"/>
              </a:ext>
            </a:extLst>
          </p:cNvPr>
          <p:cNvSpPr/>
          <p:nvPr/>
        </p:nvSpPr>
        <p:spPr>
          <a:xfrm>
            <a:off x="8199783" y="3876260"/>
            <a:ext cx="675861" cy="675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36EBC852-4C06-4A33-A32C-A5CE9AA8DB6A}"/>
              </a:ext>
            </a:extLst>
          </p:cNvPr>
          <p:cNvSpPr/>
          <p:nvPr/>
        </p:nvSpPr>
        <p:spPr>
          <a:xfrm>
            <a:off x="8209722" y="3200399"/>
            <a:ext cx="675861" cy="675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6D132765-8796-4C87-A519-E0C82F92BF10}"/>
              </a:ext>
            </a:extLst>
          </p:cNvPr>
          <p:cNvSpPr/>
          <p:nvPr/>
        </p:nvSpPr>
        <p:spPr>
          <a:xfrm>
            <a:off x="8900493" y="3220276"/>
            <a:ext cx="675861" cy="675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1AEB83E3-33B7-49D1-AAB3-0B267948473C}"/>
              </a:ext>
            </a:extLst>
          </p:cNvPr>
          <p:cNvSpPr/>
          <p:nvPr/>
        </p:nvSpPr>
        <p:spPr>
          <a:xfrm>
            <a:off x="8920371" y="2524538"/>
            <a:ext cx="675861" cy="675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385CCDA3-0614-4AB5-8600-0829AA005D86}"/>
              </a:ext>
            </a:extLst>
          </p:cNvPr>
          <p:cNvSpPr/>
          <p:nvPr/>
        </p:nvSpPr>
        <p:spPr>
          <a:xfrm>
            <a:off x="9596232" y="2504659"/>
            <a:ext cx="675861" cy="675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F9D61CAF-77EC-4291-8108-B739309F78C0}"/>
              </a:ext>
            </a:extLst>
          </p:cNvPr>
          <p:cNvSpPr/>
          <p:nvPr/>
        </p:nvSpPr>
        <p:spPr>
          <a:xfrm>
            <a:off x="9596232" y="1808919"/>
            <a:ext cx="675861" cy="675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48F1706F-3172-4811-BF46-F23AB7CFB799}"/>
              </a:ext>
            </a:extLst>
          </p:cNvPr>
          <p:cNvSpPr/>
          <p:nvPr/>
        </p:nvSpPr>
        <p:spPr>
          <a:xfrm>
            <a:off x="10469218" y="877956"/>
            <a:ext cx="1447799" cy="13682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9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128</Words>
  <Application>Microsoft Office PowerPoint</Application>
  <PresentationFormat>Custom</PresentationFormat>
  <Paragraphs>68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Windows User</cp:lastModifiedBy>
  <cp:revision>15</cp:revision>
  <dcterms:created xsi:type="dcterms:W3CDTF">2020-08-06T10:09:39Z</dcterms:created>
  <dcterms:modified xsi:type="dcterms:W3CDTF">2023-09-23T23:17:40Z</dcterms:modified>
</cp:coreProperties>
</file>