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ti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1.wav" ContentType="audio/wav"/>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2.wav" ContentType="audio/wav"/>
  <Override PartName="/ppt/media/audio3.wav" ContentType="audio/wav"/>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audio4.wav" ContentType="audio/wav"/>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audio5.wav" ContentType="audio/wav"/>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7" r:id="rId2"/>
    <p:sldMasterId id="2147483700" r:id="rId3"/>
    <p:sldMasterId id="2147483727" r:id="rId4"/>
    <p:sldMasterId id="2147483740" r:id="rId5"/>
  </p:sldMasterIdLst>
  <p:notesMasterIdLst>
    <p:notesMasterId r:id="rId32"/>
  </p:notesMasterIdLst>
  <p:sldIdLst>
    <p:sldId id="1435" r:id="rId6"/>
    <p:sldId id="1436" r:id="rId7"/>
    <p:sldId id="1437" r:id="rId8"/>
    <p:sldId id="1400" r:id="rId9"/>
    <p:sldId id="1441" r:id="rId10"/>
    <p:sldId id="1440" r:id="rId11"/>
    <p:sldId id="1457" r:id="rId12"/>
    <p:sldId id="1445" r:id="rId13"/>
    <p:sldId id="1446" r:id="rId14"/>
    <p:sldId id="1442" r:id="rId15"/>
    <p:sldId id="1434" r:id="rId16"/>
    <p:sldId id="1458" r:id="rId17"/>
    <p:sldId id="1450" r:id="rId18"/>
    <p:sldId id="1451" r:id="rId19"/>
    <p:sldId id="1452" r:id="rId20"/>
    <p:sldId id="1453" r:id="rId21"/>
    <p:sldId id="1444" r:id="rId22"/>
    <p:sldId id="1443" r:id="rId23"/>
    <p:sldId id="1447" r:id="rId24"/>
    <p:sldId id="1455" r:id="rId25"/>
    <p:sldId id="1448" r:id="rId26"/>
    <p:sldId id="1449" r:id="rId27"/>
    <p:sldId id="1456" r:id="rId28"/>
    <p:sldId id="284" r:id="rId29"/>
    <p:sldId id="1438" r:id="rId30"/>
    <p:sldId id="1439" r:id="rId31"/>
  </p:sldIdLst>
  <p:sldSz cx="12192000" cy="6858000"/>
  <p:notesSz cx="6858000" cy="9144000"/>
  <p:embeddedFontLst>
    <p:embeddedFont>
      <p:font typeface="等线" panose="02010600030101010101" pitchFamily="2" charset="-122"/>
      <p:regular r:id="rId33"/>
      <p:bold r:id="rId34"/>
    </p:embeddedFont>
    <p:embeddedFont>
      <p:font typeface="Antic" panose="020B0604020202020204" charset="0"/>
      <p:regular r:id="rId35"/>
    </p:embeddedFont>
    <p:embeddedFont>
      <p:font typeface="Arial Black" panose="020B0A04020102020204" pitchFamily="34" charset="0"/>
      <p:bold r:id="rId36"/>
    </p:embeddedFont>
    <p:embeddedFont>
      <p:font typeface="Barlow" panose="00000500000000000000" pitchFamily="2"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Castellar" panose="020A0402060406010301" pitchFamily="18" charset="0"/>
      <p:regular r:id="rId45"/>
    </p:embeddedFont>
    <p:embeddedFont>
      <p:font typeface="Comic Sans MS" panose="030F0702030302020204" pitchFamily="66" charset="0"/>
      <p:regular r:id="rId46"/>
      <p:bold r:id="rId47"/>
      <p:italic r:id="rId48"/>
      <p:boldItalic r:id="rId49"/>
    </p:embeddedFont>
    <p:embeddedFont>
      <p:font typeface="Fira Sans Extra Condensed Medium" panose="020B0604020202020204" charset="0"/>
      <p:regular r:id="rId50"/>
      <p:bold r:id="rId51"/>
      <p:italic r:id="rId52"/>
      <p:boldItalic r:id="rId53"/>
    </p:embeddedFont>
    <p:embeddedFont>
      <p:font typeface="Hind" panose="02000000000000000000" pitchFamily="2" charset="0"/>
      <p:regular r:id="rId54"/>
      <p:bold r:id="rId55"/>
    </p:embeddedFont>
    <p:embeddedFont>
      <p:font typeface="Microsoft Tai Le" panose="020B0502040204020203" pitchFamily="34" charset="0"/>
      <p:regular r:id="rId56"/>
      <p:bold r:id="rId57"/>
    </p:embeddedFont>
    <p:embeddedFont>
      <p:font typeface="Montserrat" panose="00000500000000000000" pitchFamily="2" charset="0"/>
      <p:regular r:id="rId58"/>
      <p:bold r:id="rId59"/>
      <p:italic r:id="rId60"/>
      <p:boldItalic r:id="rId61"/>
    </p:embeddedFont>
    <p:embeddedFont>
      <p:font typeface="MV Boli" panose="02000500030200090000" pitchFamily="2" charset="0"/>
      <p:regular r:id="rId62"/>
    </p:embeddedFont>
    <p:embeddedFont>
      <p:font typeface="Neucha" panose="020B0604020202020204" charset="0"/>
      <p:regular r:id="rId63"/>
    </p:embeddedFont>
  </p:embeddedFontLst>
  <p:custDataLst>
    <p:tags r:id="rId6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5">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FD8"/>
    <a:srgbClr val="FDDDE2"/>
    <a:srgbClr val="FC66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94" autoAdjust="0"/>
    <p:restoredTop sz="72198" autoAdjust="0"/>
  </p:normalViewPr>
  <p:slideViewPr>
    <p:cSldViewPr snapToGrid="0" showGuides="1">
      <p:cViewPr varScale="1">
        <p:scale>
          <a:sx n="52" d="100"/>
          <a:sy n="52" d="100"/>
        </p:scale>
        <p:origin x="1368" y="108"/>
      </p:cViewPr>
      <p:guideLst>
        <p:guide orient="horz" pos="2175"/>
        <p:guide pos="3840"/>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openxmlformats.org/officeDocument/2006/relationships/font" Target="fonts/font31.fntdata"/><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font" Target="fonts/font29.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font" Target="fonts/font19.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C0532B-E3EA-476A-9513-45C1471E1DF5}" type="datetimeFigureOut">
              <a:rPr lang="zh-CN" altLang="en-US" smtClean="0"/>
              <a:t>2022/5/27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6662DE-F1A6-47CD-A8C4-98B0B68DE567}" type="slidenum">
              <a:rPr lang="zh-CN" altLang="en-US" smtClean="0"/>
              <a:t>‹#›</a:t>
            </a:fld>
            <a:endParaRPr lang="zh-CN" altLang="en-US"/>
          </a:p>
        </p:txBody>
      </p:sp>
    </p:spTree>
    <p:extLst>
      <p:ext uri="{BB962C8B-B14F-4D97-AF65-F5344CB8AC3E}">
        <p14:creationId xmlns:p14="http://schemas.microsoft.com/office/powerpoint/2010/main" val="588599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8198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3919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Speaking:</a:t>
            </a:r>
            <a:r>
              <a:rPr lang="en-US" b="1" baseline="0"/>
              <a:t> My day at the zoo.</a:t>
            </a:r>
          </a:p>
          <a:p>
            <a:pPr marL="171450" indent="-171450">
              <a:buFontTx/>
              <a:buChar char="-"/>
            </a:pPr>
            <a:r>
              <a:rPr lang="en-US" baseline="0"/>
              <a:t>Ask pupils to work in group of 4.</a:t>
            </a:r>
          </a:p>
          <a:p>
            <a:pPr marL="171450" indent="-171450">
              <a:buFontTx/>
              <a:buChar char="-"/>
            </a:pPr>
            <a:r>
              <a:rPr lang="en-US" baseline="0"/>
              <a:t>Pupils will listen and answer their friend ‘s questions about their day at the zoo (based on their writing)</a:t>
            </a:r>
          </a:p>
          <a:p>
            <a:pPr marL="0" indent="0">
              <a:buFontTx/>
              <a:buNone/>
            </a:pPr>
            <a:r>
              <a:rPr lang="en-US" b="1" i="1" u="sng" baseline="0">
                <a:effectLst>
                  <a:outerShdw blurRad="38100" dist="38100" dir="2700000" algn="tl">
                    <a:srgbClr val="000000">
                      <a:alpha val="43137"/>
                    </a:srgbClr>
                  </a:outerShdw>
                </a:effectLst>
              </a:rPr>
              <a:t>For example:</a:t>
            </a:r>
          </a:p>
          <a:p>
            <a:pPr marL="0" indent="0">
              <a:buFontTx/>
              <a:buNone/>
            </a:pPr>
            <a:r>
              <a:rPr lang="en-US" b="1" baseline="0"/>
              <a:t>How many friends are there at the zoo with you?</a:t>
            </a:r>
          </a:p>
          <a:p>
            <a:pPr marL="0" indent="0">
              <a:buFontTx/>
              <a:buNone/>
            </a:pPr>
            <a:r>
              <a:rPr lang="en-US" b="1" baseline="0"/>
              <a:t>How many animals at the zoo?</a:t>
            </a:r>
          </a:p>
          <a:p>
            <a:pPr marL="0" indent="0">
              <a:buFontTx/>
              <a:buNone/>
            </a:pPr>
            <a:r>
              <a:rPr lang="en-US" b="1" baseline="0"/>
              <a:t>What animal is dancing?</a:t>
            </a:r>
          </a:p>
          <a:p>
            <a:pPr marL="0" indent="0">
              <a:buFontTx/>
              <a:buNone/>
            </a:pPr>
            <a:r>
              <a:rPr lang="en-US" b="1" baseline="0"/>
              <a:t>What is the mokey doing?</a:t>
            </a:r>
          </a:p>
          <a:p>
            <a:pPr marL="0" indent="0">
              <a:buFontTx/>
              <a:buNone/>
            </a:pPr>
            <a:r>
              <a:rPr lang="en-US" b="1" baseline="0"/>
              <a:t>Do you like animals at the zoo?</a:t>
            </a:r>
            <a:endParaRPr lang="en-US" b="1"/>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13</a:t>
            </a:fld>
            <a:endParaRPr lang="zh-CN" altLang="en-US"/>
          </a:p>
        </p:txBody>
      </p:sp>
    </p:spTree>
    <p:extLst>
      <p:ext uri="{BB962C8B-B14F-4D97-AF65-F5344CB8AC3E}">
        <p14:creationId xmlns:p14="http://schemas.microsoft.com/office/powerpoint/2010/main" val="696883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baseline="0"/>
              <a:t>What animal is dancing?</a:t>
            </a:r>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14</a:t>
            </a:fld>
            <a:endParaRPr lang="zh-CN" altLang="en-US"/>
          </a:p>
        </p:txBody>
      </p:sp>
    </p:spTree>
    <p:extLst>
      <p:ext uri="{BB962C8B-B14F-4D97-AF65-F5344CB8AC3E}">
        <p14:creationId xmlns:p14="http://schemas.microsoft.com/office/powerpoint/2010/main" val="696883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baseline="0"/>
              <a:t>What is the mokey doing?</a:t>
            </a:r>
            <a:endParaRPr lang="en-US" b="1"/>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15</a:t>
            </a:fld>
            <a:endParaRPr lang="zh-CN" altLang="en-US"/>
          </a:p>
        </p:txBody>
      </p:sp>
    </p:spTree>
    <p:extLst>
      <p:ext uri="{BB962C8B-B14F-4D97-AF65-F5344CB8AC3E}">
        <p14:creationId xmlns:p14="http://schemas.microsoft.com/office/powerpoint/2010/main" val="696883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Do you like animals at the zoo?</a:t>
            </a:r>
          </a:p>
          <a:p>
            <a:endParaRPr lang="en-US" b="1"/>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16</a:t>
            </a:fld>
            <a:endParaRPr lang="zh-CN" altLang="en-US"/>
          </a:p>
        </p:txBody>
      </p:sp>
    </p:spTree>
    <p:extLst>
      <p:ext uri="{BB962C8B-B14F-4D97-AF65-F5344CB8AC3E}">
        <p14:creationId xmlns:p14="http://schemas.microsoft.com/office/powerpoint/2010/main" val="696883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Step 1: Tell pupils about the goal of the activity. Explain that they are going to show some</a:t>
            </a:r>
            <a:r>
              <a:rPr lang="vi-VN" altLang="zh-CN" baseline="0"/>
              <a:t> </a:t>
            </a:r>
            <a:r>
              <a:rPr lang="vi-VN" altLang="zh-CN"/>
              <a:t>photos of animals (at home or at the zoo) which they have found as homework and tell the class</a:t>
            </a:r>
            <a:r>
              <a:rPr lang="vi-VN" altLang="zh-CN" baseline="0"/>
              <a:t> </a:t>
            </a:r>
            <a:r>
              <a:rPr lang="vi-VN" altLang="zh-CN"/>
              <a:t>about them.</a:t>
            </a:r>
          </a:p>
          <a:p>
            <a:r>
              <a:rPr lang="vi-VN" altLang="zh-CN"/>
              <a:t>Step 2: Have pupils work in groups. Each member shows his / her photos and introduces them,</a:t>
            </a:r>
            <a:r>
              <a:rPr lang="vi-VN" altLang="zh-CN" baseline="0"/>
              <a:t> </a:t>
            </a:r>
            <a:r>
              <a:rPr lang="vi-VN" altLang="zh-CN"/>
              <a:t>e.g. I can see a dog at home. I can see two monkeys at the zoo. Go around and praise pupils</a:t>
            </a:r>
            <a:r>
              <a:rPr lang="vi-VN" altLang="zh-CN" baseline="0"/>
              <a:t> </a:t>
            </a:r>
            <a:r>
              <a:rPr lang="vi-VN" altLang="zh-CN"/>
              <a:t>when</a:t>
            </a:r>
            <a:r>
              <a:rPr lang="vi-VN" altLang="zh-CN" baseline="0"/>
              <a:t> </a:t>
            </a:r>
            <a:r>
              <a:rPr lang="vi-VN" altLang="zh-CN"/>
              <a:t>they perform well.</a:t>
            </a:r>
          </a:p>
          <a:p>
            <a:r>
              <a:rPr lang="vi-VN" altLang="zh-CN"/>
              <a:t>Step 3: Invite one or two pupils to show their photos to the class and say what animals they</a:t>
            </a:r>
            <a:r>
              <a:rPr lang="vi-VN" altLang="zh-CN" baseline="0"/>
              <a:t> </a:t>
            </a:r>
            <a:r>
              <a:rPr lang="vi-VN" altLang="zh-CN"/>
              <a:t>can see at home or / and at the zoo.</a:t>
            </a:r>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17</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112737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baseline="0"/>
              <a:t>Game: Go to the zoo</a:t>
            </a:r>
          </a:p>
          <a:p>
            <a:pPr marL="171450" indent="-171450">
              <a:buFontTx/>
              <a:buChar char="-"/>
            </a:pPr>
            <a:r>
              <a:rPr lang="en-US" altLang="zh-CN" b="0" baseline="0"/>
              <a:t>Divide classroom into 6 corners. There is a zoo keeper and a picture of an animal at each corner.</a:t>
            </a:r>
          </a:p>
          <a:p>
            <a:pPr marL="171450" indent="-171450">
              <a:buFontTx/>
              <a:buChar char="-"/>
            </a:pPr>
            <a:r>
              <a:rPr lang="en-US" altLang="zh-CN" b="0" baseline="0"/>
              <a:t>Pupils go around classroom. Look at the picture, talk to their friends about that animal. </a:t>
            </a:r>
          </a:p>
          <a:p>
            <a:pPr marL="0" indent="0">
              <a:buFontTx/>
              <a:buNone/>
            </a:pPr>
            <a:r>
              <a:rPr lang="en-US" altLang="zh-CN" b="0" baseline="0"/>
              <a:t>Example: What can you see? I can see a ___</a:t>
            </a:r>
          </a:p>
          <a:p>
            <a:pPr marL="0" indent="0">
              <a:buFontTx/>
              <a:buNone/>
            </a:pPr>
            <a:r>
              <a:rPr lang="en-US" altLang="zh-CN" b="0" baseline="0"/>
              <a:t>What is the ___ doing? The ___ is ____</a:t>
            </a:r>
          </a:p>
          <a:p>
            <a:pPr marL="171450" indent="-171450">
              <a:buFontTx/>
              <a:buChar char="-"/>
            </a:pPr>
            <a:r>
              <a:rPr lang="en-US" altLang="zh-CN" b="0" baseline="0"/>
              <a:t>Then put a tick to show that you have visited that corner. </a:t>
            </a:r>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19</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112737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3" name="Google Shape;16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9254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3</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112737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6662DE-F1A6-47CD-A8C4-98B0B68DE567}" type="slidenum">
              <a:rPr lang="zh-CN" altLang="en-US" smtClean="0"/>
              <a:t>22</a:t>
            </a:fld>
            <a:endParaRPr lang="zh-CN" altLang="en-US"/>
          </a:p>
        </p:txBody>
      </p:sp>
    </p:spTree>
    <p:extLst>
      <p:ext uri="{BB962C8B-B14F-4D97-AF65-F5344CB8AC3E}">
        <p14:creationId xmlns:p14="http://schemas.microsoft.com/office/powerpoint/2010/main" val="583882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6662DE-F1A6-47CD-A8C4-98B0B68DE567}" type="slidenum">
              <a:rPr lang="zh-CN" altLang="en-US" smtClean="0"/>
              <a:t>24</a:t>
            </a:fld>
            <a:endParaRPr lang="zh-CN" altLang="en-US"/>
          </a:p>
        </p:txBody>
      </p:sp>
    </p:spTree>
    <p:extLst>
      <p:ext uri="{BB962C8B-B14F-4D97-AF65-F5344CB8AC3E}">
        <p14:creationId xmlns:p14="http://schemas.microsoft.com/office/powerpoint/2010/main" val="2196703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3" name="Google Shape;16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9254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Sing a song </a:t>
            </a:r>
            <a:endParaRPr/>
          </a:p>
        </p:txBody>
      </p:sp>
    </p:spTree>
    <p:extLst>
      <p:ext uri="{BB962C8B-B14F-4D97-AF65-F5344CB8AC3E}">
        <p14:creationId xmlns:p14="http://schemas.microsoft.com/office/powerpoint/2010/main" val="2858844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Step 1: Tell the class the goal of this activity and how to complete the task. Tell pupils that the text is about a visit to a zoo and what some animals are doing. Check comprehension and give feedback.</a:t>
            </a:r>
          </a:p>
          <a:p>
            <a:r>
              <a:rPr lang="vi-VN" altLang="zh-CN"/>
              <a:t>Step 2: Do Sentence 1 as an example. First, have pupils read the sentence and identify where Linh and her mother are. Then have them read the text and find the appropriate information to tick in the True box or False box. Check comprehension.</a:t>
            </a:r>
          </a:p>
          <a:p>
            <a:r>
              <a:rPr lang="vi-VN" altLang="zh-CN"/>
              <a:t>Step 3: Set a time limit for pupils to do the activity independently. Go around the classroom and offer help where necessary.</a:t>
            </a:r>
          </a:p>
          <a:p>
            <a:r>
              <a:rPr lang="vi-VN" altLang="zh-CN"/>
              <a:t>Step 4: Let pupils swap and check the answers. Correct the answers if necessary.</a:t>
            </a:r>
          </a:p>
          <a:p>
            <a:r>
              <a:rPr lang="vi-VN" altLang="zh-CN"/>
              <a:t>Extension: If time allows, select one or two pupils to read the text in front of the class. You may ask pupils to correct the false sentences with the information from the text.</a:t>
            </a:r>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5</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112737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a:p>
          <a:p>
            <a:pPr marL="0" lvl="0" indent="0" algn="l" rtl="0">
              <a:spcBef>
                <a:spcPts val="0"/>
              </a:spcBef>
              <a:spcAft>
                <a:spcPts val="0"/>
              </a:spcAft>
              <a:buNone/>
            </a:pPr>
            <a:r>
              <a:rPr lang="vi-VN" b="1"/>
              <a:t>Key: 1. True 2. False 3. True 4. True</a:t>
            </a:r>
            <a:endParaRPr b="1"/>
          </a:p>
        </p:txBody>
      </p:sp>
    </p:spTree>
    <p:extLst>
      <p:ext uri="{BB962C8B-B14F-4D97-AF65-F5344CB8AC3E}">
        <p14:creationId xmlns:p14="http://schemas.microsoft.com/office/powerpoint/2010/main" val="2858844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a:p>
          <a:p>
            <a:pPr marL="0" lvl="0" indent="0" algn="l" rtl="0">
              <a:spcBef>
                <a:spcPts val="0"/>
              </a:spcBef>
              <a:spcAft>
                <a:spcPts val="0"/>
              </a:spcAft>
              <a:buNone/>
            </a:pPr>
            <a:r>
              <a:rPr lang="vi-VN" b="1"/>
              <a:t>Key: 1. True 2. False 3. True 4. True</a:t>
            </a:r>
            <a:endParaRPr b="1"/>
          </a:p>
        </p:txBody>
      </p:sp>
    </p:spTree>
    <p:extLst>
      <p:ext uri="{BB962C8B-B14F-4D97-AF65-F5344CB8AC3E}">
        <p14:creationId xmlns:p14="http://schemas.microsoft.com/office/powerpoint/2010/main" val="3939717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Choose the correct word.</a:t>
            </a:r>
            <a:endParaRPr b="1"/>
          </a:p>
        </p:txBody>
      </p:sp>
    </p:spTree>
    <p:extLst>
      <p:ext uri="{BB962C8B-B14F-4D97-AF65-F5344CB8AC3E}">
        <p14:creationId xmlns:p14="http://schemas.microsoft.com/office/powerpoint/2010/main" val="2858844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Step 1: Tell the class the goal of this activity: Pupils read the gapped text and fill in the gaps with</a:t>
            </a:r>
            <a:r>
              <a:rPr lang="vi-VN" altLang="zh-CN" baseline="0"/>
              <a:t> </a:t>
            </a:r>
            <a:r>
              <a:rPr lang="vi-VN" altLang="zh-CN"/>
              <a:t>their own experience. Explain that the first gap should be animals, the second gap should be</a:t>
            </a:r>
            <a:r>
              <a:rPr lang="vi-VN" altLang="zh-CN" baseline="0"/>
              <a:t> </a:t>
            </a:r>
            <a:r>
              <a:rPr lang="vi-VN" altLang="zh-CN"/>
              <a:t>what the monkey is doing, the next gap can be an animal and the last gap can be what the</a:t>
            </a:r>
            <a:r>
              <a:rPr lang="vi-VN" altLang="zh-CN" baseline="0"/>
              <a:t> </a:t>
            </a:r>
            <a:r>
              <a:rPr lang="vi-VN" altLang="zh-CN"/>
              <a:t>pupils think about the animals at the zoo. Check comprehension.</a:t>
            </a:r>
          </a:p>
          <a:p>
            <a:r>
              <a:rPr lang="vi-VN" altLang="zh-CN"/>
              <a:t>Step 2: Give pupils time to complete the text independently. Go around the classroom and</a:t>
            </a:r>
            <a:r>
              <a:rPr lang="vi-VN" altLang="zh-CN" baseline="0"/>
              <a:t> </a:t>
            </a:r>
            <a:r>
              <a:rPr lang="vi-VN" altLang="zh-CN"/>
              <a:t>offer help where necessary.</a:t>
            </a:r>
          </a:p>
          <a:p>
            <a:r>
              <a:rPr lang="vi-VN" altLang="zh-CN"/>
              <a:t>Step 3: In pairs or groups, ask pupils to swap their complete text before checking as a class.</a:t>
            </a:r>
            <a:r>
              <a:rPr lang="vi-VN" altLang="zh-CN" baseline="0"/>
              <a:t> </a:t>
            </a:r>
            <a:r>
              <a:rPr lang="vi-VN" altLang="zh-CN"/>
              <a:t>Praise them when they do the task well</a:t>
            </a:r>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10</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1127372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slow" advClick="0" advTm="200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2022/5/27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2022/5/27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spd="slow" advClick="0" advTm="2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59763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054787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936092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73864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62581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23878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241683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advClick="0" advTm="2000">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21227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80652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951332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616167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357934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449113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367714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59681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125452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09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0" y="101327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34"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849816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2022/5/27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81005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51636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11621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95023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04159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4099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3572118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33795798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22543154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14857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2022/5/27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60000" y="2023700"/>
            <a:ext cx="5755600" cy="1968000"/>
          </a:xfrm>
          <a:prstGeom prst="rect">
            <a:avLst/>
          </a:prstGeom>
        </p:spPr>
        <p:txBody>
          <a:bodyPr spcFirstLastPara="1" wrap="square" lIns="121894" tIns="121894" rIns="121894" bIns="121894" anchor="ctr" anchorCtr="0">
            <a:noAutofit/>
          </a:bodyPr>
          <a:lstStyle>
            <a:lvl1pPr lvl="0" algn="ctr">
              <a:spcBef>
                <a:spcPts val="0"/>
              </a:spcBef>
              <a:spcAft>
                <a:spcPts val="0"/>
              </a:spcAft>
              <a:buSzPts val="5200"/>
              <a:buNone/>
              <a:defRPr sz="8000"/>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1" name="Google Shape;11;p2"/>
          <p:cNvSpPr txBox="1">
            <a:spLocks noGrp="1"/>
          </p:cNvSpPr>
          <p:nvPr>
            <p:ph type="subTitle" idx="1"/>
          </p:nvPr>
        </p:nvSpPr>
        <p:spPr>
          <a:xfrm>
            <a:off x="955433" y="4232300"/>
            <a:ext cx="5764800" cy="602000"/>
          </a:xfrm>
          <a:prstGeom prst="rect">
            <a:avLst/>
          </a:prstGeom>
        </p:spPr>
        <p:txBody>
          <a:bodyPr spcFirstLastPara="1" wrap="square" lIns="121894" tIns="121894" rIns="121894" bIns="121894" anchor="ctr" anchorCtr="0">
            <a:noAutofit/>
          </a:bodyPr>
          <a:lstStyle>
            <a:lvl1pPr lvl="0" algn="ctr">
              <a:lnSpc>
                <a:spcPct val="100000"/>
              </a:lnSpc>
              <a:spcBef>
                <a:spcPts val="0"/>
              </a:spcBef>
              <a:spcAft>
                <a:spcPts val="0"/>
              </a:spcAft>
              <a:buSzPts val="1400"/>
              <a:buNone/>
              <a:defRPr sz="2500">
                <a:solidFill>
                  <a:srgbClr val="9D6ED3"/>
                </a:solidFill>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sp>
        <p:nvSpPr>
          <p:cNvPr id="12" name="Google Shape;12;p2"/>
          <p:cNvSpPr/>
          <p:nvPr/>
        </p:nvSpPr>
        <p:spPr>
          <a:xfrm>
            <a:off x="5123198" y="7200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3" name="Google Shape;13;p2"/>
          <p:cNvSpPr/>
          <p:nvPr/>
        </p:nvSpPr>
        <p:spPr>
          <a:xfrm>
            <a:off x="2517082" y="56222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A0DAA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4" name="Google Shape;14;p2"/>
          <p:cNvSpPr/>
          <p:nvPr/>
        </p:nvSpPr>
        <p:spPr>
          <a:xfrm>
            <a:off x="976415" y="10141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5" name="Google Shape;15;p2"/>
          <p:cNvSpPr/>
          <p:nvPr/>
        </p:nvSpPr>
        <p:spPr>
          <a:xfrm>
            <a:off x="10274531" y="123397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A0DAA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6" name="Google Shape;16;p2"/>
          <p:cNvSpPr/>
          <p:nvPr/>
        </p:nvSpPr>
        <p:spPr>
          <a:xfrm>
            <a:off x="5776198" y="53694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l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7" name="Google Shape;17;p2"/>
          <p:cNvSpPr/>
          <p:nvPr/>
        </p:nvSpPr>
        <p:spPr>
          <a:xfrm>
            <a:off x="5311431" y="60116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8" name="Google Shape;18;p2"/>
          <p:cNvSpPr/>
          <p:nvPr/>
        </p:nvSpPr>
        <p:spPr>
          <a:xfrm>
            <a:off x="9047431" y="5936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9" name="Google Shape;19;p2"/>
          <p:cNvSpPr/>
          <p:nvPr/>
        </p:nvSpPr>
        <p:spPr>
          <a:xfrm rot="198691">
            <a:off x="3882145" y="5247920"/>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0" name="Google Shape;20;p2"/>
          <p:cNvSpPr/>
          <p:nvPr/>
        </p:nvSpPr>
        <p:spPr>
          <a:xfrm rot="-4032455">
            <a:off x="2878327" y="433535"/>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1" name="Google Shape;21;p2"/>
          <p:cNvSpPr/>
          <p:nvPr/>
        </p:nvSpPr>
        <p:spPr>
          <a:xfrm rot="5400000">
            <a:off x="664968" y="4316939"/>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l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2" name="Google Shape;22;p2"/>
          <p:cNvSpPr/>
          <p:nvPr/>
        </p:nvSpPr>
        <p:spPr>
          <a:xfrm rot="5400000">
            <a:off x="965455" y="6468044"/>
            <a:ext cx="210167" cy="15051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3" name="Google Shape;23;p2"/>
          <p:cNvSpPr/>
          <p:nvPr/>
        </p:nvSpPr>
        <p:spPr>
          <a:xfrm rot="5400000">
            <a:off x="8431649" y="1872179"/>
            <a:ext cx="138731"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4" name="Google Shape;24;p2"/>
          <p:cNvSpPr/>
          <p:nvPr/>
        </p:nvSpPr>
        <p:spPr>
          <a:xfrm rot="684164">
            <a:off x="4251031" y="1245959"/>
            <a:ext cx="114013" cy="228812"/>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rgbClr val="A0DAA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5" name="Google Shape;25;p2"/>
          <p:cNvSpPr/>
          <p:nvPr/>
        </p:nvSpPr>
        <p:spPr>
          <a:xfrm rot="1746969">
            <a:off x="2349328" y="1266383"/>
            <a:ext cx="130229" cy="18795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6" name="Google Shape;26;p2"/>
          <p:cNvSpPr/>
          <p:nvPr/>
        </p:nvSpPr>
        <p:spPr>
          <a:xfrm rot="684164">
            <a:off x="11330064" y="680426"/>
            <a:ext cx="114013" cy="228812"/>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7" name="Google Shape;27;p2"/>
          <p:cNvSpPr/>
          <p:nvPr/>
        </p:nvSpPr>
        <p:spPr>
          <a:xfrm>
            <a:off x="10212463" y="58517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8" name="Google Shape;28;p2"/>
          <p:cNvSpPr/>
          <p:nvPr/>
        </p:nvSpPr>
        <p:spPr>
          <a:xfrm rot="5400000">
            <a:off x="10771401" y="5249972"/>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9" name="Google Shape;29;p2"/>
          <p:cNvSpPr/>
          <p:nvPr/>
        </p:nvSpPr>
        <p:spPr>
          <a:xfrm rot="198691">
            <a:off x="7363278" y="2370488"/>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15206457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2260067" y="3109367"/>
            <a:ext cx="7672000" cy="14352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3600"/>
              <a:buNone/>
              <a:defRPr sz="67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2" name="Google Shape;32;p3"/>
          <p:cNvSpPr txBox="1">
            <a:spLocks noGrp="1"/>
          </p:cNvSpPr>
          <p:nvPr>
            <p:ph type="title" idx="2" hasCustomPrompt="1"/>
          </p:nvPr>
        </p:nvSpPr>
        <p:spPr>
          <a:xfrm>
            <a:off x="5332228" y="1682167"/>
            <a:ext cx="1508000" cy="11224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3" name="Google Shape;33;p3"/>
          <p:cNvSpPr txBox="1">
            <a:spLocks noGrp="1"/>
          </p:cNvSpPr>
          <p:nvPr>
            <p:ph type="subTitle" idx="1"/>
          </p:nvPr>
        </p:nvSpPr>
        <p:spPr>
          <a:xfrm>
            <a:off x="4204200" y="4481033"/>
            <a:ext cx="3783600" cy="951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 name="Google Shape;34;p3"/>
          <p:cNvSpPr/>
          <p:nvPr/>
        </p:nvSpPr>
        <p:spPr>
          <a:xfrm flipH="1">
            <a:off x="3859562" y="450900"/>
            <a:ext cx="248055" cy="275216"/>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35" name="Google Shape;35;p3"/>
          <p:cNvSpPr/>
          <p:nvPr/>
        </p:nvSpPr>
        <p:spPr>
          <a:xfrm flipH="1">
            <a:off x="8058547" y="4621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36" name="Google Shape;36;p3"/>
          <p:cNvSpPr/>
          <p:nvPr/>
        </p:nvSpPr>
        <p:spPr>
          <a:xfrm rot="-5400000" flipH="1">
            <a:off x="2334329" y="873198"/>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37" name="Google Shape;37;p3"/>
          <p:cNvSpPr/>
          <p:nvPr/>
        </p:nvSpPr>
        <p:spPr>
          <a:xfrm rot="-1747020" flipH="1">
            <a:off x="10667955" y="2796083"/>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38" name="Google Shape;38;p3"/>
          <p:cNvSpPr/>
          <p:nvPr/>
        </p:nvSpPr>
        <p:spPr>
          <a:xfrm rot="-5400000" flipH="1">
            <a:off x="11150742" y="4136442"/>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39" name="Google Shape;39;p3"/>
          <p:cNvSpPr/>
          <p:nvPr/>
        </p:nvSpPr>
        <p:spPr>
          <a:xfrm rot="-198679" flipH="1">
            <a:off x="8768174" y="5197458"/>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40" name="Google Shape;40;p3"/>
          <p:cNvSpPr/>
          <p:nvPr/>
        </p:nvSpPr>
        <p:spPr>
          <a:xfrm rot="-684224" flipH="1">
            <a:off x="4306471" y="5532426"/>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41" name="Google Shape;41;p3"/>
          <p:cNvSpPr/>
          <p:nvPr/>
        </p:nvSpPr>
        <p:spPr>
          <a:xfrm rot="-5400000" flipH="1">
            <a:off x="10908294" y="5800047"/>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42" name="Google Shape;42;p3"/>
          <p:cNvSpPr/>
          <p:nvPr/>
        </p:nvSpPr>
        <p:spPr>
          <a:xfrm rot="4032399" flipH="1">
            <a:off x="8894263" y="6363641"/>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43" name="Google Shape;43;p3"/>
          <p:cNvSpPr/>
          <p:nvPr/>
        </p:nvSpPr>
        <p:spPr>
          <a:xfrm flipH="1">
            <a:off x="1630770"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44" name="Google Shape;44;p3"/>
          <p:cNvSpPr/>
          <p:nvPr/>
        </p:nvSpPr>
        <p:spPr>
          <a:xfrm flipH="1">
            <a:off x="10107947" y="18306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45" name="Google Shape;45;p3"/>
          <p:cNvSpPr/>
          <p:nvPr/>
        </p:nvSpPr>
        <p:spPr>
          <a:xfrm flipH="1">
            <a:off x="2900409" y="1893119"/>
            <a:ext cx="143457" cy="127765"/>
          </a:xfrm>
          <a:custGeom>
            <a:avLst/>
            <a:gdLst/>
            <a:ahLst/>
            <a:cxnLst/>
            <a:rect l="l" t="t" r="r" b="b"/>
            <a:pathLst>
              <a:path w="2514" h="2239" extrusionOk="0">
                <a:moveTo>
                  <a:pt x="1251" y="0"/>
                </a:moveTo>
                <a:cubicBezTo>
                  <a:pt x="1072" y="0"/>
                  <a:pt x="1084" y="250"/>
                  <a:pt x="1061" y="393"/>
                </a:cubicBezTo>
                <a:cubicBezTo>
                  <a:pt x="1001" y="667"/>
                  <a:pt x="644" y="905"/>
                  <a:pt x="239" y="976"/>
                </a:cubicBezTo>
                <a:cubicBezTo>
                  <a:pt x="156" y="1000"/>
                  <a:pt x="48" y="1012"/>
                  <a:pt x="13" y="1072"/>
                </a:cubicBezTo>
                <a:cubicBezTo>
                  <a:pt x="1" y="1119"/>
                  <a:pt x="48" y="1167"/>
                  <a:pt x="108" y="1191"/>
                </a:cubicBezTo>
                <a:cubicBezTo>
                  <a:pt x="168" y="1215"/>
                  <a:pt x="239" y="1226"/>
                  <a:pt x="310" y="1238"/>
                </a:cubicBezTo>
                <a:cubicBezTo>
                  <a:pt x="560" y="1286"/>
                  <a:pt x="751" y="1405"/>
                  <a:pt x="882" y="1560"/>
                </a:cubicBezTo>
                <a:cubicBezTo>
                  <a:pt x="1001" y="1703"/>
                  <a:pt x="1061" y="1869"/>
                  <a:pt x="1084" y="2036"/>
                </a:cubicBezTo>
                <a:cubicBezTo>
                  <a:pt x="1096" y="2119"/>
                  <a:pt x="1132" y="2227"/>
                  <a:pt x="1251" y="2238"/>
                </a:cubicBezTo>
                <a:cubicBezTo>
                  <a:pt x="1382" y="2227"/>
                  <a:pt x="1418" y="2119"/>
                  <a:pt x="1430" y="2036"/>
                </a:cubicBezTo>
                <a:cubicBezTo>
                  <a:pt x="1453" y="1869"/>
                  <a:pt x="1513" y="1703"/>
                  <a:pt x="1632" y="1560"/>
                </a:cubicBezTo>
                <a:cubicBezTo>
                  <a:pt x="1751" y="1405"/>
                  <a:pt x="1953" y="1286"/>
                  <a:pt x="2192" y="1238"/>
                </a:cubicBezTo>
                <a:cubicBezTo>
                  <a:pt x="2263" y="1226"/>
                  <a:pt x="2346" y="1215"/>
                  <a:pt x="2406" y="1191"/>
                </a:cubicBezTo>
                <a:cubicBezTo>
                  <a:pt x="2465" y="1167"/>
                  <a:pt x="2513" y="1119"/>
                  <a:pt x="2489" y="1072"/>
                </a:cubicBezTo>
                <a:cubicBezTo>
                  <a:pt x="2465" y="1012"/>
                  <a:pt x="2358" y="1000"/>
                  <a:pt x="2275" y="976"/>
                </a:cubicBezTo>
                <a:cubicBezTo>
                  <a:pt x="1870" y="905"/>
                  <a:pt x="1525" y="667"/>
                  <a:pt x="1477" y="393"/>
                </a:cubicBezTo>
                <a:cubicBezTo>
                  <a:pt x="1453" y="250"/>
                  <a:pt x="1430" y="0"/>
                  <a:pt x="1251" y="0"/>
                </a:cubicBezTo>
                <a:close/>
              </a:path>
            </a:pathLst>
          </a:custGeom>
          <a:solidFill>
            <a:srgbClr val="FE676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46" name="Google Shape;46;p3"/>
          <p:cNvSpPr/>
          <p:nvPr/>
        </p:nvSpPr>
        <p:spPr>
          <a:xfrm flipH="1">
            <a:off x="480009" y="2587427"/>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47" name="Google Shape;47;p3"/>
          <p:cNvSpPr/>
          <p:nvPr/>
        </p:nvSpPr>
        <p:spPr>
          <a:xfrm flipH="1">
            <a:off x="1242657" y="3746338"/>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pic>
        <p:nvPicPr>
          <p:cNvPr id="48" name="Google Shape;48;p3"/>
          <p:cNvPicPr preferRelativeResize="0"/>
          <p:nvPr/>
        </p:nvPicPr>
        <p:blipFill>
          <a:blip r:embed="rId2">
            <a:alphaModFix/>
          </a:blip>
          <a:stretch>
            <a:fillRect/>
          </a:stretch>
        </p:blipFill>
        <p:spPr>
          <a:xfrm rot="5400000">
            <a:off x="-3614" y="3629845"/>
            <a:ext cx="3231764" cy="3224551"/>
          </a:xfrm>
          <a:prstGeom prst="rect">
            <a:avLst/>
          </a:prstGeom>
          <a:noFill/>
          <a:ln>
            <a:noFill/>
          </a:ln>
        </p:spPr>
      </p:pic>
      <p:pic>
        <p:nvPicPr>
          <p:cNvPr id="49" name="Google Shape;49;p3"/>
          <p:cNvPicPr preferRelativeResize="0"/>
          <p:nvPr/>
        </p:nvPicPr>
        <p:blipFill>
          <a:blip r:embed="rId2">
            <a:alphaModFix/>
          </a:blip>
          <a:stretch>
            <a:fillRect/>
          </a:stretch>
        </p:blipFill>
        <p:spPr>
          <a:xfrm rot="-5400000">
            <a:off x="8963855" y="3614"/>
            <a:ext cx="3231764" cy="3224551"/>
          </a:xfrm>
          <a:prstGeom prst="rect">
            <a:avLst/>
          </a:prstGeom>
          <a:noFill/>
          <a:ln>
            <a:noFill/>
          </a:ln>
        </p:spPr>
      </p:pic>
      <p:pic>
        <p:nvPicPr>
          <p:cNvPr id="50" name="Google Shape;50;p3"/>
          <p:cNvPicPr preferRelativeResize="0"/>
          <p:nvPr/>
        </p:nvPicPr>
        <p:blipFill>
          <a:blip r:embed="rId3">
            <a:alphaModFix/>
          </a:blip>
          <a:stretch>
            <a:fillRect/>
          </a:stretch>
        </p:blipFill>
        <p:spPr>
          <a:xfrm>
            <a:off x="-369733" y="720000"/>
            <a:ext cx="1793400" cy="1220000"/>
          </a:xfrm>
          <a:prstGeom prst="rect">
            <a:avLst/>
          </a:prstGeom>
          <a:noFill/>
          <a:ln>
            <a:noFill/>
          </a:ln>
        </p:spPr>
      </p:pic>
      <p:pic>
        <p:nvPicPr>
          <p:cNvPr id="51" name="Google Shape;51;p3"/>
          <p:cNvPicPr preferRelativeResize="0"/>
          <p:nvPr/>
        </p:nvPicPr>
        <p:blipFill>
          <a:blip r:embed="rId4">
            <a:alphaModFix/>
          </a:blip>
          <a:stretch>
            <a:fillRect/>
          </a:stretch>
        </p:blipFill>
        <p:spPr>
          <a:xfrm>
            <a:off x="9697235" y="4669772"/>
            <a:ext cx="3069533" cy="1468233"/>
          </a:xfrm>
          <a:prstGeom prst="rect">
            <a:avLst/>
          </a:prstGeom>
          <a:noFill/>
          <a:ln>
            <a:noFill/>
          </a:ln>
        </p:spPr>
      </p:pic>
    </p:spTree>
    <p:extLst>
      <p:ext uri="{BB962C8B-B14F-4D97-AF65-F5344CB8AC3E}">
        <p14:creationId xmlns:p14="http://schemas.microsoft.com/office/powerpoint/2010/main" val="3438477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2"/>
        <p:cNvGrpSpPr/>
        <p:nvPr/>
      </p:nvGrpSpPr>
      <p:grpSpPr>
        <a:xfrm>
          <a:off x="0" y="0"/>
          <a:ext cx="0" cy="0"/>
          <a:chOff x="0" y="0"/>
          <a:chExt cx="0" cy="0"/>
        </a:xfrm>
      </p:grpSpPr>
      <p:pic>
        <p:nvPicPr>
          <p:cNvPr id="53" name="Google Shape;53;p4"/>
          <p:cNvPicPr preferRelativeResize="0"/>
          <p:nvPr/>
        </p:nvPicPr>
        <p:blipFill>
          <a:blip r:embed="rId2">
            <a:alphaModFix/>
          </a:blip>
          <a:stretch>
            <a:fillRect/>
          </a:stretch>
        </p:blipFill>
        <p:spPr>
          <a:xfrm>
            <a:off x="10590769" y="-1777610"/>
            <a:ext cx="1328267" cy="2914713"/>
          </a:xfrm>
          <a:prstGeom prst="rect">
            <a:avLst/>
          </a:prstGeom>
          <a:noFill/>
          <a:ln>
            <a:noFill/>
          </a:ln>
        </p:spPr>
      </p:pic>
      <p:sp>
        <p:nvSpPr>
          <p:cNvPr id="54" name="Google Shape;54;p4"/>
          <p:cNvSpPr txBox="1">
            <a:spLocks noGrp="1"/>
          </p:cNvSpPr>
          <p:nvPr>
            <p:ph type="body" idx="1"/>
          </p:nvPr>
        </p:nvSpPr>
        <p:spPr>
          <a:xfrm>
            <a:off x="960000" y="1536633"/>
            <a:ext cx="10272000" cy="4601200"/>
          </a:xfrm>
          <a:prstGeom prst="rect">
            <a:avLst/>
          </a:prstGeom>
          <a:noFill/>
        </p:spPr>
        <p:txBody>
          <a:bodyPr spcFirstLastPara="1" wrap="square" lIns="121894" tIns="121894" rIns="121894" bIns="121894" anchor="ctr" anchorCtr="0">
            <a:noAutofit/>
          </a:bodyPr>
          <a:lstStyle>
            <a:lvl1pPr marL="609570" lvl="0" indent="-423312">
              <a:spcBef>
                <a:spcPts val="0"/>
              </a:spcBef>
              <a:spcAft>
                <a:spcPts val="0"/>
              </a:spcAft>
              <a:buSzPts val="1400"/>
              <a:buFont typeface="Hind"/>
              <a:buChar char="●"/>
              <a:defRPr sz="1600"/>
            </a:lvl1pPr>
            <a:lvl2pPr marL="1219140" lvl="1" indent="-423312">
              <a:spcBef>
                <a:spcPts val="0"/>
              </a:spcBef>
              <a:spcAft>
                <a:spcPts val="0"/>
              </a:spcAft>
              <a:buClr>
                <a:schemeClr val="accent4"/>
              </a:buClr>
              <a:buSzPts val="1400"/>
              <a:buFont typeface="Hind"/>
              <a:buChar char="○"/>
              <a:defRPr/>
            </a:lvl2pPr>
            <a:lvl3pPr marL="1828709" lvl="2" indent="-423312">
              <a:spcBef>
                <a:spcPts val="0"/>
              </a:spcBef>
              <a:spcAft>
                <a:spcPts val="0"/>
              </a:spcAft>
              <a:buClr>
                <a:schemeClr val="accent4"/>
              </a:buClr>
              <a:buSzPts val="1400"/>
              <a:buFont typeface="Hind"/>
              <a:buChar char="■"/>
              <a:defRPr/>
            </a:lvl3pPr>
            <a:lvl4pPr marL="2438278" lvl="3" indent="-423312">
              <a:spcBef>
                <a:spcPts val="0"/>
              </a:spcBef>
              <a:spcAft>
                <a:spcPts val="0"/>
              </a:spcAft>
              <a:buClr>
                <a:schemeClr val="accent4"/>
              </a:buClr>
              <a:buSzPts val="1400"/>
              <a:buFont typeface="Hind"/>
              <a:buChar char="●"/>
              <a:defRPr/>
            </a:lvl4pPr>
            <a:lvl5pPr marL="3047848" lvl="4" indent="-423312">
              <a:spcBef>
                <a:spcPts val="0"/>
              </a:spcBef>
              <a:spcAft>
                <a:spcPts val="0"/>
              </a:spcAft>
              <a:buClr>
                <a:schemeClr val="accent4"/>
              </a:buClr>
              <a:buSzPts val="1400"/>
              <a:buFont typeface="Hind"/>
              <a:buChar char="○"/>
              <a:defRPr/>
            </a:lvl5pPr>
            <a:lvl6pPr marL="3657418" lvl="5" indent="-423312">
              <a:spcBef>
                <a:spcPts val="0"/>
              </a:spcBef>
              <a:spcAft>
                <a:spcPts val="0"/>
              </a:spcAft>
              <a:buClr>
                <a:schemeClr val="accent4"/>
              </a:buClr>
              <a:buSzPts val="1400"/>
              <a:buFont typeface="Hind"/>
              <a:buChar char="■"/>
              <a:defRPr/>
            </a:lvl6pPr>
            <a:lvl7pPr marL="4266987" lvl="6" indent="-423312">
              <a:spcBef>
                <a:spcPts val="0"/>
              </a:spcBef>
              <a:spcAft>
                <a:spcPts val="0"/>
              </a:spcAft>
              <a:buClr>
                <a:schemeClr val="accent4"/>
              </a:buClr>
              <a:buSzPts val="1400"/>
              <a:buFont typeface="Hind"/>
              <a:buChar char="●"/>
              <a:defRPr/>
            </a:lvl7pPr>
            <a:lvl8pPr marL="4876557" lvl="7" indent="-423312">
              <a:spcBef>
                <a:spcPts val="0"/>
              </a:spcBef>
              <a:spcAft>
                <a:spcPts val="0"/>
              </a:spcAft>
              <a:buClr>
                <a:schemeClr val="accent4"/>
              </a:buClr>
              <a:buSzPts val="1400"/>
              <a:buFont typeface="Hind"/>
              <a:buChar char="○"/>
              <a:defRPr/>
            </a:lvl8pPr>
            <a:lvl9pPr marL="5486126" lvl="8" indent="-423312">
              <a:spcBef>
                <a:spcPts val="0"/>
              </a:spcBef>
              <a:spcAft>
                <a:spcPts val="0"/>
              </a:spcAft>
              <a:buClr>
                <a:schemeClr val="accent4"/>
              </a:buClr>
              <a:buSzPts val="1400"/>
              <a:buFont typeface="Hind"/>
              <a:buChar char="■"/>
              <a:defRPr/>
            </a:lvl9pPr>
          </a:lstStyle>
          <a:p>
            <a:endParaRPr/>
          </a:p>
        </p:txBody>
      </p:sp>
      <p:sp>
        <p:nvSpPr>
          <p:cNvPr id="55" name="Google Shape;55;p4"/>
          <p:cNvSpPr/>
          <p:nvPr/>
        </p:nvSpPr>
        <p:spPr>
          <a:xfrm rot="5400000">
            <a:off x="9221825" y="6328439"/>
            <a:ext cx="207595" cy="92796"/>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56" name="Google Shape;56;p4"/>
          <p:cNvSpPr/>
          <p:nvPr/>
        </p:nvSpPr>
        <p:spPr>
          <a:xfrm rot="5400000">
            <a:off x="11478096" y="5629896"/>
            <a:ext cx="130229" cy="187949"/>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57" name="Google Shape;57;p4"/>
          <p:cNvSpPr/>
          <p:nvPr/>
        </p:nvSpPr>
        <p:spPr>
          <a:xfrm>
            <a:off x="11108321" y="3232627"/>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58" name="Google Shape;58;p4"/>
          <p:cNvSpPr/>
          <p:nvPr/>
        </p:nvSpPr>
        <p:spPr>
          <a:xfrm>
            <a:off x="9791733" y="797455"/>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pic>
        <p:nvPicPr>
          <p:cNvPr id="59" name="Google Shape;59;p4"/>
          <p:cNvPicPr preferRelativeResize="0"/>
          <p:nvPr/>
        </p:nvPicPr>
        <p:blipFill>
          <a:blip r:embed="rId3">
            <a:alphaModFix/>
          </a:blip>
          <a:stretch>
            <a:fillRect/>
          </a:stretch>
        </p:blipFill>
        <p:spPr>
          <a:xfrm>
            <a:off x="10366791" y="354824"/>
            <a:ext cx="1671000" cy="1136733"/>
          </a:xfrm>
          <a:prstGeom prst="rect">
            <a:avLst/>
          </a:prstGeom>
          <a:noFill/>
          <a:ln>
            <a:noFill/>
          </a:ln>
        </p:spPr>
      </p:pic>
      <p:sp>
        <p:nvSpPr>
          <p:cNvPr id="60" name="Google Shape;60;p4"/>
          <p:cNvSpPr txBox="1">
            <a:spLocks noGrp="1"/>
          </p:cNvSpPr>
          <p:nvPr>
            <p:ph type="title"/>
          </p:nvPr>
        </p:nvSpPr>
        <p:spPr>
          <a:xfrm>
            <a:off x="960000" y="720000"/>
            <a:ext cx="10272000" cy="763600"/>
          </a:xfrm>
          <a:prstGeom prst="rect">
            <a:avLst/>
          </a:prstGeom>
        </p:spPr>
        <p:txBody>
          <a:bodyPr spcFirstLastPara="1" wrap="square" lIns="121894" tIns="121894" rIns="121894" bIns="121894"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1" name="Google Shape;61;p4"/>
          <p:cNvSpPr/>
          <p:nvPr/>
        </p:nvSpPr>
        <p:spPr>
          <a:xfrm rot="4058146">
            <a:off x="11524556" y="2311156"/>
            <a:ext cx="185809" cy="136137"/>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2" name="Google Shape;62;p4"/>
          <p:cNvSpPr/>
          <p:nvPr/>
        </p:nvSpPr>
        <p:spPr>
          <a:xfrm rot="5400000" flipH="1">
            <a:off x="10786093" y="6072485"/>
            <a:ext cx="133192" cy="131057"/>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8199517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3"/>
        <p:cNvGrpSpPr/>
        <p:nvPr/>
      </p:nvGrpSpPr>
      <p:grpSpPr>
        <a:xfrm>
          <a:off x="0" y="0"/>
          <a:ext cx="0" cy="0"/>
          <a:chOff x="0" y="0"/>
          <a:chExt cx="0" cy="0"/>
        </a:xfrm>
      </p:grpSpPr>
      <p:sp>
        <p:nvSpPr>
          <p:cNvPr id="64" name="Google Shape;64;p5"/>
          <p:cNvSpPr txBox="1">
            <a:spLocks noGrp="1"/>
          </p:cNvSpPr>
          <p:nvPr>
            <p:ph type="title"/>
          </p:nvPr>
        </p:nvSpPr>
        <p:spPr>
          <a:xfrm>
            <a:off x="960000" y="720000"/>
            <a:ext cx="10272000" cy="763600"/>
          </a:xfrm>
          <a:prstGeom prst="rect">
            <a:avLst/>
          </a:prstGeom>
        </p:spPr>
        <p:txBody>
          <a:bodyPr spcFirstLastPara="1" wrap="square" lIns="121894" tIns="121894" rIns="121894" bIns="121894" anchor="ctr"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65" name="Google Shape;65;p5"/>
          <p:cNvSpPr txBox="1">
            <a:spLocks noGrp="1"/>
          </p:cNvSpPr>
          <p:nvPr>
            <p:ph type="subTitle" idx="1"/>
          </p:nvPr>
        </p:nvSpPr>
        <p:spPr>
          <a:xfrm>
            <a:off x="1879833" y="5108733"/>
            <a:ext cx="3736000" cy="951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5"/>
          <p:cNvSpPr txBox="1">
            <a:spLocks noGrp="1"/>
          </p:cNvSpPr>
          <p:nvPr>
            <p:ph type="subTitle" idx="2"/>
          </p:nvPr>
        </p:nvSpPr>
        <p:spPr>
          <a:xfrm>
            <a:off x="6576099" y="5108733"/>
            <a:ext cx="3736000" cy="951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5"/>
          <p:cNvSpPr txBox="1">
            <a:spLocks noGrp="1"/>
          </p:cNvSpPr>
          <p:nvPr>
            <p:ph type="subTitle" idx="3"/>
          </p:nvPr>
        </p:nvSpPr>
        <p:spPr>
          <a:xfrm>
            <a:off x="1879833" y="4648200"/>
            <a:ext cx="3736000" cy="5928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Clr>
                <a:schemeClr val="dk1"/>
              </a:buClr>
              <a:buSzPts val="2000"/>
              <a:buNone/>
              <a:defRPr sz="27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700">
                <a:solidFill>
                  <a:schemeClr val="dk1"/>
                </a:solidFill>
              </a:defRPr>
            </a:lvl2pPr>
            <a:lvl3pPr lvl="2" algn="ctr" rtl="0">
              <a:lnSpc>
                <a:spcPct val="100000"/>
              </a:lnSpc>
              <a:spcBef>
                <a:spcPts val="0"/>
              </a:spcBef>
              <a:spcAft>
                <a:spcPts val="0"/>
              </a:spcAft>
              <a:buClr>
                <a:schemeClr val="dk1"/>
              </a:buClr>
              <a:buSzPts val="2000"/>
              <a:buNone/>
              <a:defRPr sz="2700">
                <a:solidFill>
                  <a:schemeClr val="dk1"/>
                </a:solidFill>
              </a:defRPr>
            </a:lvl3pPr>
            <a:lvl4pPr lvl="3" algn="ctr" rtl="0">
              <a:lnSpc>
                <a:spcPct val="100000"/>
              </a:lnSpc>
              <a:spcBef>
                <a:spcPts val="0"/>
              </a:spcBef>
              <a:spcAft>
                <a:spcPts val="0"/>
              </a:spcAft>
              <a:buClr>
                <a:schemeClr val="dk1"/>
              </a:buClr>
              <a:buSzPts val="2000"/>
              <a:buNone/>
              <a:defRPr sz="2700">
                <a:solidFill>
                  <a:schemeClr val="dk1"/>
                </a:solidFill>
              </a:defRPr>
            </a:lvl4pPr>
            <a:lvl5pPr lvl="4" algn="ctr" rtl="0">
              <a:lnSpc>
                <a:spcPct val="100000"/>
              </a:lnSpc>
              <a:spcBef>
                <a:spcPts val="0"/>
              </a:spcBef>
              <a:spcAft>
                <a:spcPts val="0"/>
              </a:spcAft>
              <a:buClr>
                <a:schemeClr val="dk1"/>
              </a:buClr>
              <a:buSzPts val="2000"/>
              <a:buNone/>
              <a:defRPr sz="2700">
                <a:solidFill>
                  <a:schemeClr val="dk1"/>
                </a:solidFill>
              </a:defRPr>
            </a:lvl5pPr>
            <a:lvl6pPr lvl="5" algn="ctr" rtl="0">
              <a:lnSpc>
                <a:spcPct val="100000"/>
              </a:lnSpc>
              <a:spcBef>
                <a:spcPts val="0"/>
              </a:spcBef>
              <a:spcAft>
                <a:spcPts val="0"/>
              </a:spcAft>
              <a:buClr>
                <a:schemeClr val="dk1"/>
              </a:buClr>
              <a:buSzPts val="2000"/>
              <a:buNone/>
              <a:defRPr sz="2700">
                <a:solidFill>
                  <a:schemeClr val="dk1"/>
                </a:solidFill>
              </a:defRPr>
            </a:lvl6pPr>
            <a:lvl7pPr lvl="6" algn="ctr" rtl="0">
              <a:lnSpc>
                <a:spcPct val="100000"/>
              </a:lnSpc>
              <a:spcBef>
                <a:spcPts val="0"/>
              </a:spcBef>
              <a:spcAft>
                <a:spcPts val="0"/>
              </a:spcAft>
              <a:buClr>
                <a:schemeClr val="dk1"/>
              </a:buClr>
              <a:buSzPts val="2000"/>
              <a:buNone/>
              <a:defRPr sz="2700">
                <a:solidFill>
                  <a:schemeClr val="dk1"/>
                </a:solidFill>
              </a:defRPr>
            </a:lvl7pPr>
            <a:lvl8pPr lvl="7" algn="ctr" rtl="0">
              <a:lnSpc>
                <a:spcPct val="100000"/>
              </a:lnSpc>
              <a:spcBef>
                <a:spcPts val="0"/>
              </a:spcBef>
              <a:spcAft>
                <a:spcPts val="0"/>
              </a:spcAft>
              <a:buClr>
                <a:schemeClr val="dk1"/>
              </a:buClr>
              <a:buSzPts val="2000"/>
              <a:buNone/>
              <a:defRPr sz="2700">
                <a:solidFill>
                  <a:schemeClr val="dk1"/>
                </a:solidFill>
              </a:defRPr>
            </a:lvl8pPr>
            <a:lvl9pPr lvl="8" algn="ctr" rtl="0">
              <a:lnSpc>
                <a:spcPct val="100000"/>
              </a:lnSpc>
              <a:spcBef>
                <a:spcPts val="0"/>
              </a:spcBef>
              <a:spcAft>
                <a:spcPts val="0"/>
              </a:spcAft>
              <a:buClr>
                <a:schemeClr val="dk1"/>
              </a:buClr>
              <a:buSzPts val="2000"/>
              <a:buNone/>
              <a:defRPr sz="2700">
                <a:solidFill>
                  <a:schemeClr val="dk1"/>
                </a:solidFill>
              </a:defRPr>
            </a:lvl9pPr>
          </a:lstStyle>
          <a:p>
            <a:endParaRPr/>
          </a:p>
        </p:txBody>
      </p:sp>
      <p:sp>
        <p:nvSpPr>
          <p:cNvPr id="68" name="Google Shape;68;p5"/>
          <p:cNvSpPr txBox="1">
            <a:spLocks noGrp="1"/>
          </p:cNvSpPr>
          <p:nvPr>
            <p:ph type="subTitle" idx="4"/>
          </p:nvPr>
        </p:nvSpPr>
        <p:spPr>
          <a:xfrm>
            <a:off x="6576099" y="4648200"/>
            <a:ext cx="3736000" cy="5928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Clr>
                <a:schemeClr val="dk1"/>
              </a:buClr>
              <a:buSzPts val="2000"/>
              <a:buNone/>
              <a:defRPr sz="27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700">
                <a:solidFill>
                  <a:schemeClr val="dk1"/>
                </a:solidFill>
              </a:defRPr>
            </a:lvl2pPr>
            <a:lvl3pPr lvl="2" algn="ctr" rtl="0">
              <a:lnSpc>
                <a:spcPct val="100000"/>
              </a:lnSpc>
              <a:spcBef>
                <a:spcPts val="0"/>
              </a:spcBef>
              <a:spcAft>
                <a:spcPts val="0"/>
              </a:spcAft>
              <a:buClr>
                <a:schemeClr val="dk1"/>
              </a:buClr>
              <a:buSzPts val="2000"/>
              <a:buNone/>
              <a:defRPr sz="2700">
                <a:solidFill>
                  <a:schemeClr val="dk1"/>
                </a:solidFill>
              </a:defRPr>
            </a:lvl3pPr>
            <a:lvl4pPr lvl="3" algn="ctr" rtl="0">
              <a:lnSpc>
                <a:spcPct val="100000"/>
              </a:lnSpc>
              <a:spcBef>
                <a:spcPts val="0"/>
              </a:spcBef>
              <a:spcAft>
                <a:spcPts val="0"/>
              </a:spcAft>
              <a:buClr>
                <a:schemeClr val="dk1"/>
              </a:buClr>
              <a:buSzPts val="2000"/>
              <a:buNone/>
              <a:defRPr sz="2700">
                <a:solidFill>
                  <a:schemeClr val="dk1"/>
                </a:solidFill>
              </a:defRPr>
            </a:lvl4pPr>
            <a:lvl5pPr lvl="4" algn="ctr" rtl="0">
              <a:lnSpc>
                <a:spcPct val="100000"/>
              </a:lnSpc>
              <a:spcBef>
                <a:spcPts val="0"/>
              </a:spcBef>
              <a:spcAft>
                <a:spcPts val="0"/>
              </a:spcAft>
              <a:buClr>
                <a:schemeClr val="dk1"/>
              </a:buClr>
              <a:buSzPts val="2000"/>
              <a:buNone/>
              <a:defRPr sz="2700">
                <a:solidFill>
                  <a:schemeClr val="dk1"/>
                </a:solidFill>
              </a:defRPr>
            </a:lvl5pPr>
            <a:lvl6pPr lvl="5" algn="ctr" rtl="0">
              <a:lnSpc>
                <a:spcPct val="100000"/>
              </a:lnSpc>
              <a:spcBef>
                <a:spcPts val="0"/>
              </a:spcBef>
              <a:spcAft>
                <a:spcPts val="0"/>
              </a:spcAft>
              <a:buClr>
                <a:schemeClr val="dk1"/>
              </a:buClr>
              <a:buSzPts val="2000"/>
              <a:buNone/>
              <a:defRPr sz="2700">
                <a:solidFill>
                  <a:schemeClr val="dk1"/>
                </a:solidFill>
              </a:defRPr>
            </a:lvl6pPr>
            <a:lvl7pPr lvl="6" algn="ctr" rtl="0">
              <a:lnSpc>
                <a:spcPct val="100000"/>
              </a:lnSpc>
              <a:spcBef>
                <a:spcPts val="0"/>
              </a:spcBef>
              <a:spcAft>
                <a:spcPts val="0"/>
              </a:spcAft>
              <a:buClr>
                <a:schemeClr val="dk1"/>
              </a:buClr>
              <a:buSzPts val="2000"/>
              <a:buNone/>
              <a:defRPr sz="2700">
                <a:solidFill>
                  <a:schemeClr val="dk1"/>
                </a:solidFill>
              </a:defRPr>
            </a:lvl7pPr>
            <a:lvl8pPr lvl="7" algn="ctr" rtl="0">
              <a:lnSpc>
                <a:spcPct val="100000"/>
              </a:lnSpc>
              <a:spcBef>
                <a:spcPts val="0"/>
              </a:spcBef>
              <a:spcAft>
                <a:spcPts val="0"/>
              </a:spcAft>
              <a:buClr>
                <a:schemeClr val="dk1"/>
              </a:buClr>
              <a:buSzPts val="2000"/>
              <a:buNone/>
              <a:defRPr sz="2700">
                <a:solidFill>
                  <a:schemeClr val="dk1"/>
                </a:solidFill>
              </a:defRPr>
            </a:lvl8pPr>
            <a:lvl9pPr lvl="8" algn="ctr" rtl="0">
              <a:lnSpc>
                <a:spcPct val="100000"/>
              </a:lnSpc>
              <a:spcBef>
                <a:spcPts val="0"/>
              </a:spcBef>
              <a:spcAft>
                <a:spcPts val="0"/>
              </a:spcAft>
              <a:buClr>
                <a:schemeClr val="dk1"/>
              </a:buClr>
              <a:buSzPts val="2000"/>
              <a:buNone/>
              <a:defRPr sz="2700">
                <a:solidFill>
                  <a:schemeClr val="dk1"/>
                </a:solidFill>
              </a:defRPr>
            </a:lvl9pPr>
          </a:lstStyle>
          <a:p>
            <a:endParaRPr/>
          </a:p>
        </p:txBody>
      </p:sp>
      <p:sp>
        <p:nvSpPr>
          <p:cNvPr id="69" name="Google Shape;69;p5"/>
          <p:cNvSpPr/>
          <p:nvPr/>
        </p:nvSpPr>
        <p:spPr>
          <a:xfrm rot="-4032455">
            <a:off x="4760160" y="6363640"/>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70" name="Google Shape;70;p5"/>
          <p:cNvSpPr/>
          <p:nvPr/>
        </p:nvSpPr>
        <p:spPr>
          <a:xfrm rot="5400000">
            <a:off x="658801" y="4186739"/>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71" name="Google Shape;71;p5"/>
          <p:cNvSpPr/>
          <p:nvPr/>
        </p:nvSpPr>
        <p:spPr>
          <a:xfrm rot="5400000">
            <a:off x="930189" y="5540811"/>
            <a:ext cx="210167" cy="15051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72" name="Google Shape;72;p5"/>
          <p:cNvSpPr/>
          <p:nvPr/>
        </p:nvSpPr>
        <p:spPr>
          <a:xfrm rot="5400000">
            <a:off x="10444316" y="598163"/>
            <a:ext cx="138731"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pic>
        <p:nvPicPr>
          <p:cNvPr id="73" name="Google Shape;73;p5"/>
          <p:cNvPicPr preferRelativeResize="0"/>
          <p:nvPr/>
        </p:nvPicPr>
        <p:blipFill>
          <a:blip r:embed="rId2">
            <a:alphaModFix/>
          </a:blip>
          <a:stretch>
            <a:fillRect/>
          </a:stretch>
        </p:blipFill>
        <p:spPr>
          <a:xfrm rot="7199991">
            <a:off x="-1110563" y="168564"/>
            <a:ext cx="3665528" cy="1730845"/>
          </a:xfrm>
          <a:prstGeom prst="rect">
            <a:avLst/>
          </a:prstGeom>
          <a:noFill/>
          <a:ln>
            <a:noFill/>
          </a:ln>
        </p:spPr>
      </p:pic>
      <p:pic>
        <p:nvPicPr>
          <p:cNvPr id="74" name="Google Shape;74;p5"/>
          <p:cNvPicPr preferRelativeResize="0"/>
          <p:nvPr/>
        </p:nvPicPr>
        <p:blipFill>
          <a:blip r:embed="rId2">
            <a:alphaModFix/>
          </a:blip>
          <a:stretch>
            <a:fillRect/>
          </a:stretch>
        </p:blipFill>
        <p:spPr>
          <a:xfrm rot="-2700008">
            <a:off x="9920271" y="4923400"/>
            <a:ext cx="3665528" cy="1730845"/>
          </a:xfrm>
          <a:prstGeom prst="rect">
            <a:avLst/>
          </a:prstGeom>
          <a:noFill/>
          <a:ln>
            <a:noFill/>
          </a:ln>
        </p:spPr>
      </p:pic>
      <p:sp>
        <p:nvSpPr>
          <p:cNvPr id="75" name="Google Shape;75;p5"/>
          <p:cNvSpPr/>
          <p:nvPr/>
        </p:nvSpPr>
        <p:spPr>
          <a:xfrm>
            <a:off x="11427239" y="12919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76" name="Google Shape;76;p5"/>
          <p:cNvSpPr/>
          <p:nvPr/>
        </p:nvSpPr>
        <p:spPr>
          <a:xfrm>
            <a:off x="10936282" y="2046778"/>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77" name="Google Shape;77;p5"/>
          <p:cNvSpPr/>
          <p:nvPr/>
        </p:nvSpPr>
        <p:spPr>
          <a:xfrm rot="1746969">
            <a:off x="10637095" y="3697617"/>
            <a:ext cx="130229" cy="18795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78" name="Google Shape;78;p5"/>
          <p:cNvSpPr/>
          <p:nvPr/>
        </p:nvSpPr>
        <p:spPr>
          <a:xfrm>
            <a:off x="1158715" y="295367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10072888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9"/>
        <p:cNvGrpSpPr/>
        <p:nvPr/>
      </p:nvGrpSpPr>
      <p:grpSpPr>
        <a:xfrm>
          <a:off x="0" y="0"/>
          <a:ext cx="0" cy="0"/>
          <a:chOff x="0" y="0"/>
          <a:chExt cx="0" cy="0"/>
        </a:xfrm>
      </p:grpSpPr>
      <p:pic>
        <p:nvPicPr>
          <p:cNvPr id="80" name="Google Shape;80;p6"/>
          <p:cNvPicPr preferRelativeResize="0"/>
          <p:nvPr/>
        </p:nvPicPr>
        <p:blipFill>
          <a:blip r:embed="rId2">
            <a:alphaModFix/>
          </a:blip>
          <a:stretch>
            <a:fillRect/>
          </a:stretch>
        </p:blipFill>
        <p:spPr>
          <a:xfrm rot="7204250">
            <a:off x="-70883" y="-754765"/>
            <a:ext cx="869467" cy="2691400"/>
          </a:xfrm>
          <a:prstGeom prst="rect">
            <a:avLst/>
          </a:prstGeom>
          <a:noFill/>
          <a:ln>
            <a:noFill/>
          </a:ln>
        </p:spPr>
      </p:pic>
      <p:pic>
        <p:nvPicPr>
          <p:cNvPr id="81" name="Google Shape;81;p6"/>
          <p:cNvPicPr preferRelativeResize="0"/>
          <p:nvPr/>
        </p:nvPicPr>
        <p:blipFill>
          <a:blip r:embed="rId3">
            <a:alphaModFix/>
          </a:blip>
          <a:stretch>
            <a:fillRect/>
          </a:stretch>
        </p:blipFill>
        <p:spPr>
          <a:xfrm>
            <a:off x="187722" y="387784"/>
            <a:ext cx="1645167" cy="1119167"/>
          </a:xfrm>
          <a:prstGeom prst="rect">
            <a:avLst/>
          </a:prstGeom>
          <a:noFill/>
          <a:ln>
            <a:noFill/>
          </a:ln>
        </p:spPr>
      </p:pic>
      <p:sp>
        <p:nvSpPr>
          <p:cNvPr id="82" name="Google Shape;82;p6"/>
          <p:cNvSpPr txBox="1">
            <a:spLocks noGrp="1"/>
          </p:cNvSpPr>
          <p:nvPr>
            <p:ph type="title"/>
          </p:nvPr>
        </p:nvSpPr>
        <p:spPr>
          <a:xfrm>
            <a:off x="960000" y="720000"/>
            <a:ext cx="10272000" cy="763600"/>
          </a:xfrm>
          <a:prstGeom prst="rect">
            <a:avLst/>
          </a:prstGeom>
        </p:spPr>
        <p:txBody>
          <a:bodyPr spcFirstLastPara="1" wrap="square" lIns="121894" tIns="121894" rIns="121894" bIns="121894"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83" name="Google Shape;83;p6"/>
          <p:cNvGrpSpPr/>
          <p:nvPr/>
        </p:nvGrpSpPr>
        <p:grpSpPr>
          <a:xfrm rot="5400000">
            <a:off x="2981759" y="-2323822"/>
            <a:ext cx="6378597" cy="11263771"/>
            <a:chOff x="463599" y="-1667091"/>
            <a:chExt cx="3663615" cy="6469466"/>
          </a:xfrm>
        </p:grpSpPr>
        <p:sp>
          <p:nvSpPr>
            <p:cNvPr id="84" name="Google Shape;84;p6"/>
            <p:cNvSpPr/>
            <p:nvPr/>
          </p:nvSpPr>
          <p:spPr>
            <a:xfrm rot="-5201321">
              <a:off x="2690723" y="-1678718"/>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85" name="Google Shape;85;p6"/>
            <p:cNvSpPr/>
            <p:nvPr/>
          </p:nvSpPr>
          <p:spPr>
            <a:xfrm rot="-9432399">
              <a:off x="4002316" y="3474522"/>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86" name="Google Shape;86;p6"/>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87" name="Google Shape;87;p6"/>
            <p:cNvSpPr/>
            <p:nvPr/>
          </p:nvSpPr>
          <p:spPr>
            <a:xfrm>
              <a:off x="3694447" y="461546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88" name="Google Shape;88;p6"/>
            <p:cNvSpPr/>
            <p:nvPr/>
          </p:nvSpPr>
          <p:spPr>
            <a:xfrm>
              <a:off x="463599"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89" name="Google Shape;89;p6"/>
            <p:cNvSpPr/>
            <p:nvPr/>
          </p:nvSpPr>
          <p:spPr>
            <a:xfrm rot="-4715776">
              <a:off x="3711525" y="-151919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90" name="Google Shape;90;p6"/>
            <p:cNvSpPr/>
            <p:nvPr/>
          </p:nvSpPr>
          <p:spPr>
            <a:xfrm>
              <a:off x="3905507" y="2658234"/>
              <a:ext cx="6401" cy="3693"/>
            </a:xfrm>
            <a:custGeom>
              <a:avLst/>
              <a:gdLst/>
              <a:ahLst/>
              <a:cxnLst/>
              <a:rect l="l" t="t" r="r" b="b"/>
              <a:pathLst>
                <a:path w="156" h="90" extrusionOk="0">
                  <a:moveTo>
                    <a:pt x="76" y="1"/>
                  </a:moveTo>
                  <a:cubicBezTo>
                    <a:pt x="43" y="1"/>
                    <a:pt x="16" y="22"/>
                    <a:pt x="0" y="53"/>
                  </a:cubicBezTo>
                  <a:cubicBezTo>
                    <a:pt x="36" y="53"/>
                    <a:pt x="72" y="77"/>
                    <a:pt x="96" y="89"/>
                  </a:cubicBezTo>
                  <a:cubicBezTo>
                    <a:pt x="119" y="89"/>
                    <a:pt x="143" y="89"/>
                    <a:pt x="155" y="65"/>
                  </a:cubicBezTo>
                  <a:cubicBezTo>
                    <a:pt x="155" y="42"/>
                    <a:pt x="143" y="30"/>
                    <a:pt x="131" y="18"/>
                  </a:cubicBezTo>
                  <a:cubicBezTo>
                    <a:pt x="112" y="6"/>
                    <a:pt x="93" y="1"/>
                    <a:pt x="76" y="1"/>
                  </a:cubicBezTo>
                  <a:close/>
                </a:path>
              </a:pathLst>
            </a:custGeom>
            <a:solidFill>
              <a:srgbClr val="FFC297"/>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91" name="Google Shape;91;p6"/>
            <p:cNvSpPr/>
            <p:nvPr/>
          </p:nvSpPr>
          <p:spPr>
            <a:xfrm rot="-3652980">
              <a:off x="1615293" y="4604721"/>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grpSp>
      <p:grpSp>
        <p:nvGrpSpPr>
          <p:cNvPr id="92" name="Google Shape;92;p6"/>
          <p:cNvGrpSpPr/>
          <p:nvPr/>
        </p:nvGrpSpPr>
        <p:grpSpPr>
          <a:xfrm>
            <a:off x="11120438" y="448605"/>
            <a:ext cx="553767" cy="637433"/>
            <a:chOff x="-1159325" y="2189850"/>
            <a:chExt cx="415325" cy="478075"/>
          </a:xfrm>
        </p:grpSpPr>
        <p:sp>
          <p:nvSpPr>
            <p:cNvPr id="93" name="Google Shape;93;p6"/>
            <p:cNvSpPr/>
            <p:nvPr/>
          </p:nvSpPr>
          <p:spPr>
            <a:xfrm>
              <a:off x="-853275" y="2518450"/>
              <a:ext cx="109275" cy="149475"/>
            </a:xfrm>
            <a:custGeom>
              <a:avLst/>
              <a:gdLst/>
              <a:ahLst/>
              <a:cxnLst/>
              <a:rect l="l" t="t" r="r" b="b"/>
              <a:pathLst>
                <a:path w="4371" h="5979" extrusionOk="0">
                  <a:moveTo>
                    <a:pt x="1775" y="1"/>
                  </a:moveTo>
                  <a:cubicBezTo>
                    <a:pt x="1752" y="1"/>
                    <a:pt x="1727" y="3"/>
                    <a:pt x="1702" y="7"/>
                  </a:cubicBezTo>
                  <a:cubicBezTo>
                    <a:pt x="1502" y="41"/>
                    <a:pt x="1469" y="241"/>
                    <a:pt x="1502" y="441"/>
                  </a:cubicBezTo>
                  <a:cubicBezTo>
                    <a:pt x="1502" y="508"/>
                    <a:pt x="1502" y="574"/>
                    <a:pt x="1535" y="608"/>
                  </a:cubicBezTo>
                  <a:cubicBezTo>
                    <a:pt x="1602" y="1108"/>
                    <a:pt x="1469" y="1542"/>
                    <a:pt x="1235" y="1942"/>
                  </a:cubicBezTo>
                  <a:cubicBezTo>
                    <a:pt x="1035" y="2342"/>
                    <a:pt x="768" y="2676"/>
                    <a:pt x="334" y="2809"/>
                  </a:cubicBezTo>
                  <a:cubicBezTo>
                    <a:pt x="201" y="2843"/>
                    <a:pt x="134" y="2876"/>
                    <a:pt x="1" y="2909"/>
                  </a:cubicBezTo>
                  <a:cubicBezTo>
                    <a:pt x="34" y="3043"/>
                    <a:pt x="34" y="3143"/>
                    <a:pt x="34" y="3209"/>
                  </a:cubicBezTo>
                  <a:cubicBezTo>
                    <a:pt x="34" y="3543"/>
                    <a:pt x="201" y="3676"/>
                    <a:pt x="535" y="3710"/>
                  </a:cubicBezTo>
                  <a:cubicBezTo>
                    <a:pt x="601" y="3710"/>
                    <a:pt x="635" y="3743"/>
                    <a:pt x="701" y="3743"/>
                  </a:cubicBezTo>
                  <a:cubicBezTo>
                    <a:pt x="1168" y="3777"/>
                    <a:pt x="1469" y="4010"/>
                    <a:pt x="1602" y="4477"/>
                  </a:cubicBezTo>
                  <a:cubicBezTo>
                    <a:pt x="1735" y="4877"/>
                    <a:pt x="1835" y="5278"/>
                    <a:pt x="2002" y="5711"/>
                  </a:cubicBezTo>
                  <a:cubicBezTo>
                    <a:pt x="2036" y="5811"/>
                    <a:pt x="2202" y="5978"/>
                    <a:pt x="2302" y="5978"/>
                  </a:cubicBezTo>
                  <a:cubicBezTo>
                    <a:pt x="2503" y="5978"/>
                    <a:pt x="2703" y="5945"/>
                    <a:pt x="2736" y="5678"/>
                  </a:cubicBezTo>
                  <a:cubicBezTo>
                    <a:pt x="2736" y="5511"/>
                    <a:pt x="2769" y="5344"/>
                    <a:pt x="2769" y="5144"/>
                  </a:cubicBezTo>
                  <a:cubicBezTo>
                    <a:pt x="2803" y="4911"/>
                    <a:pt x="2870" y="4644"/>
                    <a:pt x="2903" y="4377"/>
                  </a:cubicBezTo>
                  <a:cubicBezTo>
                    <a:pt x="2936" y="4244"/>
                    <a:pt x="2970" y="4110"/>
                    <a:pt x="3003" y="3977"/>
                  </a:cubicBezTo>
                  <a:cubicBezTo>
                    <a:pt x="3036" y="3910"/>
                    <a:pt x="3070" y="3843"/>
                    <a:pt x="3103" y="3810"/>
                  </a:cubicBezTo>
                  <a:cubicBezTo>
                    <a:pt x="3070" y="3576"/>
                    <a:pt x="3203" y="3443"/>
                    <a:pt x="3370" y="3310"/>
                  </a:cubicBezTo>
                  <a:lnTo>
                    <a:pt x="3770" y="2909"/>
                  </a:lnTo>
                  <a:cubicBezTo>
                    <a:pt x="3804" y="2742"/>
                    <a:pt x="3870" y="2642"/>
                    <a:pt x="4070" y="2642"/>
                  </a:cubicBezTo>
                  <a:cubicBezTo>
                    <a:pt x="4170" y="2642"/>
                    <a:pt x="4271" y="2576"/>
                    <a:pt x="4371" y="2542"/>
                  </a:cubicBezTo>
                  <a:cubicBezTo>
                    <a:pt x="4337" y="2009"/>
                    <a:pt x="4337" y="1975"/>
                    <a:pt x="3804" y="1942"/>
                  </a:cubicBezTo>
                  <a:cubicBezTo>
                    <a:pt x="3236" y="1909"/>
                    <a:pt x="2836" y="1708"/>
                    <a:pt x="2603" y="1175"/>
                  </a:cubicBezTo>
                  <a:cubicBezTo>
                    <a:pt x="2436" y="874"/>
                    <a:pt x="2302" y="608"/>
                    <a:pt x="2169" y="307"/>
                  </a:cubicBezTo>
                  <a:cubicBezTo>
                    <a:pt x="2081" y="103"/>
                    <a:pt x="1943" y="1"/>
                    <a:pt x="1775" y="1"/>
                  </a:cubicBezTo>
                  <a:close/>
                </a:path>
              </a:pathLst>
            </a:custGeom>
            <a:solidFill>
              <a:schemeClr val="dk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94" name="Google Shape;94;p6"/>
            <p:cNvSpPr/>
            <p:nvPr/>
          </p:nvSpPr>
          <p:spPr>
            <a:xfrm>
              <a:off x="-759025" y="2582000"/>
              <a:ext cx="15025" cy="9200"/>
            </a:xfrm>
            <a:custGeom>
              <a:avLst/>
              <a:gdLst/>
              <a:ahLst/>
              <a:cxnLst/>
              <a:rect l="l" t="t" r="r" b="b"/>
              <a:pathLst>
                <a:path w="601" h="368" extrusionOk="0">
                  <a:moveTo>
                    <a:pt x="601" y="0"/>
                  </a:moveTo>
                  <a:lnTo>
                    <a:pt x="601" y="0"/>
                  </a:lnTo>
                  <a:cubicBezTo>
                    <a:pt x="501" y="34"/>
                    <a:pt x="400" y="100"/>
                    <a:pt x="300" y="100"/>
                  </a:cubicBezTo>
                  <a:cubicBezTo>
                    <a:pt x="100" y="100"/>
                    <a:pt x="34" y="200"/>
                    <a:pt x="0" y="367"/>
                  </a:cubicBezTo>
                  <a:cubicBezTo>
                    <a:pt x="267" y="334"/>
                    <a:pt x="501" y="301"/>
                    <a:pt x="601" y="0"/>
                  </a:cubicBezTo>
                  <a:close/>
                </a:path>
              </a:pathLst>
            </a:custGeom>
            <a:solidFill>
              <a:srgbClr val="D1ACDE"/>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95" name="Google Shape;95;p6"/>
            <p:cNvSpPr/>
            <p:nvPr/>
          </p:nvSpPr>
          <p:spPr>
            <a:xfrm>
              <a:off x="-776550" y="2601175"/>
              <a:ext cx="10875" cy="12525"/>
            </a:xfrm>
            <a:custGeom>
              <a:avLst/>
              <a:gdLst/>
              <a:ahLst/>
              <a:cxnLst/>
              <a:rect l="l" t="t" r="r" b="b"/>
              <a:pathLst>
                <a:path w="435" h="501" extrusionOk="0">
                  <a:moveTo>
                    <a:pt x="301" y="1"/>
                  </a:moveTo>
                  <a:cubicBezTo>
                    <a:pt x="134" y="134"/>
                    <a:pt x="1" y="267"/>
                    <a:pt x="34" y="501"/>
                  </a:cubicBezTo>
                  <a:lnTo>
                    <a:pt x="434" y="1"/>
                  </a:lnTo>
                  <a:close/>
                </a:path>
              </a:pathLst>
            </a:custGeom>
            <a:solidFill>
              <a:srgbClr val="EADBF0"/>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96" name="Google Shape;96;p6"/>
            <p:cNvSpPr/>
            <p:nvPr/>
          </p:nvSpPr>
          <p:spPr>
            <a:xfrm>
              <a:off x="-769050" y="2591175"/>
              <a:ext cx="10050" cy="10025"/>
            </a:xfrm>
            <a:custGeom>
              <a:avLst/>
              <a:gdLst/>
              <a:ahLst/>
              <a:cxnLst/>
              <a:rect l="l" t="t" r="r" b="b"/>
              <a:pathLst>
                <a:path w="402" h="401" extrusionOk="0">
                  <a:moveTo>
                    <a:pt x="401" y="0"/>
                  </a:moveTo>
                  <a:lnTo>
                    <a:pt x="1" y="401"/>
                  </a:lnTo>
                  <a:lnTo>
                    <a:pt x="134" y="401"/>
                  </a:lnTo>
                  <a:lnTo>
                    <a:pt x="401" y="0"/>
                  </a:lnTo>
                  <a:close/>
                </a:path>
              </a:pathLst>
            </a:custGeom>
            <a:solidFill>
              <a:srgbClr val="DCC0E6"/>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97" name="Google Shape;97;p6"/>
            <p:cNvSpPr/>
            <p:nvPr/>
          </p:nvSpPr>
          <p:spPr>
            <a:xfrm>
              <a:off x="-780725" y="2617850"/>
              <a:ext cx="2525" cy="10025"/>
            </a:xfrm>
            <a:custGeom>
              <a:avLst/>
              <a:gdLst/>
              <a:ahLst/>
              <a:cxnLst/>
              <a:rect l="l" t="t" r="r" b="b"/>
              <a:pathLst>
                <a:path w="101" h="401" extrusionOk="0">
                  <a:moveTo>
                    <a:pt x="1" y="401"/>
                  </a:moveTo>
                  <a:cubicBezTo>
                    <a:pt x="34" y="268"/>
                    <a:pt x="68" y="134"/>
                    <a:pt x="101" y="1"/>
                  </a:cubicBezTo>
                  <a:cubicBezTo>
                    <a:pt x="68" y="134"/>
                    <a:pt x="34" y="268"/>
                    <a:pt x="1" y="401"/>
                  </a:cubicBezTo>
                  <a:close/>
                </a:path>
              </a:pathLst>
            </a:custGeom>
            <a:solidFill>
              <a:srgbClr val="EADBF0"/>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98" name="Google Shape;98;p6"/>
            <p:cNvSpPr/>
            <p:nvPr/>
          </p:nvSpPr>
          <p:spPr>
            <a:xfrm>
              <a:off x="-778225" y="2613675"/>
              <a:ext cx="2550" cy="4200"/>
            </a:xfrm>
            <a:custGeom>
              <a:avLst/>
              <a:gdLst/>
              <a:ahLst/>
              <a:cxnLst/>
              <a:rect l="l" t="t" r="r" b="b"/>
              <a:pathLst>
                <a:path w="102" h="168" extrusionOk="0">
                  <a:moveTo>
                    <a:pt x="1" y="168"/>
                  </a:moveTo>
                  <a:cubicBezTo>
                    <a:pt x="34" y="101"/>
                    <a:pt x="68" y="68"/>
                    <a:pt x="101" y="1"/>
                  </a:cubicBezTo>
                  <a:cubicBezTo>
                    <a:pt x="68" y="68"/>
                    <a:pt x="34" y="101"/>
                    <a:pt x="1" y="168"/>
                  </a:cubicBezTo>
                  <a:close/>
                </a:path>
              </a:pathLst>
            </a:custGeom>
            <a:solidFill>
              <a:srgbClr val="EADBF0"/>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grpSp>
          <p:nvGrpSpPr>
            <p:cNvPr id="99" name="Google Shape;99;p6"/>
            <p:cNvGrpSpPr/>
            <p:nvPr/>
          </p:nvGrpSpPr>
          <p:grpSpPr>
            <a:xfrm>
              <a:off x="-1159325" y="2189850"/>
              <a:ext cx="147625" cy="176325"/>
              <a:chOff x="-1159325" y="2189850"/>
              <a:chExt cx="147625" cy="176325"/>
            </a:xfrm>
          </p:grpSpPr>
          <p:sp>
            <p:nvSpPr>
              <p:cNvPr id="100" name="Google Shape;100;p6"/>
              <p:cNvSpPr/>
              <p:nvPr/>
            </p:nvSpPr>
            <p:spPr>
              <a:xfrm>
                <a:off x="-1159325" y="2189850"/>
                <a:ext cx="147625" cy="173675"/>
              </a:xfrm>
              <a:custGeom>
                <a:avLst/>
                <a:gdLst/>
                <a:ahLst/>
                <a:cxnLst/>
                <a:rect l="l" t="t" r="r" b="b"/>
                <a:pathLst>
                  <a:path w="5905" h="6947" extrusionOk="0">
                    <a:moveTo>
                      <a:pt x="2836" y="2177"/>
                    </a:moveTo>
                    <a:cubicBezTo>
                      <a:pt x="2869" y="2177"/>
                      <a:pt x="2869" y="2210"/>
                      <a:pt x="2903" y="2210"/>
                    </a:cubicBezTo>
                    <a:cubicBezTo>
                      <a:pt x="2869" y="2243"/>
                      <a:pt x="2869" y="2277"/>
                      <a:pt x="2869" y="2277"/>
                    </a:cubicBezTo>
                    <a:cubicBezTo>
                      <a:pt x="2836" y="2277"/>
                      <a:pt x="2803" y="2243"/>
                      <a:pt x="2803" y="2243"/>
                    </a:cubicBezTo>
                    <a:cubicBezTo>
                      <a:pt x="2803" y="2210"/>
                      <a:pt x="2836" y="2210"/>
                      <a:pt x="2836" y="2177"/>
                    </a:cubicBezTo>
                    <a:close/>
                    <a:moveTo>
                      <a:pt x="1569" y="3578"/>
                    </a:moveTo>
                    <a:cubicBezTo>
                      <a:pt x="1602" y="3611"/>
                      <a:pt x="1635" y="3611"/>
                      <a:pt x="1702" y="3611"/>
                    </a:cubicBezTo>
                    <a:cubicBezTo>
                      <a:pt x="1669" y="3644"/>
                      <a:pt x="1669" y="3644"/>
                      <a:pt x="1635" y="3678"/>
                    </a:cubicBezTo>
                    <a:cubicBezTo>
                      <a:pt x="1602" y="3711"/>
                      <a:pt x="1535" y="3744"/>
                      <a:pt x="1468" y="3778"/>
                    </a:cubicBezTo>
                    <a:cubicBezTo>
                      <a:pt x="1402" y="3744"/>
                      <a:pt x="1368" y="3711"/>
                      <a:pt x="1235" y="3611"/>
                    </a:cubicBezTo>
                    <a:cubicBezTo>
                      <a:pt x="1402" y="3611"/>
                      <a:pt x="1468" y="3611"/>
                      <a:pt x="1569" y="3578"/>
                    </a:cubicBezTo>
                    <a:close/>
                    <a:moveTo>
                      <a:pt x="2694" y="4515"/>
                    </a:moveTo>
                    <a:cubicBezTo>
                      <a:pt x="2747" y="4515"/>
                      <a:pt x="2797" y="4557"/>
                      <a:pt x="2903" y="4645"/>
                    </a:cubicBezTo>
                    <a:cubicBezTo>
                      <a:pt x="2769" y="4645"/>
                      <a:pt x="2669" y="4612"/>
                      <a:pt x="2503" y="4612"/>
                    </a:cubicBezTo>
                    <a:cubicBezTo>
                      <a:pt x="2597" y="4549"/>
                      <a:pt x="2647" y="4515"/>
                      <a:pt x="2694" y="4515"/>
                    </a:cubicBezTo>
                    <a:close/>
                    <a:moveTo>
                      <a:pt x="2903" y="4645"/>
                    </a:moveTo>
                    <a:lnTo>
                      <a:pt x="2903" y="4645"/>
                    </a:lnTo>
                    <a:cubicBezTo>
                      <a:pt x="2936" y="4678"/>
                      <a:pt x="2970" y="4712"/>
                      <a:pt x="3003" y="4745"/>
                    </a:cubicBezTo>
                    <a:cubicBezTo>
                      <a:pt x="3003" y="4779"/>
                      <a:pt x="3036" y="4812"/>
                      <a:pt x="3070" y="4879"/>
                    </a:cubicBezTo>
                    <a:cubicBezTo>
                      <a:pt x="3036" y="4845"/>
                      <a:pt x="3003" y="4845"/>
                      <a:pt x="3003" y="4845"/>
                    </a:cubicBezTo>
                    <a:cubicBezTo>
                      <a:pt x="2970" y="4779"/>
                      <a:pt x="2936" y="4712"/>
                      <a:pt x="2903" y="4645"/>
                    </a:cubicBezTo>
                    <a:close/>
                    <a:moveTo>
                      <a:pt x="2949" y="1"/>
                    </a:moveTo>
                    <a:cubicBezTo>
                      <a:pt x="2674" y="1"/>
                      <a:pt x="2588" y="99"/>
                      <a:pt x="2503" y="442"/>
                    </a:cubicBezTo>
                    <a:cubicBezTo>
                      <a:pt x="2402" y="842"/>
                      <a:pt x="2336" y="1243"/>
                      <a:pt x="2202" y="1643"/>
                    </a:cubicBezTo>
                    <a:cubicBezTo>
                      <a:pt x="2002" y="2343"/>
                      <a:pt x="1702" y="2977"/>
                      <a:pt x="1001" y="3344"/>
                    </a:cubicBezTo>
                    <a:cubicBezTo>
                      <a:pt x="735" y="3478"/>
                      <a:pt x="468" y="3578"/>
                      <a:pt x="201" y="3744"/>
                    </a:cubicBezTo>
                    <a:cubicBezTo>
                      <a:pt x="134" y="3778"/>
                      <a:pt x="1" y="3878"/>
                      <a:pt x="1" y="3978"/>
                    </a:cubicBezTo>
                    <a:cubicBezTo>
                      <a:pt x="34" y="4078"/>
                      <a:pt x="101" y="4178"/>
                      <a:pt x="201" y="4278"/>
                    </a:cubicBezTo>
                    <a:cubicBezTo>
                      <a:pt x="268" y="4312"/>
                      <a:pt x="368" y="4345"/>
                      <a:pt x="468" y="4345"/>
                    </a:cubicBezTo>
                    <a:cubicBezTo>
                      <a:pt x="868" y="4345"/>
                      <a:pt x="1202" y="4545"/>
                      <a:pt x="1535" y="4712"/>
                    </a:cubicBezTo>
                    <a:cubicBezTo>
                      <a:pt x="2002" y="4945"/>
                      <a:pt x="2302" y="5279"/>
                      <a:pt x="2436" y="5779"/>
                    </a:cubicBezTo>
                    <a:cubicBezTo>
                      <a:pt x="2536" y="6113"/>
                      <a:pt x="2669" y="6446"/>
                      <a:pt x="2803" y="6747"/>
                    </a:cubicBezTo>
                    <a:cubicBezTo>
                      <a:pt x="2970" y="6813"/>
                      <a:pt x="3103" y="6880"/>
                      <a:pt x="3236" y="6947"/>
                    </a:cubicBezTo>
                    <a:cubicBezTo>
                      <a:pt x="3303" y="6847"/>
                      <a:pt x="3437" y="6747"/>
                      <a:pt x="3437" y="6680"/>
                    </a:cubicBezTo>
                    <a:cubicBezTo>
                      <a:pt x="3403" y="6180"/>
                      <a:pt x="3703" y="5813"/>
                      <a:pt x="3837" y="5379"/>
                    </a:cubicBezTo>
                    <a:cubicBezTo>
                      <a:pt x="4037" y="4745"/>
                      <a:pt x="4704" y="4645"/>
                      <a:pt x="5004" y="4178"/>
                    </a:cubicBezTo>
                    <a:cubicBezTo>
                      <a:pt x="5023" y="4179"/>
                      <a:pt x="5040" y="4180"/>
                      <a:pt x="5057" y="4180"/>
                    </a:cubicBezTo>
                    <a:cubicBezTo>
                      <a:pt x="5538" y="4180"/>
                      <a:pt x="5551" y="3734"/>
                      <a:pt x="5905" y="3444"/>
                    </a:cubicBezTo>
                    <a:cubicBezTo>
                      <a:pt x="5605" y="3344"/>
                      <a:pt x="5438" y="3244"/>
                      <a:pt x="5238" y="3211"/>
                    </a:cubicBezTo>
                    <a:cubicBezTo>
                      <a:pt x="4804" y="3144"/>
                      <a:pt x="4504" y="2911"/>
                      <a:pt x="4270" y="2577"/>
                    </a:cubicBezTo>
                    <a:cubicBezTo>
                      <a:pt x="3670" y="1810"/>
                      <a:pt x="3403" y="909"/>
                      <a:pt x="3103" y="8"/>
                    </a:cubicBezTo>
                    <a:cubicBezTo>
                      <a:pt x="3046" y="4"/>
                      <a:pt x="2995" y="1"/>
                      <a:pt x="2949" y="1"/>
                    </a:cubicBezTo>
                    <a:close/>
                  </a:path>
                </a:pathLst>
              </a:custGeom>
              <a:solidFill>
                <a:srgbClr val="FE9E36"/>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01" name="Google Shape;101;p6"/>
              <p:cNvSpPr/>
              <p:nvPr/>
            </p:nvSpPr>
            <p:spPr>
              <a:xfrm>
                <a:off x="-1089275" y="2358500"/>
                <a:ext cx="10875" cy="7675"/>
              </a:xfrm>
              <a:custGeom>
                <a:avLst/>
                <a:gdLst/>
                <a:ahLst/>
                <a:cxnLst/>
                <a:rect l="l" t="t" r="r" b="b"/>
                <a:pathLst>
                  <a:path w="435" h="307" extrusionOk="0">
                    <a:moveTo>
                      <a:pt x="1" y="1"/>
                    </a:moveTo>
                    <a:cubicBezTo>
                      <a:pt x="72" y="120"/>
                      <a:pt x="127" y="307"/>
                      <a:pt x="249" y="307"/>
                    </a:cubicBezTo>
                    <a:cubicBezTo>
                      <a:pt x="298" y="307"/>
                      <a:pt x="358" y="277"/>
                      <a:pt x="434" y="201"/>
                    </a:cubicBezTo>
                    <a:cubicBezTo>
                      <a:pt x="301" y="134"/>
                      <a:pt x="168" y="67"/>
                      <a:pt x="1" y="1"/>
                    </a:cubicBezTo>
                    <a:close/>
                  </a:path>
                </a:pathLst>
              </a:custGeom>
              <a:solidFill>
                <a:schemeClr val="lt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02" name="Google Shape;102;p6"/>
              <p:cNvSpPr/>
              <p:nvPr/>
            </p:nvSpPr>
            <p:spPr>
              <a:xfrm>
                <a:off x="-1096775" y="2302725"/>
                <a:ext cx="10025" cy="3275"/>
              </a:xfrm>
              <a:custGeom>
                <a:avLst/>
                <a:gdLst/>
                <a:ahLst/>
                <a:cxnLst/>
                <a:rect l="l" t="t" r="r" b="b"/>
                <a:pathLst>
                  <a:path w="401" h="131" extrusionOk="0">
                    <a:moveTo>
                      <a:pt x="192" y="0"/>
                    </a:moveTo>
                    <a:cubicBezTo>
                      <a:pt x="145" y="0"/>
                      <a:pt x="95" y="34"/>
                      <a:pt x="1" y="97"/>
                    </a:cubicBezTo>
                    <a:cubicBezTo>
                      <a:pt x="167" y="97"/>
                      <a:pt x="267" y="130"/>
                      <a:pt x="401" y="130"/>
                    </a:cubicBezTo>
                    <a:cubicBezTo>
                      <a:pt x="295" y="42"/>
                      <a:pt x="245" y="0"/>
                      <a:pt x="192" y="0"/>
                    </a:cubicBezTo>
                    <a:close/>
                  </a:path>
                </a:pathLst>
              </a:custGeom>
              <a:solidFill>
                <a:srgbClr val="FE9E36"/>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03" name="Google Shape;103;p6"/>
              <p:cNvSpPr/>
              <p:nvPr/>
            </p:nvSpPr>
            <p:spPr>
              <a:xfrm>
                <a:off x="-1128475" y="2279275"/>
                <a:ext cx="8375" cy="5025"/>
              </a:xfrm>
              <a:custGeom>
                <a:avLst/>
                <a:gdLst/>
                <a:ahLst/>
                <a:cxnLst/>
                <a:rect l="l" t="t" r="r" b="b"/>
                <a:pathLst>
                  <a:path w="335" h="201" extrusionOk="0">
                    <a:moveTo>
                      <a:pt x="335" y="1"/>
                    </a:moveTo>
                    <a:cubicBezTo>
                      <a:pt x="234" y="34"/>
                      <a:pt x="168" y="34"/>
                      <a:pt x="1" y="34"/>
                    </a:cubicBezTo>
                    <a:cubicBezTo>
                      <a:pt x="134" y="134"/>
                      <a:pt x="168" y="167"/>
                      <a:pt x="234" y="201"/>
                    </a:cubicBezTo>
                    <a:cubicBezTo>
                      <a:pt x="268" y="167"/>
                      <a:pt x="301" y="134"/>
                      <a:pt x="335" y="101"/>
                    </a:cubicBezTo>
                    <a:cubicBezTo>
                      <a:pt x="335" y="67"/>
                      <a:pt x="335" y="34"/>
                      <a:pt x="335" y="1"/>
                    </a:cubicBezTo>
                    <a:close/>
                  </a:path>
                </a:pathLst>
              </a:custGeom>
              <a:solidFill>
                <a:srgbClr val="FE9E36"/>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04" name="Google Shape;104;p6"/>
              <p:cNvSpPr/>
              <p:nvPr/>
            </p:nvSpPr>
            <p:spPr>
              <a:xfrm>
                <a:off x="-1122625" y="2281775"/>
                <a:ext cx="4200" cy="2525"/>
              </a:xfrm>
              <a:custGeom>
                <a:avLst/>
                <a:gdLst/>
                <a:ahLst/>
                <a:cxnLst/>
                <a:rect l="l" t="t" r="r" b="b"/>
                <a:pathLst>
                  <a:path w="168" h="101" extrusionOk="0">
                    <a:moveTo>
                      <a:pt x="101" y="1"/>
                    </a:moveTo>
                    <a:cubicBezTo>
                      <a:pt x="67" y="34"/>
                      <a:pt x="34" y="67"/>
                      <a:pt x="0" y="101"/>
                    </a:cubicBezTo>
                    <a:cubicBezTo>
                      <a:pt x="67" y="67"/>
                      <a:pt x="134" y="34"/>
                      <a:pt x="167" y="1"/>
                    </a:cubicBezTo>
                    <a:close/>
                  </a:path>
                </a:pathLst>
              </a:custGeom>
              <a:solidFill>
                <a:srgbClr val="FE9E36"/>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05" name="Google Shape;105;p6"/>
              <p:cNvSpPr/>
              <p:nvPr/>
            </p:nvSpPr>
            <p:spPr>
              <a:xfrm>
                <a:off x="-1089275" y="2244250"/>
                <a:ext cx="2525" cy="2525"/>
              </a:xfrm>
              <a:custGeom>
                <a:avLst/>
                <a:gdLst/>
                <a:ahLst/>
                <a:cxnLst/>
                <a:rect l="l" t="t" r="r" b="b"/>
                <a:pathLst>
                  <a:path w="101" h="101" extrusionOk="0">
                    <a:moveTo>
                      <a:pt x="34" y="1"/>
                    </a:moveTo>
                    <a:cubicBezTo>
                      <a:pt x="34" y="34"/>
                      <a:pt x="1" y="34"/>
                      <a:pt x="1" y="67"/>
                    </a:cubicBezTo>
                    <a:cubicBezTo>
                      <a:pt x="1" y="67"/>
                      <a:pt x="34" y="101"/>
                      <a:pt x="67" y="101"/>
                    </a:cubicBezTo>
                    <a:cubicBezTo>
                      <a:pt x="67" y="101"/>
                      <a:pt x="67" y="67"/>
                      <a:pt x="101" y="34"/>
                    </a:cubicBezTo>
                    <a:cubicBezTo>
                      <a:pt x="67" y="34"/>
                      <a:pt x="67" y="1"/>
                      <a:pt x="34" y="1"/>
                    </a:cubicBezTo>
                    <a:close/>
                  </a:path>
                </a:pathLst>
              </a:custGeom>
              <a:solidFill>
                <a:srgbClr val="FE9E36"/>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06" name="Google Shape;106;p6"/>
              <p:cNvSpPr/>
              <p:nvPr/>
            </p:nvSpPr>
            <p:spPr>
              <a:xfrm>
                <a:off x="-1120125" y="2279275"/>
                <a:ext cx="3350" cy="2525"/>
              </a:xfrm>
              <a:custGeom>
                <a:avLst/>
                <a:gdLst/>
                <a:ahLst/>
                <a:cxnLst/>
                <a:rect l="l" t="t" r="r" b="b"/>
                <a:pathLst>
                  <a:path w="134" h="101" extrusionOk="0">
                    <a:moveTo>
                      <a:pt x="1" y="1"/>
                    </a:moveTo>
                    <a:cubicBezTo>
                      <a:pt x="1" y="34"/>
                      <a:pt x="1" y="67"/>
                      <a:pt x="1" y="101"/>
                    </a:cubicBezTo>
                    <a:lnTo>
                      <a:pt x="67" y="101"/>
                    </a:lnTo>
                    <a:cubicBezTo>
                      <a:pt x="101" y="67"/>
                      <a:pt x="101" y="67"/>
                      <a:pt x="134" y="34"/>
                    </a:cubicBezTo>
                    <a:cubicBezTo>
                      <a:pt x="67" y="34"/>
                      <a:pt x="34" y="34"/>
                      <a:pt x="1" y="1"/>
                    </a:cubicBezTo>
                    <a:close/>
                  </a:path>
                </a:pathLst>
              </a:custGeom>
              <a:solidFill>
                <a:srgbClr val="FE9E36"/>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07" name="Google Shape;107;p6"/>
              <p:cNvSpPr/>
              <p:nvPr/>
            </p:nvSpPr>
            <p:spPr>
              <a:xfrm>
                <a:off x="-1084275" y="2308475"/>
                <a:ext cx="1700" cy="3350"/>
              </a:xfrm>
              <a:custGeom>
                <a:avLst/>
                <a:gdLst/>
                <a:ahLst/>
                <a:cxnLst/>
                <a:rect l="l" t="t" r="r" b="b"/>
                <a:pathLst>
                  <a:path w="68" h="134" extrusionOk="0">
                    <a:moveTo>
                      <a:pt x="1" y="0"/>
                    </a:moveTo>
                    <a:cubicBezTo>
                      <a:pt x="1" y="34"/>
                      <a:pt x="1" y="67"/>
                      <a:pt x="1" y="100"/>
                    </a:cubicBezTo>
                    <a:cubicBezTo>
                      <a:pt x="1" y="100"/>
                      <a:pt x="34" y="100"/>
                      <a:pt x="68" y="134"/>
                    </a:cubicBezTo>
                    <a:cubicBezTo>
                      <a:pt x="34" y="67"/>
                      <a:pt x="1" y="34"/>
                      <a:pt x="1" y="0"/>
                    </a:cubicBezTo>
                    <a:close/>
                  </a:path>
                </a:pathLst>
              </a:custGeom>
              <a:solidFill>
                <a:srgbClr val="FE9E36"/>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08" name="Google Shape;108;p6"/>
              <p:cNvSpPr/>
              <p:nvPr/>
            </p:nvSpPr>
            <p:spPr>
              <a:xfrm>
                <a:off x="-1086775" y="2305975"/>
                <a:ext cx="2525" cy="5025"/>
              </a:xfrm>
              <a:custGeom>
                <a:avLst/>
                <a:gdLst/>
                <a:ahLst/>
                <a:cxnLst/>
                <a:rect l="l" t="t" r="r" b="b"/>
                <a:pathLst>
                  <a:path w="101" h="201" extrusionOk="0">
                    <a:moveTo>
                      <a:pt x="1" y="0"/>
                    </a:moveTo>
                    <a:cubicBezTo>
                      <a:pt x="34" y="67"/>
                      <a:pt x="68" y="134"/>
                      <a:pt x="101" y="200"/>
                    </a:cubicBezTo>
                    <a:cubicBezTo>
                      <a:pt x="101" y="167"/>
                      <a:pt x="101" y="134"/>
                      <a:pt x="101" y="100"/>
                    </a:cubicBezTo>
                    <a:cubicBezTo>
                      <a:pt x="68" y="67"/>
                      <a:pt x="34" y="33"/>
                      <a:pt x="1" y="0"/>
                    </a:cubicBezTo>
                    <a:close/>
                  </a:path>
                </a:pathLst>
              </a:custGeom>
              <a:solidFill>
                <a:srgbClr val="FE9E36"/>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grpSp>
        <p:grpSp>
          <p:nvGrpSpPr>
            <p:cNvPr id="109" name="Google Shape;109;p6"/>
            <p:cNvGrpSpPr/>
            <p:nvPr/>
          </p:nvGrpSpPr>
          <p:grpSpPr>
            <a:xfrm>
              <a:off x="-951675" y="2298350"/>
              <a:ext cx="114275" cy="142100"/>
              <a:chOff x="-951675" y="2298350"/>
              <a:chExt cx="114275" cy="142100"/>
            </a:xfrm>
          </p:grpSpPr>
          <p:sp>
            <p:nvSpPr>
              <p:cNvPr id="110" name="Google Shape;110;p6"/>
              <p:cNvSpPr/>
              <p:nvPr/>
            </p:nvSpPr>
            <p:spPr>
              <a:xfrm>
                <a:off x="-951675" y="2298350"/>
                <a:ext cx="114275" cy="142100"/>
              </a:xfrm>
              <a:custGeom>
                <a:avLst/>
                <a:gdLst/>
                <a:ahLst/>
                <a:cxnLst/>
                <a:rect l="l" t="t" r="r" b="b"/>
                <a:pathLst>
                  <a:path w="4571" h="5684" extrusionOk="0">
                    <a:moveTo>
                      <a:pt x="2069" y="1539"/>
                    </a:moveTo>
                    <a:cubicBezTo>
                      <a:pt x="2102" y="1573"/>
                      <a:pt x="2102" y="1573"/>
                      <a:pt x="2102" y="1573"/>
                    </a:cubicBezTo>
                    <a:cubicBezTo>
                      <a:pt x="2069" y="1606"/>
                      <a:pt x="2069" y="1606"/>
                      <a:pt x="2035" y="1606"/>
                    </a:cubicBezTo>
                    <a:lnTo>
                      <a:pt x="2002" y="1606"/>
                    </a:lnTo>
                    <a:cubicBezTo>
                      <a:pt x="2035" y="1573"/>
                      <a:pt x="2035" y="1573"/>
                      <a:pt x="2069" y="1539"/>
                    </a:cubicBezTo>
                    <a:close/>
                    <a:moveTo>
                      <a:pt x="1001" y="2807"/>
                    </a:moveTo>
                    <a:cubicBezTo>
                      <a:pt x="1001" y="2807"/>
                      <a:pt x="1035" y="2840"/>
                      <a:pt x="1035" y="2874"/>
                    </a:cubicBezTo>
                    <a:cubicBezTo>
                      <a:pt x="1001" y="2907"/>
                      <a:pt x="968" y="2907"/>
                      <a:pt x="935" y="2940"/>
                    </a:cubicBezTo>
                    <a:cubicBezTo>
                      <a:pt x="935" y="2907"/>
                      <a:pt x="901" y="2874"/>
                      <a:pt x="935" y="2840"/>
                    </a:cubicBezTo>
                    <a:cubicBezTo>
                      <a:pt x="935" y="2840"/>
                      <a:pt x="968" y="2807"/>
                      <a:pt x="1001" y="2807"/>
                    </a:cubicBezTo>
                    <a:close/>
                    <a:moveTo>
                      <a:pt x="2067" y="1"/>
                    </a:moveTo>
                    <a:cubicBezTo>
                      <a:pt x="2047" y="1"/>
                      <a:pt x="2025" y="2"/>
                      <a:pt x="2002" y="5"/>
                    </a:cubicBezTo>
                    <a:cubicBezTo>
                      <a:pt x="1802" y="5"/>
                      <a:pt x="1769" y="172"/>
                      <a:pt x="1735" y="372"/>
                    </a:cubicBezTo>
                    <a:cubicBezTo>
                      <a:pt x="1602" y="1172"/>
                      <a:pt x="1368" y="1940"/>
                      <a:pt x="668" y="2507"/>
                    </a:cubicBezTo>
                    <a:cubicBezTo>
                      <a:pt x="568" y="2573"/>
                      <a:pt x="468" y="2707"/>
                      <a:pt x="368" y="2807"/>
                    </a:cubicBezTo>
                    <a:cubicBezTo>
                      <a:pt x="1" y="3207"/>
                      <a:pt x="67" y="3441"/>
                      <a:pt x="568" y="3607"/>
                    </a:cubicBezTo>
                    <a:cubicBezTo>
                      <a:pt x="1202" y="3841"/>
                      <a:pt x="1702" y="4175"/>
                      <a:pt x="1902" y="4875"/>
                    </a:cubicBezTo>
                    <a:cubicBezTo>
                      <a:pt x="1969" y="5109"/>
                      <a:pt x="2102" y="5309"/>
                      <a:pt x="2236" y="5509"/>
                    </a:cubicBezTo>
                    <a:cubicBezTo>
                      <a:pt x="2302" y="5626"/>
                      <a:pt x="2402" y="5684"/>
                      <a:pt x="2502" y="5684"/>
                    </a:cubicBezTo>
                    <a:cubicBezTo>
                      <a:pt x="2603" y="5684"/>
                      <a:pt x="2703" y="5626"/>
                      <a:pt x="2769" y="5509"/>
                    </a:cubicBezTo>
                    <a:cubicBezTo>
                      <a:pt x="2869" y="5409"/>
                      <a:pt x="2869" y="5242"/>
                      <a:pt x="2903" y="5109"/>
                    </a:cubicBezTo>
                    <a:cubicBezTo>
                      <a:pt x="3003" y="4775"/>
                      <a:pt x="3103" y="4441"/>
                      <a:pt x="3170" y="4108"/>
                    </a:cubicBezTo>
                    <a:cubicBezTo>
                      <a:pt x="3236" y="3974"/>
                      <a:pt x="3236" y="3841"/>
                      <a:pt x="3270" y="3741"/>
                    </a:cubicBezTo>
                    <a:cubicBezTo>
                      <a:pt x="3670" y="3407"/>
                      <a:pt x="4070" y="3107"/>
                      <a:pt x="4471" y="2774"/>
                    </a:cubicBezTo>
                    <a:cubicBezTo>
                      <a:pt x="4537" y="2707"/>
                      <a:pt x="4537" y="2573"/>
                      <a:pt x="4571" y="2440"/>
                    </a:cubicBezTo>
                    <a:cubicBezTo>
                      <a:pt x="4237" y="2273"/>
                      <a:pt x="3970" y="2040"/>
                      <a:pt x="3637" y="1940"/>
                    </a:cubicBezTo>
                    <a:cubicBezTo>
                      <a:pt x="3203" y="1806"/>
                      <a:pt x="2903" y="1606"/>
                      <a:pt x="2736" y="1206"/>
                    </a:cubicBezTo>
                    <a:cubicBezTo>
                      <a:pt x="2603" y="939"/>
                      <a:pt x="2536" y="605"/>
                      <a:pt x="2436" y="305"/>
                    </a:cubicBezTo>
                    <a:cubicBezTo>
                      <a:pt x="2344" y="153"/>
                      <a:pt x="2281" y="1"/>
                      <a:pt x="2067" y="1"/>
                    </a:cubicBezTo>
                    <a:close/>
                  </a:path>
                </a:pathLst>
              </a:custGeom>
              <a:solidFill>
                <a:schemeClr val="dk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11" name="Google Shape;111;p6"/>
              <p:cNvSpPr/>
              <p:nvPr/>
            </p:nvSpPr>
            <p:spPr>
              <a:xfrm>
                <a:off x="-929150" y="2368500"/>
                <a:ext cx="3350" cy="3375"/>
              </a:xfrm>
              <a:custGeom>
                <a:avLst/>
                <a:gdLst/>
                <a:ahLst/>
                <a:cxnLst/>
                <a:rect l="l" t="t" r="r" b="b"/>
                <a:pathLst>
                  <a:path w="134" h="135" extrusionOk="0">
                    <a:moveTo>
                      <a:pt x="100" y="1"/>
                    </a:moveTo>
                    <a:cubicBezTo>
                      <a:pt x="67" y="1"/>
                      <a:pt x="34" y="34"/>
                      <a:pt x="34" y="34"/>
                    </a:cubicBezTo>
                    <a:cubicBezTo>
                      <a:pt x="0" y="68"/>
                      <a:pt x="34" y="101"/>
                      <a:pt x="34" y="134"/>
                    </a:cubicBezTo>
                    <a:cubicBezTo>
                      <a:pt x="67" y="101"/>
                      <a:pt x="100" y="101"/>
                      <a:pt x="134" y="68"/>
                    </a:cubicBezTo>
                    <a:cubicBezTo>
                      <a:pt x="134" y="34"/>
                      <a:pt x="100" y="1"/>
                      <a:pt x="100" y="1"/>
                    </a:cubicBezTo>
                    <a:close/>
                  </a:path>
                </a:pathLst>
              </a:custGeom>
              <a:solidFill>
                <a:srgbClr val="ED0805"/>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12" name="Google Shape;112;p6"/>
              <p:cNvSpPr/>
              <p:nvPr/>
            </p:nvSpPr>
            <p:spPr>
              <a:xfrm>
                <a:off x="-901625" y="2336825"/>
                <a:ext cx="2525" cy="1700"/>
              </a:xfrm>
              <a:custGeom>
                <a:avLst/>
                <a:gdLst/>
                <a:ahLst/>
                <a:cxnLst/>
                <a:rect l="l" t="t" r="r" b="b"/>
                <a:pathLst>
                  <a:path w="101" h="68" extrusionOk="0">
                    <a:moveTo>
                      <a:pt x="67" y="0"/>
                    </a:moveTo>
                    <a:cubicBezTo>
                      <a:pt x="33" y="34"/>
                      <a:pt x="33" y="34"/>
                      <a:pt x="0" y="67"/>
                    </a:cubicBezTo>
                    <a:lnTo>
                      <a:pt x="33" y="67"/>
                    </a:lnTo>
                    <a:cubicBezTo>
                      <a:pt x="67" y="67"/>
                      <a:pt x="67" y="67"/>
                      <a:pt x="100" y="34"/>
                    </a:cubicBezTo>
                    <a:cubicBezTo>
                      <a:pt x="100" y="34"/>
                      <a:pt x="100" y="34"/>
                      <a:pt x="67" y="0"/>
                    </a:cubicBezTo>
                    <a:close/>
                  </a:path>
                </a:pathLst>
              </a:custGeom>
              <a:solidFill>
                <a:srgbClr val="ED0805"/>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grpSp>
      </p:grpSp>
    </p:spTree>
    <p:extLst>
      <p:ext uri="{BB962C8B-B14F-4D97-AF65-F5344CB8AC3E}">
        <p14:creationId xmlns:p14="http://schemas.microsoft.com/office/powerpoint/2010/main" val="9850482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pic>
        <p:nvPicPr>
          <p:cNvPr id="114" name="Google Shape;114;p7"/>
          <p:cNvPicPr preferRelativeResize="0"/>
          <p:nvPr/>
        </p:nvPicPr>
        <p:blipFill>
          <a:blip r:embed="rId2">
            <a:alphaModFix/>
          </a:blip>
          <a:stretch>
            <a:fillRect/>
          </a:stretch>
        </p:blipFill>
        <p:spPr>
          <a:xfrm>
            <a:off x="4365542" y="-12030"/>
            <a:ext cx="7824644" cy="6858001"/>
          </a:xfrm>
          <a:prstGeom prst="rect">
            <a:avLst/>
          </a:prstGeom>
          <a:noFill/>
          <a:ln>
            <a:noFill/>
          </a:ln>
        </p:spPr>
      </p:pic>
      <p:sp>
        <p:nvSpPr>
          <p:cNvPr id="115" name="Google Shape;115;p7"/>
          <p:cNvSpPr txBox="1">
            <a:spLocks noGrp="1"/>
          </p:cNvSpPr>
          <p:nvPr>
            <p:ph type="title"/>
          </p:nvPr>
        </p:nvSpPr>
        <p:spPr>
          <a:xfrm>
            <a:off x="960000" y="1439761"/>
            <a:ext cx="6103600" cy="991600"/>
          </a:xfrm>
          <a:prstGeom prst="rect">
            <a:avLst/>
          </a:prstGeom>
        </p:spPr>
        <p:txBody>
          <a:bodyPr spcFirstLastPara="1" wrap="square" lIns="121894" tIns="121894" rIns="121894" bIns="121894"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6" name="Google Shape;116;p7"/>
          <p:cNvSpPr txBox="1">
            <a:spLocks noGrp="1"/>
          </p:cNvSpPr>
          <p:nvPr>
            <p:ph type="body" idx="1"/>
          </p:nvPr>
        </p:nvSpPr>
        <p:spPr>
          <a:xfrm>
            <a:off x="960000" y="2431367"/>
            <a:ext cx="4194800" cy="3432000"/>
          </a:xfrm>
          <a:prstGeom prst="rect">
            <a:avLst/>
          </a:prstGeom>
        </p:spPr>
        <p:txBody>
          <a:bodyPr spcFirstLastPara="1" wrap="square" lIns="121894" tIns="121894" rIns="121894" bIns="121894" anchor="t" anchorCtr="0">
            <a:noAutofit/>
          </a:bodyPr>
          <a:lstStyle>
            <a:lvl1pPr marL="609570" lvl="0" indent="-423312" rtl="0">
              <a:spcBef>
                <a:spcPts val="0"/>
              </a:spcBef>
              <a:spcAft>
                <a:spcPts val="0"/>
              </a:spcAft>
              <a:buSzPts val="1400"/>
              <a:buChar char="●"/>
              <a:defRPr/>
            </a:lvl1pPr>
            <a:lvl2pPr marL="1219140" lvl="1" indent="-423312" rtl="0">
              <a:spcBef>
                <a:spcPts val="0"/>
              </a:spcBef>
              <a:spcAft>
                <a:spcPts val="0"/>
              </a:spcAft>
              <a:buSzPts val="1400"/>
              <a:buChar char="○"/>
              <a:defRPr/>
            </a:lvl2pPr>
            <a:lvl3pPr marL="1828709" lvl="2" indent="-414846" rtl="0">
              <a:spcBef>
                <a:spcPts val="0"/>
              </a:spcBef>
              <a:spcAft>
                <a:spcPts val="0"/>
              </a:spcAft>
              <a:buSzPts val="1300"/>
              <a:buChar char="■"/>
              <a:defRPr sz="1700"/>
            </a:lvl3pPr>
            <a:lvl4pPr marL="2438278" lvl="3" indent="-414846" rtl="0">
              <a:spcBef>
                <a:spcPts val="0"/>
              </a:spcBef>
              <a:spcAft>
                <a:spcPts val="0"/>
              </a:spcAft>
              <a:buSzPts val="1300"/>
              <a:buChar char="●"/>
              <a:defRPr sz="1700"/>
            </a:lvl4pPr>
            <a:lvl5pPr marL="3047848" lvl="4" indent="-414846" rtl="0">
              <a:spcBef>
                <a:spcPts val="0"/>
              </a:spcBef>
              <a:spcAft>
                <a:spcPts val="0"/>
              </a:spcAft>
              <a:buSzPts val="1300"/>
              <a:buChar char="○"/>
              <a:defRPr sz="1700"/>
            </a:lvl5pPr>
            <a:lvl6pPr marL="3657418" lvl="5" indent="-414846" rtl="0">
              <a:spcBef>
                <a:spcPts val="0"/>
              </a:spcBef>
              <a:spcAft>
                <a:spcPts val="0"/>
              </a:spcAft>
              <a:buSzPts val="1300"/>
              <a:buChar char="■"/>
              <a:defRPr sz="1700"/>
            </a:lvl6pPr>
            <a:lvl7pPr marL="4266987" lvl="6" indent="-414846" rtl="0">
              <a:spcBef>
                <a:spcPts val="0"/>
              </a:spcBef>
              <a:spcAft>
                <a:spcPts val="0"/>
              </a:spcAft>
              <a:buSzPts val="1300"/>
              <a:buChar char="●"/>
              <a:defRPr sz="1700"/>
            </a:lvl7pPr>
            <a:lvl8pPr marL="4876557" lvl="7" indent="-414846" rtl="0">
              <a:spcBef>
                <a:spcPts val="0"/>
              </a:spcBef>
              <a:spcAft>
                <a:spcPts val="0"/>
              </a:spcAft>
              <a:buSzPts val="1300"/>
              <a:buChar char="○"/>
              <a:defRPr sz="1700"/>
            </a:lvl8pPr>
            <a:lvl9pPr marL="5486126" lvl="8" indent="-414846" rtl="0">
              <a:spcBef>
                <a:spcPts val="0"/>
              </a:spcBef>
              <a:spcAft>
                <a:spcPts val="0"/>
              </a:spcAft>
              <a:buSzPts val="1300"/>
              <a:buChar char="■"/>
              <a:defRPr sz="1700"/>
            </a:lvl9pPr>
          </a:lstStyle>
          <a:p>
            <a:endParaRPr/>
          </a:p>
        </p:txBody>
      </p:sp>
      <p:sp>
        <p:nvSpPr>
          <p:cNvPr id="117" name="Google Shape;117;p7"/>
          <p:cNvSpPr/>
          <p:nvPr/>
        </p:nvSpPr>
        <p:spPr>
          <a:xfrm rot="198679">
            <a:off x="5521911" y="4772358"/>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18" name="Google Shape;118;p7"/>
          <p:cNvSpPr/>
          <p:nvPr/>
        </p:nvSpPr>
        <p:spPr>
          <a:xfrm rot="-4032455">
            <a:off x="2543460" y="6210106"/>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19" name="Google Shape;119;p7"/>
          <p:cNvSpPr/>
          <p:nvPr/>
        </p:nvSpPr>
        <p:spPr>
          <a:xfrm rot="5400000">
            <a:off x="548474" y="4136442"/>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20" name="Google Shape;120;p7"/>
          <p:cNvSpPr/>
          <p:nvPr/>
        </p:nvSpPr>
        <p:spPr>
          <a:xfrm rot="5400000">
            <a:off x="707555" y="5800047"/>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21" name="Google Shape;121;p7"/>
          <p:cNvSpPr/>
          <p:nvPr/>
        </p:nvSpPr>
        <p:spPr>
          <a:xfrm rot="5400000">
            <a:off x="9352949" y="873198"/>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22" name="Google Shape;122;p7"/>
          <p:cNvSpPr/>
          <p:nvPr/>
        </p:nvSpPr>
        <p:spPr>
          <a:xfrm rot="684224">
            <a:off x="5884666" y="224290"/>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23" name="Google Shape;123;p7"/>
          <p:cNvSpPr/>
          <p:nvPr/>
        </p:nvSpPr>
        <p:spPr>
          <a:xfrm rot="5400000">
            <a:off x="4236023" y="6138943"/>
            <a:ext cx="2572" cy="521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chemeClr val="l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24" name="Google Shape;124;p7"/>
          <p:cNvSpPr/>
          <p:nvPr/>
        </p:nvSpPr>
        <p:spPr>
          <a:xfrm rot="1747020">
            <a:off x="649998" y="1709751"/>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25" name="Google Shape;125;p7"/>
          <p:cNvSpPr/>
          <p:nvPr/>
        </p:nvSpPr>
        <p:spPr>
          <a:xfrm>
            <a:off x="3579215" y="4621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pic>
        <p:nvPicPr>
          <p:cNvPr id="126" name="Google Shape;126;p7"/>
          <p:cNvPicPr preferRelativeResize="0"/>
          <p:nvPr/>
        </p:nvPicPr>
        <p:blipFill>
          <a:blip r:embed="rId3">
            <a:alphaModFix/>
          </a:blip>
          <a:stretch>
            <a:fillRect/>
          </a:stretch>
        </p:blipFill>
        <p:spPr>
          <a:xfrm>
            <a:off x="-792737" y="-673232"/>
            <a:ext cx="2609604" cy="1775200"/>
          </a:xfrm>
          <a:prstGeom prst="rect">
            <a:avLst/>
          </a:prstGeom>
          <a:noFill/>
          <a:ln>
            <a:noFill/>
          </a:ln>
        </p:spPr>
      </p:pic>
    </p:spTree>
    <p:extLst>
      <p:ext uri="{BB962C8B-B14F-4D97-AF65-F5344CB8AC3E}">
        <p14:creationId xmlns:p14="http://schemas.microsoft.com/office/powerpoint/2010/main" val="19471577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225"/>
        <p:cNvGrpSpPr/>
        <p:nvPr/>
      </p:nvGrpSpPr>
      <p:grpSpPr>
        <a:xfrm>
          <a:off x="0" y="0"/>
          <a:ext cx="0" cy="0"/>
          <a:chOff x="0" y="0"/>
          <a:chExt cx="0" cy="0"/>
        </a:xfrm>
      </p:grpSpPr>
    </p:spTree>
    <p:extLst>
      <p:ext uri="{BB962C8B-B14F-4D97-AF65-F5344CB8AC3E}">
        <p14:creationId xmlns:p14="http://schemas.microsoft.com/office/powerpoint/2010/main" val="16158454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226"/>
        <p:cNvGrpSpPr/>
        <p:nvPr/>
      </p:nvGrpSpPr>
      <p:grpSpPr>
        <a:xfrm>
          <a:off x="0" y="0"/>
          <a:ext cx="0" cy="0"/>
          <a:chOff x="0" y="0"/>
          <a:chExt cx="0" cy="0"/>
        </a:xfrm>
      </p:grpSpPr>
      <p:sp>
        <p:nvSpPr>
          <p:cNvPr id="227" name="Google Shape;227;p13"/>
          <p:cNvSpPr txBox="1">
            <a:spLocks noGrp="1"/>
          </p:cNvSpPr>
          <p:nvPr>
            <p:ph type="title" hasCustomPrompt="1"/>
          </p:nvPr>
        </p:nvSpPr>
        <p:spPr>
          <a:xfrm>
            <a:off x="5727804" y="3673967"/>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28" name="Google Shape;228;p13"/>
          <p:cNvSpPr txBox="1">
            <a:spLocks noGrp="1"/>
          </p:cNvSpPr>
          <p:nvPr>
            <p:ph type="title" idx="2" hasCustomPrompt="1"/>
          </p:nvPr>
        </p:nvSpPr>
        <p:spPr>
          <a:xfrm>
            <a:off x="9135383" y="3673967"/>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29" name="Google Shape;229;p13"/>
          <p:cNvSpPr txBox="1">
            <a:spLocks noGrp="1"/>
          </p:cNvSpPr>
          <p:nvPr>
            <p:ph type="title" idx="3" hasCustomPrompt="1"/>
          </p:nvPr>
        </p:nvSpPr>
        <p:spPr>
          <a:xfrm>
            <a:off x="2304600" y="1144100"/>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30" name="Google Shape;230;p13"/>
          <p:cNvSpPr txBox="1">
            <a:spLocks noGrp="1"/>
          </p:cNvSpPr>
          <p:nvPr>
            <p:ph type="title" idx="4" hasCustomPrompt="1"/>
          </p:nvPr>
        </p:nvSpPr>
        <p:spPr>
          <a:xfrm>
            <a:off x="5727804" y="1144100"/>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chemeClr val="accent3"/>
              </a:buClr>
              <a:buSzPts val="4800"/>
              <a:buNone/>
              <a:defRPr sz="4700">
                <a:solidFill>
                  <a:schemeClr val="accent5"/>
                </a:solidFill>
              </a:defRPr>
            </a:lvl1pPr>
            <a:lvl2pPr lvl="1"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9pPr>
          </a:lstStyle>
          <a:p>
            <a:r>
              <a:t>xx%</a:t>
            </a:r>
          </a:p>
        </p:txBody>
      </p:sp>
      <p:sp>
        <p:nvSpPr>
          <p:cNvPr id="231" name="Google Shape;231;p13"/>
          <p:cNvSpPr/>
          <p:nvPr/>
        </p:nvSpPr>
        <p:spPr>
          <a:xfrm>
            <a:off x="1652960" y="3601187"/>
            <a:ext cx="4059"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894" tIns="121894" rIns="121894" bIns="121894" anchor="ctr" anchorCtr="0">
            <a:noAutofit/>
          </a:bodyPr>
          <a:lstStyle/>
          <a:p>
            <a:pPr algn="ctr" defTabSz="914377">
              <a:buClr>
                <a:srgbClr val="000000"/>
              </a:buClr>
              <a:buFont typeface="Arial"/>
              <a:buNone/>
            </a:pPr>
            <a:endParaRPr sz="1900" kern="0">
              <a:solidFill>
                <a:srgbClr val="000000"/>
              </a:solidFill>
              <a:cs typeface="Arial"/>
              <a:sym typeface="Arial"/>
            </a:endParaRPr>
          </a:p>
        </p:txBody>
      </p:sp>
      <p:sp>
        <p:nvSpPr>
          <p:cNvPr id="232" name="Google Shape;232;p13"/>
          <p:cNvSpPr txBox="1">
            <a:spLocks noGrp="1"/>
          </p:cNvSpPr>
          <p:nvPr>
            <p:ph type="ctrTitle" idx="5"/>
          </p:nvPr>
        </p:nvSpPr>
        <p:spPr>
          <a:xfrm>
            <a:off x="4896004" y="4696133"/>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3" name="Google Shape;233;p13"/>
          <p:cNvSpPr txBox="1">
            <a:spLocks noGrp="1"/>
          </p:cNvSpPr>
          <p:nvPr>
            <p:ph type="subTitle" idx="1"/>
          </p:nvPr>
        </p:nvSpPr>
        <p:spPr>
          <a:xfrm>
            <a:off x="4896004" y="4968592"/>
            <a:ext cx="29284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4" name="Google Shape;234;p13"/>
          <p:cNvSpPr txBox="1">
            <a:spLocks noGrp="1"/>
          </p:cNvSpPr>
          <p:nvPr>
            <p:ph type="ctrTitle" idx="6"/>
          </p:nvPr>
        </p:nvSpPr>
        <p:spPr>
          <a:xfrm>
            <a:off x="8303583" y="4696133"/>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5" name="Google Shape;235;p13"/>
          <p:cNvSpPr txBox="1">
            <a:spLocks noGrp="1"/>
          </p:cNvSpPr>
          <p:nvPr>
            <p:ph type="subTitle" idx="7"/>
          </p:nvPr>
        </p:nvSpPr>
        <p:spPr>
          <a:xfrm>
            <a:off x="8303583" y="4968595"/>
            <a:ext cx="29284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 name="Google Shape;236;p13"/>
          <p:cNvSpPr txBox="1">
            <a:spLocks noGrp="1"/>
          </p:cNvSpPr>
          <p:nvPr>
            <p:ph type="ctrTitle" idx="8"/>
          </p:nvPr>
        </p:nvSpPr>
        <p:spPr>
          <a:xfrm>
            <a:off x="1472800" y="2166300"/>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7" name="Google Shape;237;p13"/>
          <p:cNvSpPr txBox="1">
            <a:spLocks noGrp="1"/>
          </p:cNvSpPr>
          <p:nvPr>
            <p:ph type="subTitle" idx="9"/>
          </p:nvPr>
        </p:nvSpPr>
        <p:spPr>
          <a:xfrm>
            <a:off x="1473000" y="2438667"/>
            <a:ext cx="29280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8" name="Google Shape;238;p13"/>
          <p:cNvSpPr txBox="1">
            <a:spLocks noGrp="1"/>
          </p:cNvSpPr>
          <p:nvPr>
            <p:ph type="ctrTitle" idx="13"/>
          </p:nvPr>
        </p:nvSpPr>
        <p:spPr>
          <a:xfrm>
            <a:off x="4896004" y="2166300"/>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9" name="Google Shape;239;p13"/>
          <p:cNvSpPr txBox="1">
            <a:spLocks noGrp="1"/>
          </p:cNvSpPr>
          <p:nvPr>
            <p:ph type="subTitle" idx="14"/>
          </p:nvPr>
        </p:nvSpPr>
        <p:spPr>
          <a:xfrm>
            <a:off x="4896204" y="2438667"/>
            <a:ext cx="29280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3"/>
          <p:cNvSpPr txBox="1">
            <a:spLocks noGrp="1"/>
          </p:cNvSpPr>
          <p:nvPr>
            <p:ph type="title" idx="15" hasCustomPrompt="1"/>
          </p:nvPr>
        </p:nvSpPr>
        <p:spPr>
          <a:xfrm>
            <a:off x="9135383" y="1144100"/>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41" name="Google Shape;241;p13"/>
          <p:cNvSpPr txBox="1">
            <a:spLocks noGrp="1"/>
          </p:cNvSpPr>
          <p:nvPr>
            <p:ph type="ctrTitle" idx="16"/>
          </p:nvPr>
        </p:nvSpPr>
        <p:spPr>
          <a:xfrm>
            <a:off x="8303583" y="2166300"/>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42" name="Google Shape;242;p13"/>
          <p:cNvSpPr txBox="1">
            <a:spLocks noGrp="1"/>
          </p:cNvSpPr>
          <p:nvPr>
            <p:ph type="subTitle" idx="17"/>
          </p:nvPr>
        </p:nvSpPr>
        <p:spPr>
          <a:xfrm>
            <a:off x="8303783" y="2438667"/>
            <a:ext cx="29280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3" name="Google Shape;243;p13"/>
          <p:cNvSpPr/>
          <p:nvPr/>
        </p:nvSpPr>
        <p:spPr>
          <a:xfrm>
            <a:off x="707846" y="872792"/>
            <a:ext cx="124236" cy="17460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44" name="Google Shape;244;p13"/>
          <p:cNvSpPr/>
          <p:nvPr/>
        </p:nvSpPr>
        <p:spPr>
          <a:xfrm rot="4190688">
            <a:off x="7932688" y="1428397"/>
            <a:ext cx="207609" cy="9280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45" name="Google Shape;245;p13"/>
          <p:cNvSpPr/>
          <p:nvPr/>
        </p:nvSpPr>
        <p:spPr>
          <a:xfrm rot="6592150">
            <a:off x="11494923" y="2583475"/>
            <a:ext cx="126808" cy="9880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46" name="Google Shape;246;p13"/>
          <p:cNvSpPr/>
          <p:nvPr/>
        </p:nvSpPr>
        <p:spPr>
          <a:xfrm rot="3575296">
            <a:off x="1966725" y="832908"/>
            <a:ext cx="210183" cy="150528"/>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47" name="Google Shape;247;p13"/>
          <p:cNvSpPr/>
          <p:nvPr/>
        </p:nvSpPr>
        <p:spPr>
          <a:xfrm rot="3913652">
            <a:off x="4779784" y="969668"/>
            <a:ext cx="138741" cy="104949"/>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48" name="Google Shape;248;p13"/>
          <p:cNvSpPr/>
          <p:nvPr/>
        </p:nvSpPr>
        <p:spPr>
          <a:xfrm>
            <a:off x="7150847" y="6104976"/>
            <a:ext cx="114020" cy="228827"/>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49" name="Google Shape;249;p13"/>
          <p:cNvSpPr/>
          <p:nvPr/>
        </p:nvSpPr>
        <p:spPr>
          <a:xfrm>
            <a:off x="8878096" y="6281844"/>
            <a:ext cx="130237" cy="187963"/>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50" name="Google Shape;250;p13"/>
          <p:cNvSpPr/>
          <p:nvPr/>
        </p:nvSpPr>
        <p:spPr>
          <a:xfrm>
            <a:off x="11232004" y="5666461"/>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51" name="Google Shape;251;p13"/>
          <p:cNvSpPr/>
          <p:nvPr/>
        </p:nvSpPr>
        <p:spPr>
          <a:xfrm>
            <a:off x="1579482" y="56147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52" name="Google Shape;252;p13"/>
          <p:cNvSpPr/>
          <p:nvPr/>
        </p:nvSpPr>
        <p:spPr>
          <a:xfrm>
            <a:off x="10695882" y="8742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53" name="Google Shape;253;p13"/>
          <p:cNvSpPr/>
          <p:nvPr/>
        </p:nvSpPr>
        <p:spPr>
          <a:xfrm>
            <a:off x="7717863" y="429867"/>
            <a:ext cx="248055" cy="275216"/>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24868347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4"/>
        <p:cNvGrpSpPr/>
        <p:nvPr/>
      </p:nvGrpSpPr>
      <p:grpSpPr>
        <a:xfrm>
          <a:off x="0" y="0"/>
          <a:ext cx="0" cy="0"/>
          <a:chOff x="0" y="0"/>
          <a:chExt cx="0" cy="0"/>
        </a:xfrm>
      </p:grpSpPr>
      <p:sp>
        <p:nvSpPr>
          <p:cNvPr id="255" name="Google Shape;255;p14"/>
          <p:cNvSpPr txBox="1">
            <a:spLocks noGrp="1"/>
          </p:cNvSpPr>
          <p:nvPr>
            <p:ph type="title"/>
          </p:nvPr>
        </p:nvSpPr>
        <p:spPr>
          <a:xfrm>
            <a:off x="3053400" y="4568900"/>
            <a:ext cx="6085200" cy="5432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6" name="Google Shape;256;p14"/>
          <p:cNvSpPr txBox="1">
            <a:spLocks noGrp="1"/>
          </p:cNvSpPr>
          <p:nvPr>
            <p:ph type="subTitle" idx="1"/>
          </p:nvPr>
        </p:nvSpPr>
        <p:spPr>
          <a:xfrm>
            <a:off x="1944167" y="1584133"/>
            <a:ext cx="8303600" cy="23828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2500"/>
              <a:buNone/>
              <a:defRPr sz="4000"/>
            </a:lvl1pPr>
            <a:lvl2pPr lvl="1" algn="ctr" rtl="0">
              <a:lnSpc>
                <a:spcPct val="100000"/>
              </a:lnSpc>
              <a:spcBef>
                <a:spcPts val="0"/>
              </a:spcBef>
              <a:spcAft>
                <a:spcPts val="0"/>
              </a:spcAft>
              <a:buSzPts val="2500"/>
              <a:buNone/>
              <a:defRPr sz="3300"/>
            </a:lvl2pPr>
            <a:lvl3pPr lvl="2" algn="ctr" rtl="0">
              <a:lnSpc>
                <a:spcPct val="100000"/>
              </a:lnSpc>
              <a:spcBef>
                <a:spcPts val="0"/>
              </a:spcBef>
              <a:spcAft>
                <a:spcPts val="0"/>
              </a:spcAft>
              <a:buSzPts val="2500"/>
              <a:buNone/>
              <a:defRPr sz="3300"/>
            </a:lvl3pPr>
            <a:lvl4pPr lvl="3" algn="ctr" rtl="0">
              <a:lnSpc>
                <a:spcPct val="100000"/>
              </a:lnSpc>
              <a:spcBef>
                <a:spcPts val="0"/>
              </a:spcBef>
              <a:spcAft>
                <a:spcPts val="0"/>
              </a:spcAft>
              <a:buSzPts val="2500"/>
              <a:buNone/>
              <a:defRPr sz="3300"/>
            </a:lvl4pPr>
            <a:lvl5pPr lvl="4" algn="ctr" rtl="0">
              <a:lnSpc>
                <a:spcPct val="100000"/>
              </a:lnSpc>
              <a:spcBef>
                <a:spcPts val="0"/>
              </a:spcBef>
              <a:spcAft>
                <a:spcPts val="0"/>
              </a:spcAft>
              <a:buSzPts val="2500"/>
              <a:buNone/>
              <a:defRPr sz="3300"/>
            </a:lvl5pPr>
            <a:lvl6pPr lvl="5" algn="ctr" rtl="0">
              <a:lnSpc>
                <a:spcPct val="100000"/>
              </a:lnSpc>
              <a:spcBef>
                <a:spcPts val="0"/>
              </a:spcBef>
              <a:spcAft>
                <a:spcPts val="0"/>
              </a:spcAft>
              <a:buSzPts val="2500"/>
              <a:buNone/>
              <a:defRPr sz="3300"/>
            </a:lvl6pPr>
            <a:lvl7pPr lvl="6" algn="ctr" rtl="0">
              <a:lnSpc>
                <a:spcPct val="100000"/>
              </a:lnSpc>
              <a:spcBef>
                <a:spcPts val="0"/>
              </a:spcBef>
              <a:spcAft>
                <a:spcPts val="0"/>
              </a:spcAft>
              <a:buSzPts val="2500"/>
              <a:buNone/>
              <a:defRPr sz="3300"/>
            </a:lvl7pPr>
            <a:lvl8pPr lvl="7" algn="ctr" rtl="0">
              <a:lnSpc>
                <a:spcPct val="100000"/>
              </a:lnSpc>
              <a:spcBef>
                <a:spcPts val="0"/>
              </a:spcBef>
              <a:spcAft>
                <a:spcPts val="0"/>
              </a:spcAft>
              <a:buSzPts val="2500"/>
              <a:buNone/>
              <a:defRPr sz="3300"/>
            </a:lvl8pPr>
            <a:lvl9pPr lvl="8" algn="ctr" rtl="0">
              <a:lnSpc>
                <a:spcPct val="100000"/>
              </a:lnSpc>
              <a:spcBef>
                <a:spcPts val="0"/>
              </a:spcBef>
              <a:spcAft>
                <a:spcPts val="0"/>
              </a:spcAft>
              <a:buSzPts val="2500"/>
              <a:buNone/>
              <a:defRPr sz="3300"/>
            </a:lvl9pPr>
          </a:lstStyle>
          <a:p>
            <a:endParaRPr/>
          </a:p>
        </p:txBody>
      </p:sp>
      <p:sp>
        <p:nvSpPr>
          <p:cNvPr id="257" name="Google Shape;257;p14"/>
          <p:cNvSpPr/>
          <p:nvPr/>
        </p:nvSpPr>
        <p:spPr>
          <a:xfrm rot="198679">
            <a:off x="1502011" y="4437125"/>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58" name="Google Shape;258;p14"/>
          <p:cNvSpPr/>
          <p:nvPr/>
        </p:nvSpPr>
        <p:spPr>
          <a:xfrm rot="-4032399">
            <a:off x="7754631" y="999541"/>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59" name="Google Shape;259;p14"/>
          <p:cNvSpPr/>
          <p:nvPr/>
        </p:nvSpPr>
        <p:spPr>
          <a:xfrm rot="5400000">
            <a:off x="905341" y="3750742"/>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60" name="Google Shape;260;p14"/>
          <p:cNvSpPr/>
          <p:nvPr/>
        </p:nvSpPr>
        <p:spPr>
          <a:xfrm rot="5400000">
            <a:off x="1064423" y="5414347"/>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61" name="Google Shape;261;p14"/>
          <p:cNvSpPr/>
          <p:nvPr/>
        </p:nvSpPr>
        <p:spPr>
          <a:xfrm rot="5400000">
            <a:off x="10827049" y="1421598"/>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62" name="Google Shape;262;p14"/>
          <p:cNvSpPr/>
          <p:nvPr/>
        </p:nvSpPr>
        <p:spPr>
          <a:xfrm rot="684224">
            <a:off x="7474666" y="5627844"/>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63" name="Google Shape;263;p14"/>
          <p:cNvSpPr/>
          <p:nvPr/>
        </p:nvSpPr>
        <p:spPr>
          <a:xfrm rot="1747020">
            <a:off x="4205698" y="626018"/>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64" name="Google Shape;264;p14"/>
          <p:cNvSpPr/>
          <p:nvPr/>
        </p:nvSpPr>
        <p:spPr>
          <a:xfrm rot="-4032455">
            <a:off x="11552127" y="4063256"/>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65" name="Google Shape;265;p14"/>
          <p:cNvSpPr/>
          <p:nvPr/>
        </p:nvSpPr>
        <p:spPr>
          <a:xfrm>
            <a:off x="575801" y="1877622"/>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66" name="Google Shape;266;p14"/>
          <p:cNvSpPr/>
          <p:nvPr/>
        </p:nvSpPr>
        <p:spPr>
          <a:xfrm>
            <a:off x="9006215" y="6137997"/>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67" name="Google Shape;267;p14"/>
          <p:cNvSpPr/>
          <p:nvPr/>
        </p:nvSpPr>
        <p:spPr>
          <a:xfrm rot="198691">
            <a:off x="10620278" y="4022355"/>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pic>
        <p:nvPicPr>
          <p:cNvPr id="268" name="Google Shape;268;p14"/>
          <p:cNvPicPr preferRelativeResize="0"/>
          <p:nvPr/>
        </p:nvPicPr>
        <p:blipFill>
          <a:blip r:embed="rId2">
            <a:alphaModFix/>
          </a:blip>
          <a:stretch>
            <a:fillRect/>
          </a:stretch>
        </p:blipFill>
        <p:spPr>
          <a:xfrm>
            <a:off x="-375833" y="5139971"/>
            <a:ext cx="2802933" cy="1906767"/>
          </a:xfrm>
          <a:prstGeom prst="rect">
            <a:avLst/>
          </a:prstGeom>
          <a:noFill/>
          <a:ln>
            <a:noFill/>
          </a:ln>
        </p:spPr>
      </p:pic>
      <p:pic>
        <p:nvPicPr>
          <p:cNvPr id="269" name="Google Shape;269;p14"/>
          <p:cNvPicPr preferRelativeResize="0"/>
          <p:nvPr/>
        </p:nvPicPr>
        <p:blipFill>
          <a:blip r:embed="rId3">
            <a:alphaModFix/>
          </a:blip>
          <a:stretch>
            <a:fillRect/>
          </a:stretch>
        </p:blipFill>
        <p:spPr>
          <a:xfrm rot="-248636" flipH="1">
            <a:off x="10461184" y="-838949"/>
            <a:ext cx="4787873" cy="2556569"/>
          </a:xfrm>
          <a:prstGeom prst="rect">
            <a:avLst/>
          </a:prstGeom>
          <a:noFill/>
          <a:ln>
            <a:noFill/>
          </a:ln>
        </p:spPr>
      </p:pic>
    </p:spTree>
    <p:extLst>
      <p:ext uri="{BB962C8B-B14F-4D97-AF65-F5344CB8AC3E}">
        <p14:creationId xmlns:p14="http://schemas.microsoft.com/office/powerpoint/2010/main" val="32910956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70"/>
        <p:cNvGrpSpPr/>
        <p:nvPr/>
      </p:nvGrpSpPr>
      <p:grpSpPr>
        <a:xfrm>
          <a:off x="0" y="0"/>
          <a:ext cx="0" cy="0"/>
          <a:chOff x="0" y="0"/>
          <a:chExt cx="0" cy="0"/>
        </a:xfrm>
      </p:grpSpPr>
      <p:sp>
        <p:nvSpPr>
          <p:cNvPr id="271" name="Google Shape;271;p15"/>
          <p:cNvSpPr txBox="1">
            <a:spLocks noGrp="1"/>
          </p:cNvSpPr>
          <p:nvPr>
            <p:ph type="subTitle" idx="1"/>
          </p:nvPr>
        </p:nvSpPr>
        <p:spPr>
          <a:xfrm>
            <a:off x="1603000" y="3875600"/>
            <a:ext cx="8986000" cy="6508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2" name="Google Shape;272;p15"/>
          <p:cNvSpPr txBox="1">
            <a:spLocks noGrp="1"/>
          </p:cNvSpPr>
          <p:nvPr>
            <p:ph type="title"/>
          </p:nvPr>
        </p:nvSpPr>
        <p:spPr>
          <a:xfrm>
            <a:off x="1911100" y="2488767"/>
            <a:ext cx="8370000" cy="13212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800"/>
              <a:buNone/>
              <a:defRPr sz="1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3" name="Google Shape;273;p15"/>
          <p:cNvGrpSpPr/>
          <p:nvPr/>
        </p:nvGrpSpPr>
        <p:grpSpPr>
          <a:xfrm rot="6215510">
            <a:off x="5819815" y="-1033258"/>
            <a:ext cx="1347535" cy="4556540"/>
            <a:chOff x="2225275" y="2084325"/>
            <a:chExt cx="457800" cy="1548000"/>
          </a:xfrm>
        </p:grpSpPr>
        <p:sp>
          <p:nvSpPr>
            <p:cNvPr id="274" name="Google Shape;274;p15"/>
            <p:cNvSpPr/>
            <p:nvPr/>
          </p:nvSpPr>
          <p:spPr>
            <a:xfrm>
              <a:off x="2305325" y="2562950"/>
              <a:ext cx="55400" cy="43625"/>
            </a:xfrm>
            <a:custGeom>
              <a:avLst/>
              <a:gdLst/>
              <a:ahLst/>
              <a:cxnLst/>
              <a:rect l="l" t="t" r="r" b="b"/>
              <a:pathLst>
                <a:path w="2216" h="1745" extrusionOk="0">
                  <a:moveTo>
                    <a:pt x="477" y="0"/>
                  </a:moveTo>
                  <a:cubicBezTo>
                    <a:pt x="358" y="0"/>
                    <a:pt x="251" y="24"/>
                    <a:pt x="132" y="60"/>
                  </a:cubicBezTo>
                  <a:cubicBezTo>
                    <a:pt x="96" y="72"/>
                    <a:pt x="96" y="107"/>
                    <a:pt x="84" y="131"/>
                  </a:cubicBezTo>
                  <a:cubicBezTo>
                    <a:pt x="1" y="369"/>
                    <a:pt x="37" y="596"/>
                    <a:pt x="168" y="798"/>
                  </a:cubicBezTo>
                  <a:cubicBezTo>
                    <a:pt x="168" y="834"/>
                    <a:pt x="180" y="858"/>
                    <a:pt x="203" y="881"/>
                  </a:cubicBezTo>
                  <a:cubicBezTo>
                    <a:pt x="251" y="1024"/>
                    <a:pt x="322" y="1155"/>
                    <a:pt x="418" y="1274"/>
                  </a:cubicBezTo>
                  <a:cubicBezTo>
                    <a:pt x="501" y="1381"/>
                    <a:pt x="596" y="1500"/>
                    <a:pt x="739" y="1536"/>
                  </a:cubicBezTo>
                  <a:cubicBezTo>
                    <a:pt x="763" y="1584"/>
                    <a:pt x="811" y="1620"/>
                    <a:pt x="858" y="1631"/>
                  </a:cubicBezTo>
                  <a:cubicBezTo>
                    <a:pt x="882" y="1655"/>
                    <a:pt x="906" y="1667"/>
                    <a:pt x="942" y="1667"/>
                  </a:cubicBezTo>
                  <a:cubicBezTo>
                    <a:pt x="1002" y="1728"/>
                    <a:pt x="1075" y="1744"/>
                    <a:pt x="1151" y="1744"/>
                  </a:cubicBezTo>
                  <a:cubicBezTo>
                    <a:pt x="1180" y="1744"/>
                    <a:pt x="1210" y="1742"/>
                    <a:pt x="1239" y="1739"/>
                  </a:cubicBezTo>
                  <a:cubicBezTo>
                    <a:pt x="1250" y="1741"/>
                    <a:pt x="1261" y="1742"/>
                    <a:pt x="1271" y="1742"/>
                  </a:cubicBezTo>
                  <a:cubicBezTo>
                    <a:pt x="1316" y="1742"/>
                    <a:pt x="1355" y="1722"/>
                    <a:pt x="1394" y="1703"/>
                  </a:cubicBezTo>
                  <a:cubicBezTo>
                    <a:pt x="1406" y="1703"/>
                    <a:pt x="1418" y="1704"/>
                    <a:pt x="1430" y="1704"/>
                  </a:cubicBezTo>
                  <a:cubicBezTo>
                    <a:pt x="1744" y="1704"/>
                    <a:pt x="1973" y="1552"/>
                    <a:pt x="2180" y="1334"/>
                  </a:cubicBezTo>
                  <a:cubicBezTo>
                    <a:pt x="2215" y="1286"/>
                    <a:pt x="2204" y="1239"/>
                    <a:pt x="2144" y="1215"/>
                  </a:cubicBezTo>
                  <a:cubicBezTo>
                    <a:pt x="2061" y="1167"/>
                    <a:pt x="1965" y="1131"/>
                    <a:pt x="1858" y="1119"/>
                  </a:cubicBezTo>
                  <a:cubicBezTo>
                    <a:pt x="1823" y="1084"/>
                    <a:pt x="1775" y="1084"/>
                    <a:pt x="1727" y="1084"/>
                  </a:cubicBezTo>
                  <a:lnTo>
                    <a:pt x="1239" y="786"/>
                  </a:lnTo>
                  <a:cubicBezTo>
                    <a:pt x="1108" y="667"/>
                    <a:pt x="1025" y="512"/>
                    <a:pt x="870" y="417"/>
                  </a:cubicBezTo>
                  <a:cubicBezTo>
                    <a:pt x="787" y="322"/>
                    <a:pt x="703" y="227"/>
                    <a:pt x="632" y="107"/>
                  </a:cubicBezTo>
                  <a:cubicBezTo>
                    <a:pt x="596" y="48"/>
                    <a:pt x="549" y="12"/>
                    <a:pt x="477" y="0"/>
                  </a:cubicBezTo>
                  <a:close/>
                </a:path>
              </a:pathLst>
            </a:custGeom>
            <a:solidFill>
              <a:schemeClr val="dk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75" name="Google Shape;275;p15"/>
            <p:cNvSpPr/>
            <p:nvPr/>
          </p:nvSpPr>
          <p:spPr>
            <a:xfrm>
              <a:off x="2644375" y="2694400"/>
              <a:ext cx="38700" cy="36650"/>
            </a:xfrm>
            <a:custGeom>
              <a:avLst/>
              <a:gdLst/>
              <a:ahLst/>
              <a:cxnLst/>
              <a:rect l="l" t="t" r="r" b="b"/>
              <a:pathLst>
                <a:path w="1548" h="1466" extrusionOk="0">
                  <a:moveTo>
                    <a:pt x="107" y="362"/>
                  </a:moveTo>
                  <a:cubicBezTo>
                    <a:pt x="107" y="362"/>
                    <a:pt x="107" y="374"/>
                    <a:pt x="95" y="374"/>
                  </a:cubicBezTo>
                  <a:cubicBezTo>
                    <a:pt x="95" y="362"/>
                    <a:pt x="95" y="362"/>
                    <a:pt x="95" y="362"/>
                  </a:cubicBezTo>
                  <a:close/>
                  <a:moveTo>
                    <a:pt x="941" y="398"/>
                  </a:moveTo>
                  <a:cubicBezTo>
                    <a:pt x="941" y="398"/>
                    <a:pt x="953" y="410"/>
                    <a:pt x="953" y="410"/>
                  </a:cubicBezTo>
                  <a:cubicBezTo>
                    <a:pt x="953" y="410"/>
                    <a:pt x="941" y="422"/>
                    <a:pt x="941" y="433"/>
                  </a:cubicBezTo>
                  <a:cubicBezTo>
                    <a:pt x="941" y="422"/>
                    <a:pt x="941" y="410"/>
                    <a:pt x="941" y="398"/>
                  </a:cubicBezTo>
                  <a:close/>
                  <a:moveTo>
                    <a:pt x="108" y="1"/>
                  </a:moveTo>
                  <a:cubicBezTo>
                    <a:pt x="85" y="1"/>
                    <a:pt x="69" y="16"/>
                    <a:pt x="60" y="52"/>
                  </a:cubicBezTo>
                  <a:cubicBezTo>
                    <a:pt x="60" y="112"/>
                    <a:pt x="60" y="183"/>
                    <a:pt x="60" y="243"/>
                  </a:cubicBezTo>
                  <a:cubicBezTo>
                    <a:pt x="12" y="326"/>
                    <a:pt x="0" y="410"/>
                    <a:pt x="60" y="493"/>
                  </a:cubicBezTo>
                  <a:lnTo>
                    <a:pt x="48" y="493"/>
                  </a:lnTo>
                  <a:cubicBezTo>
                    <a:pt x="72" y="600"/>
                    <a:pt x="119" y="672"/>
                    <a:pt x="226" y="707"/>
                  </a:cubicBezTo>
                  <a:cubicBezTo>
                    <a:pt x="238" y="755"/>
                    <a:pt x="262" y="791"/>
                    <a:pt x="298" y="814"/>
                  </a:cubicBezTo>
                  <a:cubicBezTo>
                    <a:pt x="441" y="993"/>
                    <a:pt x="607" y="1136"/>
                    <a:pt x="822" y="1231"/>
                  </a:cubicBezTo>
                  <a:cubicBezTo>
                    <a:pt x="941" y="1303"/>
                    <a:pt x="1060" y="1374"/>
                    <a:pt x="1179" y="1445"/>
                  </a:cubicBezTo>
                  <a:cubicBezTo>
                    <a:pt x="1201" y="1459"/>
                    <a:pt x="1222" y="1466"/>
                    <a:pt x="1241" y="1466"/>
                  </a:cubicBezTo>
                  <a:cubicBezTo>
                    <a:pt x="1272" y="1466"/>
                    <a:pt x="1299" y="1447"/>
                    <a:pt x="1322" y="1410"/>
                  </a:cubicBezTo>
                  <a:cubicBezTo>
                    <a:pt x="1334" y="1398"/>
                    <a:pt x="1346" y="1386"/>
                    <a:pt x="1357" y="1374"/>
                  </a:cubicBezTo>
                  <a:cubicBezTo>
                    <a:pt x="1381" y="1362"/>
                    <a:pt x="1393" y="1326"/>
                    <a:pt x="1393" y="1303"/>
                  </a:cubicBezTo>
                  <a:cubicBezTo>
                    <a:pt x="1393" y="1291"/>
                    <a:pt x="1393" y="1279"/>
                    <a:pt x="1393" y="1267"/>
                  </a:cubicBezTo>
                  <a:cubicBezTo>
                    <a:pt x="1453" y="1160"/>
                    <a:pt x="1512" y="1041"/>
                    <a:pt x="1500" y="910"/>
                  </a:cubicBezTo>
                  <a:cubicBezTo>
                    <a:pt x="1524" y="898"/>
                    <a:pt x="1524" y="874"/>
                    <a:pt x="1524" y="838"/>
                  </a:cubicBezTo>
                  <a:cubicBezTo>
                    <a:pt x="1548" y="672"/>
                    <a:pt x="1500" y="505"/>
                    <a:pt x="1429" y="350"/>
                  </a:cubicBezTo>
                  <a:cubicBezTo>
                    <a:pt x="1399" y="300"/>
                    <a:pt x="1369" y="250"/>
                    <a:pt x="1310" y="250"/>
                  </a:cubicBezTo>
                  <a:cubicBezTo>
                    <a:pt x="1299" y="250"/>
                    <a:pt x="1287" y="251"/>
                    <a:pt x="1274" y="255"/>
                  </a:cubicBezTo>
                  <a:cubicBezTo>
                    <a:pt x="1226" y="273"/>
                    <a:pt x="1176" y="276"/>
                    <a:pt x="1124" y="276"/>
                  </a:cubicBezTo>
                  <a:cubicBezTo>
                    <a:pt x="1098" y="276"/>
                    <a:pt x="1071" y="275"/>
                    <a:pt x="1045" y="275"/>
                  </a:cubicBezTo>
                  <a:cubicBezTo>
                    <a:pt x="1018" y="275"/>
                    <a:pt x="991" y="276"/>
                    <a:pt x="965" y="279"/>
                  </a:cubicBezTo>
                  <a:cubicBezTo>
                    <a:pt x="774" y="231"/>
                    <a:pt x="595" y="183"/>
                    <a:pt x="417" y="100"/>
                  </a:cubicBezTo>
                  <a:cubicBezTo>
                    <a:pt x="334" y="52"/>
                    <a:pt x="226" y="29"/>
                    <a:pt x="131" y="5"/>
                  </a:cubicBezTo>
                  <a:cubicBezTo>
                    <a:pt x="123" y="2"/>
                    <a:pt x="115" y="1"/>
                    <a:pt x="108" y="1"/>
                  </a:cubicBezTo>
                  <a:close/>
                </a:path>
              </a:pathLst>
            </a:custGeom>
            <a:solidFill>
              <a:schemeClr val="lt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76" name="Google Shape;276;p15"/>
            <p:cNvSpPr/>
            <p:nvPr/>
          </p:nvSpPr>
          <p:spPr>
            <a:xfrm>
              <a:off x="2225275" y="2904800"/>
              <a:ext cx="59550" cy="59675"/>
            </a:xfrm>
            <a:custGeom>
              <a:avLst/>
              <a:gdLst/>
              <a:ahLst/>
              <a:cxnLst/>
              <a:rect l="l" t="t" r="r" b="b"/>
              <a:pathLst>
                <a:path w="2382" h="2387" extrusionOk="0">
                  <a:moveTo>
                    <a:pt x="2051" y="0"/>
                  </a:moveTo>
                  <a:cubicBezTo>
                    <a:pt x="2022" y="0"/>
                    <a:pt x="1986" y="39"/>
                    <a:pt x="1917" y="114"/>
                  </a:cubicBezTo>
                  <a:cubicBezTo>
                    <a:pt x="1905" y="126"/>
                    <a:pt x="1905" y="126"/>
                    <a:pt x="1905" y="138"/>
                  </a:cubicBezTo>
                  <a:cubicBezTo>
                    <a:pt x="1786" y="257"/>
                    <a:pt x="1715" y="411"/>
                    <a:pt x="1607" y="542"/>
                  </a:cubicBezTo>
                  <a:cubicBezTo>
                    <a:pt x="1346" y="792"/>
                    <a:pt x="1060" y="1030"/>
                    <a:pt x="762" y="1233"/>
                  </a:cubicBezTo>
                  <a:cubicBezTo>
                    <a:pt x="750" y="1245"/>
                    <a:pt x="726" y="1269"/>
                    <a:pt x="715" y="1281"/>
                  </a:cubicBezTo>
                  <a:cubicBezTo>
                    <a:pt x="595" y="1352"/>
                    <a:pt x="476" y="1411"/>
                    <a:pt x="357" y="1483"/>
                  </a:cubicBezTo>
                  <a:cubicBezTo>
                    <a:pt x="107" y="1495"/>
                    <a:pt x="0" y="1662"/>
                    <a:pt x="24" y="1864"/>
                  </a:cubicBezTo>
                  <a:cubicBezTo>
                    <a:pt x="24" y="1923"/>
                    <a:pt x="24" y="1983"/>
                    <a:pt x="24" y="2043"/>
                  </a:cubicBezTo>
                  <a:cubicBezTo>
                    <a:pt x="24" y="2173"/>
                    <a:pt x="83" y="2257"/>
                    <a:pt x="214" y="2281"/>
                  </a:cubicBezTo>
                  <a:cubicBezTo>
                    <a:pt x="232" y="2307"/>
                    <a:pt x="257" y="2321"/>
                    <a:pt x="288" y="2321"/>
                  </a:cubicBezTo>
                  <a:cubicBezTo>
                    <a:pt x="299" y="2321"/>
                    <a:pt x="310" y="2319"/>
                    <a:pt x="322" y="2316"/>
                  </a:cubicBezTo>
                  <a:lnTo>
                    <a:pt x="369" y="2328"/>
                  </a:lnTo>
                  <a:cubicBezTo>
                    <a:pt x="438" y="2368"/>
                    <a:pt x="509" y="2386"/>
                    <a:pt x="582" y="2386"/>
                  </a:cubicBezTo>
                  <a:cubicBezTo>
                    <a:pt x="661" y="2386"/>
                    <a:pt x="741" y="2365"/>
                    <a:pt x="822" y="2328"/>
                  </a:cubicBezTo>
                  <a:cubicBezTo>
                    <a:pt x="857" y="2328"/>
                    <a:pt x="905" y="2328"/>
                    <a:pt x="929" y="2281"/>
                  </a:cubicBezTo>
                  <a:lnTo>
                    <a:pt x="965" y="2281"/>
                  </a:lnTo>
                  <a:cubicBezTo>
                    <a:pt x="1012" y="2281"/>
                    <a:pt x="1048" y="2281"/>
                    <a:pt x="1072" y="2233"/>
                  </a:cubicBezTo>
                  <a:lnTo>
                    <a:pt x="1119" y="2233"/>
                  </a:lnTo>
                  <a:cubicBezTo>
                    <a:pt x="1155" y="2233"/>
                    <a:pt x="1191" y="2221"/>
                    <a:pt x="1215" y="2185"/>
                  </a:cubicBezTo>
                  <a:cubicBezTo>
                    <a:pt x="1286" y="2185"/>
                    <a:pt x="1346" y="2162"/>
                    <a:pt x="1405" y="2126"/>
                  </a:cubicBezTo>
                  <a:cubicBezTo>
                    <a:pt x="1465" y="2102"/>
                    <a:pt x="1524" y="2090"/>
                    <a:pt x="1560" y="2031"/>
                  </a:cubicBezTo>
                  <a:cubicBezTo>
                    <a:pt x="1703" y="1995"/>
                    <a:pt x="1810" y="1912"/>
                    <a:pt x="1917" y="1828"/>
                  </a:cubicBezTo>
                  <a:cubicBezTo>
                    <a:pt x="2024" y="1757"/>
                    <a:pt x="2131" y="1673"/>
                    <a:pt x="2167" y="1531"/>
                  </a:cubicBezTo>
                  <a:cubicBezTo>
                    <a:pt x="2179" y="1519"/>
                    <a:pt x="2203" y="1507"/>
                    <a:pt x="2215" y="1483"/>
                  </a:cubicBezTo>
                  <a:cubicBezTo>
                    <a:pt x="2334" y="1423"/>
                    <a:pt x="2310" y="1304"/>
                    <a:pt x="2310" y="1185"/>
                  </a:cubicBezTo>
                  <a:cubicBezTo>
                    <a:pt x="2381" y="1102"/>
                    <a:pt x="2358" y="995"/>
                    <a:pt x="2358" y="888"/>
                  </a:cubicBezTo>
                  <a:cubicBezTo>
                    <a:pt x="2381" y="661"/>
                    <a:pt x="2346" y="435"/>
                    <a:pt x="2215" y="233"/>
                  </a:cubicBezTo>
                  <a:cubicBezTo>
                    <a:pt x="2191" y="197"/>
                    <a:pt x="2179" y="161"/>
                    <a:pt x="2155" y="138"/>
                  </a:cubicBezTo>
                  <a:cubicBezTo>
                    <a:pt x="2106" y="45"/>
                    <a:pt x="2082" y="0"/>
                    <a:pt x="2051" y="0"/>
                  </a:cubicBezTo>
                  <a:close/>
                </a:path>
              </a:pathLst>
            </a:custGeom>
            <a:solidFill>
              <a:schemeClr val="accent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77" name="Google Shape;277;p15"/>
            <p:cNvSpPr/>
            <p:nvPr/>
          </p:nvSpPr>
          <p:spPr>
            <a:xfrm>
              <a:off x="2386000" y="2296450"/>
              <a:ext cx="63125" cy="46250"/>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78" name="Google Shape;278;p15"/>
            <p:cNvSpPr/>
            <p:nvPr/>
          </p:nvSpPr>
          <p:spPr>
            <a:xfrm>
              <a:off x="2428875" y="2723975"/>
              <a:ext cx="45550" cy="58200"/>
            </a:xfrm>
            <a:custGeom>
              <a:avLst/>
              <a:gdLst/>
              <a:ahLst/>
              <a:cxnLst/>
              <a:rect l="l" t="t" r="r" b="b"/>
              <a:pathLst>
                <a:path w="1822" h="2328" extrusionOk="0">
                  <a:moveTo>
                    <a:pt x="1357" y="1775"/>
                  </a:moveTo>
                  <a:cubicBezTo>
                    <a:pt x="1345" y="1787"/>
                    <a:pt x="1334" y="1810"/>
                    <a:pt x="1334" y="1834"/>
                  </a:cubicBezTo>
                  <a:cubicBezTo>
                    <a:pt x="1322" y="1822"/>
                    <a:pt x="1322" y="1798"/>
                    <a:pt x="1310" y="1786"/>
                  </a:cubicBezTo>
                  <a:cubicBezTo>
                    <a:pt x="1333" y="1786"/>
                    <a:pt x="1345" y="1786"/>
                    <a:pt x="1357" y="1775"/>
                  </a:cubicBezTo>
                  <a:close/>
                  <a:moveTo>
                    <a:pt x="202" y="1"/>
                  </a:moveTo>
                  <a:cubicBezTo>
                    <a:pt x="143" y="1"/>
                    <a:pt x="107" y="36"/>
                    <a:pt x="83" y="84"/>
                  </a:cubicBezTo>
                  <a:cubicBezTo>
                    <a:pt x="12" y="239"/>
                    <a:pt x="0" y="405"/>
                    <a:pt x="0" y="560"/>
                  </a:cubicBezTo>
                  <a:cubicBezTo>
                    <a:pt x="0" y="691"/>
                    <a:pt x="167" y="703"/>
                    <a:pt x="238" y="786"/>
                  </a:cubicBezTo>
                  <a:cubicBezTo>
                    <a:pt x="250" y="798"/>
                    <a:pt x="250" y="798"/>
                    <a:pt x="262" y="798"/>
                  </a:cubicBezTo>
                  <a:cubicBezTo>
                    <a:pt x="464" y="953"/>
                    <a:pt x="667" y="1096"/>
                    <a:pt x="833" y="1286"/>
                  </a:cubicBezTo>
                  <a:cubicBezTo>
                    <a:pt x="845" y="1310"/>
                    <a:pt x="881" y="1334"/>
                    <a:pt x="905" y="1346"/>
                  </a:cubicBezTo>
                  <a:cubicBezTo>
                    <a:pt x="988" y="1501"/>
                    <a:pt x="1083" y="1644"/>
                    <a:pt x="1167" y="1786"/>
                  </a:cubicBezTo>
                  <a:cubicBezTo>
                    <a:pt x="1214" y="1894"/>
                    <a:pt x="1238" y="2001"/>
                    <a:pt x="1310" y="2096"/>
                  </a:cubicBezTo>
                  <a:cubicBezTo>
                    <a:pt x="1310" y="2144"/>
                    <a:pt x="1298" y="2203"/>
                    <a:pt x="1357" y="2239"/>
                  </a:cubicBezTo>
                  <a:cubicBezTo>
                    <a:pt x="1406" y="2298"/>
                    <a:pt x="1444" y="2328"/>
                    <a:pt x="1480" y="2328"/>
                  </a:cubicBezTo>
                  <a:cubicBezTo>
                    <a:pt x="1523" y="2328"/>
                    <a:pt x="1562" y="2283"/>
                    <a:pt x="1607" y="2191"/>
                  </a:cubicBezTo>
                  <a:cubicBezTo>
                    <a:pt x="1643" y="2167"/>
                    <a:pt x="1655" y="2132"/>
                    <a:pt x="1655" y="2096"/>
                  </a:cubicBezTo>
                  <a:cubicBezTo>
                    <a:pt x="1655" y="2025"/>
                    <a:pt x="1679" y="1953"/>
                    <a:pt x="1703" y="1894"/>
                  </a:cubicBezTo>
                  <a:cubicBezTo>
                    <a:pt x="1762" y="1822"/>
                    <a:pt x="1762" y="1739"/>
                    <a:pt x="1762" y="1656"/>
                  </a:cubicBezTo>
                  <a:cubicBezTo>
                    <a:pt x="1822" y="1477"/>
                    <a:pt x="1822" y="1263"/>
                    <a:pt x="1750" y="1096"/>
                  </a:cubicBezTo>
                  <a:cubicBezTo>
                    <a:pt x="1762" y="1084"/>
                    <a:pt x="1750" y="1060"/>
                    <a:pt x="1750" y="1048"/>
                  </a:cubicBezTo>
                  <a:cubicBezTo>
                    <a:pt x="1726" y="917"/>
                    <a:pt x="1703" y="798"/>
                    <a:pt x="1607" y="691"/>
                  </a:cubicBezTo>
                  <a:cubicBezTo>
                    <a:pt x="1584" y="560"/>
                    <a:pt x="1488" y="453"/>
                    <a:pt x="1405" y="346"/>
                  </a:cubicBezTo>
                  <a:cubicBezTo>
                    <a:pt x="1357" y="262"/>
                    <a:pt x="1298" y="203"/>
                    <a:pt x="1214" y="155"/>
                  </a:cubicBezTo>
                  <a:cubicBezTo>
                    <a:pt x="1155" y="60"/>
                    <a:pt x="1060" y="12"/>
                    <a:pt x="964" y="12"/>
                  </a:cubicBezTo>
                  <a:cubicBezTo>
                    <a:pt x="702" y="1"/>
                    <a:pt x="452" y="1"/>
                    <a:pt x="202" y="1"/>
                  </a:cubicBezTo>
                  <a:close/>
                </a:path>
              </a:pathLst>
            </a:custGeom>
            <a:solidFill>
              <a:schemeClr val="accent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79" name="Google Shape;279;p15"/>
            <p:cNvSpPr/>
            <p:nvPr/>
          </p:nvSpPr>
          <p:spPr>
            <a:xfrm>
              <a:off x="2415775" y="3583900"/>
              <a:ext cx="53600" cy="48425"/>
            </a:xfrm>
            <a:custGeom>
              <a:avLst/>
              <a:gdLst/>
              <a:ahLst/>
              <a:cxnLst/>
              <a:rect l="l" t="t" r="r" b="b"/>
              <a:pathLst>
                <a:path w="2144" h="1937" extrusionOk="0">
                  <a:moveTo>
                    <a:pt x="1143" y="1537"/>
                  </a:moveTo>
                  <a:cubicBezTo>
                    <a:pt x="1143" y="1537"/>
                    <a:pt x="1143" y="1537"/>
                    <a:pt x="1143" y="1548"/>
                  </a:cubicBezTo>
                  <a:cubicBezTo>
                    <a:pt x="1143" y="1537"/>
                    <a:pt x="1143" y="1537"/>
                    <a:pt x="1131" y="1537"/>
                  </a:cubicBezTo>
                  <a:close/>
                  <a:moveTo>
                    <a:pt x="1953" y="1"/>
                  </a:moveTo>
                  <a:cubicBezTo>
                    <a:pt x="1762" y="96"/>
                    <a:pt x="1596" y="215"/>
                    <a:pt x="1441" y="346"/>
                  </a:cubicBezTo>
                  <a:cubicBezTo>
                    <a:pt x="1286" y="382"/>
                    <a:pt x="1131" y="429"/>
                    <a:pt x="988" y="501"/>
                  </a:cubicBezTo>
                  <a:cubicBezTo>
                    <a:pt x="979" y="498"/>
                    <a:pt x="970" y="496"/>
                    <a:pt x="962" y="496"/>
                  </a:cubicBezTo>
                  <a:cubicBezTo>
                    <a:pt x="935" y="496"/>
                    <a:pt x="908" y="510"/>
                    <a:pt x="881" y="536"/>
                  </a:cubicBezTo>
                  <a:cubicBezTo>
                    <a:pt x="869" y="536"/>
                    <a:pt x="857" y="536"/>
                    <a:pt x="845" y="548"/>
                  </a:cubicBezTo>
                  <a:cubicBezTo>
                    <a:pt x="798" y="548"/>
                    <a:pt x="762" y="548"/>
                    <a:pt x="738" y="584"/>
                  </a:cubicBezTo>
                  <a:cubicBezTo>
                    <a:pt x="726" y="584"/>
                    <a:pt x="703" y="584"/>
                    <a:pt x="691" y="596"/>
                  </a:cubicBezTo>
                  <a:cubicBezTo>
                    <a:pt x="524" y="608"/>
                    <a:pt x="357" y="620"/>
                    <a:pt x="191" y="644"/>
                  </a:cubicBezTo>
                  <a:cubicBezTo>
                    <a:pt x="143" y="644"/>
                    <a:pt x="107" y="679"/>
                    <a:pt x="95" y="715"/>
                  </a:cubicBezTo>
                  <a:cubicBezTo>
                    <a:pt x="0" y="1096"/>
                    <a:pt x="36" y="1441"/>
                    <a:pt x="298" y="1751"/>
                  </a:cubicBezTo>
                  <a:cubicBezTo>
                    <a:pt x="357" y="1834"/>
                    <a:pt x="429" y="1929"/>
                    <a:pt x="548" y="1929"/>
                  </a:cubicBezTo>
                  <a:cubicBezTo>
                    <a:pt x="583" y="1934"/>
                    <a:pt x="616" y="1937"/>
                    <a:pt x="649" y="1937"/>
                  </a:cubicBezTo>
                  <a:cubicBezTo>
                    <a:pt x="706" y="1937"/>
                    <a:pt x="761" y="1928"/>
                    <a:pt x="822" y="1906"/>
                  </a:cubicBezTo>
                  <a:cubicBezTo>
                    <a:pt x="1143" y="1763"/>
                    <a:pt x="1429" y="1584"/>
                    <a:pt x="1643" y="1287"/>
                  </a:cubicBezTo>
                  <a:cubicBezTo>
                    <a:pt x="1786" y="1156"/>
                    <a:pt x="1881" y="989"/>
                    <a:pt x="1953" y="798"/>
                  </a:cubicBezTo>
                  <a:cubicBezTo>
                    <a:pt x="2143" y="536"/>
                    <a:pt x="2131" y="274"/>
                    <a:pt x="1953" y="1"/>
                  </a:cubicBezTo>
                  <a:close/>
                </a:path>
              </a:pathLst>
            </a:custGeom>
            <a:solidFill>
              <a:schemeClr val="lt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80" name="Google Shape;280;p15"/>
            <p:cNvSpPr/>
            <p:nvPr/>
          </p:nvSpPr>
          <p:spPr>
            <a:xfrm>
              <a:off x="2231825" y="2084325"/>
              <a:ext cx="45250" cy="44525"/>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lt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grpSp>
      <p:sp>
        <p:nvSpPr>
          <p:cNvPr id="281" name="Google Shape;281;p15"/>
          <p:cNvSpPr/>
          <p:nvPr/>
        </p:nvSpPr>
        <p:spPr>
          <a:xfrm rot="2871884">
            <a:off x="827863" y="47585"/>
            <a:ext cx="124236" cy="174601"/>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82" name="Google Shape;282;p15"/>
          <p:cNvSpPr/>
          <p:nvPr/>
        </p:nvSpPr>
        <p:spPr>
          <a:xfrm rot="2871884">
            <a:off x="280315" y="1975053"/>
            <a:ext cx="126808" cy="98803"/>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83" name="Google Shape;283;p15"/>
          <p:cNvSpPr/>
          <p:nvPr/>
        </p:nvSpPr>
        <p:spPr>
          <a:xfrm rot="2871790">
            <a:off x="854909" y="2665521"/>
            <a:ext cx="210179" cy="15052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84" name="Google Shape;284;p15"/>
          <p:cNvSpPr/>
          <p:nvPr/>
        </p:nvSpPr>
        <p:spPr>
          <a:xfrm rot="2871884">
            <a:off x="1193761" y="587357"/>
            <a:ext cx="138739" cy="104947"/>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85" name="Google Shape;285;p15"/>
          <p:cNvSpPr/>
          <p:nvPr/>
        </p:nvSpPr>
        <p:spPr>
          <a:xfrm rot="2871884">
            <a:off x="2084594" y="308237"/>
            <a:ext cx="114020" cy="228825"/>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86" name="Google Shape;286;p15"/>
          <p:cNvSpPr/>
          <p:nvPr/>
        </p:nvSpPr>
        <p:spPr>
          <a:xfrm rot="-4499962">
            <a:off x="6678923" y="5838709"/>
            <a:ext cx="163071" cy="128411"/>
          </a:xfrm>
          <a:custGeom>
            <a:avLst/>
            <a:gdLst/>
            <a:ahLst/>
            <a:cxnLst/>
            <a:rect l="l" t="t" r="r" b="b"/>
            <a:pathLst>
              <a:path w="2216" h="1745" extrusionOk="0">
                <a:moveTo>
                  <a:pt x="477" y="0"/>
                </a:moveTo>
                <a:cubicBezTo>
                  <a:pt x="358" y="0"/>
                  <a:pt x="251" y="24"/>
                  <a:pt x="132" y="60"/>
                </a:cubicBezTo>
                <a:cubicBezTo>
                  <a:pt x="96" y="72"/>
                  <a:pt x="96" y="107"/>
                  <a:pt x="84" y="131"/>
                </a:cubicBezTo>
                <a:cubicBezTo>
                  <a:pt x="1" y="369"/>
                  <a:pt x="37" y="596"/>
                  <a:pt x="168" y="798"/>
                </a:cubicBezTo>
                <a:cubicBezTo>
                  <a:pt x="168" y="834"/>
                  <a:pt x="180" y="858"/>
                  <a:pt x="203" y="881"/>
                </a:cubicBezTo>
                <a:cubicBezTo>
                  <a:pt x="251" y="1024"/>
                  <a:pt x="322" y="1155"/>
                  <a:pt x="418" y="1274"/>
                </a:cubicBezTo>
                <a:cubicBezTo>
                  <a:pt x="501" y="1381"/>
                  <a:pt x="596" y="1500"/>
                  <a:pt x="739" y="1536"/>
                </a:cubicBezTo>
                <a:cubicBezTo>
                  <a:pt x="763" y="1584"/>
                  <a:pt x="811" y="1620"/>
                  <a:pt x="858" y="1631"/>
                </a:cubicBezTo>
                <a:cubicBezTo>
                  <a:pt x="882" y="1655"/>
                  <a:pt x="906" y="1667"/>
                  <a:pt x="942" y="1667"/>
                </a:cubicBezTo>
                <a:cubicBezTo>
                  <a:pt x="1002" y="1728"/>
                  <a:pt x="1075" y="1744"/>
                  <a:pt x="1151" y="1744"/>
                </a:cubicBezTo>
                <a:cubicBezTo>
                  <a:pt x="1180" y="1744"/>
                  <a:pt x="1210" y="1742"/>
                  <a:pt x="1239" y="1739"/>
                </a:cubicBezTo>
                <a:cubicBezTo>
                  <a:pt x="1250" y="1741"/>
                  <a:pt x="1261" y="1742"/>
                  <a:pt x="1271" y="1742"/>
                </a:cubicBezTo>
                <a:cubicBezTo>
                  <a:pt x="1316" y="1742"/>
                  <a:pt x="1355" y="1722"/>
                  <a:pt x="1394" y="1703"/>
                </a:cubicBezTo>
                <a:cubicBezTo>
                  <a:pt x="1406" y="1703"/>
                  <a:pt x="1418" y="1704"/>
                  <a:pt x="1430" y="1704"/>
                </a:cubicBezTo>
                <a:cubicBezTo>
                  <a:pt x="1744" y="1704"/>
                  <a:pt x="1973" y="1552"/>
                  <a:pt x="2180" y="1334"/>
                </a:cubicBezTo>
                <a:cubicBezTo>
                  <a:pt x="2215" y="1286"/>
                  <a:pt x="2204" y="1239"/>
                  <a:pt x="2144" y="1215"/>
                </a:cubicBezTo>
                <a:cubicBezTo>
                  <a:pt x="2061" y="1167"/>
                  <a:pt x="1965" y="1131"/>
                  <a:pt x="1858" y="1119"/>
                </a:cubicBezTo>
                <a:cubicBezTo>
                  <a:pt x="1823" y="1084"/>
                  <a:pt x="1775" y="1084"/>
                  <a:pt x="1727" y="1084"/>
                </a:cubicBezTo>
                <a:lnTo>
                  <a:pt x="1239" y="786"/>
                </a:lnTo>
                <a:cubicBezTo>
                  <a:pt x="1108" y="667"/>
                  <a:pt x="1025" y="512"/>
                  <a:pt x="870" y="417"/>
                </a:cubicBezTo>
                <a:cubicBezTo>
                  <a:pt x="787" y="322"/>
                  <a:pt x="703" y="227"/>
                  <a:pt x="632" y="107"/>
                </a:cubicBezTo>
                <a:cubicBezTo>
                  <a:pt x="596" y="48"/>
                  <a:pt x="549" y="12"/>
                  <a:pt x="477" y="0"/>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87" name="Google Shape;287;p15"/>
          <p:cNvSpPr/>
          <p:nvPr/>
        </p:nvSpPr>
        <p:spPr>
          <a:xfrm rot="-4499962">
            <a:off x="7319274" y="5006217"/>
            <a:ext cx="113913" cy="107880"/>
          </a:xfrm>
          <a:custGeom>
            <a:avLst/>
            <a:gdLst/>
            <a:ahLst/>
            <a:cxnLst/>
            <a:rect l="l" t="t" r="r" b="b"/>
            <a:pathLst>
              <a:path w="1548" h="1466" extrusionOk="0">
                <a:moveTo>
                  <a:pt x="107" y="362"/>
                </a:moveTo>
                <a:cubicBezTo>
                  <a:pt x="107" y="362"/>
                  <a:pt x="107" y="374"/>
                  <a:pt x="95" y="374"/>
                </a:cubicBezTo>
                <a:cubicBezTo>
                  <a:pt x="95" y="362"/>
                  <a:pt x="95" y="362"/>
                  <a:pt x="95" y="362"/>
                </a:cubicBezTo>
                <a:close/>
                <a:moveTo>
                  <a:pt x="941" y="398"/>
                </a:moveTo>
                <a:cubicBezTo>
                  <a:pt x="941" y="398"/>
                  <a:pt x="953" y="410"/>
                  <a:pt x="953" y="410"/>
                </a:cubicBezTo>
                <a:cubicBezTo>
                  <a:pt x="953" y="410"/>
                  <a:pt x="941" y="422"/>
                  <a:pt x="941" y="433"/>
                </a:cubicBezTo>
                <a:cubicBezTo>
                  <a:pt x="941" y="422"/>
                  <a:pt x="941" y="410"/>
                  <a:pt x="941" y="398"/>
                </a:cubicBezTo>
                <a:close/>
                <a:moveTo>
                  <a:pt x="108" y="1"/>
                </a:moveTo>
                <a:cubicBezTo>
                  <a:pt x="85" y="1"/>
                  <a:pt x="69" y="16"/>
                  <a:pt x="60" y="52"/>
                </a:cubicBezTo>
                <a:cubicBezTo>
                  <a:pt x="60" y="112"/>
                  <a:pt x="60" y="183"/>
                  <a:pt x="60" y="243"/>
                </a:cubicBezTo>
                <a:cubicBezTo>
                  <a:pt x="12" y="326"/>
                  <a:pt x="0" y="410"/>
                  <a:pt x="60" y="493"/>
                </a:cubicBezTo>
                <a:lnTo>
                  <a:pt x="48" y="493"/>
                </a:lnTo>
                <a:cubicBezTo>
                  <a:pt x="72" y="600"/>
                  <a:pt x="119" y="672"/>
                  <a:pt x="226" y="707"/>
                </a:cubicBezTo>
                <a:cubicBezTo>
                  <a:pt x="238" y="755"/>
                  <a:pt x="262" y="791"/>
                  <a:pt x="298" y="814"/>
                </a:cubicBezTo>
                <a:cubicBezTo>
                  <a:pt x="441" y="993"/>
                  <a:pt x="607" y="1136"/>
                  <a:pt x="822" y="1231"/>
                </a:cubicBezTo>
                <a:cubicBezTo>
                  <a:pt x="941" y="1303"/>
                  <a:pt x="1060" y="1374"/>
                  <a:pt x="1179" y="1445"/>
                </a:cubicBezTo>
                <a:cubicBezTo>
                  <a:pt x="1201" y="1459"/>
                  <a:pt x="1222" y="1466"/>
                  <a:pt x="1241" y="1466"/>
                </a:cubicBezTo>
                <a:cubicBezTo>
                  <a:pt x="1272" y="1466"/>
                  <a:pt x="1299" y="1447"/>
                  <a:pt x="1322" y="1410"/>
                </a:cubicBezTo>
                <a:cubicBezTo>
                  <a:pt x="1334" y="1398"/>
                  <a:pt x="1346" y="1386"/>
                  <a:pt x="1357" y="1374"/>
                </a:cubicBezTo>
                <a:cubicBezTo>
                  <a:pt x="1381" y="1362"/>
                  <a:pt x="1393" y="1326"/>
                  <a:pt x="1393" y="1303"/>
                </a:cubicBezTo>
                <a:cubicBezTo>
                  <a:pt x="1393" y="1291"/>
                  <a:pt x="1393" y="1279"/>
                  <a:pt x="1393" y="1267"/>
                </a:cubicBezTo>
                <a:cubicBezTo>
                  <a:pt x="1453" y="1160"/>
                  <a:pt x="1512" y="1041"/>
                  <a:pt x="1500" y="910"/>
                </a:cubicBezTo>
                <a:cubicBezTo>
                  <a:pt x="1524" y="898"/>
                  <a:pt x="1524" y="874"/>
                  <a:pt x="1524" y="838"/>
                </a:cubicBezTo>
                <a:cubicBezTo>
                  <a:pt x="1548" y="672"/>
                  <a:pt x="1500" y="505"/>
                  <a:pt x="1429" y="350"/>
                </a:cubicBezTo>
                <a:cubicBezTo>
                  <a:pt x="1399" y="300"/>
                  <a:pt x="1369" y="250"/>
                  <a:pt x="1310" y="250"/>
                </a:cubicBezTo>
                <a:cubicBezTo>
                  <a:pt x="1299" y="250"/>
                  <a:pt x="1287" y="251"/>
                  <a:pt x="1274" y="255"/>
                </a:cubicBezTo>
                <a:cubicBezTo>
                  <a:pt x="1226" y="273"/>
                  <a:pt x="1176" y="276"/>
                  <a:pt x="1124" y="276"/>
                </a:cubicBezTo>
                <a:cubicBezTo>
                  <a:pt x="1098" y="276"/>
                  <a:pt x="1071" y="275"/>
                  <a:pt x="1045" y="275"/>
                </a:cubicBezTo>
                <a:cubicBezTo>
                  <a:pt x="1018" y="275"/>
                  <a:pt x="991" y="276"/>
                  <a:pt x="965" y="279"/>
                </a:cubicBezTo>
                <a:cubicBezTo>
                  <a:pt x="774" y="231"/>
                  <a:pt x="595" y="183"/>
                  <a:pt x="417" y="100"/>
                </a:cubicBezTo>
                <a:cubicBezTo>
                  <a:pt x="334" y="52"/>
                  <a:pt x="226" y="29"/>
                  <a:pt x="131" y="5"/>
                </a:cubicBezTo>
                <a:cubicBezTo>
                  <a:pt x="123" y="2"/>
                  <a:pt x="115" y="1"/>
                  <a:pt x="108" y="1"/>
                </a:cubicBezTo>
                <a:close/>
              </a:path>
            </a:pathLst>
          </a:custGeom>
          <a:solidFill>
            <a:schemeClr val="l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88" name="Google Shape;288;p15"/>
          <p:cNvSpPr/>
          <p:nvPr/>
        </p:nvSpPr>
        <p:spPr>
          <a:xfrm rot="-4499962">
            <a:off x="4925280" y="5168421"/>
            <a:ext cx="185809" cy="136137"/>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89" name="Google Shape;289;p15"/>
          <p:cNvSpPr/>
          <p:nvPr/>
        </p:nvSpPr>
        <p:spPr>
          <a:xfrm rot="-4499962">
            <a:off x="7262339" y="5608215"/>
            <a:ext cx="134077" cy="171312"/>
          </a:xfrm>
          <a:custGeom>
            <a:avLst/>
            <a:gdLst/>
            <a:ahLst/>
            <a:cxnLst/>
            <a:rect l="l" t="t" r="r" b="b"/>
            <a:pathLst>
              <a:path w="1822" h="2328" extrusionOk="0">
                <a:moveTo>
                  <a:pt x="1357" y="1775"/>
                </a:moveTo>
                <a:cubicBezTo>
                  <a:pt x="1345" y="1787"/>
                  <a:pt x="1334" y="1810"/>
                  <a:pt x="1334" y="1834"/>
                </a:cubicBezTo>
                <a:cubicBezTo>
                  <a:pt x="1322" y="1822"/>
                  <a:pt x="1322" y="1798"/>
                  <a:pt x="1310" y="1786"/>
                </a:cubicBezTo>
                <a:cubicBezTo>
                  <a:pt x="1333" y="1786"/>
                  <a:pt x="1345" y="1786"/>
                  <a:pt x="1357" y="1775"/>
                </a:cubicBezTo>
                <a:close/>
                <a:moveTo>
                  <a:pt x="202" y="1"/>
                </a:moveTo>
                <a:cubicBezTo>
                  <a:pt x="143" y="1"/>
                  <a:pt x="107" y="36"/>
                  <a:pt x="83" y="84"/>
                </a:cubicBezTo>
                <a:cubicBezTo>
                  <a:pt x="12" y="239"/>
                  <a:pt x="0" y="405"/>
                  <a:pt x="0" y="560"/>
                </a:cubicBezTo>
                <a:cubicBezTo>
                  <a:pt x="0" y="691"/>
                  <a:pt x="167" y="703"/>
                  <a:pt x="238" y="786"/>
                </a:cubicBezTo>
                <a:cubicBezTo>
                  <a:pt x="250" y="798"/>
                  <a:pt x="250" y="798"/>
                  <a:pt x="262" y="798"/>
                </a:cubicBezTo>
                <a:cubicBezTo>
                  <a:pt x="464" y="953"/>
                  <a:pt x="667" y="1096"/>
                  <a:pt x="833" y="1286"/>
                </a:cubicBezTo>
                <a:cubicBezTo>
                  <a:pt x="845" y="1310"/>
                  <a:pt x="881" y="1334"/>
                  <a:pt x="905" y="1346"/>
                </a:cubicBezTo>
                <a:cubicBezTo>
                  <a:pt x="988" y="1501"/>
                  <a:pt x="1083" y="1644"/>
                  <a:pt x="1167" y="1786"/>
                </a:cubicBezTo>
                <a:cubicBezTo>
                  <a:pt x="1214" y="1894"/>
                  <a:pt x="1238" y="2001"/>
                  <a:pt x="1310" y="2096"/>
                </a:cubicBezTo>
                <a:cubicBezTo>
                  <a:pt x="1310" y="2144"/>
                  <a:pt x="1298" y="2203"/>
                  <a:pt x="1357" y="2239"/>
                </a:cubicBezTo>
                <a:cubicBezTo>
                  <a:pt x="1406" y="2298"/>
                  <a:pt x="1444" y="2328"/>
                  <a:pt x="1480" y="2328"/>
                </a:cubicBezTo>
                <a:cubicBezTo>
                  <a:pt x="1523" y="2328"/>
                  <a:pt x="1562" y="2283"/>
                  <a:pt x="1607" y="2191"/>
                </a:cubicBezTo>
                <a:cubicBezTo>
                  <a:pt x="1643" y="2167"/>
                  <a:pt x="1655" y="2132"/>
                  <a:pt x="1655" y="2096"/>
                </a:cubicBezTo>
                <a:cubicBezTo>
                  <a:pt x="1655" y="2025"/>
                  <a:pt x="1679" y="1953"/>
                  <a:pt x="1703" y="1894"/>
                </a:cubicBezTo>
                <a:cubicBezTo>
                  <a:pt x="1762" y="1822"/>
                  <a:pt x="1762" y="1739"/>
                  <a:pt x="1762" y="1656"/>
                </a:cubicBezTo>
                <a:cubicBezTo>
                  <a:pt x="1822" y="1477"/>
                  <a:pt x="1822" y="1263"/>
                  <a:pt x="1750" y="1096"/>
                </a:cubicBezTo>
                <a:cubicBezTo>
                  <a:pt x="1762" y="1084"/>
                  <a:pt x="1750" y="1060"/>
                  <a:pt x="1750" y="1048"/>
                </a:cubicBezTo>
                <a:cubicBezTo>
                  <a:pt x="1726" y="917"/>
                  <a:pt x="1703" y="798"/>
                  <a:pt x="1607" y="691"/>
                </a:cubicBezTo>
                <a:cubicBezTo>
                  <a:pt x="1584" y="560"/>
                  <a:pt x="1488" y="453"/>
                  <a:pt x="1405" y="346"/>
                </a:cubicBezTo>
                <a:cubicBezTo>
                  <a:pt x="1357" y="262"/>
                  <a:pt x="1298" y="203"/>
                  <a:pt x="1214" y="155"/>
                </a:cubicBezTo>
                <a:cubicBezTo>
                  <a:pt x="1155" y="60"/>
                  <a:pt x="1060" y="12"/>
                  <a:pt x="964" y="12"/>
                </a:cubicBezTo>
                <a:cubicBezTo>
                  <a:pt x="702" y="1"/>
                  <a:pt x="452" y="1"/>
                  <a:pt x="202" y="1"/>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90" name="Google Shape;290;p15"/>
          <p:cNvSpPr/>
          <p:nvPr/>
        </p:nvSpPr>
        <p:spPr>
          <a:xfrm rot="-4499962">
            <a:off x="5274452" y="5696487"/>
            <a:ext cx="133193" cy="131060"/>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l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grpSp>
        <p:nvGrpSpPr>
          <p:cNvPr id="291" name="Google Shape;291;p15"/>
          <p:cNvGrpSpPr/>
          <p:nvPr/>
        </p:nvGrpSpPr>
        <p:grpSpPr>
          <a:xfrm rot="2871884">
            <a:off x="10865842" y="2688323"/>
            <a:ext cx="435577" cy="939956"/>
            <a:chOff x="3564996" y="4162080"/>
            <a:chExt cx="250161" cy="539836"/>
          </a:xfrm>
        </p:grpSpPr>
        <p:sp>
          <p:nvSpPr>
            <p:cNvPr id="292" name="Google Shape;292;p15"/>
            <p:cNvSpPr/>
            <p:nvPr/>
          </p:nvSpPr>
          <p:spPr>
            <a:xfrm>
              <a:off x="3564996" y="416208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93" name="Google Shape;293;p15"/>
            <p:cNvSpPr/>
            <p:nvPr/>
          </p:nvSpPr>
          <p:spPr>
            <a:xfrm>
              <a:off x="3694447" y="461546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dk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grpSp>
      <p:sp>
        <p:nvSpPr>
          <p:cNvPr id="294" name="Google Shape;294;p15"/>
          <p:cNvSpPr/>
          <p:nvPr/>
        </p:nvSpPr>
        <p:spPr>
          <a:xfrm rot="2871790">
            <a:off x="1085915" y="3382601"/>
            <a:ext cx="207608" cy="92801"/>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l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pic>
        <p:nvPicPr>
          <p:cNvPr id="295" name="Google Shape;295;p15"/>
          <p:cNvPicPr preferRelativeResize="0"/>
          <p:nvPr/>
        </p:nvPicPr>
        <p:blipFill>
          <a:blip r:embed="rId2">
            <a:alphaModFix/>
          </a:blip>
          <a:stretch>
            <a:fillRect/>
          </a:stretch>
        </p:blipFill>
        <p:spPr>
          <a:xfrm>
            <a:off x="726306" y="4872806"/>
            <a:ext cx="1645167" cy="1119167"/>
          </a:xfrm>
          <a:prstGeom prst="rect">
            <a:avLst/>
          </a:prstGeom>
          <a:noFill/>
          <a:ln>
            <a:noFill/>
          </a:ln>
        </p:spPr>
      </p:pic>
      <p:pic>
        <p:nvPicPr>
          <p:cNvPr id="296" name="Google Shape;296;p15"/>
          <p:cNvPicPr preferRelativeResize="0"/>
          <p:nvPr/>
        </p:nvPicPr>
        <p:blipFill>
          <a:blip r:embed="rId3">
            <a:alphaModFix/>
          </a:blip>
          <a:stretch>
            <a:fillRect/>
          </a:stretch>
        </p:blipFill>
        <p:spPr>
          <a:xfrm>
            <a:off x="9471400" y="802838"/>
            <a:ext cx="3069533" cy="1468233"/>
          </a:xfrm>
          <a:prstGeom prst="rect">
            <a:avLst/>
          </a:prstGeom>
          <a:noFill/>
          <a:ln>
            <a:noFill/>
          </a:ln>
        </p:spPr>
      </p:pic>
      <p:pic>
        <p:nvPicPr>
          <p:cNvPr id="297" name="Google Shape;297;p15"/>
          <p:cNvPicPr preferRelativeResize="0"/>
          <p:nvPr/>
        </p:nvPicPr>
        <p:blipFill>
          <a:blip r:embed="rId4">
            <a:alphaModFix/>
          </a:blip>
          <a:stretch>
            <a:fillRect/>
          </a:stretch>
        </p:blipFill>
        <p:spPr>
          <a:xfrm>
            <a:off x="1209367" y="5166271"/>
            <a:ext cx="4446600" cy="3024791"/>
          </a:xfrm>
          <a:prstGeom prst="rect">
            <a:avLst/>
          </a:prstGeom>
          <a:noFill/>
          <a:ln>
            <a:noFill/>
          </a:ln>
        </p:spPr>
      </p:pic>
    </p:spTree>
    <p:extLst>
      <p:ext uri="{BB962C8B-B14F-4D97-AF65-F5344CB8AC3E}">
        <p14:creationId xmlns:p14="http://schemas.microsoft.com/office/powerpoint/2010/main" val="2355342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2022/5/27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1"/>
        <p:cNvGrpSpPr/>
        <p:nvPr/>
      </p:nvGrpSpPr>
      <p:grpSpPr>
        <a:xfrm>
          <a:off x="0" y="0"/>
          <a:ext cx="0" cy="0"/>
          <a:chOff x="0" y="0"/>
          <a:chExt cx="0" cy="0"/>
        </a:xfrm>
      </p:grpSpPr>
      <p:sp>
        <p:nvSpPr>
          <p:cNvPr id="362" name="Google Shape;362;p20"/>
          <p:cNvSpPr txBox="1">
            <a:spLocks noGrp="1"/>
          </p:cNvSpPr>
          <p:nvPr>
            <p:ph type="title"/>
          </p:nvPr>
        </p:nvSpPr>
        <p:spPr>
          <a:xfrm>
            <a:off x="960000" y="720000"/>
            <a:ext cx="10272000" cy="763600"/>
          </a:xfrm>
          <a:prstGeom prst="rect">
            <a:avLst/>
          </a:prstGeom>
        </p:spPr>
        <p:txBody>
          <a:bodyPr spcFirstLastPara="1" wrap="square" lIns="121894" tIns="121894" rIns="121894" bIns="121894"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63" name="Google Shape;363;p20"/>
          <p:cNvSpPr txBox="1">
            <a:spLocks noGrp="1"/>
          </p:cNvSpPr>
          <p:nvPr>
            <p:ph type="title" idx="2"/>
          </p:nvPr>
        </p:nvSpPr>
        <p:spPr>
          <a:xfrm>
            <a:off x="960000" y="4284868"/>
            <a:ext cx="3115200" cy="703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lvl1pPr>
            <a:lvl2pPr lvl="1" algn="ctr" rtl="0">
              <a:spcBef>
                <a:spcPts val="0"/>
              </a:spcBef>
              <a:spcAft>
                <a:spcPts val="0"/>
              </a:spcAft>
              <a:buSzPts val="2000"/>
              <a:buNone/>
              <a:defRPr sz="2700"/>
            </a:lvl2pPr>
            <a:lvl3pPr lvl="2" algn="ctr" rtl="0">
              <a:spcBef>
                <a:spcPts val="0"/>
              </a:spcBef>
              <a:spcAft>
                <a:spcPts val="0"/>
              </a:spcAft>
              <a:buSzPts val="2000"/>
              <a:buNone/>
              <a:defRPr sz="2700"/>
            </a:lvl3pPr>
            <a:lvl4pPr lvl="3" algn="ctr" rtl="0">
              <a:spcBef>
                <a:spcPts val="0"/>
              </a:spcBef>
              <a:spcAft>
                <a:spcPts val="0"/>
              </a:spcAft>
              <a:buSzPts val="2000"/>
              <a:buNone/>
              <a:defRPr sz="2700"/>
            </a:lvl4pPr>
            <a:lvl5pPr lvl="4" algn="ctr" rtl="0">
              <a:spcBef>
                <a:spcPts val="0"/>
              </a:spcBef>
              <a:spcAft>
                <a:spcPts val="0"/>
              </a:spcAft>
              <a:buSzPts val="2000"/>
              <a:buNone/>
              <a:defRPr sz="2700"/>
            </a:lvl5pPr>
            <a:lvl6pPr lvl="5" algn="ctr" rtl="0">
              <a:spcBef>
                <a:spcPts val="0"/>
              </a:spcBef>
              <a:spcAft>
                <a:spcPts val="0"/>
              </a:spcAft>
              <a:buSzPts val="2000"/>
              <a:buNone/>
              <a:defRPr sz="2700"/>
            </a:lvl6pPr>
            <a:lvl7pPr lvl="6" algn="ctr" rtl="0">
              <a:spcBef>
                <a:spcPts val="0"/>
              </a:spcBef>
              <a:spcAft>
                <a:spcPts val="0"/>
              </a:spcAft>
              <a:buSzPts val="2000"/>
              <a:buNone/>
              <a:defRPr sz="2700"/>
            </a:lvl7pPr>
            <a:lvl8pPr lvl="7" algn="ctr" rtl="0">
              <a:spcBef>
                <a:spcPts val="0"/>
              </a:spcBef>
              <a:spcAft>
                <a:spcPts val="0"/>
              </a:spcAft>
              <a:buSzPts val="2000"/>
              <a:buNone/>
              <a:defRPr sz="2700"/>
            </a:lvl8pPr>
            <a:lvl9pPr lvl="8" algn="ctr" rtl="0">
              <a:spcBef>
                <a:spcPts val="0"/>
              </a:spcBef>
              <a:spcAft>
                <a:spcPts val="0"/>
              </a:spcAft>
              <a:buSzPts val="2000"/>
              <a:buNone/>
              <a:defRPr sz="2700"/>
            </a:lvl9pPr>
          </a:lstStyle>
          <a:p>
            <a:endParaRPr/>
          </a:p>
        </p:txBody>
      </p:sp>
      <p:sp>
        <p:nvSpPr>
          <p:cNvPr id="364" name="Google Shape;364;p20"/>
          <p:cNvSpPr txBox="1">
            <a:spLocks noGrp="1"/>
          </p:cNvSpPr>
          <p:nvPr>
            <p:ph type="subTitle" idx="1"/>
          </p:nvPr>
        </p:nvSpPr>
        <p:spPr>
          <a:xfrm>
            <a:off x="960000" y="5066901"/>
            <a:ext cx="3115200" cy="6464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5" name="Google Shape;365;p20"/>
          <p:cNvSpPr txBox="1">
            <a:spLocks noGrp="1"/>
          </p:cNvSpPr>
          <p:nvPr>
            <p:ph type="title" idx="3"/>
          </p:nvPr>
        </p:nvSpPr>
        <p:spPr>
          <a:xfrm>
            <a:off x="4538400" y="3412404"/>
            <a:ext cx="3115200" cy="703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lvl1pPr>
            <a:lvl2pPr lvl="1" algn="ctr" rtl="0">
              <a:spcBef>
                <a:spcPts val="0"/>
              </a:spcBef>
              <a:spcAft>
                <a:spcPts val="0"/>
              </a:spcAft>
              <a:buSzPts val="2000"/>
              <a:buNone/>
              <a:defRPr sz="2700"/>
            </a:lvl2pPr>
            <a:lvl3pPr lvl="2" algn="ctr" rtl="0">
              <a:spcBef>
                <a:spcPts val="0"/>
              </a:spcBef>
              <a:spcAft>
                <a:spcPts val="0"/>
              </a:spcAft>
              <a:buSzPts val="2000"/>
              <a:buNone/>
              <a:defRPr sz="2700"/>
            </a:lvl3pPr>
            <a:lvl4pPr lvl="3" algn="ctr" rtl="0">
              <a:spcBef>
                <a:spcPts val="0"/>
              </a:spcBef>
              <a:spcAft>
                <a:spcPts val="0"/>
              </a:spcAft>
              <a:buSzPts val="2000"/>
              <a:buNone/>
              <a:defRPr sz="2700"/>
            </a:lvl4pPr>
            <a:lvl5pPr lvl="4" algn="ctr" rtl="0">
              <a:spcBef>
                <a:spcPts val="0"/>
              </a:spcBef>
              <a:spcAft>
                <a:spcPts val="0"/>
              </a:spcAft>
              <a:buSzPts val="2000"/>
              <a:buNone/>
              <a:defRPr sz="2700"/>
            </a:lvl5pPr>
            <a:lvl6pPr lvl="5" algn="ctr" rtl="0">
              <a:spcBef>
                <a:spcPts val="0"/>
              </a:spcBef>
              <a:spcAft>
                <a:spcPts val="0"/>
              </a:spcAft>
              <a:buSzPts val="2000"/>
              <a:buNone/>
              <a:defRPr sz="2700"/>
            </a:lvl6pPr>
            <a:lvl7pPr lvl="6" algn="ctr" rtl="0">
              <a:spcBef>
                <a:spcPts val="0"/>
              </a:spcBef>
              <a:spcAft>
                <a:spcPts val="0"/>
              </a:spcAft>
              <a:buSzPts val="2000"/>
              <a:buNone/>
              <a:defRPr sz="2700"/>
            </a:lvl7pPr>
            <a:lvl8pPr lvl="7" algn="ctr" rtl="0">
              <a:spcBef>
                <a:spcPts val="0"/>
              </a:spcBef>
              <a:spcAft>
                <a:spcPts val="0"/>
              </a:spcAft>
              <a:buSzPts val="2000"/>
              <a:buNone/>
              <a:defRPr sz="2700"/>
            </a:lvl8pPr>
            <a:lvl9pPr lvl="8" algn="ctr" rtl="0">
              <a:spcBef>
                <a:spcPts val="0"/>
              </a:spcBef>
              <a:spcAft>
                <a:spcPts val="0"/>
              </a:spcAft>
              <a:buSzPts val="2000"/>
              <a:buNone/>
              <a:defRPr sz="2700"/>
            </a:lvl9pPr>
          </a:lstStyle>
          <a:p>
            <a:endParaRPr/>
          </a:p>
        </p:txBody>
      </p:sp>
      <p:sp>
        <p:nvSpPr>
          <p:cNvPr id="366" name="Google Shape;366;p20"/>
          <p:cNvSpPr txBox="1">
            <a:spLocks noGrp="1"/>
          </p:cNvSpPr>
          <p:nvPr>
            <p:ph type="subTitle" idx="4"/>
          </p:nvPr>
        </p:nvSpPr>
        <p:spPr>
          <a:xfrm>
            <a:off x="4538400" y="4194437"/>
            <a:ext cx="3115200" cy="6464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7" name="Google Shape;367;p20"/>
          <p:cNvSpPr txBox="1">
            <a:spLocks noGrp="1"/>
          </p:cNvSpPr>
          <p:nvPr>
            <p:ph type="title" idx="5"/>
          </p:nvPr>
        </p:nvSpPr>
        <p:spPr>
          <a:xfrm>
            <a:off x="8116800" y="4284868"/>
            <a:ext cx="3115200" cy="703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lvl1pPr>
            <a:lvl2pPr lvl="1" algn="ctr" rtl="0">
              <a:spcBef>
                <a:spcPts val="0"/>
              </a:spcBef>
              <a:spcAft>
                <a:spcPts val="0"/>
              </a:spcAft>
              <a:buSzPts val="2000"/>
              <a:buNone/>
              <a:defRPr sz="2700"/>
            </a:lvl2pPr>
            <a:lvl3pPr lvl="2" algn="ctr" rtl="0">
              <a:spcBef>
                <a:spcPts val="0"/>
              </a:spcBef>
              <a:spcAft>
                <a:spcPts val="0"/>
              </a:spcAft>
              <a:buSzPts val="2000"/>
              <a:buNone/>
              <a:defRPr sz="2700"/>
            </a:lvl3pPr>
            <a:lvl4pPr lvl="3" algn="ctr" rtl="0">
              <a:spcBef>
                <a:spcPts val="0"/>
              </a:spcBef>
              <a:spcAft>
                <a:spcPts val="0"/>
              </a:spcAft>
              <a:buSzPts val="2000"/>
              <a:buNone/>
              <a:defRPr sz="2700"/>
            </a:lvl4pPr>
            <a:lvl5pPr lvl="4" algn="ctr" rtl="0">
              <a:spcBef>
                <a:spcPts val="0"/>
              </a:spcBef>
              <a:spcAft>
                <a:spcPts val="0"/>
              </a:spcAft>
              <a:buSzPts val="2000"/>
              <a:buNone/>
              <a:defRPr sz="2700"/>
            </a:lvl5pPr>
            <a:lvl6pPr lvl="5" algn="ctr" rtl="0">
              <a:spcBef>
                <a:spcPts val="0"/>
              </a:spcBef>
              <a:spcAft>
                <a:spcPts val="0"/>
              </a:spcAft>
              <a:buSzPts val="2000"/>
              <a:buNone/>
              <a:defRPr sz="2700"/>
            </a:lvl6pPr>
            <a:lvl7pPr lvl="6" algn="ctr" rtl="0">
              <a:spcBef>
                <a:spcPts val="0"/>
              </a:spcBef>
              <a:spcAft>
                <a:spcPts val="0"/>
              </a:spcAft>
              <a:buSzPts val="2000"/>
              <a:buNone/>
              <a:defRPr sz="2700"/>
            </a:lvl7pPr>
            <a:lvl8pPr lvl="7" algn="ctr" rtl="0">
              <a:spcBef>
                <a:spcPts val="0"/>
              </a:spcBef>
              <a:spcAft>
                <a:spcPts val="0"/>
              </a:spcAft>
              <a:buSzPts val="2000"/>
              <a:buNone/>
              <a:defRPr sz="2700"/>
            </a:lvl8pPr>
            <a:lvl9pPr lvl="8" algn="ctr" rtl="0">
              <a:spcBef>
                <a:spcPts val="0"/>
              </a:spcBef>
              <a:spcAft>
                <a:spcPts val="0"/>
              </a:spcAft>
              <a:buSzPts val="2000"/>
              <a:buNone/>
              <a:defRPr sz="2700"/>
            </a:lvl9pPr>
          </a:lstStyle>
          <a:p>
            <a:endParaRPr/>
          </a:p>
        </p:txBody>
      </p:sp>
      <p:sp>
        <p:nvSpPr>
          <p:cNvPr id="368" name="Google Shape;368;p20"/>
          <p:cNvSpPr txBox="1">
            <a:spLocks noGrp="1"/>
          </p:cNvSpPr>
          <p:nvPr>
            <p:ph type="subTitle" idx="6"/>
          </p:nvPr>
        </p:nvSpPr>
        <p:spPr>
          <a:xfrm>
            <a:off x="8116800" y="5066901"/>
            <a:ext cx="3115200" cy="6464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69" name="Google Shape;369;p20"/>
          <p:cNvGrpSpPr/>
          <p:nvPr/>
        </p:nvGrpSpPr>
        <p:grpSpPr>
          <a:xfrm rot="-5400000" flipH="1">
            <a:off x="3289505" y="-2637994"/>
            <a:ext cx="5587488" cy="11356425"/>
            <a:chOff x="770370" y="-1137220"/>
            <a:chExt cx="3209233" cy="6522682"/>
          </a:xfrm>
        </p:grpSpPr>
        <p:sp>
          <p:nvSpPr>
            <p:cNvPr id="370" name="Google Shape;370;p20"/>
            <p:cNvSpPr/>
            <p:nvPr/>
          </p:nvSpPr>
          <p:spPr>
            <a:xfrm rot="-5201321">
              <a:off x="3774292" y="1853982"/>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371" name="Google Shape;371;p20"/>
            <p:cNvSpPr/>
            <p:nvPr/>
          </p:nvSpPr>
          <p:spPr>
            <a:xfrm rot="-9432399">
              <a:off x="1129230" y="-871147"/>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372" name="Google Shape;372;p20"/>
            <p:cNvSpPr/>
            <p:nvPr/>
          </p:nvSpPr>
          <p:spPr>
            <a:xfrm>
              <a:off x="1408100" y="5178392"/>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373" name="Google Shape;373;p20"/>
            <p:cNvSpPr/>
            <p:nvPr/>
          </p:nvSpPr>
          <p:spPr>
            <a:xfrm>
              <a:off x="3089856" y="5299012"/>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374" name="Google Shape;374;p20"/>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375" name="Google Shape;375;p20"/>
            <p:cNvSpPr/>
            <p:nvPr/>
          </p:nvSpPr>
          <p:spPr>
            <a:xfrm rot="-4715776">
              <a:off x="3875974" y="-1157842"/>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376" name="Google Shape;376;p20"/>
            <p:cNvSpPr/>
            <p:nvPr/>
          </p:nvSpPr>
          <p:spPr>
            <a:xfrm rot="-3652980">
              <a:off x="798323" y="4604721"/>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grpSp>
      <p:pic>
        <p:nvPicPr>
          <p:cNvPr id="377" name="Google Shape;377;p20"/>
          <p:cNvPicPr preferRelativeResize="0"/>
          <p:nvPr/>
        </p:nvPicPr>
        <p:blipFill>
          <a:blip r:embed="rId2">
            <a:alphaModFix/>
          </a:blip>
          <a:stretch>
            <a:fillRect/>
          </a:stretch>
        </p:blipFill>
        <p:spPr>
          <a:xfrm rot="5400000">
            <a:off x="5681468" y="-57267"/>
            <a:ext cx="829067" cy="13179333"/>
          </a:xfrm>
          <a:prstGeom prst="rect">
            <a:avLst/>
          </a:prstGeom>
          <a:noFill/>
          <a:ln>
            <a:noFill/>
          </a:ln>
        </p:spPr>
      </p:pic>
    </p:spTree>
    <p:extLst>
      <p:ext uri="{BB962C8B-B14F-4D97-AF65-F5344CB8AC3E}">
        <p14:creationId xmlns:p14="http://schemas.microsoft.com/office/powerpoint/2010/main" val="7722829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54"/>
        <p:cNvGrpSpPr/>
        <p:nvPr/>
      </p:nvGrpSpPr>
      <p:grpSpPr>
        <a:xfrm>
          <a:off x="0" y="0"/>
          <a:ext cx="0" cy="0"/>
          <a:chOff x="0" y="0"/>
          <a:chExt cx="0" cy="0"/>
        </a:xfrm>
      </p:grpSpPr>
      <p:grpSp>
        <p:nvGrpSpPr>
          <p:cNvPr id="655" name="Google Shape;655;p30"/>
          <p:cNvGrpSpPr/>
          <p:nvPr/>
        </p:nvGrpSpPr>
        <p:grpSpPr>
          <a:xfrm rot="5400000">
            <a:off x="3175192" y="-1867182"/>
            <a:ext cx="5667397" cy="11114361"/>
            <a:chOff x="872085" y="-1565025"/>
            <a:chExt cx="3255130" cy="6383651"/>
          </a:xfrm>
        </p:grpSpPr>
        <p:sp>
          <p:nvSpPr>
            <p:cNvPr id="656" name="Google Shape;656;p30"/>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57" name="Google Shape;657;p30"/>
            <p:cNvSpPr/>
            <p:nvPr/>
          </p:nvSpPr>
          <p:spPr>
            <a:xfrm rot="-9432399">
              <a:off x="4002316" y="-1544011"/>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58" name="Google Shape;658;p30"/>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59" name="Google Shape;659;p30"/>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60" name="Google Shape;660;p30"/>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61" name="Google Shape;661;p30"/>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62" name="Google Shape;662;p30"/>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63" name="Google Shape;663;p30"/>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grpSp>
      <p:sp>
        <p:nvSpPr>
          <p:cNvPr id="664" name="Google Shape;664;p30"/>
          <p:cNvSpPr/>
          <p:nvPr/>
        </p:nvSpPr>
        <p:spPr>
          <a:xfrm>
            <a:off x="11409870" y="3818561"/>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65" name="Google Shape;665;p30"/>
          <p:cNvSpPr/>
          <p:nvPr/>
        </p:nvSpPr>
        <p:spPr>
          <a:xfrm>
            <a:off x="9970006"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66" name="Google Shape;666;p30"/>
          <p:cNvSpPr/>
          <p:nvPr/>
        </p:nvSpPr>
        <p:spPr>
          <a:xfrm>
            <a:off x="5414447" y="7200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67" name="Google Shape;667;p30"/>
          <p:cNvSpPr/>
          <p:nvPr/>
        </p:nvSpPr>
        <p:spPr>
          <a:xfrm>
            <a:off x="1637847" y="30324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pic>
        <p:nvPicPr>
          <p:cNvPr id="668" name="Google Shape;668;p30"/>
          <p:cNvPicPr preferRelativeResize="0"/>
          <p:nvPr/>
        </p:nvPicPr>
        <p:blipFill>
          <a:blip r:embed="rId2">
            <a:alphaModFix/>
          </a:blip>
          <a:stretch>
            <a:fillRect/>
          </a:stretch>
        </p:blipFill>
        <p:spPr>
          <a:xfrm>
            <a:off x="10804768" y="304984"/>
            <a:ext cx="2150467" cy="1462933"/>
          </a:xfrm>
          <a:prstGeom prst="rect">
            <a:avLst/>
          </a:prstGeom>
          <a:noFill/>
          <a:ln>
            <a:noFill/>
          </a:ln>
        </p:spPr>
      </p:pic>
      <p:pic>
        <p:nvPicPr>
          <p:cNvPr id="669" name="Google Shape;669;p30"/>
          <p:cNvPicPr preferRelativeResize="0"/>
          <p:nvPr/>
        </p:nvPicPr>
        <p:blipFill>
          <a:blip r:embed="rId2">
            <a:alphaModFix/>
          </a:blip>
          <a:stretch>
            <a:fillRect/>
          </a:stretch>
        </p:blipFill>
        <p:spPr>
          <a:xfrm>
            <a:off x="3858238" y="5974840"/>
            <a:ext cx="2617633" cy="1375833"/>
          </a:xfrm>
          <a:prstGeom prst="rect">
            <a:avLst/>
          </a:prstGeom>
          <a:noFill/>
          <a:ln>
            <a:noFill/>
          </a:ln>
        </p:spPr>
      </p:pic>
      <p:pic>
        <p:nvPicPr>
          <p:cNvPr id="670" name="Google Shape;670;p30"/>
          <p:cNvPicPr preferRelativeResize="0"/>
          <p:nvPr/>
        </p:nvPicPr>
        <p:blipFill>
          <a:blip r:embed="rId3">
            <a:alphaModFix/>
          </a:blip>
          <a:stretch>
            <a:fillRect/>
          </a:stretch>
        </p:blipFill>
        <p:spPr>
          <a:xfrm flipH="1">
            <a:off x="-2160988" y="607595"/>
            <a:ext cx="3987101" cy="2128964"/>
          </a:xfrm>
          <a:prstGeom prst="rect">
            <a:avLst/>
          </a:prstGeom>
          <a:noFill/>
          <a:ln>
            <a:noFill/>
          </a:ln>
        </p:spPr>
      </p:pic>
      <p:pic>
        <p:nvPicPr>
          <p:cNvPr id="671" name="Google Shape;671;p30"/>
          <p:cNvPicPr preferRelativeResize="0"/>
          <p:nvPr/>
        </p:nvPicPr>
        <p:blipFill>
          <a:blip r:embed="rId4">
            <a:alphaModFix/>
          </a:blip>
          <a:stretch>
            <a:fillRect/>
          </a:stretch>
        </p:blipFill>
        <p:spPr>
          <a:xfrm rot="-1269215">
            <a:off x="7888488" y="5218075"/>
            <a:ext cx="6119041" cy="2889388"/>
          </a:xfrm>
          <a:prstGeom prst="rect">
            <a:avLst/>
          </a:prstGeom>
          <a:noFill/>
          <a:ln>
            <a:noFill/>
          </a:ln>
        </p:spPr>
      </p:pic>
      <p:pic>
        <p:nvPicPr>
          <p:cNvPr id="672" name="Google Shape;672;p30"/>
          <p:cNvPicPr preferRelativeResize="0"/>
          <p:nvPr/>
        </p:nvPicPr>
        <p:blipFill>
          <a:blip r:embed="rId2">
            <a:alphaModFix/>
          </a:blip>
          <a:stretch>
            <a:fillRect/>
          </a:stretch>
        </p:blipFill>
        <p:spPr>
          <a:xfrm>
            <a:off x="3204433" y="-208498"/>
            <a:ext cx="1199667" cy="816100"/>
          </a:xfrm>
          <a:prstGeom prst="rect">
            <a:avLst/>
          </a:prstGeom>
          <a:noFill/>
          <a:ln>
            <a:noFill/>
          </a:ln>
        </p:spPr>
      </p:pic>
    </p:spTree>
    <p:extLst>
      <p:ext uri="{BB962C8B-B14F-4D97-AF65-F5344CB8AC3E}">
        <p14:creationId xmlns:p14="http://schemas.microsoft.com/office/powerpoint/2010/main" val="3947860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73"/>
        <p:cNvGrpSpPr/>
        <p:nvPr/>
      </p:nvGrpSpPr>
      <p:grpSpPr>
        <a:xfrm>
          <a:off x="0" y="0"/>
          <a:ext cx="0" cy="0"/>
          <a:chOff x="0" y="0"/>
          <a:chExt cx="0" cy="0"/>
        </a:xfrm>
      </p:grpSpPr>
      <p:pic>
        <p:nvPicPr>
          <p:cNvPr id="674" name="Google Shape;674;p31"/>
          <p:cNvPicPr preferRelativeResize="0"/>
          <p:nvPr/>
        </p:nvPicPr>
        <p:blipFill>
          <a:blip r:embed="rId2">
            <a:alphaModFix/>
          </a:blip>
          <a:stretch>
            <a:fillRect/>
          </a:stretch>
        </p:blipFill>
        <p:spPr>
          <a:xfrm rot="5400000">
            <a:off x="-3614" y="3629845"/>
            <a:ext cx="3231764" cy="3224551"/>
          </a:xfrm>
          <a:prstGeom prst="rect">
            <a:avLst/>
          </a:prstGeom>
          <a:noFill/>
          <a:ln>
            <a:noFill/>
          </a:ln>
        </p:spPr>
      </p:pic>
      <p:grpSp>
        <p:nvGrpSpPr>
          <p:cNvPr id="675" name="Google Shape;675;p31"/>
          <p:cNvGrpSpPr/>
          <p:nvPr/>
        </p:nvGrpSpPr>
        <p:grpSpPr>
          <a:xfrm rot="-5400000" flipH="1">
            <a:off x="3266356" y="-1867182"/>
            <a:ext cx="5667397" cy="11114361"/>
            <a:chOff x="872085" y="-1565025"/>
            <a:chExt cx="3255130" cy="6383651"/>
          </a:xfrm>
        </p:grpSpPr>
        <p:sp>
          <p:nvSpPr>
            <p:cNvPr id="676" name="Google Shape;676;p31"/>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77" name="Google Shape;677;p31"/>
            <p:cNvSpPr/>
            <p:nvPr/>
          </p:nvSpPr>
          <p:spPr>
            <a:xfrm rot="-9432399">
              <a:off x="4002316" y="-1544011"/>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78" name="Google Shape;678;p31"/>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79" name="Google Shape;679;p31"/>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80" name="Google Shape;680;p31"/>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81" name="Google Shape;681;p31"/>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82" name="Google Shape;682;p31"/>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83" name="Google Shape;683;p31"/>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grpSp>
      <p:sp>
        <p:nvSpPr>
          <p:cNvPr id="684" name="Google Shape;684;p31"/>
          <p:cNvSpPr/>
          <p:nvPr/>
        </p:nvSpPr>
        <p:spPr>
          <a:xfrm flipH="1">
            <a:off x="451714" y="3818561"/>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85" name="Google Shape;685;p31"/>
          <p:cNvSpPr/>
          <p:nvPr/>
        </p:nvSpPr>
        <p:spPr>
          <a:xfrm>
            <a:off x="9970006"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86" name="Google Shape;686;p31"/>
          <p:cNvSpPr/>
          <p:nvPr/>
        </p:nvSpPr>
        <p:spPr>
          <a:xfrm>
            <a:off x="5414447" y="7200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87" name="Google Shape;687;p31"/>
          <p:cNvSpPr/>
          <p:nvPr/>
        </p:nvSpPr>
        <p:spPr>
          <a:xfrm>
            <a:off x="1034947" y="7930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pic>
        <p:nvPicPr>
          <p:cNvPr id="688" name="Google Shape;688;p31"/>
          <p:cNvPicPr preferRelativeResize="0"/>
          <p:nvPr/>
        </p:nvPicPr>
        <p:blipFill>
          <a:blip r:embed="rId3">
            <a:alphaModFix/>
          </a:blip>
          <a:stretch>
            <a:fillRect/>
          </a:stretch>
        </p:blipFill>
        <p:spPr>
          <a:xfrm>
            <a:off x="10620469" y="-1416310"/>
            <a:ext cx="1328267" cy="2914713"/>
          </a:xfrm>
          <a:prstGeom prst="rect">
            <a:avLst/>
          </a:prstGeom>
          <a:noFill/>
          <a:ln>
            <a:noFill/>
          </a:ln>
        </p:spPr>
      </p:pic>
      <p:pic>
        <p:nvPicPr>
          <p:cNvPr id="689" name="Google Shape;689;p31"/>
          <p:cNvPicPr preferRelativeResize="0"/>
          <p:nvPr/>
        </p:nvPicPr>
        <p:blipFill>
          <a:blip r:embed="rId4">
            <a:alphaModFix/>
          </a:blip>
          <a:stretch>
            <a:fillRect/>
          </a:stretch>
        </p:blipFill>
        <p:spPr>
          <a:xfrm>
            <a:off x="10396491" y="716124"/>
            <a:ext cx="1671000" cy="1136733"/>
          </a:xfrm>
          <a:prstGeom prst="rect">
            <a:avLst/>
          </a:prstGeom>
          <a:noFill/>
          <a:ln>
            <a:noFill/>
          </a:ln>
        </p:spPr>
      </p:pic>
    </p:spTree>
    <p:extLst>
      <p:ext uri="{BB962C8B-B14F-4D97-AF65-F5344CB8AC3E}">
        <p14:creationId xmlns:p14="http://schemas.microsoft.com/office/powerpoint/2010/main" val="3447505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690"/>
        <p:cNvGrpSpPr/>
        <p:nvPr/>
      </p:nvGrpSpPr>
      <p:grpSpPr>
        <a:xfrm>
          <a:off x="0" y="0"/>
          <a:ext cx="0" cy="0"/>
          <a:chOff x="0" y="0"/>
          <a:chExt cx="0" cy="0"/>
        </a:xfrm>
      </p:grpSpPr>
      <p:grpSp>
        <p:nvGrpSpPr>
          <p:cNvPr id="691" name="Google Shape;691;p32"/>
          <p:cNvGrpSpPr/>
          <p:nvPr/>
        </p:nvGrpSpPr>
        <p:grpSpPr>
          <a:xfrm rot="5400000">
            <a:off x="2369912" y="-970737"/>
            <a:ext cx="5286533" cy="8940607"/>
            <a:chOff x="872085" y="-316506"/>
            <a:chExt cx="3036376" cy="5135132"/>
          </a:xfrm>
        </p:grpSpPr>
        <p:sp>
          <p:nvSpPr>
            <p:cNvPr id="692" name="Google Shape;692;p32"/>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93" name="Google Shape;693;p32"/>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94" name="Google Shape;694;p32"/>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95" name="Google Shape;695;p32"/>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96" name="Google Shape;696;p32"/>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97" name="Google Shape;697;p32"/>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98" name="Google Shape;698;p32"/>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grpSp>
      <p:sp>
        <p:nvSpPr>
          <p:cNvPr id="699" name="Google Shape;699;p32"/>
          <p:cNvSpPr/>
          <p:nvPr/>
        </p:nvSpPr>
        <p:spPr>
          <a:xfrm flipH="1">
            <a:off x="2097748" y="1834094"/>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l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700" name="Google Shape;700;p32"/>
          <p:cNvSpPr/>
          <p:nvPr/>
        </p:nvSpPr>
        <p:spPr>
          <a:xfrm>
            <a:off x="9970006"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701" name="Google Shape;701;p32"/>
          <p:cNvSpPr/>
          <p:nvPr/>
        </p:nvSpPr>
        <p:spPr>
          <a:xfrm>
            <a:off x="5414447" y="7200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702" name="Google Shape;702;p32"/>
          <p:cNvSpPr/>
          <p:nvPr/>
        </p:nvSpPr>
        <p:spPr>
          <a:xfrm>
            <a:off x="10958915" y="41903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pic>
        <p:nvPicPr>
          <p:cNvPr id="703" name="Google Shape;703;p32"/>
          <p:cNvPicPr preferRelativeResize="0"/>
          <p:nvPr/>
        </p:nvPicPr>
        <p:blipFill>
          <a:blip r:embed="rId2">
            <a:alphaModFix/>
          </a:blip>
          <a:stretch>
            <a:fillRect/>
          </a:stretch>
        </p:blipFill>
        <p:spPr>
          <a:xfrm rot="7204250">
            <a:off x="-70883" y="-754765"/>
            <a:ext cx="869467" cy="2691400"/>
          </a:xfrm>
          <a:prstGeom prst="rect">
            <a:avLst/>
          </a:prstGeom>
          <a:noFill/>
          <a:ln>
            <a:noFill/>
          </a:ln>
        </p:spPr>
      </p:pic>
      <p:pic>
        <p:nvPicPr>
          <p:cNvPr id="704" name="Google Shape;704;p32"/>
          <p:cNvPicPr preferRelativeResize="0"/>
          <p:nvPr/>
        </p:nvPicPr>
        <p:blipFill>
          <a:blip r:embed="rId3">
            <a:alphaModFix/>
          </a:blip>
          <a:stretch>
            <a:fillRect/>
          </a:stretch>
        </p:blipFill>
        <p:spPr>
          <a:xfrm>
            <a:off x="187722" y="387784"/>
            <a:ext cx="1645167" cy="1119167"/>
          </a:xfrm>
          <a:prstGeom prst="rect">
            <a:avLst/>
          </a:prstGeom>
          <a:noFill/>
          <a:ln>
            <a:noFill/>
          </a:ln>
        </p:spPr>
      </p:pic>
      <p:pic>
        <p:nvPicPr>
          <p:cNvPr id="705" name="Google Shape;705;p32"/>
          <p:cNvPicPr preferRelativeResize="0"/>
          <p:nvPr/>
        </p:nvPicPr>
        <p:blipFill>
          <a:blip r:embed="rId3">
            <a:alphaModFix/>
          </a:blip>
          <a:stretch>
            <a:fillRect/>
          </a:stretch>
        </p:blipFill>
        <p:spPr>
          <a:xfrm flipH="1">
            <a:off x="10472772" y="4939906"/>
            <a:ext cx="2617633" cy="1375833"/>
          </a:xfrm>
          <a:prstGeom prst="rect">
            <a:avLst/>
          </a:prstGeom>
          <a:noFill/>
          <a:ln>
            <a:noFill/>
          </a:ln>
        </p:spPr>
      </p:pic>
    </p:spTree>
    <p:extLst>
      <p:ext uri="{BB962C8B-B14F-4D97-AF65-F5344CB8AC3E}">
        <p14:creationId xmlns:p14="http://schemas.microsoft.com/office/powerpoint/2010/main" val="23694937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90800522"/>
      </p:ext>
    </p:extLst>
  </p:cSld>
  <p:clrMapOvr>
    <a:masterClrMapping/>
  </p:clrMapOvr>
  <p:transition spd="slow" advClick="0" advTm="2000">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637110"/>
      </p:ext>
    </p:extLst>
  </p:cSld>
  <p:clrMapOvr>
    <a:masterClrMapping/>
  </p:clrMapOvr>
  <p:transition spd="slow" advClick="0" advTm="2000">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lIns="91438" tIns="45719" rIns="91438" bIns="45719"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a:prstGeom prst="rect">
            <a:avLst/>
          </a:prstGeom>
        </p:spPr>
        <p:txBody>
          <a:bodyPr lIns="91438" tIns="45719" rIns="91438" bIns="45719"/>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2022/5/27</a:t>
            </a:fld>
            <a:endParaRPr lang="zh-CN" altLang="en-US" sz="1900">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2698149377"/>
      </p:ext>
    </p:extLst>
  </p:cSld>
  <p:clrMapOvr>
    <a:masterClrMapping/>
  </p:clrMapOvr>
  <p:transition spd="slow" advClick="0" advTm="2000">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8" tIns="45719" rIns="91438" bIns="45719"/>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2022/5/27</a:t>
            </a:fld>
            <a:endParaRPr lang="zh-CN" altLang="en-US" sz="1900">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933839884"/>
      </p:ext>
    </p:extLst>
  </p:cSld>
  <p:clrMapOvr>
    <a:masterClrMapping/>
  </p:clrMapOvr>
  <p:transition spd="slow" advClick="0" advTm="2000">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lIns="91438" tIns="45719" rIns="91438" bIns="45719"/>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2022/5/27</a:t>
            </a:fld>
            <a:endParaRPr lang="zh-CN" altLang="en-US" sz="1900">
              <a:solidFill>
                <a:prstClr val="black"/>
              </a:solidFill>
            </a:endParaRPr>
          </a:p>
        </p:txBody>
      </p:sp>
      <p:sp>
        <p:nvSpPr>
          <p:cNvPr id="8" name="页脚占位符 7"/>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9" name="灯片编号占位符 8"/>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155357799"/>
      </p:ext>
    </p:extLst>
  </p:cSld>
  <p:clrMapOvr>
    <a:masterClrMapping/>
  </p:clrMapOvr>
  <p:transition spd="slow" advClick="0" advTm="2000">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8" tIns="45719" rIns="91438" bIns="45719"/>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2022/5/27</a:t>
            </a:fld>
            <a:endParaRPr lang="zh-CN" altLang="en-US" sz="1900">
              <a:solidFill>
                <a:prstClr val="black"/>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1938566889"/>
      </p:ext>
    </p:extLst>
  </p:cSld>
  <p:clrMapOvr>
    <a:masterClrMapping/>
  </p:clrMapOvr>
  <p:transition spd="slow" advClick="0" advTm="200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2022/5/27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2022/5/27</a:t>
            </a:fld>
            <a:endParaRPr lang="zh-CN" altLang="en-US" sz="1900">
              <a:solidFill>
                <a:prstClr val="black"/>
              </a:solidFill>
            </a:endParaRPr>
          </a:p>
        </p:txBody>
      </p:sp>
      <p:sp>
        <p:nvSpPr>
          <p:cNvPr id="3" name="页脚占位符 2"/>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2200760922"/>
      </p:ext>
    </p:extLst>
  </p:cSld>
  <p:clrMapOvr>
    <a:masterClrMapping/>
  </p:clrMapOvr>
  <p:transition spd="slow" advClick="0" advTm="2000">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lIns="91438" tIns="45719" rIns="91438" bIns="45719"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2022/5/27</a:t>
            </a:fld>
            <a:endParaRPr lang="zh-CN" altLang="en-US" sz="1900">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2891238440"/>
      </p:ext>
    </p:extLst>
  </p:cSld>
  <p:clrMapOvr>
    <a:masterClrMapping/>
  </p:clrMapOvr>
  <p:transition spd="slow" advClick="0" advTm="2000">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lIns="91438" tIns="45719" rIns="91438" bIns="45719"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lIns="91438" tIns="45719" rIns="91438" bIns="45719"/>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2022/5/27</a:t>
            </a:fld>
            <a:endParaRPr lang="zh-CN" altLang="en-US" sz="1900">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2150726486"/>
      </p:ext>
    </p:extLst>
  </p:cSld>
  <p:clrMapOvr>
    <a:masterClrMapping/>
  </p:clrMapOvr>
  <p:transition spd="slow" advClick="0" advTm="2000">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8" tIns="45719" rIns="91438" bIns="45719"/>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9"/>
          </a:xfrm>
          <a:prstGeom prst="rect">
            <a:avLst/>
          </a:prstGeom>
        </p:spPr>
        <p:txBody>
          <a:bodyPr vert="eaVert"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2022/5/27</a:t>
            </a:fld>
            <a:endParaRPr lang="zh-CN" altLang="en-US" sz="1900">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2443098687"/>
      </p:ext>
    </p:extLst>
  </p:cSld>
  <p:clrMapOvr>
    <a:masterClrMapping/>
  </p:clrMapOvr>
  <p:transition spd="slow" advClick="0" advTm="2000">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lIns="91438" tIns="45719" rIns="91438" bIns="45719"/>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a:prstGeom prst="rect">
            <a:avLst/>
          </a:prstGeom>
        </p:spPr>
        <p:txBody>
          <a:bodyPr vert="eaVert"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2022/5/27</a:t>
            </a:fld>
            <a:endParaRPr lang="zh-CN" altLang="en-US" sz="1900">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321595075"/>
      </p:ext>
    </p:extLst>
  </p:cSld>
  <p:clrMapOvr>
    <a:masterClrMapping/>
  </p:clrMapOvr>
  <p:transition spd="slow" advClick="0" advTm="2000">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582542"/>
      </p:ext>
    </p:extLst>
  </p:cSld>
  <p:clrMapOvr>
    <a:masterClrMapping/>
  </p:clrMapOvr>
  <p:transition spd="slow" advClick="0" advTm="2000">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2260067" y="3109367"/>
            <a:ext cx="7672000" cy="14352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600"/>
              <a:buNone/>
              <a:defRPr sz="67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2" name="Google Shape;32;p3"/>
          <p:cNvSpPr txBox="1">
            <a:spLocks noGrp="1"/>
          </p:cNvSpPr>
          <p:nvPr>
            <p:ph type="title" idx="2" hasCustomPrompt="1"/>
          </p:nvPr>
        </p:nvSpPr>
        <p:spPr>
          <a:xfrm>
            <a:off x="5332228" y="1682167"/>
            <a:ext cx="1508000" cy="11224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3" name="Google Shape;33;p3"/>
          <p:cNvSpPr txBox="1">
            <a:spLocks noGrp="1"/>
          </p:cNvSpPr>
          <p:nvPr>
            <p:ph type="subTitle" idx="1"/>
          </p:nvPr>
        </p:nvSpPr>
        <p:spPr>
          <a:xfrm>
            <a:off x="4204200" y="4481033"/>
            <a:ext cx="3783600" cy="9512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 name="Google Shape;34;p3"/>
          <p:cNvSpPr/>
          <p:nvPr/>
        </p:nvSpPr>
        <p:spPr>
          <a:xfrm flipH="1">
            <a:off x="3859560" y="450900"/>
            <a:ext cx="248055" cy="275216"/>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 name="Google Shape;35;p3"/>
          <p:cNvSpPr/>
          <p:nvPr/>
        </p:nvSpPr>
        <p:spPr>
          <a:xfrm flipH="1">
            <a:off x="8058547" y="462111"/>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6" name="Google Shape;36;p3"/>
          <p:cNvSpPr/>
          <p:nvPr/>
        </p:nvSpPr>
        <p:spPr>
          <a:xfrm rot="-5400000" flipH="1">
            <a:off x="2334329" y="873197"/>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 name="Google Shape;37;p3"/>
          <p:cNvSpPr/>
          <p:nvPr/>
        </p:nvSpPr>
        <p:spPr>
          <a:xfrm rot="-1747020" flipH="1">
            <a:off x="10667954" y="2796083"/>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 name="Google Shape;38;p3"/>
          <p:cNvSpPr/>
          <p:nvPr/>
        </p:nvSpPr>
        <p:spPr>
          <a:xfrm rot="-5400000" flipH="1">
            <a:off x="11150741" y="4136441"/>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 name="Google Shape;39;p3"/>
          <p:cNvSpPr/>
          <p:nvPr/>
        </p:nvSpPr>
        <p:spPr>
          <a:xfrm rot="-198679" flipH="1">
            <a:off x="8768173" y="5197457"/>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 name="Google Shape;40;p3"/>
          <p:cNvSpPr/>
          <p:nvPr/>
        </p:nvSpPr>
        <p:spPr>
          <a:xfrm rot="-684224" flipH="1">
            <a:off x="4306470" y="5532425"/>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 name="Google Shape;41;p3"/>
          <p:cNvSpPr/>
          <p:nvPr/>
        </p:nvSpPr>
        <p:spPr>
          <a:xfrm rot="-5400000" flipH="1">
            <a:off x="10908293" y="5800046"/>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 name="Google Shape;42;p3"/>
          <p:cNvSpPr/>
          <p:nvPr/>
        </p:nvSpPr>
        <p:spPr>
          <a:xfrm rot="4032399" flipH="1">
            <a:off x="8894262" y="6363640"/>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 name="Google Shape;43;p3"/>
          <p:cNvSpPr/>
          <p:nvPr/>
        </p:nvSpPr>
        <p:spPr>
          <a:xfrm flipH="1">
            <a:off x="1630769"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 name="Google Shape;44;p3"/>
          <p:cNvSpPr/>
          <p:nvPr/>
        </p:nvSpPr>
        <p:spPr>
          <a:xfrm flipH="1">
            <a:off x="10107947" y="1830611"/>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 name="Google Shape;45;p3"/>
          <p:cNvSpPr/>
          <p:nvPr/>
        </p:nvSpPr>
        <p:spPr>
          <a:xfrm flipH="1">
            <a:off x="2900408" y="1893118"/>
            <a:ext cx="143457" cy="127765"/>
          </a:xfrm>
          <a:custGeom>
            <a:avLst/>
            <a:gdLst/>
            <a:ahLst/>
            <a:cxnLst/>
            <a:rect l="l" t="t" r="r" b="b"/>
            <a:pathLst>
              <a:path w="2514" h="2239" extrusionOk="0">
                <a:moveTo>
                  <a:pt x="1251" y="0"/>
                </a:moveTo>
                <a:cubicBezTo>
                  <a:pt x="1072" y="0"/>
                  <a:pt x="1084" y="250"/>
                  <a:pt x="1061" y="393"/>
                </a:cubicBezTo>
                <a:cubicBezTo>
                  <a:pt x="1001" y="667"/>
                  <a:pt x="644" y="905"/>
                  <a:pt x="239" y="976"/>
                </a:cubicBezTo>
                <a:cubicBezTo>
                  <a:pt x="156" y="1000"/>
                  <a:pt x="48" y="1012"/>
                  <a:pt x="13" y="1072"/>
                </a:cubicBezTo>
                <a:cubicBezTo>
                  <a:pt x="1" y="1119"/>
                  <a:pt x="48" y="1167"/>
                  <a:pt x="108" y="1191"/>
                </a:cubicBezTo>
                <a:cubicBezTo>
                  <a:pt x="168" y="1215"/>
                  <a:pt x="239" y="1226"/>
                  <a:pt x="310" y="1238"/>
                </a:cubicBezTo>
                <a:cubicBezTo>
                  <a:pt x="560" y="1286"/>
                  <a:pt x="751" y="1405"/>
                  <a:pt x="882" y="1560"/>
                </a:cubicBezTo>
                <a:cubicBezTo>
                  <a:pt x="1001" y="1703"/>
                  <a:pt x="1061" y="1869"/>
                  <a:pt x="1084" y="2036"/>
                </a:cubicBezTo>
                <a:cubicBezTo>
                  <a:pt x="1096" y="2119"/>
                  <a:pt x="1132" y="2227"/>
                  <a:pt x="1251" y="2238"/>
                </a:cubicBezTo>
                <a:cubicBezTo>
                  <a:pt x="1382" y="2227"/>
                  <a:pt x="1418" y="2119"/>
                  <a:pt x="1430" y="2036"/>
                </a:cubicBezTo>
                <a:cubicBezTo>
                  <a:pt x="1453" y="1869"/>
                  <a:pt x="1513" y="1703"/>
                  <a:pt x="1632" y="1560"/>
                </a:cubicBezTo>
                <a:cubicBezTo>
                  <a:pt x="1751" y="1405"/>
                  <a:pt x="1953" y="1286"/>
                  <a:pt x="2192" y="1238"/>
                </a:cubicBezTo>
                <a:cubicBezTo>
                  <a:pt x="2263" y="1226"/>
                  <a:pt x="2346" y="1215"/>
                  <a:pt x="2406" y="1191"/>
                </a:cubicBezTo>
                <a:cubicBezTo>
                  <a:pt x="2465" y="1167"/>
                  <a:pt x="2513" y="1119"/>
                  <a:pt x="2489" y="1072"/>
                </a:cubicBezTo>
                <a:cubicBezTo>
                  <a:pt x="2465" y="1012"/>
                  <a:pt x="2358" y="1000"/>
                  <a:pt x="2275" y="976"/>
                </a:cubicBezTo>
                <a:cubicBezTo>
                  <a:pt x="1870" y="905"/>
                  <a:pt x="1525" y="667"/>
                  <a:pt x="1477" y="393"/>
                </a:cubicBezTo>
                <a:cubicBezTo>
                  <a:pt x="1453" y="250"/>
                  <a:pt x="1430" y="0"/>
                  <a:pt x="1251" y="0"/>
                </a:cubicBezTo>
                <a:close/>
              </a:path>
            </a:pathLst>
          </a:custGeom>
          <a:solidFill>
            <a:srgbClr val="FE676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 name="Google Shape;46;p3"/>
          <p:cNvSpPr/>
          <p:nvPr/>
        </p:nvSpPr>
        <p:spPr>
          <a:xfrm flipH="1">
            <a:off x="480008" y="2587426"/>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 name="Google Shape;47;p3"/>
          <p:cNvSpPr/>
          <p:nvPr/>
        </p:nvSpPr>
        <p:spPr>
          <a:xfrm flipH="1">
            <a:off x="1242657" y="3746337"/>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48" name="Google Shape;48;p3"/>
          <p:cNvPicPr preferRelativeResize="0"/>
          <p:nvPr/>
        </p:nvPicPr>
        <p:blipFill>
          <a:blip r:embed="rId2">
            <a:alphaModFix/>
          </a:blip>
          <a:stretch>
            <a:fillRect/>
          </a:stretch>
        </p:blipFill>
        <p:spPr>
          <a:xfrm rot="5400000">
            <a:off x="-3615" y="3629843"/>
            <a:ext cx="3231764" cy="3224551"/>
          </a:xfrm>
          <a:prstGeom prst="rect">
            <a:avLst/>
          </a:prstGeom>
          <a:noFill/>
          <a:ln>
            <a:noFill/>
          </a:ln>
        </p:spPr>
      </p:pic>
      <p:pic>
        <p:nvPicPr>
          <p:cNvPr id="49" name="Google Shape;49;p3"/>
          <p:cNvPicPr preferRelativeResize="0"/>
          <p:nvPr/>
        </p:nvPicPr>
        <p:blipFill>
          <a:blip r:embed="rId2">
            <a:alphaModFix/>
          </a:blip>
          <a:stretch>
            <a:fillRect/>
          </a:stretch>
        </p:blipFill>
        <p:spPr>
          <a:xfrm rot="-5400000">
            <a:off x="8963854" y="3613"/>
            <a:ext cx="3231764" cy="3224551"/>
          </a:xfrm>
          <a:prstGeom prst="rect">
            <a:avLst/>
          </a:prstGeom>
          <a:noFill/>
          <a:ln>
            <a:noFill/>
          </a:ln>
        </p:spPr>
      </p:pic>
      <p:pic>
        <p:nvPicPr>
          <p:cNvPr id="50" name="Google Shape;50;p3"/>
          <p:cNvPicPr preferRelativeResize="0"/>
          <p:nvPr/>
        </p:nvPicPr>
        <p:blipFill>
          <a:blip r:embed="rId3">
            <a:alphaModFix/>
          </a:blip>
          <a:stretch>
            <a:fillRect/>
          </a:stretch>
        </p:blipFill>
        <p:spPr>
          <a:xfrm>
            <a:off x="-369733" y="720000"/>
            <a:ext cx="1793400" cy="1220000"/>
          </a:xfrm>
          <a:prstGeom prst="rect">
            <a:avLst/>
          </a:prstGeom>
          <a:noFill/>
          <a:ln>
            <a:noFill/>
          </a:ln>
        </p:spPr>
      </p:pic>
      <p:pic>
        <p:nvPicPr>
          <p:cNvPr id="51" name="Google Shape;51;p3"/>
          <p:cNvPicPr preferRelativeResize="0"/>
          <p:nvPr/>
        </p:nvPicPr>
        <p:blipFill>
          <a:blip r:embed="rId4">
            <a:alphaModFix/>
          </a:blip>
          <a:stretch>
            <a:fillRect/>
          </a:stretch>
        </p:blipFill>
        <p:spPr>
          <a:xfrm>
            <a:off x="9697234" y="4669770"/>
            <a:ext cx="3069533" cy="1468233"/>
          </a:xfrm>
          <a:prstGeom prst="rect">
            <a:avLst/>
          </a:prstGeom>
          <a:noFill/>
          <a:ln>
            <a:noFill/>
          </a:ln>
        </p:spPr>
      </p:pic>
    </p:spTree>
    <p:extLst>
      <p:ext uri="{BB962C8B-B14F-4D97-AF65-F5344CB8AC3E}">
        <p14:creationId xmlns:p14="http://schemas.microsoft.com/office/powerpoint/2010/main" val="29300878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2"/>
        <p:cNvGrpSpPr/>
        <p:nvPr/>
      </p:nvGrpSpPr>
      <p:grpSpPr>
        <a:xfrm>
          <a:off x="0" y="0"/>
          <a:ext cx="0" cy="0"/>
          <a:chOff x="0" y="0"/>
          <a:chExt cx="0" cy="0"/>
        </a:xfrm>
      </p:grpSpPr>
      <p:pic>
        <p:nvPicPr>
          <p:cNvPr id="53" name="Google Shape;53;p4"/>
          <p:cNvPicPr preferRelativeResize="0"/>
          <p:nvPr/>
        </p:nvPicPr>
        <p:blipFill>
          <a:blip r:embed="rId2">
            <a:alphaModFix/>
          </a:blip>
          <a:stretch>
            <a:fillRect/>
          </a:stretch>
        </p:blipFill>
        <p:spPr>
          <a:xfrm>
            <a:off x="10590769" y="-1777611"/>
            <a:ext cx="1328267" cy="2914713"/>
          </a:xfrm>
          <a:prstGeom prst="rect">
            <a:avLst/>
          </a:prstGeom>
          <a:noFill/>
          <a:ln>
            <a:noFill/>
          </a:ln>
        </p:spPr>
      </p:pic>
      <p:sp>
        <p:nvSpPr>
          <p:cNvPr id="54" name="Google Shape;54;p4"/>
          <p:cNvSpPr txBox="1">
            <a:spLocks noGrp="1"/>
          </p:cNvSpPr>
          <p:nvPr>
            <p:ph type="body" idx="1"/>
          </p:nvPr>
        </p:nvSpPr>
        <p:spPr>
          <a:xfrm>
            <a:off x="960000" y="1536633"/>
            <a:ext cx="10272000" cy="4601200"/>
          </a:xfrm>
          <a:prstGeom prst="rect">
            <a:avLst/>
          </a:prstGeom>
          <a:noFill/>
        </p:spPr>
        <p:txBody>
          <a:bodyPr spcFirstLastPara="1" wrap="square" lIns="121897" tIns="121897" rIns="121897" bIns="121897" anchor="ctr" anchorCtr="0">
            <a:noAutofit/>
          </a:bodyPr>
          <a:lstStyle>
            <a:lvl1pPr marL="609585" lvl="0" indent="-423323">
              <a:spcBef>
                <a:spcPts val="0"/>
              </a:spcBef>
              <a:spcAft>
                <a:spcPts val="0"/>
              </a:spcAft>
              <a:buSzPts val="1400"/>
              <a:buFont typeface="Hind"/>
              <a:buChar char="●"/>
              <a:defRPr sz="1600"/>
            </a:lvl1pPr>
            <a:lvl2pPr marL="1219170" lvl="1" indent="-423323">
              <a:spcBef>
                <a:spcPts val="0"/>
              </a:spcBef>
              <a:spcAft>
                <a:spcPts val="0"/>
              </a:spcAft>
              <a:buClr>
                <a:schemeClr val="accent4"/>
              </a:buClr>
              <a:buSzPts val="1400"/>
              <a:buFont typeface="Hind"/>
              <a:buChar char="○"/>
              <a:defRPr/>
            </a:lvl2pPr>
            <a:lvl3pPr marL="1828754" lvl="2" indent="-423323">
              <a:spcBef>
                <a:spcPts val="0"/>
              </a:spcBef>
              <a:spcAft>
                <a:spcPts val="0"/>
              </a:spcAft>
              <a:buClr>
                <a:schemeClr val="accent4"/>
              </a:buClr>
              <a:buSzPts val="1400"/>
              <a:buFont typeface="Hind"/>
              <a:buChar char="■"/>
              <a:defRPr/>
            </a:lvl3pPr>
            <a:lvl4pPr marL="2438339" lvl="3" indent="-423323">
              <a:spcBef>
                <a:spcPts val="0"/>
              </a:spcBef>
              <a:spcAft>
                <a:spcPts val="0"/>
              </a:spcAft>
              <a:buClr>
                <a:schemeClr val="accent4"/>
              </a:buClr>
              <a:buSzPts val="1400"/>
              <a:buFont typeface="Hind"/>
              <a:buChar char="●"/>
              <a:defRPr/>
            </a:lvl4pPr>
            <a:lvl5pPr marL="3047924" lvl="4" indent="-423323">
              <a:spcBef>
                <a:spcPts val="0"/>
              </a:spcBef>
              <a:spcAft>
                <a:spcPts val="0"/>
              </a:spcAft>
              <a:buClr>
                <a:schemeClr val="accent4"/>
              </a:buClr>
              <a:buSzPts val="1400"/>
              <a:buFont typeface="Hind"/>
              <a:buChar char="○"/>
              <a:defRPr/>
            </a:lvl5pPr>
            <a:lvl6pPr marL="3657509" lvl="5" indent="-423323">
              <a:spcBef>
                <a:spcPts val="0"/>
              </a:spcBef>
              <a:spcAft>
                <a:spcPts val="0"/>
              </a:spcAft>
              <a:buClr>
                <a:schemeClr val="accent4"/>
              </a:buClr>
              <a:buSzPts val="1400"/>
              <a:buFont typeface="Hind"/>
              <a:buChar char="■"/>
              <a:defRPr/>
            </a:lvl6pPr>
            <a:lvl7pPr marL="4267093" lvl="6" indent="-423323">
              <a:spcBef>
                <a:spcPts val="0"/>
              </a:spcBef>
              <a:spcAft>
                <a:spcPts val="0"/>
              </a:spcAft>
              <a:buClr>
                <a:schemeClr val="accent4"/>
              </a:buClr>
              <a:buSzPts val="1400"/>
              <a:buFont typeface="Hind"/>
              <a:buChar char="●"/>
              <a:defRPr/>
            </a:lvl7pPr>
            <a:lvl8pPr marL="4876678" lvl="7" indent="-423323">
              <a:spcBef>
                <a:spcPts val="0"/>
              </a:spcBef>
              <a:spcAft>
                <a:spcPts val="0"/>
              </a:spcAft>
              <a:buClr>
                <a:schemeClr val="accent4"/>
              </a:buClr>
              <a:buSzPts val="1400"/>
              <a:buFont typeface="Hind"/>
              <a:buChar char="○"/>
              <a:defRPr/>
            </a:lvl8pPr>
            <a:lvl9pPr marL="5486263" lvl="8" indent="-423323">
              <a:spcBef>
                <a:spcPts val="0"/>
              </a:spcBef>
              <a:spcAft>
                <a:spcPts val="0"/>
              </a:spcAft>
              <a:buClr>
                <a:schemeClr val="accent4"/>
              </a:buClr>
              <a:buSzPts val="1400"/>
              <a:buFont typeface="Hind"/>
              <a:buChar char="■"/>
              <a:defRPr/>
            </a:lvl9pPr>
          </a:lstStyle>
          <a:p>
            <a:endParaRPr/>
          </a:p>
        </p:txBody>
      </p:sp>
      <p:sp>
        <p:nvSpPr>
          <p:cNvPr id="55" name="Google Shape;55;p4"/>
          <p:cNvSpPr/>
          <p:nvPr/>
        </p:nvSpPr>
        <p:spPr>
          <a:xfrm rot="5400000">
            <a:off x="9221825" y="6328439"/>
            <a:ext cx="207595" cy="92796"/>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 name="Google Shape;56;p4"/>
          <p:cNvSpPr/>
          <p:nvPr/>
        </p:nvSpPr>
        <p:spPr>
          <a:xfrm rot="5400000">
            <a:off x="11478096" y="5629896"/>
            <a:ext cx="130229" cy="187949"/>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 name="Google Shape;57;p4"/>
          <p:cNvSpPr/>
          <p:nvPr/>
        </p:nvSpPr>
        <p:spPr>
          <a:xfrm>
            <a:off x="11108320" y="3232626"/>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 name="Google Shape;58;p4"/>
          <p:cNvSpPr/>
          <p:nvPr/>
        </p:nvSpPr>
        <p:spPr>
          <a:xfrm>
            <a:off x="9791733" y="797454"/>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59" name="Google Shape;59;p4"/>
          <p:cNvPicPr preferRelativeResize="0"/>
          <p:nvPr/>
        </p:nvPicPr>
        <p:blipFill>
          <a:blip r:embed="rId3">
            <a:alphaModFix/>
          </a:blip>
          <a:stretch>
            <a:fillRect/>
          </a:stretch>
        </p:blipFill>
        <p:spPr>
          <a:xfrm>
            <a:off x="10366791" y="354824"/>
            <a:ext cx="1671000" cy="1136733"/>
          </a:xfrm>
          <a:prstGeom prst="rect">
            <a:avLst/>
          </a:prstGeom>
          <a:noFill/>
          <a:ln>
            <a:noFill/>
          </a:ln>
        </p:spPr>
      </p:pic>
      <p:sp>
        <p:nvSpPr>
          <p:cNvPr id="60" name="Google Shape;60;p4"/>
          <p:cNvSpPr txBox="1">
            <a:spLocks noGrp="1"/>
          </p:cNvSpPr>
          <p:nvPr>
            <p:ph type="title"/>
          </p:nvPr>
        </p:nvSpPr>
        <p:spPr>
          <a:xfrm>
            <a:off x="960000" y="720000"/>
            <a:ext cx="10272000" cy="763600"/>
          </a:xfrm>
          <a:prstGeom prst="rect">
            <a:avLst/>
          </a:prstGeom>
        </p:spPr>
        <p:txBody>
          <a:bodyPr spcFirstLastPara="1" wrap="square" lIns="121897" tIns="121897" rIns="121897" bIns="121897"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1" name="Google Shape;61;p4"/>
          <p:cNvSpPr/>
          <p:nvPr/>
        </p:nvSpPr>
        <p:spPr>
          <a:xfrm rot="4058146">
            <a:off x="11524554" y="2311154"/>
            <a:ext cx="185809" cy="136137"/>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 name="Google Shape;62;p4"/>
          <p:cNvSpPr/>
          <p:nvPr/>
        </p:nvSpPr>
        <p:spPr>
          <a:xfrm rot="5400000" flipH="1">
            <a:off x="10786093" y="6072484"/>
            <a:ext cx="133192" cy="131057"/>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3462970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3"/>
        <p:cNvGrpSpPr/>
        <p:nvPr/>
      </p:nvGrpSpPr>
      <p:grpSpPr>
        <a:xfrm>
          <a:off x="0" y="0"/>
          <a:ext cx="0" cy="0"/>
          <a:chOff x="0" y="0"/>
          <a:chExt cx="0" cy="0"/>
        </a:xfrm>
      </p:grpSpPr>
      <p:sp>
        <p:nvSpPr>
          <p:cNvPr id="64" name="Google Shape;64;p5"/>
          <p:cNvSpPr txBox="1">
            <a:spLocks noGrp="1"/>
          </p:cNvSpPr>
          <p:nvPr>
            <p:ph type="title"/>
          </p:nvPr>
        </p:nvSpPr>
        <p:spPr>
          <a:xfrm>
            <a:off x="960000" y="720000"/>
            <a:ext cx="10272000" cy="7636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65" name="Google Shape;65;p5"/>
          <p:cNvSpPr txBox="1">
            <a:spLocks noGrp="1"/>
          </p:cNvSpPr>
          <p:nvPr>
            <p:ph type="subTitle" idx="1"/>
          </p:nvPr>
        </p:nvSpPr>
        <p:spPr>
          <a:xfrm>
            <a:off x="1879833" y="5108733"/>
            <a:ext cx="3736000" cy="9512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5"/>
          <p:cNvSpPr txBox="1">
            <a:spLocks noGrp="1"/>
          </p:cNvSpPr>
          <p:nvPr>
            <p:ph type="subTitle" idx="2"/>
          </p:nvPr>
        </p:nvSpPr>
        <p:spPr>
          <a:xfrm>
            <a:off x="6576099" y="5108733"/>
            <a:ext cx="3736000" cy="9512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5"/>
          <p:cNvSpPr txBox="1">
            <a:spLocks noGrp="1"/>
          </p:cNvSpPr>
          <p:nvPr>
            <p:ph type="subTitle" idx="3"/>
          </p:nvPr>
        </p:nvSpPr>
        <p:spPr>
          <a:xfrm>
            <a:off x="1879833" y="4648200"/>
            <a:ext cx="3736000" cy="592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Clr>
                <a:schemeClr val="dk1"/>
              </a:buClr>
              <a:buSzPts val="2000"/>
              <a:buNone/>
              <a:defRPr sz="27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700">
                <a:solidFill>
                  <a:schemeClr val="dk1"/>
                </a:solidFill>
              </a:defRPr>
            </a:lvl2pPr>
            <a:lvl3pPr lvl="2" algn="ctr" rtl="0">
              <a:lnSpc>
                <a:spcPct val="100000"/>
              </a:lnSpc>
              <a:spcBef>
                <a:spcPts val="0"/>
              </a:spcBef>
              <a:spcAft>
                <a:spcPts val="0"/>
              </a:spcAft>
              <a:buClr>
                <a:schemeClr val="dk1"/>
              </a:buClr>
              <a:buSzPts val="2000"/>
              <a:buNone/>
              <a:defRPr sz="2700">
                <a:solidFill>
                  <a:schemeClr val="dk1"/>
                </a:solidFill>
              </a:defRPr>
            </a:lvl3pPr>
            <a:lvl4pPr lvl="3" algn="ctr" rtl="0">
              <a:lnSpc>
                <a:spcPct val="100000"/>
              </a:lnSpc>
              <a:spcBef>
                <a:spcPts val="0"/>
              </a:spcBef>
              <a:spcAft>
                <a:spcPts val="0"/>
              </a:spcAft>
              <a:buClr>
                <a:schemeClr val="dk1"/>
              </a:buClr>
              <a:buSzPts val="2000"/>
              <a:buNone/>
              <a:defRPr sz="2700">
                <a:solidFill>
                  <a:schemeClr val="dk1"/>
                </a:solidFill>
              </a:defRPr>
            </a:lvl4pPr>
            <a:lvl5pPr lvl="4" algn="ctr" rtl="0">
              <a:lnSpc>
                <a:spcPct val="100000"/>
              </a:lnSpc>
              <a:spcBef>
                <a:spcPts val="0"/>
              </a:spcBef>
              <a:spcAft>
                <a:spcPts val="0"/>
              </a:spcAft>
              <a:buClr>
                <a:schemeClr val="dk1"/>
              </a:buClr>
              <a:buSzPts val="2000"/>
              <a:buNone/>
              <a:defRPr sz="2700">
                <a:solidFill>
                  <a:schemeClr val="dk1"/>
                </a:solidFill>
              </a:defRPr>
            </a:lvl5pPr>
            <a:lvl6pPr lvl="5" algn="ctr" rtl="0">
              <a:lnSpc>
                <a:spcPct val="100000"/>
              </a:lnSpc>
              <a:spcBef>
                <a:spcPts val="0"/>
              </a:spcBef>
              <a:spcAft>
                <a:spcPts val="0"/>
              </a:spcAft>
              <a:buClr>
                <a:schemeClr val="dk1"/>
              </a:buClr>
              <a:buSzPts val="2000"/>
              <a:buNone/>
              <a:defRPr sz="2700">
                <a:solidFill>
                  <a:schemeClr val="dk1"/>
                </a:solidFill>
              </a:defRPr>
            </a:lvl6pPr>
            <a:lvl7pPr lvl="6" algn="ctr" rtl="0">
              <a:lnSpc>
                <a:spcPct val="100000"/>
              </a:lnSpc>
              <a:spcBef>
                <a:spcPts val="0"/>
              </a:spcBef>
              <a:spcAft>
                <a:spcPts val="0"/>
              </a:spcAft>
              <a:buClr>
                <a:schemeClr val="dk1"/>
              </a:buClr>
              <a:buSzPts val="2000"/>
              <a:buNone/>
              <a:defRPr sz="2700">
                <a:solidFill>
                  <a:schemeClr val="dk1"/>
                </a:solidFill>
              </a:defRPr>
            </a:lvl7pPr>
            <a:lvl8pPr lvl="7" algn="ctr" rtl="0">
              <a:lnSpc>
                <a:spcPct val="100000"/>
              </a:lnSpc>
              <a:spcBef>
                <a:spcPts val="0"/>
              </a:spcBef>
              <a:spcAft>
                <a:spcPts val="0"/>
              </a:spcAft>
              <a:buClr>
                <a:schemeClr val="dk1"/>
              </a:buClr>
              <a:buSzPts val="2000"/>
              <a:buNone/>
              <a:defRPr sz="2700">
                <a:solidFill>
                  <a:schemeClr val="dk1"/>
                </a:solidFill>
              </a:defRPr>
            </a:lvl8pPr>
            <a:lvl9pPr lvl="8" algn="ctr" rtl="0">
              <a:lnSpc>
                <a:spcPct val="100000"/>
              </a:lnSpc>
              <a:spcBef>
                <a:spcPts val="0"/>
              </a:spcBef>
              <a:spcAft>
                <a:spcPts val="0"/>
              </a:spcAft>
              <a:buClr>
                <a:schemeClr val="dk1"/>
              </a:buClr>
              <a:buSzPts val="2000"/>
              <a:buNone/>
              <a:defRPr sz="2700">
                <a:solidFill>
                  <a:schemeClr val="dk1"/>
                </a:solidFill>
              </a:defRPr>
            </a:lvl9pPr>
          </a:lstStyle>
          <a:p>
            <a:endParaRPr/>
          </a:p>
        </p:txBody>
      </p:sp>
      <p:sp>
        <p:nvSpPr>
          <p:cNvPr id="68" name="Google Shape;68;p5"/>
          <p:cNvSpPr txBox="1">
            <a:spLocks noGrp="1"/>
          </p:cNvSpPr>
          <p:nvPr>
            <p:ph type="subTitle" idx="4"/>
          </p:nvPr>
        </p:nvSpPr>
        <p:spPr>
          <a:xfrm>
            <a:off x="6576099" y="4648200"/>
            <a:ext cx="3736000" cy="592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Clr>
                <a:schemeClr val="dk1"/>
              </a:buClr>
              <a:buSzPts val="2000"/>
              <a:buNone/>
              <a:defRPr sz="27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700">
                <a:solidFill>
                  <a:schemeClr val="dk1"/>
                </a:solidFill>
              </a:defRPr>
            </a:lvl2pPr>
            <a:lvl3pPr lvl="2" algn="ctr" rtl="0">
              <a:lnSpc>
                <a:spcPct val="100000"/>
              </a:lnSpc>
              <a:spcBef>
                <a:spcPts val="0"/>
              </a:spcBef>
              <a:spcAft>
                <a:spcPts val="0"/>
              </a:spcAft>
              <a:buClr>
                <a:schemeClr val="dk1"/>
              </a:buClr>
              <a:buSzPts val="2000"/>
              <a:buNone/>
              <a:defRPr sz="2700">
                <a:solidFill>
                  <a:schemeClr val="dk1"/>
                </a:solidFill>
              </a:defRPr>
            </a:lvl3pPr>
            <a:lvl4pPr lvl="3" algn="ctr" rtl="0">
              <a:lnSpc>
                <a:spcPct val="100000"/>
              </a:lnSpc>
              <a:spcBef>
                <a:spcPts val="0"/>
              </a:spcBef>
              <a:spcAft>
                <a:spcPts val="0"/>
              </a:spcAft>
              <a:buClr>
                <a:schemeClr val="dk1"/>
              </a:buClr>
              <a:buSzPts val="2000"/>
              <a:buNone/>
              <a:defRPr sz="2700">
                <a:solidFill>
                  <a:schemeClr val="dk1"/>
                </a:solidFill>
              </a:defRPr>
            </a:lvl4pPr>
            <a:lvl5pPr lvl="4" algn="ctr" rtl="0">
              <a:lnSpc>
                <a:spcPct val="100000"/>
              </a:lnSpc>
              <a:spcBef>
                <a:spcPts val="0"/>
              </a:spcBef>
              <a:spcAft>
                <a:spcPts val="0"/>
              </a:spcAft>
              <a:buClr>
                <a:schemeClr val="dk1"/>
              </a:buClr>
              <a:buSzPts val="2000"/>
              <a:buNone/>
              <a:defRPr sz="2700">
                <a:solidFill>
                  <a:schemeClr val="dk1"/>
                </a:solidFill>
              </a:defRPr>
            </a:lvl5pPr>
            <a:lvl6pPr lvl="5" algn="ctr" rtl="0">
              <a:lnSpc>
                <a:spcPct val="100000"/>
              </a:lnSpc>
              <a:spcBef>
                <a:spcPts val="0"/>
              </a:spcBef>
              <a:spcAft>
                <a:spcPts val="0"/>
              </a:spcAft>
              <a:buClr>
                <a:schemeClr val="dk1"/>
              </a:buClr>
              <a:buSzPts val="2000"/>
              <a:buNone/>
              <a:defRPr sz="2700">
                <a:solidFill>
                  <a:schemeClr val="dk1"/>
                </a:solidFill>
              </a:defRPr>
            </a:lvl6pPr>
            <a:lvl7pPr lvl="6" algn="ctr" rtl="0">
              <a:lnSpc>
                <a:spcPct val="100000"/>
              </a:lnSpc>
              <a:spcBef>
                <a:spcPts val="0"/>
              </a:spcBef>
              <a:spcAft>
                <a:spcPts val="0"/>
              </a:spcAft>
              <a:buClr>
                <a:schemeClr val="dk1"/>
              </a:buClr>
              <a:buSzPts val="2000"/>
              <a:buNone/>
              <a:defRPr sz="2700">
                <a:solidFill>
                  <a:schemeClr val="dk1"/>
                </a:solidFill>
              </a:defRPr>
            </a:lvl7pPr>
            <a:lvl8pPr lvl="7" algn="ctr" rtl="0">
              <a:lnSpc>
                <a:spcPct val="100000"/>
              </a:lnSpc>
              <a:spcBef>
                <a:spcPts val="0"/>
              </a:spcBef>
              <a:spcAft>
                <a:spcPts val="0"/>
              </a:spcAft>
              <a:buClr>
                <a:schemeClr val="dk1"/>
              </a:buClr>
              <a:buSzPts val="2000"/>
              <a:buNone/>
              <a:defRPr sz="2700">
                <a:solidFill>
                  <a:schemeClr val="dk1"/>
                </a:solidFill>
              </a:defRPr>
            </a:lvl8pPr>
            <a:lvl9pPr lvl="8" algn="ctr" rtl="0">
              <a:lnSpc>
                <a:spcPct val="100000"/>
              </a:lnSpc>
              <a:spcBef>
                <a:spcPts val="0"/>
              </a:spcBef>
              <a:spcAft>
                <a:spcPts val="0"/>
              </a:spcAft>
              <a:buClr>
                <a:schemeClr val="dk1"/>
              </a:buClr>
              <a:buSzPts val="2000"/>
              <a:buNone/>
              <a:defRPr sz="2700">
                <a:solidFill>
                  <a:schemeClr val="dk1"/>
                </a:solidFill>
              </a:defRPr>
            </a:lvl9pPr>
          </a:lstStyle>
          <a:p>
            <a:endParaRPr/>
          </a:p>
        </p:txBody>
      </p:sp>
      <p:sp>
        <p:nvSpPr>
          <p:cNvPr id="69" name="Google Shape;69;p5"/>
          <p:cNvSpPr/>
          <p:nvPr/>
        </p:nvSpPr>
        <p:spPr>
          <a:xfrm rot="-4032455">
            <a:off x="4760159" y="6363638"/>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 name="Google Shape;70;p5"/>
          <p:cNvSpPr/>
          <p:nvPr/>
        </p:nvSpPr>
        <p:spPr>
          <a:xfrm rot="5400000">
            <a:off x="658801" y="4186738"/>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 name="Google Shape;71;p5"/>
          <p:cNvSpPr/>
          <p:nvPr/>
        </p:nvSpPr>
        <p:spPr>
          <a:xfrm rot="5400000">
            <a:off x="930187" y="5540810"/>
            <a:ext cx="210167" cy="15051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 name="Google Shape;72;p5"/>
          <p:cNvSpPr/>
          <p:nvPr/>
        </p:nvSpPr>
        <p:spPr>
          <a:xfrm rot="5400000">
            <a:off x="10444315" y="598163"/>
            <a:ext cx="138731"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73" name="Google Shape;73;p5"/>
          <p:cNvPicPr preferRelativeResize="0"/>
          <p:nvPr/>
        </p:nvPicPr>
        <p:blipFill>
          <a:blip r:embed="rId2">
            <a:alphaModFix/>
          </a:blip>
          <a:stretch>
            <a:fillRect/>
          </a:stretch>
        </p:blipFill>
        <p:spPr>
          <a:xfrm rot="7199991">
            <a:off x="-1110563" y="168564"/>
            <a:ext cx="3665528" cy="1730845"/>
          </a:xfrm>
          <a:prstGeom prst="rect">
            <a:avLst/>
          </a:prstGeom>
          <a:noFill/>
          <a:ln>
            <a:noFill/>
          </a:ln>
        </p:spPr>
      </p:pic>
      <p:pic>
        <p:nvPicPr>
          <p:cNvPr id="74" name="Google Shape;74;p5"/>
          <p:cNvPicPr preferRelativeResize="0"/>
          <p:nvPr/>
        </p:nvPicPr>
        <p:blipFill>
          <a:blip r:embed="rId2">
            <a:alphaModFix/>
          </a:blip>
          <a:stretch>
            <a:fillRect/>
          </a:stretch>
        </p:blipFill>
        <p:spPr>
          <a:xfrm rot="-2700008">
            <a:off x="9920271" y="4923399"/>
            <a:ext cx="3665528" cy="1730845"/>
          </a:xfrm>
          <a:prstGeom prst="rect">
            <a:avLst/>
          </a:prstGeom>
          <a:noFill/>
          <a:ln>
            <a:noFill/>
          </a:ln>
        </p:spPr>
      </p:pic>
      <p:sp>
        <p:nvSpPr>
          <p:cNvPr id="75" name="Google Shape;75;p5"/>
          <p:cNvSpPr/>
          <p:nvPr/>
        </p:nvSpPr>
        <p:spPr>
          <a:xfrm>
            <a:off x="11427238" y="12919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 name="Google Shape;76;p5"/>
          <p:cNvSpPr/>
          <p:nvPr/>
        </p:nvSpPr>
        <p:spPr>
          <a:xfrm>
            <a:off x="10936281" y="2046777"/>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 name="Google Shape;77;p5"/>
          <p:cNvSpPr/>
          <p:nvPr/>
        </p:nvSpPr>
        <p:spPr>
          <a:xfrm rot="1746969">
            <a:off x="10637095" y="3697615"/>
            <a:ext cx="130229" cy="18795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 name="Google Shape;78;p5"/>
          <p:cNvSpPr/>
          <p:nvPr/>
        </p:nvSpPr>
        <p:spPr>
          <a:xfrm>
            <a:off x="1158714" y="2953678"/>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41913836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9"/>
        <p:cNvGrpSpPr/>
        <p:nvPr/>
      </p:nvGrpSpPr>
      <p:grpSpPr>
        <a:xfrm>
          <a:off x="0" y="0"/>
          <a:ext cx="0" cy="0"/>
          <a:chOff x="0" y="0"/>
          <a:chExt cx="0" cy="0"/>
        </a:xfrm>
      </p:grpSpPr>
      <p:pic>
        <p:nvPicPr>
          <p:cNvPr id="80" name="Google Shape;80;p6"/>
          <p:cNvPicPr preferRelativeResize="0"/>
          <p:nvPr/>
        </p:nvPicPr>
        <p:blipFill>
          <a:blip r:embed="rId2">
            <a:alphaModFix/>
          </a:blip>
          <a:stretch>
            <a:fillRect/>
          </a:stretch>
        </p:blipFill>
        <p:spPr>
          <a:xfrm rot="7204250">
            <a:off x="-70883" y="-754765"/>
            <a:ext cx="869467" cy="2691400"/>
          </a:xfrm>
          <a:prstGeom prst="rect">
            <a:avLst/>
          </a:prstGeom>
          <a:noFill/>
          <a:ln>
            <a:noFill/>
          </a:ln>
        </p:spPr>
      </p:pic>
      <p:pic>
        <p:nvPicPr>
          <p:cNvPr id="81" name="Google Shape;81;p6"/>
          <p:cNvPicPr preferRelativeResize="0"/>
          <p:nvPr/>
        </p:nvPicPr>
        <p:blipFill>
          <a:blip r:embed="rId3">
            <a:alphaModFix/>
          </a:blip>
          <a:stretch>
            <a:fillRect/>
          </a:stretch>
        </p:blipFill>
        <p:spPr>
          <a:xfrm>
            <a:off x="187721" y="387784"/>
            <a:ext cx="1645167" cy="1119167"/>
          </a:xfrm>
          <a:prstGeom prst="rect">
            <a:avLst/>
          </a:prstGeom>
          <a:noFill/>
          <a:ln>
            <a:noFill/>
          </a:ln>
        </p:spPr>
      </p:pic>
      <p:sp>
        <p:nvSpPr>
          <p:cNvPr id="82" name="Google Shape;82;p6"/>
          <p:cNvSpPr txBox="1">
            <a:spLocks noGrp="1"/>
          </p:cNvSpPr>
          <p:nvPr>
            <p:ph type="title"/>
          </p:nvPr>
        </p:nvSpPr>
        <p:spPr>
          <a:xfrm>
            <a:off x="960000" y="720000"/>
            <a:ext cx="10272000" cy="7636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83" name="Google Shape;83;p6"/>
          <p:cNvGrpSpPr/>
          <p:nvPr/>
        </p:nvGrpSpPr>
        <p:grpSpPr>
          <a:xfrm rot="5400000">
            <a:off x="2981758" y="-2323822"/>
            <a:ext cx="6378597" cy="11263771"/>
            <a:chOff x="463599" y="-1667091"/>
            <a:chExt cx="3663615" cy="6469466"/>
          </a:xfrm>
        </p:grpSpPr>
        <p:sp>
          <p:nvSpPr>
            <p:cNvPr id="84" name="Google Shape;84;p6"/>
            <p:cNvSpPr/>
            <p:nvPr/>
          </p:nvSpPr>
          <p:spPr>
            <a:xfrm rot="-5201321">
              <a:off x="2690723" y="-1678718"/>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5" name="Google Shape;85;p6"/>
            <p:cNvSpPr/>
            <p:nvPr/>
          </p:nvSpPr>
          <p:spPr>
            <a:xfrm rot="-9432399">
              <a:off x="4002316" y="3474522"/>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6" name="Google Shape;86;p6"/>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 name="Google Shape;87;p6"/>
            <p:cNvSpPr/>
            <p:nvPr/>
          </p:nvSpPr>
          <p:spPr>
            <a:xfrm>
              <a:off x="3694447" y="461546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8" name="Google Shape;88;p6"/>
            <p:cNvSpPr/>
            <p:nvPr/>
          </p:nvSpPr>
          <p:spPr>
            <a:xfrm>
              <a:off x="463599"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9" name="Google Shape;89;p6"/>
            <p:cNvSpPr/>
            <p:nvPr/>
          </p:nvSpPr>
          <p:spPr>
            <a:xfrm rot="-4715776">
              <a:off x="3711525" y="-151919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 name="Google Shape;90;p6"/>
            <p:cNvSpPr/>
            <p:nvPr/>
          </p:nvSpPr>
          <p:spPr>
            <a:xfrm>
              <a:off x="3905507" y="2658234"/>
              <a:ext cx="6401" cy="3693"/>
            </a:xfrm>
            <a:custGeom>
              <a:avLst/>
              <a:gdLst/>
              <a:ahLst/>
              <a:cxnLst/>
              <a:rect l="l" t="t" r="r" b="b"/>
              <a:pathLst>
                <a:path w="156" h="90" extrusionOk="0">
                  <a:moveTo>
                    <a:pt x="76" y="1"/>
                  </a:moveTo>
                  <a:cubicBezTo>
                    <a:pt x="43" y="1"/>
                    <a:pt x="16" y="22"/>
                    <a:pt x="0" y="53"/>
                  </a:cubicBezTo>
                  <a:cubicBezTo>
                    <a:pt x="36" y="53"/>
                    <a:pt x="72" y="77"/>
                    <a:pt x="96" y="89"/>
                  </a:cubicBezTo>
                  <a:cubicBezTo>
                    <a:pt x="119" y="89"/>
                    <a:pt x="143" y="89"/>
                    <a:pt x="155" y="65"/>
                  </a:cubicBezTo>
                  <a:cubicBezTo>
                    <a:pt x="155" y="42"/>
                    <a:pt x="143" y="30"/>
                    <a:pt x="131" y="18"/>
                  </a:cubicBezTo>
                  <a:cubicBezTo>
                    <a:pt x="112" y="6"/>
                    <a:pt x="93" y="1"/>
                    <a:pt x="76" y="1"/>
                  </a:cubicBezTo>
                  <a:close/>
                </a:path>
              </a:pathLst>
            </a:custGeom>
            <a:solidFill>
              <a:srgbClr val="FFC29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 name="Google Shape;91;p6"/>
            <p:cNvSpPr/>
            <p:nvPr/>
          </p:nvSpPr>
          <p:spPr>
            <a:xfrm rot="-3652980">
              <a:off x="1615293" y="4604721"/>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2" name="Google Shape;92;p6"/>
          <p:cNvGrpSpPr/>
          <p:nvPr/>
        </p:nvGrpSpPr>
        <p:grpSpPr>
          <a:xfrm>
            <a:off x="11120437" y="448604"/>
            <a:ext cx="553767" cy="637433"/>
            <a:chOff x="-1159325" y="2189850"/>
            <a:chExt cx="415325" cy="478075"/>
          </a:xfrm>
        </p:grpSpPr>
        <p:sp>
          <p:nvSpPr>
            <p:cNvPr id="93" name="Google Shape;93;p6"/>
            <p:cNvSpPr/>
            <p:nvPr/>
          </p:nvSpPr>
          <p:spPr>
            <a:xfrm>
              <a:off x="-853275" y="2518450"/>
              <a:ext cx="109275" cy="149475"/>
            </a:xfrm>
            <a:custGeom>
              <a:avLst/>
              <a:gdLst/>
              <a:ahLst/>
              <a:cxnLst/>
              <a:rect l="l" t="t" r="r" b="b"/>
              <a:pathLst>
                <a:path w="4371" h="5979" extrusionOk="0">
                  <a:moveTo>
                    <a:pt x="1775" y="1"/>
                  </a:moveTo>
                  <a:cubicBezTo>
                    <a:pt x="1752" y="1"/>
                    <a:pt x="1727" y="3"/>
                    <a:pt x="1702" y="7"/>
                  </a:cubicBezTo>
                  <a:cubicBezTo>
                    <a:pt x="1502" y="41"/>
                    <a:pt x="1469" y="241"/>
                    <a:pt x="1502" y="441"/>
                  </a:cubicBezTo>
                  <a:cubicBezTo>
                    <a:pt x="1502" y="508"/>
                    <a:pt x="1502" y="574"/>
                    <a:pt x="1535" y="608"/>
                  </a:cubicBezTo>
                  <a:cubicBezTo>
                    <a:pt x="1602" y="1108"/>
                    <a:pt x="1469" y="1542"/>
                    <a:pt x="1235" y="1942"/>
                  </a:cubicBezTo>
                  <a:cubicBezTo>
                    <a:pt x="1035" y="2342"/>
                    <a:pt x="768" y="2676"/>
                    <a:pt x="334" y="2809"/>
                  </a:cubicBezTo>
                  <a:cubicBezTo>
                    <a:pt x="201" y="2843"/>
                    <a:pt x="134" y="2876"/>
                    <a:pt x="1" y="2909"/>
                  </a:cubicBezTo>
                  <a:cubicBezTo>
                    <a:pt x="34" y="3043"/>
                    <a:pt x="34" y="3143"/>
                    <a:pt x="34" y="3209"/>
                  </a:cubicBezTo>
                  <a:cubicBezTo>
                    <a:pt x="34" y="3543"/>
                    <a:pt x="201" y="3676"/>
                    <a:pt x="535" y="3710"/>
                  </a:cubicBezTo>
                  <a:cubicBezTo>
                    <a:pt x="601" y="3710"/>
                    <a:pt x="635" y="3743"/>
                    <a:pt x="701" y="3743"/>
                  </a:cubicBezTo>
                  <a:cubicBezTo>
                    <a:pt x="1168" y="3777"/>
                    <a:pt x="1469" y="4010"/>
                    <a:pt x="1602" y="4477"/>
                  </a:cubicBezTo>
                  <a:cubicBezTo>
                    <a:pt x="1735" y="4877"/>
                    <a:pt x="1835" y="5278"/>
                    <a:pt x="2002" y="5711"/>
                  </a:cubicBezTo>
                  <a:cubicBezTo>
                    <a:pt x="2036" y="5811"/>
                    <a:pt x="2202" y="5978"/>
                    <a:pt x="2302" y="5978"/>
                  </a:cubicBezTo>
                  <a:cubicBezTo>
                    <a:pt x="2503" y="5978"/>
                    <a:pt x="2703" y="5945"/>
                    <a:pt x="2736" y="5678"/>
                  </a:cubicBezTo>
                  <a:cubicBezTo>
                    <a:pt x="2736" y="5511"/>
                    <a:pt x="2769" y="5344"/>
                    <a:pt x="2769" y="5144"/>
                  </a:cubicBezTo>
                  <a:cubicBezTo>
                    <a:pt x="2803" y="4911"/>
                    <a:pt x="2870" y="4644"/>
                    <a:pt x="2903" y="4377"/>
                  </a:cubicBezTo>
                  <a:cubicBezTo>
                    <a:pt x="2936" y="4244"/>
                    <a:pt x="2970" y="4110"/>
                    <a:pt x="3003" y="3977"/>
                  </a:cubicBezTo>
                  <a:cubicBezTo>
                    <a:pt x="3036" y="3910"/>
                    <a:pt x="3070" y="3843"/>
                    <a:pt x="3103" y="3810"/>
                  </a:cubicBezTo>
                  <a:cubicBezTo>
                    <a:pt x="3070" y="3576"/>
                    <a:pt x="3203" y="3443"/>
                    <a:pt x="3370" y="3310"/>
                  </a:cubicBezTo>
                  <a:lnTo>
                    <a:pt x="3770" y="2909"/>
                  </a:lnTo>
                  <a:cubicBezTo>
                    <a:pt x="3804" y="2742"/>
                    <a:pt x="3870" y="2642"/>
                    <a:pt x="4070" y="2642"/>
                  </a:cubicBezTo>
                  <a:cubicBezTo>
                    <a:pt x="4170" y="2642"/>
                    <a:pt x="4271" y="2576"/>
                    <a:pt x="4371" y="2542"/>
                  </a:cubicBezTo>
                  <a:cubicBezTo>
                    <a:pt x="4337" y="2009"/>
                    <a:pt x="4337" y="1975"/>
                    <a:pt x="3804" y="1942"/>
                  </a:cubicBezTo>
                  <a:cubicBezTo>
                    <a:pt x="3236" y="1909"/>
                    <a:pt x="2836" y="1708"/>
                    <a:pt x="2603" y="1175"/>
                  </a:cubicBezTo>
                  <a:cubicBezTo>
                    <a:pt x="2436" y="874"/>
                    <a:pt x="2302" y="608"/>
                    <a:pt x="2169" y="307"/>
                  </a:cubicBezTo>
                  <a:cubicBezTo>
                    <a:pt x="2081" y="103"/>
                    <a:pt x="1943" y="1"/>
                    <a:pt x="177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 name="Google Shape;94;p6"/>
            <p:cNvSpPr/>
            <p:nvPr/>
          </p:nvSpPr>
          <p:spPr>
            <a:xfrm>
              <a:off x="-759025" y="2582000"/>
              <a:ext cx="15025" cy="9200"/>
            </a:xfrm>
            <a:custGeom>
              <a:avLst/>
              <a:gdLst/>
              <a:ahLst/>
              <a:cxnLst/>
              <a:rect l="l" t="t" r="r" b="b"/>
              <a:pathLst>
                <a:path w="601" h="368" extrusionOk="0">
                  <a:moveTo>
                    <a:pt x="601" y="0"/>
                  </a:moveTo>
                  <a:lnTo>
                    <a:pt x="601" y="0"/>
                  </a:lnTo>
                  <a:cubicBezTo>
                    <a:pt x="501" y="34"/>
                    <a:pt x="400" y="100"/>
                    <a:pt x="300" y="100"/>
                  </a:cubicBezTo>
                  <a:cubicBezTo>
                    <a:pt x="100" y="100"/>
                    <a:pt x="34" y="200"/>
                    <a:pt x="0" y="367"/>
                  </a:cubicBezTo>
                  <a:cubicBezTo>
                    <a:pt x="267" y="334"/>
                    <a:pt x="501" y="301"/>
                    <a:pt x="601" y="0"/>
                  </a:cubicBezTo>
                  <a:close/>
                </a:path>
              </a:pathLst>
            </a:custGeom>
            <a:solidFill>
              <a:srgbClr val="D1ACD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5" name="Google Shape;95;p6"/>
            <p:cNvSpPr/>
            <p:nvPr/>
          </p:nvSpPr>
          <p:spPr>
            <a:xfrm>
              <a:off x="-776550" y="2601175"/>
              <a:ext cx="10875" cy="12525"/>
            </a:xfrm>
            <a:custGeom>
              <a:avLst/>
              <a:gdLst/>
              <a:ahLst/>
              <a:cxnLst/>
              <a:rect l="l" t="t" r="r" b="b"/>
              <a:pathLst>
                <a:path w="435" h="501" extrusionOk="0">
                  <a:moveTo>
                    <a:pt x="301" y="1"/>
                  </a:moveTo>
                  <a:cubicBezTo>
                    <a:pt x="134" y="134"/>
                    <a:pt x="1" y="267"/>
                    <a:pt x="34" y="501"/>
                  </a:cubicBezTo>
                  <a:lnTo>
                    <a:pt x="434" y="1"/>
                  </a:lnTo>
                  <a:close/>
                </a:path>
              </a:pathLst>
            </a:custGeom>
            <a:solidFill>
              <a:srgbClr val="EADBF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 name="Google Shape;96;p6"/>
            <p:cNvSpPr/>
            <p:nvPr/>
          </p:nvSpPr>
          <p:spPr>
            <a:xfrm>
              <a:off x="-769050" y="2591175"/>
              <a:ext cx="10050" cy="10025"/>
            </a:xfrm>
            <a:custGeom>
              <a:avLst/>
              <a:gdLst/>
              <a:ahLst/>
              <a:cxnLst/>
              <a:rect l="l" t="t" r="r" b="b"/>
              <a:pathLst>
                <a:path w="402" h="401" extrusionOk="0">
                  <a:moveTo>
                    <a:pt x="401" y="0"/>
                  </a:moveTo>
                  <a:lnTo>
                    <a:pt x="1" y="401"/>
                  </a:lnTo>
                  <a:lnTo>
                    <a:pt x="134" y="401"/>
                  </a:lnTo>
                  <a:lnTo>
                    <a:pt x="401" y="0"/>
                  </a:lnTo>
                  <a:close/>
                </a:path>
              </a:pathLst>
            </a:custGeom>
            <a:solidFill>
              <a:srgbClr val="DCC0E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7" name="Google Shape;97;p6"/>
            <p:cNvSpPr/>
            <p:nvPr/>
          </p:nvSpPr>
          <p:spPr>
            <a:xfrm>
              <a:off x="-780725" y="2617850"/>
              <a:ext cx="2525" cy="10025"/>
            </a:xfrm>
            <a:custGeom>
              <a:avLst/>
              <a:gdLst/>
              <a:ahLst/>
              <a:cxnLst/>
              <a:rect l="l" t="t" r="r" b="b"/>
              <a:pathLst>
                <a:path w="101" h="401" extrusionOk="0">
                  <a:moveTo>
                    <a:pt x="1" y="401"/>
                  </a:moveTo>
                  <a:cubicBezTo>
                    <a:pt x="34" y="268"/>
                    <a:pt x="68" y="134"/>
                    <a:pt x="101" y="1"/>
                  </a:cubicBezTo>
                  <a:cubicBezTo>
                    <a:pt x="68" y="134"/>
                    <a:pt x="34" y="268"/>
                    <a:pt x="1" y="401"/>
                  </a:cubicBezTo>
                  <a:close/>
                </a:path>
              </a:pathLst>
            </a:custGeom>
            <a:solidFill>
              <a:srgbClr val="EADBF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8" name="Google Shape;98;p6"/>
            <p:cNvSpPr/>
            <p:nvPr/>
          </p:nvSpPr>
          <p:spPr>
            <a:xfrm>
              <a:off x="-778225" y="2613675"/>
              <a:ext cx="2550" cy="4200"/>
            </a:xfrm>
            <a:custGeom>
              <a:avLst/>
              <a:gdLst/>
              <a:ahLst/>
              <a:cxnLst/>
              <a:rect l="l" t="t" r="r" b="b"/>
              <a:pathLst>
                <a:path w="102" h="168" extrusionOk="0">
                  <a:moveTo>
                    <a:pt x="1" y="168"/>
                  </a:moveTo>
                  <a:cubicBezTo>
                    <a:pt x="34" y="101"/>
                    <a:pt x="68" y="68"/>
                    <a:pt x="101" y="1"/>
                  </a:cubicBezTo>
                  <a:cubicBezTo>
                    <a:pt x="68" y="68"/>
                    <a:pt x="34" y="101"/>
                    <a:pt x="1" y="168"/>
                  </a:cubicBezTo>
                  <a:close/>
                </a:path>
              </a:pathLst>
            </a:custGeom>
            <a:solidFill>
              <a:srgbClr val="EADBF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99" name="Google Shape;99;p6"/>
            <p:cNvGrpSpPr/>
            <p:nvPr/>
          </p:nvGrpSpPr>
          <p:grpSpPr>
            <a:xfrm>
              <a:off x="-1159325" y="2189850"/>
              <a:ext cx="147625" cy="176325"/>
              <a:chOff x="-1159325" y="2189850"/>
              <a:chExt cx="147625" cy="176325"/>
            </a:xfrm>
          </p:grpSpPr>
          <p:sp>
            <p:nvSpPr>
              <p:cNvPr id="100" name="Google Shape;100;p6"/>
              <p:cNvSpPr/>
              <p:nvPr/>
            </p:nvSpPr>
            <p:spPr>
              <a:xfrm>
                <a:off x="-1159325" y="2189850"/>
                <a:ext cx="147625" cy="173675"/>
              </a:xfrm>
              <a:custGeom>
                <a:avLst/>
                <a:gdLst/>
                <a:ahLst/>
                <a:cxnLst/>
                <a:rect l="l" t="t" r="r" b="b"/>
                <a:pathLst>
                  <a:path w="5905" h="6947" extrusionOk="0">
                    <a:moveTo>
                      <a:pt x="2836" y="2177"/>
                    </a:moveTo>
                    <a:cubicBezTo>
                      <a:pt x="2869" y="2177"/>
                      <a:pt x="2869" y="2210"/>
                      <a:pt x="2903" y="2210"/>
                    </a:cubicBezTo>
                    <a:cubicBezTo>
                      <a:pt x="2869" y="2243"/>
                      <a:pt x="2869" y="2277"/>
                      <a:pt x="2869" y="2277"/>
                    </a:cubicBezTo>
                    <a:cubicBezTo>
                      <a:pt x="2836" y="2277"/>
                      <a:pt x="2803" y="2243"/>
                      <a:pt x="2803" y="2243"/>
                    </a:cubicBezTo>
                    <a:cubicBezTo>
                      <a:pt x="2803" y="2210"/>
                      <a:pt x="2836" y="2210"/>
                      <a:pt x="2836" y="2177"/>
                    </a:cubicBezTo>
                    <a:close/>
                    <a:moveTo>
                      <a:pt x="1569" y="3578"/>
                    </a:moveTo>
                    <a:cubicBezTo>
                      <a:pt x="1602" y="3611"/>
                      <a:pt x="1635" y="3611"/>
                      <a:pt x="1702" y="3611"/>
                    </a:cubicBezTo>
                    <a:cubicBezTo>
                      <a:pt x="1669" y="3644"/>
                      <a:pt x="1669" y="3644"/>
                      <a:pt x="1635" y="3678"/>
                    </a:cubicBezTo>
                    <a:cubicBezTo>
                      <a:pt x="1602" y="3711"/>
                      <a:pt x="1535" y="3744"/>
                      <a:pt x="1468" y="3778"/>
                    </a:cubicBezTo>
                    <a:cubicBezTo>
                      <a:pt x="1402" y="3744"/>
                      <a:pt x="1368" y="3711"/>
                      <a:pt x="1235" y="3611"/>
                    </a:cubicBezTo>
                    <a:cubicBezTo>
                      <a:pt x="1402" y="3611"/>
                      <a:pt x="1468" y="3611"/>
                      <a:pt x="1569" y="3578"/>
                    </a:cubicBezTo>
                    <a:close/>
                    <a:moveTo>
                      <a:pt x="2694" y="4515"/>
                    </a:moveTo>
                    <a:cubicBezTo>
                      <a:pt x="2747" y="4515"/>
                      <a:pt x="2797" y="4557"/>
                      <a:pt x="2903" y="4645"/>
                    </a:cubicBezTo>
                    <a:cubicBezTo>
                      <a:pt x="2769" y="4645"/>
                      <a:pt x="2669" y="4612"/>
                      <a:pt x="2503" y="4612"/>
                    </a:cubicBezTo>
                    <a:cubicBezTo>
                      <a:pt x="2597" y="4549"/>
                      <a:pt x="2647" y="4515"/>
                      <a:pt x="2694" y="4515"/>
                    </a:cubicBezTo>
                    <a:close/>
                    <a:moveTo>
                      <a:pt x="2903" y="4645"/>
                    </a:moveTo>
                    <a:lnTo>
                      <a:pt x="2903" y="4645"/>
                    </a:lnTo>
                    <a:cubicBezTo>
                      <a:pt x="2936" y="4678"/>
                      <a:pt x="2970" y="4712"/>
                      <a:pt x="3003" y="4745"/>
                    </a:cubicBezTo>
                    <a:cubicBezTo>
                      <a:pt x="3003" y="4779"/>
                      <a:pt x="3036" y="4812"/>
                      <a:pt x="3070" y="4879"/>
                    </a:cubicBezTo>
                    <a:cubicBezTo>
                      <a:pt x="3036" y="4845"/>
                      <a:pt x="3003" y="4845"/>
                      <a:pt x="3003" y="4845"/>
                    </a:cubicBezTo>
                    <a:cubicBezTo>
                      <a:pt x="2970" y="4779"/>
                      <a:pt x="2936" y="4712"/>
                      <a:pt x="2903" y="4645"/>
                    </a:cubicBezTo>
                    <a:close/>
                    <a:moveTo>
                      <a:pt x="2949" y="1"/>
                    </a:moveTo>
                    <a:cubicBezTo>
                      <a:pt x="2674" y="1"/>
                      <a:pt x="2588" y="99"/>
                      <a:pt x="2503" y="442"/>
                    </a:cubicBezTo>
                    <a:cubicBezTo>
                      <a:pt x="2402" y="842"/>
                      <a:pt x="2336" y="1243"/>
                      <a:pt x="2202" y="1643"/>
                    </a:cubicBezTo>
                    <a:cubicBezTo>
                      <a:pt x="2002" y="2343"/>
                      <a:pt x="1702" y="2977"/>
                      <a:pt x="1001" y="3344"/>
                    </a:cubicBezTo>
                    <a:cubicBezTo>
                      <a:pt x="735" y="3478"/>
                      <a:pt x="468" y="3578"/>
                      <a:pt x="201" y="3744"/>
                    </a:cubicBezTo>
                    <a:cubicBezTo>
                      <a:pt x="134" y="3778"/>
                      <a:pt x="1" y="3878"/>
                      <a:pt x="1" y="3978"/>
                    </a:cubicBezTo>
                    <a:cubicBezTo>
                      <a:pt x="34" y="4078"/>
                      <a:pt x="101" y="4178"/>
                      <a:pt x="201" y="4278"/>
                    </a:cubicBezTo>
                    <a:cubicBezTo>
                      <a:pt x="268" y="4312"/>
                      <a:pt x="368" y="4345"/>
                      <a:pt x="468" y="4345"/>
                    </a:cubicBezTo>
                    <a:cubicBezTo>
                      <a:pt x="868" y="4345"/>
                      <a:pt x="1202" y="4545"/>
                      <a:pt x="1535" y="4712"/>
                    </a:cubicBezTo>
                    <a:cubicBezTo>
                      <a:pt x="2002" y="4945"/>
                      <a:pt x="2302" y="5279"/>
                      <a:pt x="2436" y="5779"/>
                    </a:cubicBezTo>
                    <a:cubicBezTo>
                      <a:pt x="2536" y="6113"/>
                      <a:pt x="2669" y="6446"/>
                      <a:pt x="2803" y="6747"/>
                    </a:cubicBezTo>
                    <a:cubicBezTo>
                      <a:pt x="2970" y="6813"/>
                      <a:pt x="3103" y="6880"/>
                      <a:pt x="3236" y="6947"/>
                    </a:cubicBezTo>
                    <a:cubicBezTo>
                      <a:pt x="3303" y="6847"/>
                      <a:pt x="3437" y="6747"/>
                      <a:pt x="3437" y="6680"/>
                    </a:cubicBezTo>
                    <a:cubicBezTo>
                      <a:pt x="3403" y="6180"/>
                      <a:pt x="3703" y="5813"/>
                      <a:pt x="3837" y="5379"/>
                    </a:cubicBezTo>
                    <a:cubicBezTo>
                      <a:pt x="4037" y="4745"/>
                      <a:pt x="4704" y="4645"/>
                      <a:pt x="5004" y="4178"/>
                    </a:cubicBezTo>
                    <a:cubicBezTo>
                      <a:pt x="5023" y="4179"/>
                      <a:pt x="5040" y="4180"/>
                      <a:pt x="5057" y="4180"/>
                    </a:cubicBezTo>
                    <a:cubicBezTo>
                      <a:pt x="5538" y="4180"/>
                      <a:pt x="5551" y="3734"/>
                      <a:pt x="5905" y="3444"/>
                    </a:cubicBezTo>
                    <a:cubicBezTo>
                      <a:pt x="5605" y="3344"/>
                      <a:pt x="5438" y="3244"/>
                      <a:pt x="5238" y="3211"/>
                    </a:cubicBezTo>
                    <a:cubicBezTo>
                      <a:pt x="4804" y="3144"/>
                      <a:pt x="4504" y="2911"/>
                      <a:pt x="4270" y="2577"/>
                    </a:cubicBezTo>
                    <a:cubicBezTo>
                      <a:pt x="3670" y="1810"/>
                      <a:pt x="3403" y="909"/>
                      <a:pt x="3103" y="8"/>
                    </a:cubicBezTo>
                    <a:cubicBezTo>
                      <a:pt x="3046" y="4"/>
                      <a:pt x="2995" y="1"/>
                      <a:pt x="2949"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1" name="Google Shape;101;p6"/>
              <p:cNvSpPr/>
              <p:nvPr/>
            </p:nvSpPr>
            <p:spPr>
              <a:xfrm>
                <a:off x="-1089275" y="2358500"/>
                <a:ext cx="10875" cy="7675"/>
              </a:xfrm>
              <a:custGeom>
                <a:avLst/>
                <a:gdLst/>
                <a:ahLst/>
                <a:cxnLst/>
                <a:rect l="l" t="t" r="r" b="b"/>
                <a:pathLst>
                  <a:path w="435" h="307" extrusionOk="0">
                    <a:moveTo>
                      <a:pt x="1" y="1"/>
                    </a:moveTo>
                    <a:cubicBezTo>
                      <a:pt x="72" y="120"/>
                      <a:pt x="127" y="307"/>
                      <a:pt x="249" y="307"/>
                    </a:cubicBezTo>
                    <a:cubicBezTo>
                      <a:pt x="298" y="307"/>
                      <a:pt x="358" y="277"/>
                      <a:pt x="434" y="201"/>
                    </a:cubicBezTo>
                    <a:cubicBezTo>
                      <a:pt x="301" y="134"/>
                      <a:pt x="168" y="67"/>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2" name="Google Shape;102;p6"/>
              <p:cNvSpPr/>
              <p:nvPr/>
            </p:nvSpPr>
            <p:spPr>
              <a:xfrm>
                <a:off x="-1096775" y="2302725"/>
                <a:ext cx="10025" cy="3275"/>
              </a:xfrm>
              <a:custGeom>
                <a:avLst/>
                <a:gdLst/>
                <a:ahLst/>
                <a:cxnLst/>
                <a:rect l="l" t="t" r="r" b="b"/>
                <a:pathLst>
                  <a:path w="401" h="131" extrusionOk="0">
                    <a:moveTo>
                      <a:pt x="192" y="0"/>
                    </a:moveTo>
                    <a:cubicBezTo>
                      <a:pt x="145" y="0"/>
                      <a:pt x="95" y="34"/>
                      <a:pt x="1" y="97"/>
                    </a:cubicBezTo>
                    <a:cubicBezTo>
                      <a:pt x="167" y="97"/>
                      <a:pt x="267" y="130"/>
                      <a:pt x="401" y="130"/>
                    </a:cubicBezTo>
                    <a:cubicBezTo>
                      <a:pt x="295" y="42"/>
                      <a:pt x="245" y="0"/>
                      <a:pt x="192" y="0"/>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3" name="Google Shape;103;p6"/>
              <p:cNvSpPr/>
              <p:nvPr/>
            </p:nvSpPr>
            <p:spPr>
              <a:xfrm>
                <a:off x="-1128475" y="2279275"/>
                <a:ext cx="8375" cy="5025"/>
              </a:xfrm>
              <a:custGeom>
                <a:avLst/>
                <a:gdLst/>
                <a:ahLst/>
                <a:cxnLst/>
                <a:rect l="l" t="t" r="r" b="b"/>
                <a:pathLst>
                  <a:path w="335" h="201" extrusionOk="0">
                    <a:moveTo>
                      <a:pt x="335" y="1"/>
                    </a:moveTo>
                    <a:cubicBezTo>
                      <a:pt x="234" y="34"/>
                      <a:pt x="168" y="34"/>
                      <a:pt x="1" y="34"/>
                    </a:cubicBezTo>
                    <a:cubicBezTo>
                      <a:pt x="134" y="134"/>
                      <a:pt x="168" y="167"/>
                      <a:pt x="234" y="201"/>
                    </a:cubicBezTo>
                    <a:cubicBezTo>
                      <a:pt x="268" y="167"/>
                      <a:pt x="301" y="134"/>
                      <a:pt x="335" y="101"/>
                    </a:cubicBezTo>
                    <a:cubicBezTo>
                      <a:pt x="335" y="67"/>
                      <a:pt x="335" y="34"/>
                      <a:pt x="335"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4" name="Google Shape;104;p6"/>
              <p:cNvSpPr/>
              <p:nvPr/>
            </p:nvSpPr>
            <p:spPr>
              <a:xfrm>
                <a:off x="-1122625" y="2281775"/>
                <a:ext cx="4200" cy="2525"/>
              </a:xfrm>
              <a:custGeom>
                <a:avLst/>
                <a:gdLst/>
                <a:ahLst/>
                <a:cxnLst/>
                <a:rect l="l" t="t" r="r" b="b"/>
                <a:pathLst>
                  <a:path w="168" h="101" extrusionOk="0">
                    <a:moveTo>
                      <a:pt x="101" y="1"/>
                    </a:moveTo>
                    <a:cubicBezTo>
                      <a:pt x="67" y="34"/>
                      <a:pt x="34" y="67"/>
                      <a:pt x="0" y="101"/>
                    </a:cubicBezTo>
                    <a:cubicBezTo>
                      <a:pt x="67" y="67"/>
                      <a:pt x="134" y="34"/>
                      <a:pt x="167"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5" name="Google Shape;105;p6"/>
              <p:cNvSpPr/>
              <p:nvPr/>
            </p:nvSpPr>
            <p:spPr>
              <a:xfrm>
                <a:off x="-1089275" y="2244250"/>
                <a:ext cx="2525" cy="2525"/>
              </a:xfrm>
              <a:custGeom>
                <a:avLst/>
                <a:gdLst/>
                <a:ahLst/>
                <a:cxnLst/>
                <a:rect l="l" t="t" r="r" b="b"/>
                <a:pathLst>
                  <a:path w="101" h="101" extrusionOk="0">
                    <a:moveTo>
                      <a:pt x="34" y="1"/>
                    </a:moveTo>
                    <a:cubicBezTo>
                      <a:pt x="34" y="34"/>
                      <a:pt x="1" y="34"/>
                      <a:pt x="1" y="67"/>
                    </a:cubicBezTo>
                    <a:cubicBezTo>
                      <a:pt x="1" y="67"/>
                      <a:pt x="34" y="101"/>
                      <a:pt x="67" y="101"/>
                    </a:cubicBezTo>
                    <a:cubicBezTo>
                      <a:pt x="67" y="101"/>
                      <a:pt x="67" y="67"/>
                      <a:pt x="101" y="34"/>
                    </a:cubicBezTo>
                    <a:cubicBezTo>
                      <a:pt x="67" y="34"/>
                      <a:pt x="67" y="1"/>
                      <a:pt x="34"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6" name="Google Shape;106;p6"/>
              <p:cNvSpPr/>
              <p:nvPr/>
            </p:nvSpPr>
            <p:spPr>
              <a:xfrm>
                <a:off x="-1120125" y="2279275"/>
                <a:ext cx="3350" cy="2525"/>
              </a:xfrm>
              <a:custGeom>
                <a:avLst/>
                <a:gdLst/>
                <a:ahLst/>
                <a:cxnLst/>
                <a:rect l="l" t="t" r="r" b="b"/>
                <a:pathLst>
                  <a:path w="134" h="101" extrusionOk="0">
                    <a:moveTo>
                      <a:pt x="1" y="1"/>
                    </a:moveTo>
                    <a:cubicBezTo>
                      <a:pt x="1" y="34"/>
                      <a:pt x="1" y="67"/>
                      <a:pt x="1" y="101"/>
                    </a:cubicBezTo>
                    <a:lnTo>
                      <a:pt x="67" y="101"/>
                    </a:lnTo>
                    <a:cubicBezTo>
                      <a:pt x="101" y="67"/>
                      <a:pt x="101" y="67"/>
                      <a:pt x="134" y="34"/>
                    </a:cubicBezTo>
                    <a:cubicBezTo>
                      <a:pt x="67" y="34"/>
                      <a:pt x="34" y="34"/>
                      <a:pt x="1"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7" name="Google Shape;107;p6"/>
              <p:cNvSpPr/>
              <p:nvPr/>
            </p:nvSpPr>
            <p:spPr>
              <a:xfrm>
                <a:off x="-1084275" y="2308475"/>
                <a:ext cx="1700" cy="3350"/>
              </a:xfrm>
              <a:custGeom>
                <a:avLst/>
                <a:gdLst/>
                <a:ahLst/>
                <a:cxnLst/>
                <a:rect l="l" t="t" r="r" b="b"/>
                <a:pathLst>
                  <a:path w="68" h="134" extrusionOk="0">
                    <a:moveTo>
                      <a:pt x="1" y="0"/>
                    </a:moveTo>
                    <a:cubicBezTo>
                      <a:pt x="1" y="34"/>
                      <a:pt x="1" y="67"/>
                      <a:pt x="1" y="100"/>
                    </a:cubicBezTo>
                    <a:cubicBezTo>
                      <a:pt x="1" y="100"/>
                      <a:pt x="34" y="100"/>
                      <a:pt x="68" y="134"/>
                    </a:cubicBezTo>
                    <a:cubicBezTo>
                      <a:pt x="34" y="67"/>
                      <a:pt x="1" y="34"/>
                      <a:pt x="1" y="0"/>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8" name="Google Shape;108;p6"/>
              <p:cNvSpPr/>
              <p:nvPr/>
            </p:nvSpPr>
            <p:spPr>
              <a:xfrm>
                <a:off x="-1086775" y="2305975"/>
                <a:ext cx="2525" cy="5025"/>
              </a:xfrm>
              <a:custGeom>
                <a:avLst/>
                <a:gdLst/>
                <a:ahLst/>
                <a:cxnLst/>
                <a:rect l="l" t="t" r="r" b="b"/>
                <a:pathLst>
                  <a:path w="101" h="201" extrusionOk="0">
                    <a:moveTo>
                      <a:pt x="1" y="0"/>
                    </a:moveTo>
                    <a:cubicBezTo>
                      <a:pt x="34" y="67"/>
                      <a:pt x="68" y="134"/>
                      <a:pt x="101" y="200"/>
                    </a:cubicBezTo>
                    <a:cubicBezTo>
                      <a:pt x="101" y="167"/>
                      <a:pt x="101" y="134"/>
                      <a:pt x="101" y="100"/>
                    </a:cubicBezTo>
                    <a:cubicBezTo>
                      <a:pt x="68" y="67"/>
                      <a:pt x="34" y="33"/>
                      <a:pt x="1" y="0"/>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09" name="Google Shape;109;p6"/>
            <p:cNvGrpSpPr/>
            <p:nvPr/>
          </p:nvGrpSpPr>
          <p:grpSpPr>
            <a:xfrm>
              <a:off x="-951675" y="2298350"/>
              <a:ext cx="114275" cy="142100"/>
              <a:chOff x="-951675" y="2298350"/>
              <a:chExt cx="114275" cy="142100"/>
            </a:xfrm>
          </p:grpSpPr>
          <p:sp>
            <p:nvSpPr>
              <p:cNvPr id="110" name="Google Shape;110;p6"/>
              <p:cNvSpPr/>
              <p:nvPr/>
            </p:nvSpPr>
            <p:spPr>
              <a:xfrm>
                <a:off x="-951675" y="2298350"/>
                <a:ext cx="114275" cy="142100"/>
              </a:xfrm>
              <a:custGeom>
                <a:avLst/>
                <a:gdLst/>
                <a:ahLst/>
                <a:cxnLst/>
                <a:rect l="l" t="t" r="r" b="b"/>
                <a:pathLst>
                  <a:path w="4571" h="5684" extrusionOk="0">
                    <a:moveTo>
                      <a:pt x="2069" y="1539"/>
                    </a:moveTo>
                    <a:cubicBezTo>
                      <a:pt x="2102" y="1573"/>
                      <a:pt x="2102" y="1573"/>
                      <a:pt x="2102" y="1573"/>
                    </a:cubicBezTo>
                    <a:cubicBezTo>
                      <a:pt x="2069" y="1606"/>
                      <a:pt x="2069" y="1606"/>
                      <a:pt x="2035" y="1606"/>
                    </a:cubicBezTo>
                    <a:lnTo>
                      <a:pt x="2002" y="1606"/>
                    </a:lnTo>
                    <a:cubicBezTo>
                      <a:pt x="2035" y="1573"/>
                      <a:pt x="2035" y="1573"/>
                      <a:pt x="2069" y="1539"/>
                    </a:cubicBezTo>
                    <a:close/>
                    <a:moveTo>
                      <a:pt x="1001" y="2807"/>
                    </a:moveTo>
                    <a:cubicBezTo>
                      <a:pt x="1001" y="2807"/>
                      <a:pt x="1035" y="2840"/>
                      <a:pt x="1035" y="2874"/>
                    </a:cubicBezTo>
                    <a:cubicBezTo>
                      <a:pt x="1001" y="2907"/>
                      <a:pt x="968" y="2907"/>
                      <a:pt x="935" y="2940"/>
                    </a:cubicBezTo>
                    <a:cubicBezTo>
                      <a:pt x="935" y="2907"/>
                      <a:pt x="901" y="2874"/>
                      <a:pt x="935" y="2840"/>
                    </a:cubicBezTo>
                    <a:cubicBezTo>
                      <a:pt x="935" y="2840"/>
                      <a:pt x="968" y="2807"/>
                      <a:pt x="1001" y="2807"/>
                    </a:cubicBezTo>
                    <a:close/>
                    <a:moveTo>
                      <a:pt x="2067" y="1"/>
                    </a:moveTo>
                    <a:cubicBezTo>
                      <a:pt x="2047" y="1"/>
                      <a:pt x="2025" y="2"/>
                      <a:pt x="2002" y="5"/>
                    </a:cubicBezTo>
                    <a:cubicBezTo>
                      <a:pt x="1802" y="5"/>
                      <a:pt x="1769" y="172"/>
                      <a:pt x="1735" y="372"/>
                    </a:cubicBezTo>
                    <a:cubicBezTo>
                      <a:pt x="1602" y="1172"/>
                      <a:pt x="1368" y="1940"/>
                      <a:pt x="668" y="2507"/>
                    </a:cubicBezTo>
                    <a:cubicBezTo>
                      <a:pt x="568" y="2573"/>
                      <a:pt x="468" y="2707"/>
                      <a:pt x="368" y="2807"/>
                    </a:cubicBezTo>
                    <a:cubicBezTo>
                      <a:pt x="1" y="3207"/>
                      <a:pt x="67" y="3441"/>
                      <a:pt x="568" y="3607"/>
                    </a:cubicBezTo>
                    <a:cubicBezTo>
                      <a:pt x="1202" y="3841"/>
                      <a:pt x="1702" y="4175"/>
                      <a:pt x="1902" y="4875"/>
                    </a:cubicBezTo>
                    <a:cubicBezTo>
                      <a:pt x="1969" y="5109"/>
                      <a:pt x="2102" y="5309"/>
                      <a:pt x="2236" y="5509"/>
                    </a:cubicBezTo>
                    <a:cubicBezTo>
                      <a:pt x="2302" y="5626"/>
                      <a:pt x="2402" y="5684"/>
                      <a:pt x="2502" y="5684"/>
                    </a:cubicBezTo>
                    <a:cubicBezTo>
                      <a:pt x="2603" y="5684"/>
                      <a:pt x="2703" y="5626"/>
                      <a:pt x="2769" y="5509"/>
                    </a:cubicBezTo>
                    <a:cubicBezTo>
                      <a:pt x="2869" y="5409"/>
                      <a:pt x="2869" y="5242"/>
                      <a:pt x="2903" y="5109"/>
                    </a:cubicBezTo>
                    <a:cubicBezTo>
                      <a:pt x="3003" y="4775"/>
                      <a:pt x="3103" y="4441"/>
                      <a:pt x="3170" y="4108"/>
                    </a:cubicBezTo>
                    <a:cubicBezTo>
                      <a:pt x="3236" y="3974"/>
                      <a:pt x="3236" y="3841"/>
                      <a:pt x="3270" y="3741"/>
                    </a:cubicBezTo>
                    <a:cubicBezTo>
                      <a:pt x="3670" y="3407"/>
                      <a:pt x="4070" y="3107"/>
                      <a:pt x="4471" y="2774"/>
                    </a:cubicBezTo>
                    <a:cubicBezTo>
                      <a:pt x="4537" y="2707"/>
                      <a:pt x="4537" y="2573"/>
                      <a:pt x="4571" y="2440"/>
                    </a:cubicBezTo>
                    <a:cubicBezTo>
                      <a:pt x="4237" y="2273"/>
                      <a:pt x="3970" y="2040"/>
                      <a:pt x="3637" y="1940"/>
                    </a:cubicBezTo>
                    <a:cubicBezTo>
                      <a:pt x="3203" y="1806"/>
                      <a:pt x="2903" y="1606"/>
                      <a:pt x="2736" y="1206"/>
                    </a:cubicBezTo>
                    <a:cubicBezTo>
                      <a:pt x="2603" y="939"/>
                      <a:pt x="2536" y="605"/>
                      <a:pt x="2436" y="305"/>
                    </a:cubicBezTo>
                    <a:cubicBezTo>
                      <a:pt x="2344" y="153"/>
                      <a:pt x="2281" y="1"/>
                      <a:pt x="20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1" name="Google Shape;111;p6"/>
              <p:cNvSpPr/>
              <p:nvPr/>
            </p:nvSpPr>
            <p:spPr>
              <a:xfrm>
                <a:off x="-929150" y="2368500"/>
                <a:ext cx="3350" cy="3375"/>
              </a:xfrm>
              <a:custGeom>
                <a:avLst/>
                <a:gdLst/>
                <a:ahLst/>
                <a:cxnLst/>
                <a:rect l="l" t="t" r="r" b="b"/>
                <a:pathLst>
                  <a:path w="134" h="135" extrusionOk="0">
                    <a:moveTo>
                      <a:pt x="100" y="1"/>
                    </a:moveTo>
                    <a:cubicBezTo>
                      <a:pt x="67" y="1"/>
                      <a:pt x="34" y="34"/>
                      <a:pt x="34" y="34"/>
                    </a:cubicBezTo>
                    <a:cubicBezTo>
                      <a:pt x="0" y="68"/>
                      <a:pt x="34" y="101"/>
                      <a:pt x="34" y="134"/>
                    </a:cubicBezTo>
                    <a:cubicBezTo>
                      <a:pt x="67" y="101"/>
                      <a:pt x="100" y="101"/>
                      <a:pt x="134" y="68"/>
                    </a:cubicBezTo>
                    <a:cubicBezTo>
                      <a:pt x="134" y="34"/>
                      <a:pt x="100" y="1"/>
                      <a:pt x="100" y="1"/>
                    </a:cubicBezTo>
                    <a:close/>
                  </a:path>
                </a:pathLst>
              </a:custGeom>
              <a:solidFill>
                <a:srgbClr val="ED080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2" name="Google Shape;112;p6"/>
              <p:cNvSpPr/>
              <p:nvPr/>
            </p:nvSpPr>
            <p:spPr>
              <a:xfrm>
                <a:off x="-901625" y="2336825"/>
                <a:ext cx="2525" cy="1700"/>
              </a:xfrm>
              <a:custGeom>
                <a:avLst/>
                <a:gdLst/>
                <a:ahLst/>
                <a:cxnLst/>
                <a:rect l="l" t="t" r="r" b="b"/>
                <a:pathLst>
                  <a:path w="101" h="68" extrusionOk="0">
                    <a:moveTo>
                      <a:pt x="67" y="0"/>
                    </a:moveTo>
                    <a:cubicBezTo>
                      <a:pt x="33" y="34"/>
                      <a:pt x="33" y="34"/>
                      <a:pt x="0" y="67"/>
                    </a:cubicBezTo>
                    <a:lnTo>
                      <a:pt x="33" y="67"/>
                    </a:lnTo>
                    <a:cubicBezTo>
                      <a:pt x="67" y="67"/>
                      <a:pt x="67" y="67"/>
                      <a:pt x="100" y="34"/>
                    </a:cubicBezTo>
                    <a:cubicBezTo>
                      <a:pt x="100" y="34"/>
                      <a:pt x="100" y="34"/>
                      <a:pt x="67" y="0"/>
                    </a:cubicBezTo>
                    <a:close/>
                  </a:path>
                </a:pathLst>
              </a:custGeom>
              <a:solidFill>
                <a:srgbClr val="ED080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spTree>
    <p:extLst>
      <p:ext uri="{BB962C8B-B14F-4D97-AF65-F5344CB8AC3E}">
        <p14:creationId xmlns:p14="http://schemas.microsoft.com/office/powerpoint/2010/main" val="1717083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2022/5/27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pic>
        <p:nvPicPr>
          <p:cNvPr id="114" name="Google Shape;114;p7"/>
          <p:cNvPicPr preferRelativeResize="0"/>
          <p:nvPr/>
        </p:nvPicPr>
        <p:blipFill>
          <a:blip r:embed="rId2">
            <a:alphaModFix/>
          </a:blip>
          <a:stretch>
            <a:fillRect/>
          </a:stretch>
        </p:blipFill>
        <p:spPr>
          <a:xfrm>
            <a:off x="4365541" y="-12031"/>
            <a:ext cx="7824644" cy="6858001"/>
          </a:xfrm>
          <a:prstGeom prst="rect">
            <a:avLst/>
          </a:prstGeom>
          <a:noFill/>
          <a:ln>
            <a:noFill/>
          </a:ln>
        </p:spPr>
      </p:pic>
      <p:sp>
        <p:nvSpPr>
          <p:cNvPr id="115" name="Google Shape;115;p7"/>
          <p:cNvSpPr txBox="1">
            <a:spLocks noGrp="1"/>
          </p:cNvSpPr>
          <p:nvPr>
            <p:ph type="title"/>
          </p:nvPr>
        </p:nvSpPr>
        <p:spPr>
          <a:xfrm>
            <a:off x="960000" y="1439761"/>
            <a:ext cx="6103600" cy="991600"/>
          </a:xfrm>
          <a:prstGeom prst="rect">
            <a:avLst/>
          </a:prstGeom>
        </p:spPr>
        <p:txBody>
          <a:bodyPr spcFirstLastPara="1" wrap="square" lIns="121897" tIns="121897" rIns="121897" bIns="121897"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6" name="Google Shape;116;p7"/>
          <p:cNvSpPr txBox="1">
            <a:spLocks noGrp="1"/>
          </p:cNvSpPr>
          <p:nvPr>
            <p:ph type="body" idx="1"/>
          </p:nvPr>
        </p:nvSpPr>
        <p:spPr>
          <a:xfrm>
            <a:off x="960000" y="2431367"/>
            <a:ext cx="4194800" cy="3432000"/>
          </a:xfrm>
          <a:prstGeom prst="rect">
            <a:avLst/>
          </a:prstGeom>
        </p:spPr>
        <p:txBody>
          <a:bodyPr spcFirstLastPara="1" wrap="square" lIns="121897" tIns="121897" rIns="121897" bIns="121897"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14856" rtl="0">
              <a:spcBef>
                <a:spcPts val="0"/>
              </a:spcBef>
              <a:spcAft>
                <a:spcPts val="0"/>
              </a:spcAft>
              <a:buSzPts val="1300"/>
              <a:buChar char="■"/>
              <a:defRPr sz="1700"/>
            </a:lvl3pPr>
            <a:lvl4pPr marL="2438339" lvl="3" indent="-414856" rtl="0">
              <a:spcBef>
                <a:spcPts val="0"/>
              </a:spcBef>
              <a:spcAft>
                <a:spcPts val="0"/>
              </a:spcAft>
              <a:buSzPts val="1300"/>
              <a:buChar char="●"/>
              <a:defRPr sz="1700"/>
            </a:lvl4pPr>
            <a:lvl5pPr marL="3047924" lvl="4" indent="-414856" rtl="0">
              <a:spcBef>
                <a:spcPts val="0"/>
              </a:spcBef>
              <a:spcAft>
                <a:spcPts val="0"/>
              </a:spcAft>
              <a:buSzPts val="1300"/>
              <a:buChar char="○"/>
              <a:defRPr sz="1700"/>
            </a:lvl5pPr>
            <a:lvl6pPr marL="3657509" lvl="5" indent="-414856" rtl="0">
              <a:spcBef>
                <a:spcPts val="0"/>
              </a:spcBef>
              <a:spcAft>
                <a:spcPts val="0"/>
              </a:spcAft>
              <a:buSzPts val="1300"/>
              <a:buChar char="■"/>
              <a:defRPr sz="1700"/>
            </a:lvl6pPr>
            <a:lvl7pPr marL="4267093" lvl="6" indent="-414856" rtl="0">
              <a:spcBef>
                <a:spcPts val="0"/>
              </a:spcBef>
              <a:spcAft>
                <a:spcPts val="0"/>
              </a:spcAft>
              <a:buSzPts val="1300"/>
              <a:buChar char="●"/>
              <a:defRPr sz="1700"/>
            </a:lvl7pPr>
            <a:lvl8pPr marL="4876678" lvl="7" indent="-414856" rtl="0">
              <a:spcBef>
                <a:spcPts val="0"/>
              </a:spcBef>
              <a:spcAft>
                <a:spcPts val="0"/>
              </a:spcAft>
              <a:buSzPts val="1300"/>
              <a:buChar char="○"/>
              <a:defRPr sz="1700"/>
            </a:lvl8pPr>
            <a:lvl9pPr marL="5486263" lvl="8" indent="-414856" rtl="0">
              <a:spcBef>
                <a:spcPts val="0"/>
              </a:spcBef>
              <a:spcAft>
                <a:spcPts val="0"/>
              </a:spcAft>
              <a:buSzPts val="1300"/>
              <a:buChar char="■"/>
              <a:defRPr sz="1700"/>
            </a:lvl9pPr>
          </a:lstStyle>
          <a:p>
            <a:endParaRPr/>
          </a:p>
        </p:txBody>
      </p:sp>
      <p:sp>
        <p:nvSpPr>
          <p:cNvPr id="117" name="Google Shape;117;p7"/>
          <p:cNvSpPr/>
          <p:nvPr/>
        </p:nvSpPr>
        <p:spPr>
          <a:xfrm rot="198679">
            <a:off x="5521910" y="4772357"/>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8" name="Google Shape;118;p7"/>
          <p:cNvSpPr/>
          <p:nvPr/>
        </p:nvSpPr>
        <p:spPr>
          <a:xfrm rot="-4032455">
            <a:off x="2543459" y="6210105"/>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9" name="Google Shape;119;p7"/>
          <p:cNvSpPr/>
          <p:nvPr/>
        </p:nvSpPr>
        <p:spPr>
          <a:xfrm rot="5400000">
            <a:off x="548473" y="4136441"/>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0" name="Google Shape;120;p7"/>
          <p:cNvSpPr/>
          <p:nvPr/>
        </p:nvSpPr>
        <p:spPr>
          <a:xfrm rot="5400000">
            <a:off x="707555" y="5800046"/>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1" name="Google Shape;121;p7"/>
          <p:cNvSpPr/>
          <p:nvPr/>
        </p:nvSpPr>
        <p:spPr>
          <a:xfrm rot="5400000">
            <a:off x="9352949" y="873197"/>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2" name="Google Shape;122;p7"/>
          <p:cNvSpPr/>
          <p:nvPr/>
        </p:nvSpPr>
        <p:spPr>
          <a:xfrm rot="684224">
            <a:off x="5884665" y="224289"/>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3" name="Google Shape;123;p7"/>
          <p:cNvSpPr/>
          <p:nvPr/>
        </p:nvSpPr>
        <p:spPr>
          <a:xfrm rot="5400000">
            <a:off x="4236023" y="6138942"/>
            <a:ext cx="2572" cy="521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chemeClr val="l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4" name="Google Shape;124;p7"/>
          <p:cNvSpPr/>
          <p:nvPr/>
        </p:nvSpPr>
        <p:spPr>
          <a:xfrm rot="1747020">
            <a:off x="649997" y="1709750"/>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 name="Google Shape;125;p7"/>
          <p:cNvSpPr/>
          <p:nvPr/>
        </p:nvSpPr>
        <p:spPr>
          <a:xfrm>
            <a:off x="3579214" y="462111"/>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126" name="Google Shape;126;p7"/>
          <p:cNvPicPr preferRelativeResize="0"/>
          <p:nvPr/>
        </p:nvPicPr>
        <p:blipFill>
          <a:blip r:embed="rId3">
            <a:alphaModFix/>
          </a:blip>
          <a:stretch>
            <a:fillRect/>
          </a:stretch>
        </p:blipFill>
        <p:spPr>
          <a:xfrm>
            <a:off x="-792737" y="-673232"/>
            <a:ext cx="2609604" cy="1775200"/>
          </a:xfrm>
          <a:prstGeom prst="rect">
            <a:avLst/>
          </a:prstGeom>
          <a:noFill/>
          <a:ln>
            <a:noFill/>
          </a:ln>
        </p:spPr>
      </p:pic>
    </p:spTree>
    <p:extLst>
      <p:ext uri="{BB962C8B-B14F-4D97-AF65-F5344CB8AC3E}">
        <p14:creationId xmlns:p14="http://schemas.microsoft.com/office/powerpoint/2010/main" val="2425635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225"/>
        <p:cNvGrpSpPr/>
        <p:nvPr/>
      </p:nvGrpSpPr>
      <p:grpSpPr>
        <a:xfrm>
          <a:off x="0" y="0"/>
          <a:ext cx="0" cy="0"/>
          <a:chOff x="0" y="0"/>
          <a:chExt cx="0" cy="0"/>
        </a:xfrm>
      </p:grpSpPr>
    </p:spTree>
    <p:extLst>
      <p:ext uri="{BB962C8B-B14F-4D97-AF65-F5344CB8AC3E}">
        <p14:creationId xmlns:p14="http://schemas.microsoft.com/office/powerpoint/2010/main" val="6726831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226"/>
        <p:cNvGrpSpPr/>
        <p:nvPr/>
      </p:nvGrpSpPr>
      <p:grpSpPr>
        <a:xfrm>
          <a:off x="0" y="0"/>
          <a:ext cx="0" cy="0"/>
          <a:chOff x="0" y="0"/>
          <a:chExt cx="0" cy="0"/>
        </a:xfrm>
      </p:grpSpPr>
      <p:sp>
        <p:nvSpPr>
          <p:cNvPr id="227" name="Google Shape;227;p13"/>
          <p:cNvSpPr txBox="1">
            <a:spLocks noGrp="1"/>
          </p:cNvSpPr>
          <p:nvPr>
            <p:ph type="title" hasCustomPrompt="1"/>
          </p:nvPr>
        </p:nvSpPr>
        <p:spPr>
          <a:xfrm>
            <a:off x="5727804" y="3673967"/>
            <a:ext cx="1264800" cy="770400"/>
          </a:xfrm>
          <a:prstGeom prst="rect">
            <a:avLst/>
          </a:prstGeom>
          <a:noFill/>
        </p:spPr>
        <p:txBody>
          <a:bodyPr spcFirstLastPara="1" wrap="square" lIns="121897" tIns="121897" rIns="121897" bIns="121897"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28" name="Google Shape;228;p13"/>
          <p:cNvSpPr txBox="1">
            <a:spLocks noGrp="1"/>
          </p:cNvSpPr>
          <p:nvPr>
            <p:ph type="title" idx="2" hasCustomPrompt="1"/>
          </p:nvPr>
        </p:nvSpPr>
        <p:spPr>
          <a:xfrm>
            <a:off x="9135383" y="3673967"/>
            <a:ext cx="1264800" cy="770400"/>
          </a:xfrm>
          <a:prstGeom prst="rect">
            <a:avLst/>
          </a:prstGeom>
          <a:noFill/>
        </p:spPr>
        <p:txBody>
          <a:bodyPr spcFirstLastPara="1" wrap="square" lIns="121897" tIns="121897" rIns="121897" bIns="121897"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29" name="Google Shape;229;p13"/>
          <p:cNvSpPr txBox="1">
            <a:spLocks noGrp="1"/>
          </p:cNvSpPr>
          <p:nvPr>
            <p:ph type="title" idx="3" hasCustomPrompt="1"/>
          </p:nvPr>
        </p:nvSpPr>
        <p:spPr>
          <a:xfrm>
            <a:off x="2304600" y="1144100"/>
            <a:ext cx="1264800" cy="770400"/>
          </a:xfrm>
          <a:prstGeom prst="rect">
            <a:avLst/>
          </a:prstGeom>
          <a:noFill/>
        </p:spPr>
        <p:txBody>
          <a:bodyPr spcFirstLastPara="1" wrap="square" lIns="121897" tIns="121897" rIns="121897" bIns="121897"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30" name="Google Shape;230;p13"/>
          <p:cNvSpPr txBox="1">
            <a:spLocks noGrp="1"/>
          </p:cNvSpPr>
          <p:nvPr>
            <p:ph type="title" idx="4" hasCustomPrompt="1"/>
          </p:nvPr>
        </p:nvSpPr>
        <p:spPr>
          <a:xfrm>
            <a:off x="5727804" y="1144100"/>
            <a:ext cx="1264800" cy="770400"/>
          </a:xfrm>
          <a:prstGeom prst="rect">
            <a:avLst/>
          </a:prstGeom>
          <a:noFill/>
        </p:spPr>
        <p:txBody>
          <a:bodyPr spcFirstLastPara="1" wrap="square" lIns="121897" tIns="121897" rIns="121897" bIns="121897" anchor="ctr" anchorCtr="0">
            <a:noAutofit/>
          </a:bodyPr>
          <a:lstStyle>
            <a:lvl1pPr lvl="0" algn="ctr" rtl="0">
              <a:spcBef>
                <a:spcPts val="0"/>
              </a:spcBef>
              <a:spcAft>
                <a:spcPts val="0"/>
              </a:spcAft>
              <a:buClr>
                <a:schemeClr val="accent3"/>
              </a:buClr>
              <a:buSzPts val="4800"/>
              <a:buNone/>
              <a:defRPr sz="4700">
                <a:solidFill>
                  <a:schemeClr val="accent5"/>
                </a:solidFill>
              </a:defRPr>
            </a:lvl1pPr>
            <a:lvl2pPr lvl="1"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9pPr>
          </a:lstStyle>
          <a:p>
            <a:r>
              <a:t>xx%</a:t>
            </a:r>
          </a:p>
        </p:txBody>
      </p:sp>
      <p:sp>
        <p:nvSpPr>
          <p:cNvPr id="231" name="Google Shape;231;p13"/>
          <p:cNvSpPr/>
          <p:nvPr/>
        </p:nvSpPr>
        <p:spPr>
          <a:xfrm>
            <a:off x="1652959" y="3601187"/>
            <a:ext cx="4059"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897" tIns="121897" rIns="121897" bIns="121897" anchor="ctr" anchorCtr="0">
            <a:noAutofit/>
          </a:bodyPr>
          <a:lstStyle/>
          <a:p>
            <a:pPr algn="ctr">
              <a:buClr>
                <a:srgbClr val="000000"/>
              </a:buClr>
              <a:buFont typeface="Arial"/>
              <a:buNone/>
            </a:pPr>
            <a:endParaRPr sz="1900" kern="0">
              <a:solidFill>
                <a:srgbClr val="000000"/>
              </a:solidFill>
              <a:cs typeface="Arial"/>
              <a:sym typeface="Arial"/>
            </a:endParaRPr>
          </a:p>
        </p:txBody>
      </p:sp>
      <p:sp>
        <p:nvSpPr>
          <p:cNvPr id="232" name="Google Shape;232;p13"/>
          <p:cNvSpPr txBox="1">
            <a:spLocks noGrp="1"/>
          </p:cNvSpPr>
          <p:nvPr>
            <p:ph type="ctrTitle" idx="5"/>
          </p:nvPr>
        </p:nvSpPr>
        <p:spPr>
          <a:xfrm>
            <a:off x="4896004" y="4696133"/>
            <a:ext cx="2928400" cy="427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3" name="Google Shape;233;p13"/>
          <p:cNvSpPr txBox="1">
            <a:spLocks noGrp="1"/>
          </p:cNvSpPr>
          <p:nvPr>
            <p:ph type="subTitle" idx="1"/>
          </p:nvPr>
        </p:nvSpPr>
        <p:spPr>
          <a:xfrm>
            <a:off x="4896004" y="4968592"/>
            <a:ext cx="2928400" cy="9432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4" name="Google Shape;234;p13"/>
          <p:cNvSpPr txBox="1">
            <a:spLocks noGrp="1"/>
          </p:cNvSpPr>
          <p:nvPr>
            <p:ph type="ctrTitle" idx="6"/>
          </p:nvPr>
        </p:nvSpPr>
        <p:spPr>
          <a:xfrm>
            <a:off x="8303583" y="4696133"/>
            <a:ext cx="2928400" cy="427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5" name="Google Shape;235;p13"/>
          <p:cNvSpPr txBox="1">
            <a:spLocks noGrp="1"/>
          </p:cNvSpPr>
          <p:nvPr>
            <p:ph type="subTitle" idx="7"/>
          </p:nvPr>
        </p:nvSpPr>
        <p:spPr>
          <a:xfrm>
            <a:off x="8303583" y="4968595"/>
            <a:ext cx="2928400" cy="9432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 name="Google Shape;236;p13"/>
          <p:cNvSpPr txBox="1">
            <a:spLocks noGrp="1"/>
          </p:cNvSpPr>
          <p:nvPr>
            <p:ph type="ctrTitle" idx="8"/>
          </p:nvPr>
        </p:nvSpPr>
        <p:spPr>
          <a:xfrm>
            <a:off x="1472800" y="2166300"/>
            <a:ext cx="2928400" cy="427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7" name="Google Shape;237;p13"/>
          <p:cNvSpPr txBox="1">
            <a:spLocks noGrp="1"/>
          </p:cNvSpPr>
          <p:nvPr>
            <p:ph type="subTitle" idx="9"/>
          </p:nvPr>
        </p:nvSpPr>
        <p:spPr>
          <a:xfrm>
            <a:off x="1473000" y="2438667"/>
            <a:ext cx="2928000" cy="9432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8" name="Google Shape;238;p13"/>
          <p:cNvSpPr txBox="1">
            <a:spLocks noGrp="1"/>
          </p:cNvSpPr>
          <p:nvPr>
            <p:ph type="ctrTitle" idx="13"/>
          </p:nvPr>
        </p:nvSpPr>
        <p:spPr>
          <a:xfrm>
            <a:off x="4896004" y="2166300"/>
            <a:ext cx="2928400" cy="427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9" name="Google Shape;239;p13"/>
          <p:cNvSpPr txBox="1">
            <a:spLocks noGrp="1"/>
          </p:cNvSpPr>
          <p:nvPr>
            <p:ph type="subTitle" idx="14"/>
          </p:nvPr>
        </p:nvSpPr>
        <p:spPr>
          <a:xfrm>
            <a:off x="4896204" y="2438667"/>
            <a:ext cx="2928000" cy="9432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3"/>
          <p:cNvSpPr txBox="1">
            <a:spLocks noGrp="1"/>
          </p:cNvSpPr>
          <p:nvPr>
            <p:ph type="title" idx="15" hasCustomPrompt="1"/>
          </p:nvPr>
        </p:nvSpPr>
        <p:spPr>
          <a:xfrm>
            <a:off x="9135383" y="1144100"/>
            <a:ext cx="1264800" cy="770400"/>
          </a:xfrm>
          <a:prstGeom prst="rect">
            <a:avLst/>
          </a:prstGeom>
          <a:noFill/>
        </p:spPr>
        <p:txBody>
          <a:bodyPr spcFirstLastPara="1" wrap="square" lIns="121897" tIns="121897" rIns="121897" bIns="121897"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41" name="Google Shape;241;p13"/>
          <p:cNvSpPr txBox="1">
            <a:spLocks noGrp="1"/>
          </p:cNvSpPr>
          <p:nvPr>
            <p:ph type="ctrTitle" idx="16"/>
          </p:nvPr>
        </p:nvSpPr>
        <p:spPr>
          <a:xfrm>
            <a:off x="8303583" y="2166300"/>
            <a:ext cx="2928400" cy="427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42" name="Google Shape;242;p13"/>
          <p:cNvSpPr txBox="1">
            <a:spLocks noGrp="1"/>
          </p:cNvSpPr>
          <p:nvPr>
            <p:ph type="subTitle" idx="17"/>
          </p:nvPr>
        </p:nvSpPr>
        <p:spPr>
          <a:xfrm>
            <a:off x="8303783" y="2438667"/>
            <a:ext cx="2928000" cy="9432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3" name="Google Shape;243;p13"/>
          <p:cNvSpPr/>
          <p:nvPr/>
        </p:nvSpPr>
        <p:spPr>
          <a:xfrm>
            <a:off x="707845" y="872791"/>
            <a:ext cx="124236" cy="17460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4" name="Google Shape;244;p13"/>
          <p:cNvSpPr/>
          <p:nvPr/>
        </p:nvSpPr>
        <p:spPr>
          <a:xfrm rot="4190688">
            <a:off x="7932686" y="1428396"/>
            <a:ext cx="207609" cy="9280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5" name="Google Shape;245;p13"/>
          <p:cNvSpPr/>
          <p:nvPr/>
        </p:nvSpPr>
        <p:spPr>
          <a:xfrm rot="6592150">
            <a:off x="11494923" y="2583474"/>
            <a:ext cx="126808" cy="9880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6" name="Google Shape;246;p13"/>
          <p:cNvSpPr/>
          <p:nvPr/>
        </p:nvSpPr>
        <p:spPr>
          <a:xfrm rot="3575296">
            <a:off x="1966723" y="832908"/>
            <a:ext cx="210183" cy="150528"/>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7" name="Google Shape;247;p13"/>
          <p:cNvSpPr/>
          <p:nvPr/>
        </p:nvSpPr>
        <p:spPr>
          <a:xfrm rot="3913652">
            <a:off x="4779784" y="969667"/>
            <a:ext cx="138741" cy="104949"/>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8" name="Google Shape;248;p13"/>
          <p:cNvSpPr/>
          <p:nvPr/>
        </p:nvSpPr>
        <p:spPr>
          <a:xfrm>
            <a:off x="7150846" y="6104975"/>
            <a:ext cx="114020" cy="228827"/>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9" name="Google Shape;249;p13"/>
          <p:cNvSpPr/>
          <p:nvPr/>
        </p:nvSpPr>
        <p:spPr>
          <a:xfrm>
            <a:off x="8878096" y="6281843"/>
            <a:ext cx="130237" cy="187963"/>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0" name="Google Shape;250;p13"/>
          <p:cNvSpPr/>
          <p:nvPr/>
        </p:nvSpPr>
        <p:spPr>
          <a:xfrm>
            <a:off x="11232002" y="5666459"/>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1" name="Google Shape;251;p13"/>
          <p:cNvSpPr/>
          <p:nvPr/>
        </p:nvSpPr>
        <p:spPr>
          <a:xfrm>
            <a:off x="1579481" y="561474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2" name="Google Shape;252;p13"/>
          <p:cNvSpPr/>
          <p:nvPr/>
        </p:nvSpPr>
        <p:spPr>
          <a:xfrm>
            <a:off x="10695881" y="87424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3" name="Google Shape;253;p13"/>
          <p:cNvSpPr/>
          <p:nvPr/>
        </p:nvSpPr>
        <p:spPr>
          <a:xfrm>
            <a:off x="7717862" y="429867"/>
            <a:ext cx="248055" cy="275216"/>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16163072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4"/>
        <p:cNvGrpSpPr/>
        <p:nvPr/>
      </p:nvGrpSpPr>
      <p:grpSpPr>
        <a:xfrm>
          <a:off x="0" y="0"/>
          <a:ext cx="0" cy="0"/>
          <a:chOff x="0" y="0"/>
          <a:chExt cx="0" cy="0"/>
        </a:xfrm>
      </p:grpSpPr>
      <p:sp>
        <p:nvSpPr>
          <p:cNvPr id="255" name="Google Shape;255;p14"/>
          <p:cNvSpPr txBox="1">
            <a:spLocks noGrp="1"/>
          </p:cNvSpPr>
          <p:nvPr>
            <p:ph type="title"/>
          </p:nvPr>
        </p:nvSpPr>
        <p:spPr>
          <a:xfrm>
            <a:off x="3053400" y="4568900"/>
            <a:ext cx="6085200" cy="5432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6" name="Google Shape;256;p14"/>
          <p:cNvSpPr txBox="1">
            <a:spLocks noGrp="1"/>
          </p:cNvSpPr>
          <p:nvPr>
            <p:ph type="subTitle" idx="1"/>
          </p:nvPr>
        </p:nvSpPr>
        <p:spPr>
          <a:xfrm>
            <a:off x="1944167" y="1584133"/>
            <a:ext cx="8303600" cy="2382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2500"/>
              <a:buNone/>
              <a:defRPr sz="4000"/>
            </a:lvl1pPr>
            <a:lvl2pPr lvl="1" algn="ctr" rtl="0">
              <a:lnSpc>
                <a:spcPct val="100000"/>
              </a:lnSpc>
              <a:spcBef>
                <a:spcPts val="0"/>
              </a:spcBef>
              <a:spcAft>
                <a:spcPts val="0"/>
              </a:spcAft>
              <a:buSzPts val="2500"/>
              <a:buNone/>
              <a:defRPr sz="3300"/>
            </a:lvl2pPr>
            <a:lvl3pPr lvl="2" algn="ctr" rtl="0">
              <a:lnSpc>
                <a:spcPct val="100000"/>
              </a:lnSpc>
              <a:spcBef>
                <a:spcPts val="0"/>
              </a:spcBef>
              <a:spcAft>
                <a:spcPts val="0"/>
              </a:spcAft>
              <a:buSzPts val="2500"/>
              <a:buNone/>
              <a:defRPr sz="3300"/>
            </a:lvl3pPr>
            <a:lvl4pPr lvl="3" algn="ctr" rtl="0">
              <a:lnSpc>
                <a:spcPct val="100000"/>
              </a:lnSpc>
              <a:spcBef>
                <a:spcPts val="0"/>
              </a:spcBef>
              <a:spcAft>
                <a:spcPts val="0"/>
              </a:spcAft>
              <a:buSzPts val="2500"/>
              <a:buNone/>
              <a:defRPr sz="3300"/>
            </a:lvl4pPr>
            <a:lvl5pPr lvl="4" algn="ctr" rtl="0">
              <a:lnSpc>
                <a:spcPct val="100000"/>
              </a:lnSpc>
              <a:spcBef>
                <a:spcPts val="0"/>
              </a:spcBef>
              <a:spcAft>
                <a:spcPts val="0"/>
              </a:spcAft>
              <a:buSzPts val="2500"/>
              <a:buNone/>
              <a:defRPr sz="3300"/>
            </a:lvl5pPr>
            <a:lvl6pPr lvl="5" algn="ctr" rtl="0">
              <a:lnSpc>
                <a:spcPct val="100000"/>
              </a:lnSpc>
              <a:spcBef>
                <a:spcPts val="0"/>
              </a:spcBef>
              <a:spcAft>
                <a:spcPts val="0"/>
              </a:spcAft>
              <a:buSzPts val="2500"/>
              <a:buNone/>
              <a:defRPr sz="3300"/>
            </a:lvl6pPr>
            <a:lvl7pPr lvl="6" algn="ctr" rtl="0">
              <a:lnSpc>
                <a:spcPct val="100000"/>
              </a:lnSpc>
              <a:spcBef>
                <a:spcPts val="0"/>
              </a:spcBef>
              <a:spcAft>
                <a:spcPts val="0"/>
              </a:spcAft>
              <a:buSzPts val="2500"/>
              <a:buNone/>
              <a:defRPr sz="3300"/>
            </a:lvl7pPr>
            <a:lvl8pPr lvl="7" algn="ctr" rtl="0">
              <a:lnSpc>
                <a:spcPct val="100000"/>
              </a:lnSpc>
              <a:spcBef>
                <a:spcPts val="0"/>
              </a:spcBef>
              <a:spcAft>
                <a:spcPts val="0"/>
              </a:spcAft>
              <a:buSzPts val="2500"/>
              <a:buNone/>
              <a:defRPr sz="3300"/>
            </a:lvl8pPr>
            <a:lvl9pPr lvl="8" algn="ctr" rtl="0">
              <a:lnSpc>
                <a:spcPct val="100000"/>
              </a:lnSpc>
              <a:spcBef>
                <a:spcPts val="0"/>
              </a:spcBef>
              <a:spcAft>
                <a:spcPts val="0"/>
              </a:spcAft>
              <a:buSzPts val="2500"/>
              <a:buNone/>
              <a:defRPr sz="3300"/>
            </a:lvl9pPr>
          </a:lstStyle>
          <a:p>
            <a:endParaRPr/>
          </a:p>
        </p:txBody>
      </p:sp>
      <p:sp>
        <p:nvSpPr>
          <p:cNvPr id="257" name="Google Shape;257;p14"/>
          <p:cNvSpPr/>
          <p:nvPr/>
        </p:nvSpPr>
        <p:spPr>
          <a:xfrm rot="198679">
            <a:off x="1502010" y="4437124"/>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8" name="Google Shape;258;p14"/>
          <p:cNvSpPr/>
          <p:nvPr/>
        </p:nvSpPr>
        <p:spPr>
          <a:xfrm rot="-4032399">
            <a:off x="7754630" y="999540"/>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9" name="Google Shape;259;p14"/>
          <p:cNvSpPr/>
          <p:nvPr/>
        </p:nvSpPr>
        <p:spPr>
          <a:xfrm rot="5400000">
            <a:off x="905339" y="3750741"/>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0" name="Google Shape;260;p14"/>
          <p:cNvSpPr/>
          <p:nvPr/>
        </p:nvSpPr>
        <p:spPr>
          <a:xfrm rot="5400000">
            <a:off x="1064422" y="5414346"/>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1" name="Google Shape;261;p14"/>
          <p:cNvSpPr/>
          <p:nvPr/>
        </p:nvSpPr>
        <p:spPr>
          <a:xfrm rot="5400000">
            <a:off x="10827049" y="1421597"/>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2" name="Google Shape;262;p14"/>
          <p:cNvSpPr/>
          <p:nvPr/>
        </p:nvSpPr>
        <p:spPr>
          <a:xfrm rot="684224">
            <a:off x="7474665" y="5627842"/>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3" name="Google Shape;263;p14"/>
          <p:cNvSpPr/>
          <p:nvPr/>
        </p:nvSpPr>
        <p:spPr>
          <a:xfrm rot="1747020">
            <a:off x="4205697" y="626017"/>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4" name="Google Shape;264;p14"/>
          <p:cNvSpPr/>
          <p:nvPr/>
        </p:nvSpPr>
        <p:spPr>
          <a:xfrm rot="-4032455">
            <a:off x="11552126" y="4063254"/>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5" name="Google Shape;265;p14"/>
          <p:cNvSpPr/>
          <p:nvPr/>
        </p:nvSpPr>
        <p:spPr>
          <a:xfrm>
            <a:off x="575800" y="1877621"/>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6" name="Google Shape;266;p14"/>
          <p:cNvSpPr/>
          <p:nvPr/>
        </p:nvSpPr>
        <p:spPr>
          <a:xfrm>
            <a:off x="9006214" y="613799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7" name="Google Shape;267;p14"/>
          <p:cNvSpPr/>
          <p:nvPr/>
        </p:nvSpPr>
        <p:spPr>
          <a:xfrm rot="198691">
            <a:off x="10620277" y="4022354"/>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268" name="Google Shape;268;p14"/>
          <p:cNvPicPr preferRelativeResize="0"/>
          <p:nvPr/>
        </p:nvPicPr>
        <p:blipFill>
          <a:blip r:embed="rId2">
            <a:alphaModFix/>
          </a:blip>
          <a:stretch>
            <a:fillRect/>
          </a:stretch>
        </p:blipFill>
        <p:spPr>
          <a:xfrm>
            <a:off x="-375833" y="5139970"/>
            <a:ext cx="2802933" cy="1906767"/>
          </a:xfrm>
          <a:prstGeom prst="rect">
            <a:avLst/>
          </a:prstGeom>
          <a:noFill/>
          <a:ln>
            <a:noFill/>
          </a:ln>
        </p:spPr>
      </p:pic>
      <p:pic>
        <p:nvPicPr>
          <p:cNvPr id="269" name="Google Shape;269;p14"/>
          <p:cNvPicPr preferRelativeResize="0"/>
          <p:nvPr/>
        </p:nvPicPr>
        <p:blipFill>
          <a:blip r:embed="rId3">
            <a:alphaModFix/>
          </a:blip>
          <a:stretch>
            <a:fillRect/>
          </a:stretch>
        </p:blipFill>
        <p:spPr>
          <a:xfrm rot="-248636" flipH="1">
            <a:off x="10461182" y="-838950"/>
            <a:ext cx="4787873" cy="2556569"/>
          </a:xfrm>
          <a:prstGeom prst="rect">
            <a:avLst/>
          </a:prstGeom>
          <a:noFill/>
          <a:ln>
            <a:noFill/>
          </a:ln>
        </p:spPr>
      </p:pic>
    </p:spTree>
    <p:extLst>
      <p:ext uri="{BB962C8B-B14F-4D97-AF65-F5344CB8AC3E}">
        <p14:creationId xmlns:p14="http://schemas.microsoft.com/office/powerpoint/2010/main" val="13778835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70"/>
        <p:cNvGrpSpPr/>
        <p:nvPr/>
      </p:nvGrpSpPr>
      <p:grpSpPr>
        <a:xfrm>
          <a:off x="0" y="0"/>
          <a:ext cx="0" cy="0"/>
          <a:chOff x="0" y="0"/>
          <a:chExt cx="0" cy="0"/>
        </a:xfrm>
      </p:grpSpPr>
      <p:sp>
        <p:nvSpPr>
          <p:cNvPr id="271" name="Google Shape;271;p15"/>
          <p:cNvSpPr txBox="1">
            <a:spLocks noGrp="1"/>
          </p:cNvSpPr>
          <p:nvPr>
            <p:ph type="subTitle" idx="1"/>
          </p:nvPr>
        </p:nvSpPr>
        <p:spPr>
          <a:xfrm>
            <a:off x="1603000" y="3875600"/>
            <a:ext cx="8986000" cy="650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2" name="Google Shape;272;p15"/>
          <p:cNvSpPr txBox="1">
            <a:spLocks noGrp="1"/>
          </p:cNvSpPr>
          <p:nvPr>
            <p:ph type="title"/>
          </p:nvPr>
        </p:nvSpPr>
        <p:spPr>
          <a:xfrm>
            <a:off x="1911100" y="2488767"/>
            <a:ext cx="8370000" cy="13212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800"/>
              <a:buNone/>
              <a:defRPr sz="1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3" name="Google Shape;273;p15"/>
          <p:cNvGrpSpPr/>
          <p:nvPr/>
        </p:nvGrpSpPr>
        <p:grpSpPr>
          <a:xfrm rot="6215510">
            <a:off x="5819814" y="-1033259"/>
            <a:ext cx="1347535" cy="4556540"/>
            <a:chOff x="2225275" y="2084325"/>
            <a:chExt cx="457800" cy="1548000"/>
          </a:xfrm>
        </p:grpSpPr>
        <p:sp>
          <p:nvSpPr>
            <p:cNvPr id="274" name="Google Shape;274;p15"/>
            <p:cNvSpPr/>
            <p:nvPr/>
          </p:nvSpPr>
          <p:spPr>
            <a:xfrm>
              <a:off x="2305325" y="2562950"/>
              <a:ext cx="55400" cy="43625"/>
            </a:xfrm>
            <a:custGeom>
              <a:avLst/>
              <a:gdLst/>
              <a:ahLst/>
              <a:cxnLst/>
              <a:rect l="l" t="t" r="r" b="b"/>
              <a:pathLst>
                <a:path w="2216" h="1745" extrusionOk="0">
                  <a:moveTo>
                    <a:pt x="477" y="0"/>
                  </a:moveTo>
                  <a:cubicBezTo>
                    <a:pt x="358" y="0"/>
                    <a:pt x="251" y="24"/>
                    <a:pt x="132" y="60"/>
                  </a:cubicBezTo>
                  <a:cubicBezTo>
                    <a:pt x="96" y="72"/>
                    <a:pt x="96" y="107"/>
                    <a:pt x="84" y="131"/>
                  </a:cubicBezTo>
                  <a:cubicBezTo>
                    <a:pt x="1" y="369"/>
                    <a:pt x="37" y="596"/>
                    <a:pt x="168" y="798"/>
                  </a:cubicBezTo>
                  <a:cubicBezTo>
                    <a:pt x="168" y="834"/>
                    <a:pt x="180" y="858"/>
                    <a:pt x="203" y="881"/>
                  </a:cubicBezTo>
                  <a:cubicBezTo>
                    <a:pt x="251" y="1024"/>
                    <a:pt x="322" y="1155"/>
                    <a:pt x="418" y="1274"/>
                  </a:cubicBezTo>
                  <a:cubicBezTo>
                    <a:pt x="501" y="1381"/>
                    <a:pt x="596" y="1500"/>
                    <a:pt x="739" y="1536"/>
                  </a:cubicBezTo>
                  <a:cubicBezTo>
                    <a:pt x="763" y="1584"/>
                    <a:pt x="811" y="1620"/>
                    <a:pt x="858" y="1631"/>
                  </a:cubicBezTo>
                  <a:cubicBezTo>
                    <a:pt x="882" y="1655"/>
                    <a:pt x="906" y="1667"/>
                    <a:pt x="942" y="1667"/>
                  </a:cubicBezTo>
                  <a:cubicBezTo>
                    <a:pt x="1002" y="1728"/>
                    <a:pt x="1075" y="1744"/>
                    <a:pt x="1151" y="1744"/>
                  </a:cubicBezTo>
                  <a:cubicBezTo>
                    <a:pt x="1180" y="1744"/>
                    <a:pt x="1210" y="1742"/>
                    <a:pt x="1239" y="1739"/>
                  </a:cubicBezTo>
                  <a:cubicBezTo>
                    <a:pt x="1250" y="1741"/>
                    <a:pt x="1261" y="1742"/>
                    <a:pt x="1271" y="1742"/>
                  </a:cubicBezTo>
                  <a:cubicBezTo>
                    <a:pt x="1316" y="1742"/>
                    <a:pt x="1355" y="1722"/>
                    <a:pt x="1394" y="1703"/>
                  </a:cubicBezTo>
                  <a:cubicBezTo>
                    <a:pt x="1406" y="1703"/>
                    <a:pt x="1418" y="1704"/>
                    <a:pt x="1430" y="1704"/>
                  </a:cubicBezTo>
                  <a:cubicBezTo>
                    <a:pt x="1744" y="1704"/>
                    <a:pt x="1973" y="1552"/>
                    <a:pt x="2180" y="1334"/>
                  </a:cubicBezTo>
                  <a:cubicBezTo>
                    <a:pt x="2215" y="1286"/>
                    <a:pt x="2204" y="1239"/>
                    <a:pt x="2144" y="1215"/>
                  </a:cubicBezTo>
                  <a:cubicBezTo>
                    <a:pt x="2061" y="1167"/>
                    <a:pt x="1965" y="1131"/>
                    <a:pt x="1858" y="1119"/>
                  </a:cubicBezTo>
                  <a:cubicBezTo>
                    <a:pt x="1823" y="1084"/>
                    <a:pt x="1775" y="1084"/>
                    <a:pt x="1727" y="1084"/>
                  </a:cubicBezTo>
                  <a:lnTo>
                    <a:pt x="1239" y="786"/>
                  </a:lnTo>
                  <a:cubicBezTo>
                    <a:pt x="1108" y="667"/>
                    <a:pt x="1025" y="512"/>
                    <a:pt x="870" y="417"/>
                  </a:cubicBezTo>
                  <a:cubicBezTo>
                    <a:pt x="787" y="322"/>
                    <a:pt x="703" y="227"/>
                    <a:pt x="632" y="107"/>
                  </a:cubicBezTo>
                  <a:cubicBezTo>
                    <a:pt x="596" y="48"/>
                    <a:pt x="549" y="12"/>
                    <a:pt x="47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5" name="Google Shape;275;p15"/>
            <p:cNvSpPr/>
            <p:nvPr/>
          </p:nvSpPr>
          <p:spPr>
            <a:xfrm>
              <a:off x="2644375" y="2694400"/>
              <a:ext cx="38700" cy="36650"/>
            </a:xfrm>
            <a:custGeom>
              <a:avLst/>
              <a:gdLst/>
              <a:ahLst/>
              <a:cxnLst/>
              <a:rect l="l" t="t" r="r" b="b"/>
              <a:pathLst>
                <a:path w="1548" h="1466" extrusionOk="0">
                  <a:moveTo>
                    <a:pt x="107" y="362"/>
                  </a:moveTo>
                  <a:cubicBezTo>
                    <a:pt x="107" y="362"/>
                    <a:pt x="107" y="374"/>
                    <a:pt x="95" y="374"/>
                  </a:cubicBezTo>
                  <a:cubicBezTo>
                    <a:pt x="95" y="362"/>
                    <a:pt x="95" y="362"/>
                    <a:pt x="95" y="362"/>
                  </a:cubicBezTo>
                  <a:close/>
                  <a:moveTo>
                    <a:pt x="941" y="398"/>
                  </a:moveTo>
                  <a:cubicBezTo>
                    <a:pt x="941" y="398"/>
                    <a:pt x="953" y="410"/>
                    <a:pt x="953" y="410"/>
                  </a:cubicBezTo>
                  <a:cubicBezTo>
                    <a:pt x="953" y="410"/>
                    <a:pt x="941" y="422"/>
                    <a:pt x="941" y="433"/>
                  </a:cubicBezTo>
                  <a:cubicBezTo>
                    <a:pt x="941" y="422"/>
                    <a:pt x="941" y="410"/>
                    <a:pt x="941" y="398"/>
                  </a:cubicBezTo>
                  <a:close/>
                  <a:moveTo>
                    <a:pt x="108" y="1"/>
                  </a:moveTo>
                  <a:cubicBezTo>
                    <a:pt x="85" y="1"/>
                    <a:pt x="69" y="16"/>
                    <a:pt x="60" y="52"/>
                  </a:cubicBezTo>
                  <a:cubicBezTo>
                    <a:pt x="60" y="112"/>
                    <a:pt x="60" y="183"/>
                    <a:pt x="60" y="243"/>
                  </a:cubicBezTo>
                  <a:cubicBezTo>
                    <a:pt x="12" y="326"/>
                    <a:pt x="0" y="410"/>
                    <a:pt x="60" y="493"/>
                  </a:cubicBezTo>
                  <a:lnTo>
                    <a:pt x="48" y="493"/>
                  </a:lnTo>
                  <a:cubicBezTo>
                    <a:pt x="72" y="600"/>
                    <a:pt x="119" y="672"/>
                    <a:pt x="226" y="707"/>
                  </a:cubicBezTo>
                  <a:cubicBezTo>
                    <a:pt x="238" y="755"/>
                    <a:pt x="262" y="791"/>
                    <a:pt x="298" y="814"/>
                  </a:cubicBezTo>
                  <a:cubicBezTo>
                    <a:pt x="441" y="993"/>
                    <a:pt x="607" y="1136"/>
                    <a:pt x="822" y="1231"/>
                  </a:cubicBezTo>
                  <a:cubicBezTo>
                    <a:pt x="941" y="1303"/>
                    <a:pt x="1060" y="1374"/>
                    <a:pt x="1179" y="1445"/>
                  </a:cubicBezTo>
                  <a:cubicBezTo>
                    <a:pt x="1201" y="1459"/>
                    <a:pt x="1222" y="1466"/>
                    <a:pt x="1241" y="1466"/>
                  </a:cubicBezTo>
                  <a:cubicBezTo>
                    <a:pt x="1272" y="1466"/>
                    <a:pt x="1299" y="1447"/>
                    <a:pt x="1322" y="1410"/>
                  </a:cubicBezTo>
                  <a:cubicBezTo>
                    <a:pt x="1334" y="1398"/>
                    <a:pt x="1346" y="1386"/>
                    <a:pt x="1357" y="1374"/>
                  </a:cubicBezTo>
                  <a:cubicBezTo>
                    <a:pt x="1381" y="1362"/>
                    <a:pt x="1393" y="1326"/>
                    <a:pt x="1393" y="1303"/>
                  </a:cubicBezTo>
                  <a:cubicBezTo>
                    <a:pt x="1393" y="1291"/>
                    <a:pt x="1393" y="1279"/>
                    <a:pt x="1393" y="1267"/>
                  </a:cubicBezTo>
                  <a:cubicBezTo>
                    <a:pt x="1453" y="1160"/>
                    <a:pt x="1512" y="1041"/>
                    <a:pt x="1500" y="910"/>
                  </a:cubicBezTo>
                  <a:cubicBezTo>
                    <a:pt x="1524" y="898"/>
                    <a:pt x="1524" y="874"/>
                    <a:pt x="1524" y="838"/>
                  </a:cubicBezTo>
                  <a:cubicBezTo>
                    <a:pt x="1548" y="672"/>
                    <a:pt x="1500" y="505"/>
                    <a:pt x="1429" y="350"/>
                  </a:cubicBezTo>
                  <a:cubicBezTo>
                    <a:pt x="1399" y="300"/>
                    <a:pt x="1369" y="250"/>
                    <a:pt x="1310" y="250"/>
                  </a:cubicBezTo>
                  <a:cubicBezTo>
                    <a:pt x="1299" y="250"/>
                    <a:pt x="1287" y="251"/>
                    <a:pt x="1274" y="255"/>
                  </a:cubicBezTo>
                  <a:cubicBezTo>
                    <a:pt x="1226" y="273"/>
                    <a:pt x="1176" y="276"/>
                    <a:pt x="1124" y="276"/>
                  </a:cubicBezTo>
                  <a:cubicBezTo>
                    <a:pt x="1098" y="276"/>
                    <a:pt x="1071" y="275"/>
                    <a:pt x="1045" y="275"/>
                  </a:cubicBezTo>
                  <a:cubicBezTo>
                    <a:pt x="1018" y="275"/>
                    <a:pt x="991" y="276"/>
                    <a:pt x="965" y="279"/>
                  </a:cubicBezTo>
                  <a:cubicBezTo>
                    <a:pt x="774" y="231"/>
                    <a:pt x="595" y="183"/>
                    <a:pt x="417" y="100"/>
                  </a:cubicBezTo>
                  <a:cubicBezTo>
                    <a:pt x="334" y="52"/>
                    <a:pt x="226" y="29"/>
                    <a:pt x="131" y="5"/>
                  </a:cubicBezTo>
                  <a:cubicBezTo>
                    <a:pt x="123" y="2"/>
                    <a:pt x="115" y="1"/>
                    <a:pt x="1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6" name="Google Shape;276;p15"/>
            <p:cNvSpPr/>
            <p:nvPr/>
          </p:nvSpPr>
          <p:spPr>
            <a:xfrm>
              <a:off x="2225275" y="2904800"/>
              <a:ext cx="59550" cy="59675"/>
            </a:xfrm>
            <a:custGeom>
              <a:avLst/>
              <a:gdLst/>
              <a:ahLst/>
              <a:cxnLst/>
              <a:rect l="l" t="t" r="r" b="b"/>
              <a:pathLst>
                <a:path w="2382" h="2387" extrusionOk="0">
                  <a:moveTo>
                    <a:pt x="2051" y="0"/>
                  </a:moveTo>
                  <a:cubicBezTo>
                    <a:pt x="2022" y="0"/>
                    <a:pt x="1986" y="39"/>
                    <a:pt x="1917" y="114"/>
                  </a:cubicBezTo>
                  <a:cubicBezTo>
                    <a:pt x="1905" y="126"/>
                    <a:pt x="1905" y="126"/>
                    <a:pt x="1905" y="138"/>
                  </a:cubicBezTo>
                  <a:cubicBezTo>
                    <a:pt x="1786" y="257"/>
                    <a:pt x="1715" y="411"/>
                    <a:pt x="1607" y="542"/>
                  </a:cubicBezTo>
                  <a:cubicBezTo>
                    <a:pt x="1346" y="792"/>
                    <a:pt x="1060" y="1030"/>
                    <a:pt x="762" y="1233"/>
                  </a:cubicBezTo>
                  <a:cubicBezTo>
                    <a:pt x="750" y="1245"/>
                    <a:pt x="726" y="1269"/>
                    <a:pt x="715" y="1281"/>
                  </a:cubicBezTo>
                  <a:cubicBezTo>
                    <a:pt x="595" y="1352"/>
                    <a:pt x="476" y="1411"/>
                    <a:pt x="357" y="1483"/>
                  </a:cubicBezTo>
                  <a:cubicBezTo>
                    <a:pt x="107" y="1495"/>
                    <a:pt x="0" y="1662"/>
                    <a:pt x="24" y="1864"/>
                  </a:cubicBezTo>
                  <a:cubicBezTo>
                    <a:pt x="24" y="1923"/>
                    <a:pt x="24" y="1983"/>
                    <a:pt x="24" y="2043"/>
                  </a:cubicBezTo>
                  <a:cubicBezTo>
                    <a:pt x="24" y="2173"/>
                    <a:pt x="83" y="2257"/>
                    <a:pt x="214" y="2281"/>
                  </a:cubicBezTo>
                  <a:cubicBezTo>
                    <a:pt x="232" y="2307"/>
                    <a:pt x="257" y="2321"/>
                    <a:pt x="288" y="2321"/>
                  </a:cubicBezTo>
                  <a:cubicBezTo>
                    <a:pt x="299" y="2321"/>
                    <a:pt x="310" y="2319"/>
                    <a:pt x="322" y="2316"/>
                  </a:cubicBezTo>
                  <a:lnTo>
                    <a:pt x="369" y="2328"/>
                  </a:lnTo>
                  <a:cubicBezTo>
                    <a:pt x="438" y="2368"/>
                    <a:pt x="509" y="2386"/>
                    <a:pt x="582" y="2386"/>
                  </a:cubicBezTo>
                  <a:cubicBezTo>
                    <a:pt x="661" y="2386"/>
                    <a:pt x="741" y="2365"/>
                    <a:pt x="822" y="2328"/>
                  </a:cubicBezTo>
                  <a:cubicBezTo>
                    <a:pt x="857" y="2328"/>
                    <a:pt x="905" y="2328"/>
                    <a:pt x="929" y="2281"/>
                  </a:cubicBezTo>
                  <a:lnTo>
                    <a:pt x="965" y="2281"/>
                  </a:lnTo>
                  <a:cubicBezTo>
                    <a:pt x="1012" y="2281"/>
                    <a:pt x="1048" y="2281"/>
                    <a:pt x="1072" y="2233"/>
                  </a:cubicBezTo>
                  <a:lnTo>
                    <a:pt x="1119" y="2233"/>
                  </a:lnTo>
                  <a:cubicBezTo>
                    <a:pt x="1155" y="2233"/>
                    <a:pt x="1191" y="2221"/>
                    <a:pt x="1215" y="2185"/>
                  </a:cubicBezTo>
                  <a:cubicBezTo>
                    <a:pt x="1286" y="2185"/>
                    <a:pt x="1346" y="2162"/>
                    <a:pt x="1405" y="2126"/>
                  </a:cubicBezTo>
                  <a:cubicBezTo>
                    <a:pt x="1465" y="2102"/>
                    <a:pt x="1524" y="2090"/>
                    <a:pt x="1560" y="2031"/>
                  </a:cubicBezTo>
                  <a:cubicBezTo>
                    <a:pt x="1703" y="1995"/>
                    <a:pt x="1810" y="1912"/>
                    <a:pt x="1917" y="1828"/>
                  </a:cubicBezTo>
                  <a:cubicBezTo>
                    <a:pt x="2024" y="1757"/>
                    <a:pt x="2131" y="1673"/>
                    <a:pt x="2167" y="1531"/>
                  </a:cubicBezTo>
                  <a:cubicBezTo>
                    <a:pt x="2179" y="1519"/>
                    <a:pt x="2203" y="1507"/>
                    <a:pt x="2215" y="1483"/>
                  </a:cubicBezTo>
                  <a:cubicBezTo>
                    <a:pt x="2334" y="1423"/>
                    <a:pt x="2310" y="1304"/>
                    <a:pt x="2310" y="1185"/>
                  </a:cubicBezTo>
                  <a:cubicBezTo>
                    <a:pt x="2381" y="1102"/>
                    <a:pt x="2358" y="995"/>
                    <a:pt x="2358" y="888"/>
                  </a:cubicBezTo>
                  <a:cubicBezTo>
                    <a:pt x="2381" y="661"/>
                    <a:pt x="2346" y="435"/>
                    <a:pt x="2215" y="233"/>
                  </a:cubicBezTo>
                  <a:cubicBezTo>
                    <a:pt x="2191" y="197"/>
                    <a:pt x="2179" y="161"/>
                    <a:pt x="2155" y="138"/>
                  </a:cubicBezTo>
                  <a:cubicBezTo>
                    <a:pt x="2106" y="45"/>
                    <a:pt x="2082" y="0"/>
                    <a:pt x="20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7" name="Google Shape;277;p15"/>
            <p:cNvSpPr/>
            <p:nvPr/>
          </p:nvSpPr>
          <p:spPr>
            <a:xfrm>
              <a:off x="2386000" y="2296450"/>
              <a:ext cx="63125" cy="46250"/>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8" name="Google Shape;278;p15"/>
            <p:cNvSpPr/>
            <p:nvPr/>
          </p:nvSpPr>
          <p:spPr>
            <a:xfrm>
              <a:off x="2428875" y="2723975"/>
              <a:ext cx="45550" cy="58200"/>
            </a:xfrm>
            <a:custGeom>
              <a:avLst/>
              <a:gdLst/>
              <a:ahLst/>
              <a:cxnLst/>
              <a:rect l="l" t="t" r="r" b="b"/>
              <a:pathLst>
                <a:path w="1822" h="2328" extrusionOk="0">
                  <a:moveTo>
                    <a:pt x="1357" y="1775"/>
                  </a:moveTo>
                  <a:cubicBezTo>
                    <a:pt x="1345" y="1787"/>
                    <a:pt x="1334" y="1810"/>
                    <a:pt x="1334" y="1834"/>
                  </a:cubicBezTo>
                  <a:cubicBezTo>
                    <a:pt x="1322" y="1822"/>
                    <a:pt x="1322" y="1798"/>
                    <a:pt x="1310" y="1786"/>
                  </a:cubicBezTo>
                  <a:cubicBezTo>
                    <a:pt x="1333" y="1786"/>
                    <a:pt x="1345" y="1786"/>
                    <a:pt x="1357" y="1775"/>
                  </a:cubicBezTo>
                  <a:close/>
                  <a:moveTo>
                    <a:pt x="202" y="1"/>
                  </a:moveTo>
                  <a:cubicBezTo>
                    <a:pt x="143" y="1"/>
                    <a:pt x="107" y="36"/>
                    <a:pt x="83" y="84"/>
                  </a:cubicBezTo>
                  <a:cubicBezTo>
                    <a:pt x="12" y="239"/>
                    <a:pt x="0" y="405"/>
                    <a:pt x="0" y="560"/>
                  </a:cubicBezTo>
                  <a:cubicBezTo>
                    <a:pt x="0" y="691"/>
                    <a:pt x="167" y="703"/>
                    <a:pt x="238" y="786"/>
                  </a:cubicBezTo>
                  <a:cubicBezTo>
                    <a:pt x="250" y="798"/>
                    <a:pt x="250" y="798"/>
                    <a:pt x="262" y="798"/>
                  </a:cubicBezTo>
                  <a:cubicBezTo>
                    <a:pt x="464" y="953"/>
                    <a:pt x="667" y="1096"/>
                    <a:pt x="833" y="1286"/>
                  </a:cubicBezTo>
                  <a:cubicBezTo>
                    <a:pt x="845" y="1310"/>
                    <a:pt x="881" y="1334"/>
                    <a:pt x="905" y="1346"/>
                  </a:cubicBezTo>
                  <a:cubicBezTo>
                    <a:pt x="988" y="1501"/>
                    <a:pt x="1083" y="1644"/>
                    <a:pt x="1167" y="1786"/>
                  </a:cubicBezTo>
                  <a:cubicBezTo>
                    <a:pt x="1214" y="1894"/>
                    <a:pt x="1238" y="2001"/>
                    <a:pt x="1310" y="2096"/>
                  </a:cubicBezTo>
                  <a:cubicBezTo>
                    <a:pt x="1310" y="2144"/>
                    <a:pt x="1298" y="2203"/>
                    <a:pt x="1357" y="2239"/>
                  </a:cubicBezTo>
                  <a:cubicBezTo>
                    <a:pt x="1406" y="2298"/>
                    <a:pt x="1444" y="2328"/>
                    <a:pt x="1480" y="2328"/>
                  </a:cubicBezTo>
                  <a:cubicBezTo>
                    <a:pt x="1523" y="2328"/>
                    <a:pt x="1562" y="2283"/>
                    <a:pt x="1607" y="2191"/>
                  </a:cubicBezTo>
                  <a:cubicBezTo>
                    <a:pt x="1643" y="2167"/>
                    <a:pt x="1655" y="2132"/>
                    <a:pt x="1655" y="2096"/>
                  </a:cubicBezTo>
                  <a:cubicBezTo>
                    <a:pt x="1655" y="2025"/>
                    <a:pt x="1679" y="1953"/>
                    <a:pt x="1703" y="1894"/>
                  </a:cubicBezTo>
                  <a:cubicBezTo>
                    <a:pt x="1762" y="1822"/>
                    <a:pt x="1762" y="1739"/>
                    <a:pt x="1762" y="1656"/>
                  </a:cubicBezTo>
                  <a:cubicBezTo>
                    <a:pt x="1822" y="1477"/>
                    <a:pt x="1822" y="1263"/>
                    <a:pt x="1750" y="1096"/>
                  </a:cubicBezTo>
                  <a:cubicBezTo>
                    <a:pt x="1762" y="1084"/>
                    <a:pt x="1750" y="1060"/>
                    <a:pt x="1750" y="1048"/>
                  </a:cubicBezTo>
                  <a:cubicBezTo>
                    <a:pt x="1726" y="917"/>
                    <a:pt x="1703" y="798"/>
                    <a:pt x="1607" y="691"/>
                  </a:cubicBezTo>
                  <a:cubicBezTo>
                    <a:pt x="1584" y="560"/>
                    <a:pt x="1488" y="453"/>
                    <a:pt x="1405" y="346"/>
                  </a:cubicBezTo>
                  <a:cubicBezTo>
                    <a:pt x="1357" y="262"/>
                    <a:pt x="1298" y="203"/>
                    <a:pt x="1214" y="155"/>
                  </a:cubicBezTo>
                  <a:cubicBezTo>
                    <a:pt x="1155" y="60"/>
                    <a:pt x="1060" y="12"/>
                    <a:pt x="964" y="12"/>
                  </a:cubicBezTo>
                  <a:cubicBezTo>
                    <a:pt x="702" y="1"/>
                    <a:pt x="452" y="1"/>
                    <a:pt x="20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9" name="Google Shape;279;p15"/>
            <p:cNvSpPr/>
            <p:nvPr/>
          </p:nvSpPr>
          <p:spPr>
            <a:xfrm>
              <a:off x="2415775" y="3583900"/>
              <a:ext cx="53600" cy="48425"/>
            </a:xfrm>
            <a:custGeom>
              <a:avLst/>
              <a:gdLst/>
              <a:ahLst/>
              <a:cxnLst/>
              <a:rect l="l" t="t" r="r" b="b"/>
              <a:pathLst>
                <a:path w="2144" h="1937" extrusionOk="0">
                  <a:moveTo>
                    <a:pt x="1143" y="1537"/>
                  </a:moveTo>
                  <a:cubicBezTo>
                    <a:pt x="1143" y="1537"/>
                    <a:pt x="1143" y="1537"/>
                    <a:pt x="1143" y="1548"/>
                  </a:cubicBezTo>
                  <a:cubicBezTo>
                    <a:pt x="1143" y="1537"/>
                    <a:pt x="1143" y="1537"/>
                    <a:pt x="1131" y="1537"/>
                  </a:cubicBezTo>
                  <a:close/>
                  <a:moveTo>
                    <a:pt x="1953" y="1"/>
                  </a:moveTo>
                  <a:cubicBezTo>
                    <a:pt x="1762" y="96"/>
                    <a:pt x="1596" y="215"/>
                    <a:pt x="1441" y="346"/>
                  </a:cubicBezTo>
                  <a:cubicBezTo>
                    <a:pt x="1286" y="382"/>
                    <a:pt x="1131" y="429"/>
                    <a:pt x="988" y="501"/>
                  </a:cubicBezTo>
                  <a:cubicBezTo>
                    <a:pt x="979" y="498"/>
                    <a:pt x="970" y="496"/>
                    <a:pt x="962" y="496"/>
                  </a:cubicBezTo>
                  <a:cubicBezTo>
                    <a:pt x="935" y="496"/>
                    <a:pt x="908" y="510"/>
                    <a:pt x="881" y="536"/>
                  </a:cubicBezTo>
                  <a:cubicBezTo>
                    <a:pt x="869" y="536"/>
                    <a:pt x="857" y="536"/>
                    <a:pt x="845" y="548"/>
                  </a:cubicBezTo>
                  <a:cubicBezTo>
                    <a:pt x="798" y="548"/>
                    <a:pt x="762" y="548"/>
                    <a:pt x="738" y="584"/>
                  </a:cubicBezTo>
                  <a:cubicBezTo>
                    <a:pt x="726" y="584"/>
                    <a:pt x="703" y="584"/>
                    <a:pt x="691" y="596"/>
                  </a:cubicBezTo>
                  <a:cubicBezTo>
                    <a:pt x="524" y="608"/>
                    <a:pt x="357" y="620"/>
                    <a:pt x="191" y="644"/>
                  </a:cubicBezTo>
                  <a:cubicBezTo>
                    <a:pt x="143" y="644"/>
                    <a:pt x="107" y="679"/>
                    <a:pt x="95" y="715"/>
                  </a:cubicBezTo>
                  <a:cubicBezTo>
                    <a:pt x="0" y="1096"/>
                    <a:pt x="36" y="1441"/>
                    <a:pt x="298" y="1751"/>
                  </a:cubicBezTo>
                  <a:cubicBezTo>
                    <a:pt x="357" y="1834"/>
                    <a:pt x="429" y="1929"/>
                    <a:pt x="548" y="1929"/>
                  </a:cubicBezTo>
                  <a:cubicBezTo>
                    <a:pt x="583" y="1934"/>
                    <a:pt x="616" y="1937"/>
                    <a:pt x="649" y="1937"/>
                  </a:cubicBezTo>
                  <a:cubicBezTo>
                    <a:pt x="706" y="1937"/>
                    <a:pt x="761" y="1928"/>
                    <a:pt x="822" y="1906"/>
                  </a:cubicBezTo>
                  <a:cubicBezTo>
                    <a:pt x="1143" y="1763"/>
                    <a:pt x="1429" y="1584"/>
                    <a:pt x="1643" y="1287"/>
                  </a:cubicBezTo>
                  <a:cubicBezTo>
                    <a:pt x="1786" y="1156"/>
                    <a:pt x="1881" y="989"/>
                    <a:pt x="1953" y="798"/>
                  </a:cubicBezTo>
                  <a:cubicBezTo>
                    <a:pt x="2143" y="536"/>
                    <a:pt x="2131" y="274"/>
                    <a:pt x="195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0" name="Google Shape;280;p15"/>
            <p:cNvSpPr/>
            <p:nvPr/>
          </p:nvSpPr>
          <p:spPr>
            <a:xfrm>
              <a:off x="2231825" y="2084325"/>
              <a:ext cx="45250" cy="44525"/>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81" name="Google Shape;281;p15"/>
          <p:cNvSpPr/>
          <p:nvPr/>
        </p:nvSpPr>
        <p:spPr>
          <a:xfrm rot="2871884">
            <a:off x="827863" y="47584"/>
            <a:ext cx="124236" cy="174601"/>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2" name="Google Shape;282;p15"/>
          <p:cNvSpPr/>
          <p:nvPr/>
        </p:nvSpPr>
        <p:spPr>
          <a:xfrm rot="2871884">
            <a:off x="280315" y="1975053"/>
            <a:ext cx="126808" cy="98803"/>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3" name="Google Shape;283;p15"/>
          <p:cNvSpPr/>
          <p:nvPr/>
        </p:nvSpPr>
        <p:spPr>
          <a:xfrm rot="2871790">
            <a:off x="854908" y="2665519"/>
            <a:ext cx="210179" cy="15052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4" name="Google Shape;284;p15"/>
          <p:cNvSpPr/>
          <p:nvPr/>
        </p:nvSpPr>
        <p:spPr>
          <a:xfrm rot="2871884">
            <a:off x="1193761" y="587357"/>
            <a:ext cx="138739" cy="104947"/>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5" name="Google Shape;285;p15"/>
          <p:cNvSpPr/>
          <p:nvPr/>
        </p:nvSpPr>
        <p:spPr>
          <a:xfrm rot="2871884">
            <a:off x="2084593" y="308236"/>
            <a:ext cx="114020" cy="228825"/>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6" name="Google Shape;286;p15"/>
          <p:cNvSpPr/>
          <p:nvPr/>
        </p:nvSpPr>
        <p:spPr>
          <a:xfrm rot="-4499962">
            <a:off x="6678922" y="5838708"/>
            <a:ext cx="163071" cy="128411"/>
          </a:xfrm>
          <a:custGeom>
            <a:avLst/>
            <a:gdLst/>
            <a:ahLst/>
            <a:cxnLst/>
            <a:rect l="l" t="t" r="r" b="b"/>
            <a:pathLst>
              <a:path w="2216" h="1745" extrusionOk="0">
                <a:moveTo>
                  <a:pt x="477" y="0"/>
                </a:moveTo>
                <a:cubicBezTo>
                  <a:pt x="358" y="0"/>
                  <a:pt x="251" y="24"/>
                  <a:pt x="132" y="60"/>
                </a:cubicBezTo>
                <a:cubicBezTo>
                  <a:pt x="96" y="72"/>
                  <a:pt x="96" y="107"/>
                  <a:pt x="84" y="131"/>
                </a:cubicBezTo>
                <a:cubicBezTo>
                  <a:pt x="1" y="369"/>
                  <a:pt x="37" y="596"/>
                  <a:pt x="168" y="798"/>
                </a:cubicBezTo>
                <a:cubicBezTo>
                  <a:pt x="168" y="834"/>
                  <a:pt x="180" y="858"/>
                  <a:pt x="203" y="881"/>
                </a:cubicBezTo>
                <a:cubicBezTo>
                  <a:pt x="251" y="1024"/>
                  <a:pt x="322" y="1155"/>
                  <a:pt x="418" y="1274"/>
                </a:cubicBezTo>
                <a:cubicBezTo>
                  <a:pt x="501" y="1381"/>
                  <a:pt x="596" y="1500"/>
                  <a:pt x="739" y="1536"/>
                </a:cubicBezTo>
                <a:cubicBezTo>
                  <a:pt x="763" y="1584"/>
                  <a:pt x="811" y="1620"/>
                  <a:pt x="858" y="1631"/>
                </a:cubicBezTo>
                <a:cubicBezTo>
                  <a:pt x="882" y="1655"/>
                  <a:pt x="906" y="1667"/>
                  <a:pt x="942" y="1667"/>
                </a:cubicBezTo>
                <a:cubicBezTo>
                  <a:pt x="1002" y="1728"/>
                  <a:pt x="1075" y="1744"/>
                  <a:pt x="1151" y="1744"/>
                </a:cubicBezTo>
                <a:cubicBezTo>
                  <a:pt x="1180" y="1744"/>
                  <a:pt x="1210" y="1742"/>
                  <a:pt x="1239" y="1739"/>
                </a:cubicBezTo>
                <a:cubicBezTo>
                  <a:pt x="1250" y="1741"/>
                  <a:pt x="1261" y="1742"/>
                  <a:pt x="1271" y="1742"/>
                </a:cubicBezTo>
                <a:cubicBezTo>
                  <a:pt x="1316" y="1742"/>
                  <a:pt x="1355" y="1722"/>
                  <a:pt x="1394" y="1703"/>
                </a:cubicBezTo>
                <a:cubicBezTo>
                  <a:pt x="1406" y="1703"/>
                  <a:pt x="1418" y="1704"/>
                  <a:pt x="1430" y="1704"/>
                </a:cubicBezTo>
                <a:cubicBezTo>
                  <a:pt x="1744" y="1704"/>
                  <a:pt x="1973" y="1552"/>
                  <a:pt x="2180" y="1334"/>
                </a:cubicBezTo>
                <a:cubicBezTo>
                  <a:pt x="2215" y="1286"/>
                  <a:pt x="2204" y="1239"/>
                  <a:pt x="2144" y="1215"/>
                </a:cubicBezTo>
                <a:cubicBezTo>
                  <a:pt x="2061" y="1167"/>
                  <a:pt x="1965" y="1131"/>
                  <a:pt x="1858" y="1119"/>
                </a:cubicBezTo>
                <a:cubicBezTo>
                  <a:pt x="1823" y="1084"/>
                  <a:pt x="1775" y="1084"/>
                  <a:pt x="1727" y="1084"/>
                </a:cubicBezTo>
                <a:lnTo>
                  <a:pt x="1239" y="786"/>
                </a:lnTo>
                <a:cubicBezTo>
                  <a:pt x="1108" y="667"/>
                  <a:pt x="1025" y="512"/>
                  <a:pt x="870" y="417"/>
                </a:cubicBezTo>
                <a:cubicBezTo>
                  <a:pt x="787" y="322"/>
                  <a:pt x="703" y="227"/>
                  <a:pt x="632" y="107"/>
                </a:cubicBezTo>
                <a:cubicBezTo>
                  <a:pt x="596" y="48"/>
                  <a:pt x="549" y="12"/>
                  <a:pt x="477" y="0"/>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7" name="Google Shape;287;p15"/>
          <p:cNvSpPr/>
          <p:nvPr/>
        </p:nvSpPr>
        <p:spPr>
          <a:xfrm rot="-4499962">
            <a:off x="7319273" y="5006217"/>
            <a:ext cx="113913" cy="107880"/>
          </a:xfrm>
          <a:custGeom>
            <a:avLst/>
            <a:gdLst/>
            <a:ahLst/>
            <a:cxnLst/>
            <a:rect l="l" t="t" r="r" b="b"/>
            <a:pathLst>
              <a:path w="1548" h="1466" extrusionOk="0">
                <a:moveTo>
                  <a:pt x="107" y="362"/>
                </a:moveTo>
                <a:cubicBezTo>
                  <a:pt x="107" y="362"/>
                  <a:pt x="107" y="374"/>
                  <a:pt x="95" y="374"/>
                </a:cubicBezTo>
                <a:cubicBezTo>
                  <a:pt x="95" y="362"/>
                  <a:pt x="95" y="362"/>
                  <a:pt x="95" y="362"/>
                </a:cubicBezTo>
                <a:close/>
                <a:moveTo>
                  <a:pt x="941" y="398"/>
                </a:moveTo>
                <a:cubicBezTo>
                  <a:pt x="941" y="398"/>
                  <a:pt x="953" y="410"/>
                  <a:pt x="953" y="410"/>
                </a:cubicBezTo>
                <a:cubicBezTo>
                  <a:pt x="953" y="410"/>
                  <a:pt x="941" y="422"/>
                  <a:pt x="941" y="433"/>
                </a:cubicBezTo>
                <a:cubicBezTo>
                  <a:pt x="941" y="422"/>
                  <a:pt x="941" y="410"/>
                  <a:pt x="941" y="398"/>
                </a:cubicBezTo>
                <a:close/>
                <a:moveTo>
                  <a:pt x="108" y="1"/>
                </a:moveTo>
                <a:cubicBezTo>
                  <a:pt x="85" y="1"/>
                  <a:pt x="69" y="16"/>
                  <a:pt x="60" y="52"/>
                </a:cubicBezTo>
                <a:cubicBezTo>
                  <a:pt x="60" y="112"/>
                  <a:pt x="60" y="183"/>
                  <a:pt x="60" y="243"/>
                </a:cubicBezTo>
                <a:cubicBezTo>
                  <a:pt x="12" y="326"/>
                  <a:pt x="0" y="410"/>
                  <a:pt x="60" y="493"/>
                </a:cubicBezTo>
                <a:lnTo>
                  <a:pt x="48" y="493"/>
                </a:lnTo>
                <a:cubicBezTo>
                  <a:pt x="72" y="600"/>
                  <a:pt x="119" y="672"/>
                  <a:pt x="226" y="707"/>
                </a:cubicBezTo>
                <a:cubicBezTo>
                  <a:pt x="238" y="755"/>
                  <a:pt x="262" y="791"/>
                  <a:pt x="298" y="814"/>
                </a:cubicBezTo>
                <a:cubicBezTo>
                  <a:pt x="441" y="993"/>
                  <a:pt x="607" y="1136"/>
                  <a:pt x="822" y="1231"/>
                </a:cubicBezTo>
                <a:cubicBezTo>
                  <a:pt x="941" y="1303"/>
                  <a:pt x="1060" y="1374"/>
                  <a:pt x="1179" y="1445"/>
                </a:cubicBezTo>
                <a:cubicBezTo>
                  <a:pt x="1201" y="1459"/>
                  <a:pt x="1222" y="1466"/>
                  <a:pt x="1241" y="1466"/>
                </a:cubicBezTo>
                <a:cubicBezTo>
                  <a:pt x="1272" y="1466"/>
                  <a:pt x="1299" y="1447"/>
                  <a:pt x="1322" y="1410"/>
                </a:cubicBezTo>
                <a:cubicBezTo>
                  <a:pt x="1334" y="1398"/>
                  <a:pt x="1346" y="1386"/>
                  <a:pt x="1357" y="1374"/>
                </a:cubicBezTo>
                <a:cubicBezTo>
                  <a:pt x="1381" y="1362"/>
                  <a:pt x="1393" y="1326"/>
                  <a:pt x="1393" y="1303"/>
                </a:cubicBezTo>
                <a:cubicBezTo>
                  <a:pt x="1393" y="1291"/>
                  <a:pt x="1393" y="1279"/>
                  <a:pt x="1393" y="1267"/>
                </a:cubicBezTo>
                <a:cubicBezTo>
                  <a:pt x="1453" y="1160"/>
                  <a:pt x="1512" y="1041"/>
                  <a:pt x="1500" y="910"/>
                </a:cubicBezTo>
                <a:cubicBezTo>
                  <a:pt x="1524" y="898"/>
                  <a:pt x="1524" y="874"/>
                  <a:pt x="1524" y="838"/>
                </a:cubicBezTo>
                <a:cubicBezTo>
                  <a:pt x="1548" y="672"/>
                  <a:pt x="1500" y="505"/>
                  <a:pt x="1429" y="350"/>
                </a:cubicBezTo>
                <a:cubicBezTo>
                  <a:pt x="1399" y="300"/>
                  <a:pt x="1369" y="250"/>
                  <a:pt x="1310" y="250"/>
                </a:cubicBezTo>
                <a:cubicBezTo>
                  <a:pt x="1299" y="250"/>
                  <a:pt x="1287" y="251"/>
                  <a:pt x="1274" y="255"/>
                </a:cubicBezTo>
                <a:cubicBezTo>
                  <a:pt x="1226" y="273"/>
                  <a:pt x="1176" y="276"/>
                  <a:pt x="1124" y="276"/>
                </a:cubicBezTo>
                <a:cubicBezTo>
                  <a:pt x="1098" y="276"/>
                  <a:pt x="1071" y="275"/>
                  <a:pt x="1045" y="275"/>
                </a:cubicBezTo>
                <a:cubicBezTo>
                  <a:pt x="1018" y="275"/>
                  <a:pt x="991" y="276"/>
                  <a:pt x="965" y="279"/>
                </a:cubicBezTo>
                <a:cubicBezTo>
                  <a:pt x="774" y="231"/>
                  <a:pt x="595" y="183"/>
                  <a:pt x="417" y="100"/>
                </a:cubicBezTo>
                <a:cubicBezTo>
                  <a:pt x="334" y="52"/>
                  <a:pt x="226" y="29"/>
                  <a:pt x="131" y="5"/>
                </a:cubicBezTo>
                <a:cubicBezTo>
                  <a:pt x="123" y="2"/>
                  <a:pt x="115" y="1"/>
                  <a:pt x="108" y="1"/>
                </a:cubicBezTo>
                <a:close/>
              </a:path>
            </a:pathLst>
          </a:custGeom>
          <a:solidFill>
            <a:schemeClr val="l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8" name="Google Shape;288;p15"/>
          <p:cNvSpPr/>
          <p:nvPr/>
        </p:nvSpPr>
        <p:spPr>
          <a:xfrm rot="-4499962">
            <a:off x="4925278" y="5168420"/>
            <a:ext cx="185809" cy="136137"/>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9" name="Google Shape;289;p15"/>
          <p:cNvSpPr/>
          <p:nvPr/>
        </p:nvSpPr>
        <p:spPr>
          <a:xfrm rot="-4499962">
            <a:off x="7262339" y="5608215"/>
            <a:ext cx="134077" cy="171312"/>
          </a:xfrm>
          <a:custGeom>
            <a:avLst/>
            <a:gdLst/>
            <a:ahLst/>
            <a:cxnLst/>
            <a:rect l="l" t="t" r="r" b="b"/>
            <a:pathLst>
              <a:path w="1822" h="2328" extrusionOk="0">
                <a:moveTo>
                  <a:pt x="1357" y="1775"/>
                </a:moveTo>
                <a:cubicBezTo>
                  <a:pt x="1345" y="1787"/>
                  <a:pt x="1334" y="1810"/>
                  <a:pt x="1334" y="1834"/>
                </a:cubicBezTo>
                <a:cubicBezTo>
                  <a:pt x="1322" y="1822"/>
                  <a:pt x="1322" y="1798"/>
                  <a:pt x="1310" y="1786"/>
                </a:cubicBezTo>
                <a:cubicBezTo>
                  <a:pt x="1333" y="1786"/>
                  <a:pt x="1345" y="1786"/>
                  <a:pt x="1357" y="1775"/>
                </a:cubicBezTo>
                <a:close/>
                <a:moveTo>
                  <a:pt x="202" y="1"/>
                </a:moveTo>
                <a:cubicBezTo>
                  <a:pt x="143" y="1"/>
                  <a:pt x="107" y="36"/>
                  <a:pt x="83" y="84"/>
                </a:cubicBezTo>
                <a:cubicBezTo>
                  <a:pt x="12" y="239"/>
                  <a:pt x="0" y="405"/>
                  <a:pt x="0" y="560"/>
                </a:cubicBezTo>
                <a:cubicBezTo>
                  <a:pt x="0" y="691"/>
                  <a:pt x="167" y="703"/>
                  <a:pt x="238" y="786"/>
                </a:cubicBezTo>
                <a:cubicBezTo>
                  <a:pt x="250" y="798"/>
                  <a:pt x="250" y="798"/>
                  <a:pt x="262" y="798"/>
                </a:cubicBezTo>
                <a:cubicBezTo>
                  <a:pt x="464" y="953"/>
                  <a:pt x="667" y="1096"/>
                  <a:pt x="833" y="1286"/>
                </a:cubicBezTo>
                <a:cubicBezTo>
                  <a:pt x="845" y="1310"/>
                  <a:pt x="881" y="1334"/>
                  <a:pt x="905" y="1346"/>
                </a:cubicBezTo>
                <a:cubicBezTo>
                  <a:pt x="988" y="1501"/>
                  <a:pt x="1083" y="1644"/>
                  <a:pt x="1167" y="1786"/>
                </a:cubicBezTo>
                <a:cubicBezTo>
                  <a:pt x="1214" y="1894"/>
                  <a:pt x="1238" y="2001"/>
                  <a:pt x="1310" y="2096"/>
                </a:cubicBezTo>
                <a:cubicBezTo>
                  <a:pt x="1310" y="2144"/>
                  <a:pt x="1298" y="2203"/>
                  <a:pt x="1357" y="2239"/>
                </a:cubicBezTo>
                <a:cubicBezTo>
                  <a:pt x="1406" y="2298"/>
                  <a:pt x="1444" y="2328"/>
                  <a:pt x="1480" y="2328"/>
                </a:cubicBezTo>
                <a:cubicBezTo>
                  <a:pt x="1523" y="2328"/>
                  <a:pt x="1562" y="2283"/>
                  <a:pt x="1607" y="2191"/>
                </a:cubicBezTo>
                <a:cubicBezTo>
                  <a:pt x="1643" y="2167"/>
                  <a:pt x="1655" y="2132"/>
                  <a:pt x="1655" y="2096"/>
                </a:cubicBezTo>
                <a:cubicBezTo>
                  <a:pt x="1655" y="2025"/>
                  <a:pt x="1679" y="1953"/>
                  <a:pt x="1703" y="1894"/>
                </a:cubicBezTo>
                <a:cubicBezTo>
                  <a:pt x="1762" y="1822"/>
                  <a:pt x="1762" y="1739"/>
                  <a:pt x="1762" y="1656"/>
                </a:cubicBezTo>
                <a:cubicBezTo>
                  <a:pt x="1822" y="1477"/>
                  <a:pt x="1822" y="1263"/>
                  <a:pt x="1750" y="1096"/>
                </a:cubicBezTo>
                <a:cubicBezTo>
                  <a:pt x="1762" y="1084"/>
                  <a:pt x="1750" y="1060"/>
                  <a:pt x="1750" y="1048"/>
                </a:cubicBezTo>
                <a:cubicBezTo>
                  <a:pt x="1726" y="917"/>
                  <a:pt x="1703" y="798"/>
                  <a:pt x="1607" y="691"/>
                </a:cubicBezTo>
                <a:cubicBezTo>
                  <a:pt x="1584" y="560"/>
                  <a:pt x="1488" y="453"/>
                  <a:pt x="1405" y="346"/>
                </a:cubicBezTo>
                <a:cubicBezTo>
                  <a:pt x="1357" y="262"/>
                  <a:pt x="1298" y="203"/>
                  <a:pt x="1214" y="155"/>
                </a:cubicBezTo>
                <a:cubicBezTo>
                  <a:pt x="1155" y="60"/>
                  <a:pt x="1060" y="12"/>
                  <a:pt x="964" y="12"/>
                </a:cubicBezTo>
                <a:cubicBezTo>
                  <a:pt x="702" y="1"/>
                  <a:pt x="452" y="1"/>
                  <a:pt x="202" y="1"/>
                </a:cubicBezTo>
                <a:close/>
              </a:path>
            </a:pathLst>
          </a:custGeom>
          <a:solidFill>
            <a:schemeClr val="accen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0" name="Google Shape;290;p15"/>
          <p:cNvSpPr/>
          <p:nvPr/>
        </p:nvSpPr>
        <p:spPr>
          <a:xfrm rot="-4499962">
            <a:off x="5274450" y="5696486"/>
            <a:ext cx="133193" cy="131060"/>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l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291" name="Google Shape;291;p15"/>
          <p:cNvGrpSpPr/>
          <p:nvPr/>
        </p:nvGrpSpPr>
        <p:grpSpPr>
          <a:xfrm rot="2871884">
            <a:off x="10865841" y="2688323"/>
            <a:ext cx="435577" cy="939956"/>
            <a:chOff x="3564996" y="4162080"/>
            <a:chExt cx="250161" cy="539836"/>
          </a:xfrm>
        </p:grpSpPr>
        <p:sp>
          <p:nvSpPr>
            <p:cNvPr id="292" name="Google Shape;292;p15"/>
            <p:cNvSpPr/>
            <p:nvPr/>
          </p:nvSpPr>
          <p:spPr>
            <a:xfrm>
              <a:off x="3564996" y="416208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3" name="Google Shape;293;p15"/>
            <p:cNvSpPr/>
            <p:nvPr/>
          </p:nvSpPr>
          <p:spPr>
            <a:xfrm>
              <a:off x="3694447" y="461546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94" name="Google Shape;294;p15"/>
          <p:cNvSpPr/>
          <p:nvPr/>
        </p:nvSpPr>
        <p:spPr>
          <a:xfrm rot="2871790">
            <a:off x="1085915" y="3382600"/>
            <a:ext cx="207608" cy="92801"/>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l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295" name="Google Shape;295;p15"/>
          <p:cNvPicPr preferRelativeResize="0"/>
          <p:nvPr/>
        </p:nvPicPr>
        <p:blipFill>
          <a:blip r:embed="rId2">
            <a:alphaModFix/>
          </a:blip>
          <a:stretch>
            <a:fillRect/>
          </a:stretch>
        </p:blipFill>
        <p:spPr>
          <a:xfrm>
            <a:off x="726305" y="4872805"/>
            <a:ext cx="1645167" cy="1119167"/>
          </a:xfrm>
          <a:prstGeom prst="rect">
            <a:avLst/>
          </a:prstGeom>
          <a:noFill/>
          <a:ln>
            <a:noFill/>
          </a:ln>
        </p:spPr>
      </p:pic>
      <p:pic>
        <p:nvPicPr>
          <p:cNvPr id="296" name="Google Shape;296;p15"/>
          <p:cNvPicPr preferRelativeResize="0"/>
          <p:nvPr/>
        </p:nvPicPr>
        <p:blipFill>
          <a:blip r:embed="rId3">
            <a:alphaModFix/>
          </a:blip>
          <a:stretch>
            <a:fillRect/>
          </a:stretch>
        </p:blipFill>
        <p:spPr>
          <a:xfrm>
            <a:off x="9471400" y="802837"/>
            <a:ext cx="3069533" cy="1468233"/>
          </a:xfrm>
          <a:prstGeom prst="rect">
            <a:avLst/>
          </a:prstGeom>
          <a:noFill/>
          <a:ln>
            <a:noFill/>
          </a:ln>
        </p:spPr>
      </p:pic>
      <p:pic>
        <p:nvPicPr>
          <p:cNvPr id="297" name="Google Shape;297;p15"/>
          <p:cNvPicPr preferRelativeResize="0"/>
          <p:nvPr/>
        </p:nvPicPr>
        <p:blipFill>
          <a:blip r:embed="rId4">
            <a:alphaModFix/>
          </a:blip>
          <a:stretch>
            <a:fillRect/>
          </a:stretch>
        </p:blipFill>
        <p:spPr>
          <a:xfrm>
            <a:off x="1209367" y="5166270"/>
            <a:ext cx="4446600" cy="3024791"/>
          </a:xfrm>
          <a:prstGeom prst="rect">
            <a:avLst/>
          </a:prstGeom>
          <a:noFill/>
          <a:ln>
            <a:noFill/>
          </a:ln>
        </p:spPr>
      </p:pic>
    </p:spTree>
    <p:extLst>
      <p:ext uri="{BB962C8B-B14F-4D97-AF65-F5344CB8AC3E}">
        <p14:creationId xmlns:p14="http://schemas.microsoft.com/office/powerpoint/2010/main" val="14341709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1"/>
        <p:cNvGrpSpPr/>
        <p:nvPr/>
      </p:nvGrpSpPr>
      <p:grpSpPr>
        <a:xfrm>
          <a:off x="0" y="0"/>
          <a:ext cx="0" cy="0"/>
          <a:chOff x="0" y="0"/>
          <a:chExt cx="0" cy="0"/>
        </a:xfrm>
      </p:grpSpPr>
      <p:sp>
        <p:nvSpPr>
          <p:cNvPr id="362" name="Google Shape;362;p20"/>
          <p:cNvSpPr txBox="1">
            <a:spLocks noGrp="1"/>
          </p:cNvSpPr>
          <p:nvPr>
            <p:ph type="title"/>
          </p:nvPr>
        </p:nvSpPr>
        <p:spPr>
          <a:xfrm>
            <a:off x="960000" y="720000"/>
            <a:ext cx="10272000" cy="763600"/>
          </a:xfrm>
          <a:prstGeom prst="rect">
            <a:avLst/>
          </a:prstGeom>
        </p:spPr>
        <p:txBody>
          <a:bodyPr spcFirstLastPara="1" wrap="square" lIns="121897" tIns="121897" rIns="121897" bIns="121897"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63" name="Google Shape;363;p20"/>
          <p:cNvSpPr txBox="1">
            <a:spLocks noGrp="1"/>
          </p:cNvSpPr>
          <p:nvPr>
            <p:ph type="title" idx="2"/>
          </p:nvPr>
        </p:nvSpPr>
        <p:spPr>
          <a:xfrm>
            <a:off x="960000" y="4284868"/>
            <a:ext cx="3115200" cy="70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000"/>
              <a:buNone/>
              <a:defRPr sz="2700"/>
            </a:lvl1pPr>
            <a:lvl2pPr lvl="1" algn="ctr" rtl="0">
              <a:spcBef>
                <a:spcPts val="0"/>
              </a:spcBef>
              <a:spcAft>
                <a:spcPts val="0"/>
              </a:spcAft>
              <a:buSzPts val="2000"/>
              <a:buNone/>
              <a:defRPr sz="2700"/>
            </a:lvl2pPr>
            <a:lvl3pPr lvl="2" algn="ctr" rtl="0">
              <a:spcBef>
                <a:spcPts val="0"/>
              </a:spcBef>
              <a:spcAft>
                <a:spcPts val="0"/>
              </a:spcAft>
              <a:buSzPts val="2000"/>
              <a:buNone/>
              <a:defRPr sz="2700"/>
            </a:lvl3pPr>
            <a:lvl4pPr lvl="3" algn="ctr" rtl="0">
              <a:spcBef>
                <a:spcPts val="0"/>
              </a:spcBef>
              <a:spcAft>
                <a:spcPts val="0"/>
              </a:spcAft>
              <a:buSzPts val="2000"/>
              <a:buNone/>
              <a:defRPr sz="2700"/>
            </a:lvl4pPr>
            <a:lvl5pPr lvl="4" algn="ctr" rtl="0">
              <a:spcBef>
                <a:spcPts val="0"/>
              </a:spcBef>
              <a:spcAft>
                <a:spcPts val="0"/>
              </a:spcAft>
              <a:buSzPts val="2000"/>
              <a:buNone/>
              <a:defRPr sz="2700"/>
            </a:lvl5pPr>
            <a:lvl6pPr lvl="5" algn="ctr" rtl="0">
              <a:spcBef>
                <a:spcPts val="0"/>
              </a:spcBef>
              <a:spcAft>
                <a:spcPts val="0"/>
              </a:spcAft>
              <a:buSzPts val="2000"/>
              <a:buNone/>
              <a:defRPr sz="2700"/>
            </a:lvl6pPr>
            <a:lvl7pPr lvl="6" algn="ctr" rtl="0">
              <a:spcBef>
                <a:spcPts val="0"/>
              </a:spcBef>
              <a:spcAft>
                <a:spcPts val="0"/>
              </a:spcAft>
              <a:buSzPts val="2000"/>
              <a:buNone/>
              <a:defRPr sz="2700"/>
            </a:lvl7pPr>
            <a:lvl8pPr lvl="7" algn="ctr" rtl="0">
              <a:spcBef>
                <a:spcPts val="0"/>
              </a:spcBef>
              <a:spcAft>
                <a:spcPts val="0"/>
              </a:spcAft>
              <a:buSzPts val="2000"/>
              <a:buNone/>
              <a:defRPr sz="2700"/>
            </a:lvl8pPr>
            <a:lvl9pPr lvl="8" algn="ctr" rtl="0">
              <a:spcBef>
                <a:spcPts val="0"/>
              </a:spcBef>
              <a:spcAft>
                <a:spcPts val="0"/>
              </a:spcAft>
              <a:buSzPts val="2000"/>
              <a:buNone/>
              <a:defRPr sz="2700"/>
            </a:lvl9pPr>
          </a:lstStyle>
          <a:p>
            <a:endParaRPr/>
          </a:p>
        </p:txBody>
      </p:sp>
      <p:sp>
        <p:nvSpPr>
          <p:cNvPr id="364" name="Google Shape;364;p20"/>
          <p:cNvSpPr txBox="1">
            <a:spLocks noGrp="1"/>
          </p:cNvSpPr>
          <p:nvPr>
            <p:ph type="subTitle" idx="1"/>
          </p:nvPr>
        </p:nvSpPr>
        <p:spPr>
          <a:xfrm>
            <a:off x="960000" y="5066901"/>
            <a:ext cx="3115200" cy="646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5" name="Google Shape;365;p20"/>
          <p:cNvSpPr txBox="1">
            <a:spLocks noGrp="1"/>
          </p:cNvSpPr>
          <p:nvPr>
            <p:ph type="title" idx="3"/>
          </p:nvPr>
        </p:nvSpPr>
        <p:spPr>
          <a:xfrm>
            <a:off x="4538400" y="3412404"/>
            <a:ext cx="3115200" cy="70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000"/>
              <a:buNone/>
              <a:defRPr sz="2700"/>
            </a:lvl1pPr>
            <a:lvl2pPr lvl="1" algn="ctr" rtl="0">
              <a:spcBef>
                <a:spcPts val="0"/>
              </a:spcBef>
              <a:spcAft>
                <a:spcPts val="0"/>
              </a:spcAft>
              <a:buSzPts val="2000"/>
              <a:buNone/>
              <a:defRPr sz="2700"/>
            </a:lvl2pPr>
            <a:lvl3pPr lvl="2" algn="ctr" rtl="0">
              <a:spcBef>
                <a:spcPts val="0"/>
              </a:spcBef>
              <a:spcAft>
                <a:spcPts val="0"/>
              </a:spcAft>
              <a:buSzPts val="2000"/>
              <a:buNone/>
              <a:defRPr sz="2700"/>
            </a:lvl3pPr>
            <a:lvl4pPr lvl="3" algn="ctr" rtl="0">
              <a:spcBef>
                <a:spcPts val="0"/>
              </a:spcBef>
              <a:spcAft>
                <a:spcPts val="0"/>
              </a:spcAft>
              <a:buSzPts val="2000"/>
              <a:buNone/>
              <a:defRPr sz="2700"/>
            </a:lvl4pPr>
            <a:lvl5pPr lvl="4" algn="ctr" rtl="0">
              <a:spcBef>
                <a:spcPts val="0"/>
              </a:spcBef>
              <a:spcAft>
                <a:spcPts val="0"/>
              </a:spcAft>
              <a:buSzPts val="2000"/>
              <a:buNone/>
              <a:defRPr sz="2700"/>
            </a:lvl5pPr>
            <a:lvl6pPr lvl="5" algn="ctr" rtl="0">
              <a:spcBef>
                <a:spcPts val="0"/>
              </a:spcBef>
              <a:spcAft>
                <a:spcPts val="0"/>
              </a:spcAft>
              <a:buSzPts val="2000"/>
              <a:buNone/>
              <a:defRPr sz="2700"/>
            </a:lvl6pPr>
            <a:lvl7pPr lvl="6" algn="ctr" rtl="0">
              <a:spcBef>
                <a:spcPts val="0"/>
              </a:spcBef>
              <a:spcAft>
                <a:spcPts val="0"/>
              </a:spcAft>
              <a:buSzPts val="2000"/>
              <a:buNone/>
              <a:defRPr sz="2700"/>
            </a:lvl7pPr>
            <a:lvl8pPr lvl="7" algn="ctr" rtl="0">
              <a:spcBef>
                <a:spcPts val="0"/>
              </a:spcBef>
              <a:spcAft>
                <a:spcPts val="0"/>
              </a:spcAft>
              <a:buSzPts val="2000"/>
              <a:buNone/>
              <a:defRPr sz="2700"/>
            </a:lvl8pPr>
            <a:lvl9pPr lvl="8" algn="ctr" rtl="0">
              <a:spcBef>
                <a:spcPts val="0"/>
              </a:spcBef>
              <a:spcAft>
                <a:spcPts val="0"/>
              </a:spcAft>
              <a:buSzPts val="2000"/>
              <a:buNone/>
              <a:defRPr sz="2700"/>
            </a:lvl9pPr>
          </a:lstStyle>
          <a:p>
            <a:endParaRPr/>
          </a:p>
        </p:txBody>
      </p:sp>
      <p:sp>
        <p:nvSpPr>
          <p:cNvPr id="366" name="Google Shape;366;p20"/>
          <p:cNvSpPr txBox="1">
            <a:spLocks noGrp="1"/>
          </p:cNvSpPr>
          <p:nvPr>
            <p:ph type="subTitle" idx="4"/>
          </p:nvPr>
        </p:nvSpPr>
        <p:spPr>
          <a:xfrm>
            <a:off x="4538400" y="4194437"/>
            <a:ext cx="3115200" cy="646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7" name="Google Shape;367;p20"/>
          <p:cNvSpPr txBox="1">
            <a:spLocks noGrp="1"/>
          </p:cNvSpPr>
          <p:nvPr>
            <p:ph type="title" idx="5"/>
          </p:nvPr>
        </p:nvSpPr>
        <p:spPr>
          <a:xfrm>
            <a:off x="8116800" y="4284868"/>
            <a:ext cx="3115200" cy="70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000"/>
              <a:buNone/>
              <a:defRPr sz="2700"/>
            </a:lvl1pPr>
            <a:lvl2pPr lvl="1" algn="ctr" rtl="0">
              <a:spcBef>
                <a:spcPts val="0"/>
              </a:spcBef>
              <a:spcAft>
                <a:spcPts val="0"/>
              </a:spcAft>
              <a:buSzPts val="2000"/>
              <a:buNone/>
              <a:defRPr sz="2700"/>
            </a:lvl2pPr>
            <a:lvl3pPr lvl="2" algn="ctr" rtl="0">
              <a:spcBef>
                <a:spcPts val="0"/>
              </a:spcBef>
              <a:spcAft>
                <a:spcPts val="0"/>
              </a:spcAft>
              <a:buSzPts val="2000"/>
              <a:buNone/>
              <a:defRPr sz="2700"/>
            </a:lvl3pPr>
            <a:lvl4pPr lvl="3" algn="ctr" rtl="0">
              <a:spcBef>
                <a:spcPts val="0"/>
              </a:spcBef>
              <a:spcAft>
                <a:spcPts val="0"/>
              </a:spcAft>
              <a:buSzPts val="2000"/>
              <a:buNone/>
              <a:defRPr sz="2700"/>
            </a:lvl4pPr>
            <a:lvl5pPr lvl="4" algn="ctr" rtl="0">
              <a:spcBef>
                <a:spcPts val="0"/>
              </a:spcBef>
              <a:spcAft>
                <a:spcPts val="0"/>
              </a:spcAft>
              <a:buSzPts val="2000"/>
              <a:buNone/>
              <a:defRPr sz="2700"/>
            </a:lvl5pPr>
            <a:lvl6pPr lvl="5" algn="ctr" rtl="0">
              <a:spcBef>
                <a:spcPts val="0"/>
              </a:spcBef>
              <a:spcAft>
                <a:spcPts val="0"/>
              </a:spcAft>
              <a:buSzPts val="2000"/>
              <a:buNone/>
              <a:defRPr sz="2700"/>
            </a:lvl6pPr>
            <a:lvl7pPr lvl="6" algn="ctr" rtl="0">
              <a:spcBef>
                <a:spcPts val="0"/>
              </a:spcBef>
              <a:spcAft>
                <a:spcPts val="0"/>
              </a:spcAft>
              <a:buSzPts val="2000"/>
              <a:buNone/>
              <a:defRPr sz="2700"/>
            </a:lvl7pPr>
            <a:lvl8pPr lvl="7" algn="ctr" rtl="0">
              <a:spcBef>
                <a:spcPts val="0"/>
              </a:spcBef>
              <a:spcAft>
                <a:spcPts val="0"/>
              </a:spcAft>
              <a:buSzPts val="2000"/>
              <a:buNone/>
              <a:defRPr sz="2700"/>
            </a:lvl8pPr>
            <a:lvl9pPr lvl="8" algn="ctr" rtl="0">
              <a:spcBef>
                <a:spcPts val="0"/>
              </a:spcBef>
              <a:spcAft>
                <a:spcPts val="0"/>
              </a:spcAft>
              <a:buSzPts val="2000"/>
              <a:buNone/>
              <a:defRPr sz="2700"/>
            </a:lvl9pPr>
          </a:lstStyle>
          <a:p>
            <a:endParaRPr/>
          </a:p>
        </p:txBody>
      </p:sp>
      <p:sp>
        <p:nvSpPr>
          <p:cNvPr id="368" name="Google Shape;368;p20"/>
          <p:cNvSpPr txBox="1">
            <a:spLocks noGrp="1"/>
          </p:cNvSpPr>
          <p:nvPr>
            <p:ph type="subTitle" idx="6"/>
          </p:nvPr>
        </p:nvSpPr>
        <p:spPr>
          <a:xfrm>
            <a:off x="8116800" y="5066901"/>
            <a:ext cx="3115200" cy="646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69" name="Google Shape;369;p20"/>
          <p:cNvGrpSpPr/>
          <p:nvPr/>
        </p:nvGrpSpPr>
        <p:grpSpPr>
          <a:xfrm rot="-5400000" flipH="1">
            <a:off x="3289505" y="-2637995"/>
            <a:ext cx="5587488" cy="11356425"/>
            <a:chOff x="770370" y="-1137220"/>
            <a:chExt cx="3209233" cy="6522682"/>
          </a:xfrm>
        </p:grpSpPr>
        <p:sp>
          <p:nvSpPr>
            <p:cNvPr id="370" name="Google Shape;370;p20"/>
            <p:cNvSpPr/>
            <p:nvPr/>
          </p:nvSpPr>
          <p:spPr>
            <a:xfrm rot="-5201321">
              <a:off x="3774292" y="1853982"/>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1" name="Google Shape;371;p20"/>
            <p:cNvSpPr/>
            <p:nvPr/>
          </p:nvSpPr>
          <p:spPr>
            <a:xfrm rot="-9432399">
              <a:off x="1129230" y="-871147"/>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2" name="Google Shape;372;p20"/>
            <p:cNvSpPr/>
            <p:nvPr/>
          </p:nvSpPr>
          <p:spPr>
            <a:xfrm>
              <a:off x="1408100" y="5178392"/>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3" name="Google Shape;373;p20"/>
            <p:cNvSpPr/>
            <p:nvPr/>
          </p:nvSpPr>
          <p:spPr>
            <a:xfrm>
              <a:off x="3089856" y="5299012"/>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4" name="Google Shape;374;p20"/>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5" name="Google Shape;375;p20"/>
            <p:cNvSpPr/>
            <p:nvPr/>
          </p:nvSpPr>
          <p:spPr>
            <a:xfrm rot="-4715776">
              <a:off x="3875974" y="-1157842"/>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6" name="Google Shape;376;p20"/>
            <p:cNvSpPr/>
            <p:nvPr/>
          </p:nvSpPr>
          <p:spPr>
            <a:xfrm rot="-3652980">
              <a:off x="798323" y="4604721"/>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377" name="Google Shape;377;p20"/>
          <p:cNvPicPr preferRelativeResize="0"/>
          <p:nvPr/>
        </p:nvPicPr>
        <p:blipFill>
          <a:blip r:embed="rId2">
            <a:alphaModFix/>
          </a:blip>
          <a:stretch>
            <a:fillRect/>
          </a:stretch>
        </p:blipFill>
        <p:spPr>
          <a:xfrm rot="5400000">
            <a:off x="5681467" y="-57267"/>
            <a:ext cx="829067" cy="13179333"/>
          </a:xfrm>
          <a:prstGeom prst="rect">
            <a:avLst/>
          </a:prstGeom>
          <a:noFill/>
          <a:ln>
            <a:noFill/>
          </a:ln>
        </p:spPr>
      </p:pic>
    </p:spTree>
    <p:extLst>
      <p:ext uri="{BB962C8B-B14F-4D97-AF65-F5344CB8AC3E}">
        <p14:creationId xmlns:p14="http://schemas.microsoft.com/office/powerpoint/2010/main" val="38768239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54"/>
        <p:cNvGrpSpPr/>
        <p:nvPr/>
      </p:nvGrpSpPr>
      <p:grpSpPr>
        <a:xfrm>
          <a:off x="0" y="0"/>
          <a:ext cx="0" cy="0"/>
          <a:chOff x="0" y="0"/>
          <a:chExt cx="0" cy="0"/>
        </a:xfrm>
      </p:grpSpPr>
      <p:grpSp>
        <p:nvGrpSpPr>
          <p:cNvPr id="655" name="Google Shape;655;p30"/>
          <p:cNvGrpSpPr/>
          <p:nvPr/>
        </p:nvGrpSpPr>
        <p:grpSpPr>
          <a:xfrm rot="5400000">
            <a:off x="3175192" y="-1867183"/>
            <a:ext cx="5667397" cy="11114361"/>
            <a:chOff x="872085" y="-1565025"/>
            <a:chExt cx="3255130" cy="6383651"/>
          </a:xfrm>
        </p:grpSpPr>
        <p:sp>
          <p:nvSpPr>
            <p:cNvPr id="656" name="Google Shape;656;p30"/>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7" name="Google Shape;657;p30"/>
            <p:cNvSpPr/>
            <p:nvPr/>
          </p:nvSpPr>
          <p:spPr>
            <a:xfrm rot="-9432399">
              <a:off x="4002316" y="-1544011"/>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8" name="Google Shape;658;p30"/>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9" name="Google Shape;659;p30"/>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0" name="Google Shape;660;p30"/>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1" name="Google Shape;661;p30"/>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2" name="Google Shape;662;p30"/>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3" name="Google Shape;663;p30"/>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64" name="Google Shape;664;p30"/>
          <p:cNvSpPr/>
          <p:nvPr/>
        </p:nvSpPr>
        <p:spPr>
          <a:xfrm>
            <a:off x="11409869" y="3818559"/>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5" name="Google Shape;665;p30"/>
          <p:cNvSpPr/>
          <p:nvPr/>
        </p:nvSpPr>
        <p:spPr>
          <a:xfrm>
            <a:off x="9970005"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6" name="Google Shape;666;p30"/>
          <p:cNvSpPr/>
          <p:nvPr/>
        </p:nvSpPr>
        <p:spPr>
          <a:xfrm>
            <a:off x="5414447" y="720011"/>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7" name="Google Shape;667;p30"/>
          <p:cNvSpPr/>
          <p:nvPr/>
        </p:nvSpPr>
        <p:spPr>
          <a:xfrm>
            <a:off x="1637847" y="3032411"/>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668" name="Google Shape;668;p30"/>
          <p:cNvPicPr preferRelativeResize="0"/>
          <p:nvPr/>
        </p:nvPicPr>
        <p:blipFill>
          <a:blip r:embed="rId2">
            <a:alphaModFix/>
          </a:blip>
          <a:stretch>
            <a:fillRect/>
          </a:stretch>
        </p:blipFill>
        <p:spPr>
          <a:xfrm>
            <a:off x="10804767" y="304983"/>
            <a:ext cx="2150467" cy="1462933"/>
          </a:xfrm>
          <a:prstGeom prst="rect">
            <a:avLst/>
          </a:prstGeom>
          <a:noFill/>
          <a:ln>
            <a:noFill/>
          </a:ln>
        </p:spPr>
      </p:pic>
      <p:pic>
        <p:nvPicPr>
          <p:cNvPr id="669" name="Google Shape;669;p30"/>
          <p:cNvPicPr preferRelativeResize="0"/>
          <p:nvPr/>
        </p:nvPicPr>
        <p:blipFill>
          <a:blip r:embed="rId2">
            <a:alphaModFix/>
          </a:blip>
          <a:stretch>
            <a:fillRect/>
          </a:stretch>
        </p:blipFill>
        <p:spPr>
          <a:xfrm>
            <a:off x="3858237" y="5974838"/>
            <a:ext cx="2617633" cy="1375833"/>
          </a:xfrm>
          <a:prstGeom prst="rect">
            <a:avLst/>
          </a:prstGeom>
          <a:noFill/>
          <a:ln>
            <a:noFill/>
          </a:ln>
        </p:spPr>
      </p:pic>
      <p:pic>
        <p:nvPicPr>
          <p:cNvPr id="670" name="Google Shape;670;p30"/>
          <p:cNvPicPr preferRelativeResize="0"/>
          <p:nvPr/>
        </p:nvPicPr>
        <p:blipFill>
          <a:blip r:embed="rId3">
            <a:alphaModFix/>
          </a:blip>
          <a:stretch>
            <a:fillRect/>
          </a:stretch>
        </p:blipFill>
        <p:spPr>
          <a:xfrm flipH="1">
            <a:off x="-2160988" y="607595"/>
            <a:ext cx="3987101" cy="2128964"/>
          </a:xfrm>
          <a:prstGeom prst="rect">
            <a:avLst/>
          </a:prstGeom>
          <a:noFill/>
          <a:ln>
            <a:noFill/>
          </a:ln>
        </p:spPr>
      </p:pic>
      <p:pic>
        <p:nvPicPr>
          <p:cNvPr id="671" name="Google Shape;671;p30"/>
          <p:cNvPicPr preferRelativeResize="0"/>
          <p:nvPr/>
        </p:nvPicPr>
        <p:blipFill>
          <a:blip r:embed="rId4">
            <a:alphaModFix/>
          </a:blip>
          <a:stretch>
            <a:fillRect/>
          </a:stretch>
        </p:blipFill>
        <p:spPr>
          <a:xfrm rot="-1269215">
            <a:off x="7888486" y="5218075"/>
            <a:ext cx="6119041" cy="2889388"/>
          </a:xfrm>
          <a:prstGeom prst="rect">
            <a:avLst/>
          </a:prstGeom>
          <a:noFill/>
          <a:ln>
            <a:noFill/>
          </a:ln>
        </p:spPr>
      </p:pic>
      <p:pic>
        <p:nvPicPr>
          <p:cNvPr id="672" name="Google Shape;672;p30"/>
          <p:cNvPicPr preferRelativeResize="0"/>
          <p:nvPr/>
        </p:nvPicPr>
        <p:blipFill>
          <a:blip r:embed="rId2">
            <a:alphaModFix/>
          </a:blip>
          <a:stretch>
            <a:fillRect/>
          </a:stretch>
        </p:blipFill>
        <p:spPr>
          <a:xfrm>
            <a:off x="3204433" y="-208499"/>
            <a:ext cx="1199667" cy="816100"/>
          </a:xfrm>
          <a:prstGeom prst="rect">
            <a:avLst/>
          </a:prstGeom>
          <a:noFill/>
          <a:ln>
            <a:noFill/>
          </a:ln>
        </p:spPr>
      </p:pic>
    </p:spTree>
    <p:extLst>
      <p:ext uri="{BB962C8B-B14F-4D97-AF65-F5344CB8AC3E}">
        <p14:creationId xmlns:p14="http://schemas.microsoft.com/office/powerpoint/2010/main" val="22110405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73"/>
        <p:cNvGrpSpPr/>
        <p:nvPr/>
      </p:nvGrpSpPr>
      <p:grpSpPr>
        <a:xfrm>
          <a:off x="0" y="0"/>
          <a:ext cx="0" cy="0"/>
          <a:chOff x="0" y="0"/>
          <a:chExt cx="0" cy="0"/>
        </a:xfrm>
      </p:grpSpPr>
      <p:pic>
        <p:nvPicPr>
          <p:cNvPr id="674" name="Google Shape;674;p31"/>
          <p:cNvPicPr preferRelativeResize="0"/>
          <p:nvPr/>
        </p:nvPicPr>
        <p:blipFill>
          <a:blip r:embed="rId2">
            <a:alphaModFix/>
          </a:blip>
          <a:stretch>
            <a:fillRect/>
          </a:stretch>
        </p:blipFill>
        <p:spPr>
          <a:xfrm rot="5400000">
            <a:off x="-3615" y="3629843"/>
            <a:ext cx="3231764" cy="3224551"/>
          </a:xfrm>
          <a:prstGeom prst="rect">
            <a:avLst/>
          </a:prstGeom>
          <a:noFill/>
          <a:ln>
            <a:noFill/>
          </a:ln>
        </p:spPr>
      </p:pic>
      <p:grpSp>
        <p:nvGrpSpPr>
          <p:cNvPr id="675" name="Google Shape;675;p31"/>
          <p:cNvGrpSpPr/>
          <p:nvPr/>
        </p:nvGrpSpPr>
        <p:grpSpPr>
          <a:xfrm rot="-5400000" flipH="1">
            <a:off x="3266356" y="-1867183"/>
            <a:ext cx="5667397" cy="11114361"/>
            <a:chOff x="872085" y="-1565025"/>
            <a:chExt cx="3255130" cy="6383651"/>
          </a:xfrm>
        </p:grpSpPr>
        <p:sp>
          <p:nvSpPr>
            <p:cNvPr id="676" name="Google Shape;676;p31"/>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7" name="Google Shape;677;p31"/>
            <p:cNvSpPr/>
            <p:nvPr/>
          </p:nvSpPr>
          <p:spPr>
            <a:xfrm rot="-9432399">
              <a:off x="4002316" y="-1544011"/>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8" name="Google Shape;678;p31"/>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9" name="Google Shape;679;p31"/>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0" name="Google Shape;680;p31"/>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1" name="Google Shape;681;p31"/>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2" name="Google Shape;682;p31"/>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3" name="Google Shape;683;p31"/>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84" name="Google Shape;684;p31"/>
          <p:cNvSpPr/>
          <p:nvPr/>
        </p:nvSpPr>
        <p:spPr>
          <a:xfrm flipH="1">
            <a:off x="451713" y="3818559"/>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5" name="Google Shape;685;p31"/>
          <p:cNvSpPr/>
          <p:nvPr/>
        </p:nvSpPr>
        <p:spPr>
          <a:xfrm>
            <a:off x="9970005"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6" name="Google Shape;686;p31"/>
          <p:cNvSpPr/>
          <p:nvPr/>
        </p:nvSpPr>
        <p:spPr>
          <a:xfrm>
            <a:off x="5414447" y="720011"/>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7" name="Google Shape;687;p31"/>
          <p:cNvSpPr/>
          <p:nvPr/>
        </p:nvSpPr>
        <p:spPr>
          <a:xfrm>
            <a:off x="1034947" y="79304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688" name="Google Shape;688;p31"/>
          <p:cNvPicPr preferRelativeResize="0"/>
          <p:nvPr/>
        </p:nvPicPr>
        <p:blipFill>
          <a:blip r:embed="rId3">
            <a:alphaModFix/>
          </a:blip>
          <a:stretch>
            <a:fillRect/>
          </a:stretch>
        </p:blipFill>
        <p:spPr>
          <a:xfrm>
            <a:off x="10620469" y="-1416311"/>
            <a:ext cx="1328267" cy="2914713"/>
          </a:xfrm>
          <a:prstGeom prst="rect">
            <a:avLst/>
          </a:prstGeom>
          <a:noFill/>
          <a:ln>
            <a:noFill/>
          </a:ln>
        </p:spPr>
      </p:pic>
      <p:pic>
        <p:nvPicPr>
          <p:cNvPr id="689" name="Google Shape;689;p31"/>
          <p:cNvPicPr preferRelativeResize="0"/>
          <p:nvPr/>
        </p:nvPicPr>
        <p:blipFill>
          <a:blip r:embed="rId4">
            <a:alphaModFix/>
          </a:blip>
          <a:stretch>
            <a:fillRect/>
          </a:stretch>
        </p:blipFill>
        <p:spPr>
          <a:xfrm>
            <a:off x="10396491" y="716124"/>
            <a:ext cx="1671000" cy="1136733"/>
          </a:xfrm>
          <a:prstGeom prst="rect">
            <a:avLst/>
          </a:prstGeom>
          <a:noFill/>
          <a:ln>
            <a:noFill/>
          </a:ln>
        </p:spPr>
      </p:pic>
    </p:spTree>
    <p:extLst>
      <p:ext uri="{BB962C8B-B14F-4D97-AF65-F5344CB8AC3E}">
        <p14:creationId xmlns:p14="http://schemas.microsoft.com/office/powerpoint/2010/main" val="32396101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690"/>
        <p:cNvGrpSpPr/>
        <p:nvPr/>
      </p:nvGrpSpPr>
      <p:grpSpPr>
        <a:xfrm>
          <a:off x="0" y="0"/>
          <a:ext cx="0" cy="0"/>
          <a:chOff x="0" y="0"/>
          <a:chExt cx="0" cy="0"/>
        </a:xfrm>
      </p:grpSpPr>
      <p:grpSp>
        <p:nvGrpSpPr>
          <p:cNvPr id="691" name="Google Shape;691;p32"/>
          <p:cNvGrpSpPr/>
          <p:nvPr/>
        </p:nvGrpSpPr>
        <p:grpSpPr>
          <a:xfrm rot="5400000">
            <a:off x="2369911" y="-970738"/>
            <a:ext cx="5286533" cy="8940607"/>
            <a:chOff x="872085" y="-316506"/>
            <a:chExt cx="3036376" cy="5135132"/>
          </a:xfrm>
        </p:grpSpPr>
        <p:sp>
          <p:nvSpPr>
            <p:cNvPr id="692" name="Google Shape;692;p32"/>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3" name="Google Shape;693;p32"/>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4" name="Google Shape;694;p32"/>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5" name="Google Shape;695;p32"/>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6" name="Google Shape;696;p32"/>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7" name="Google Shape;697;p32"/>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8" name="Google Shape;698;p32"/>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99" name="Google Shape;699;p32"/>
          <p:cNvSpPr/>
          <p:nvPr/>
        </p:nvSpPr>
        <p:spPr>
          <a:xfrm flipH="1">
            <a:off x="2097746" y="1834093"/>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l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0" name="Google Shape;700;p32"/>
          <p:cNvSpPr/>
          <p:nvPr/>
        </p:nvSpPr>
        <p:spPr>
          <a:xfrm>
            <a:off x="9970005"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1" name="Google Shape;701;p32"/>
          <p:cNvSpPr/>
          <p:nvPr/>
        </p:nvSpPr>
        <p:spPr>
          <a:xfrm>
            <a:off x="5414447" y="720011"/>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2" name="Google Shape;702;p32"/>
          <p:cNvSpPr/>
          <p:nvPr/>
        </p:nvSpPr>
        <p:spPr>
          <a:xfrm>
            <a:off x="10958914" y="419034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703" name="Google Shape;703;p32"/>
          <p:cNvPicPr preferRelativeResize="0"/>
          <p:nvPr/>
        </p:nvPicPr>
        <p:blipFill>
          <a:blip r:embed="rId2">
            <a:alphaModFix/>
          </a:blip>
          <a:stretch>
            <a:fillRect/>
          </a:stretch>
        </p:blipFill>
        <p:spPr>
          <a:xfrm rot="7204250">
            <a:off x="-70883" y="-754765"/>
            <a:ext cx="869467" cy="2691400"/>
          </a:xfrm>
          <a:prstGeom prst="rect">
            <a:avLst/>
          </a:prstGeom>
          <a:noFill/>
          <a:ln>
            <a:noFill/>
          </a:ln>
        </p:spPr>
      </p:pic>
      <p:pic>
        <p:nvPicPr>
          <p:cNvPr id="704" name="Google Shape;704;p32"/>
          <p:cNvPicPr preferRelativeResize="0"/>
          <p:nvPr/>
        </p:nvPicPr>
        <p:blipFill>
          <a:blip r:embed="rId3">
            <a:alphaModFix/>
          </a:blip>
          <a:stretch>
            <a:fillRect/>
          </a:stretch>
        </p:blipFill>
        <p:spPr>
          <a:xfrm>
            <a:off x="187721" y="387784"/>
            <a:ext cx="1645167" cy="1119167"/>
          </a:xfrm>
          <a:prstGeom prst="rect">
            <a:avLst/>
          </a:prstGeom>
          <a:noFill/>
          <a:ln>
            <a:noFill/>
          </a:ln>
        </p:spPr>
      </p:pic>
      <p:pic>
        <p:nvPicPr>
          <p:cNvPr id="705" name="Google Shape;705;p32"/>
          <p:cNvPicPr preferRelativeResize="0"/>
          <p:nvPr/>
        </p:nvPicPr>
        <p:blipFill>
          <a:blip r:embed="rId3">
            <a:alphaModFix/>
          </a:blip>
          <a:stretch>
            <a:fillRect/>
          </a:stretch>
        </p:blipFill>
        <p:spPr>
          <a:xfrm flipH="1">
            <a:off x="10472770" y="4939905"/>
            <a:ext cx="2617633" cy="1375833"/>
          </a:xfrm>
          <a:prstGeom prst="rect">
            <a:avLst/>
          </a:prstGeom>
          <a:noFill/>
          <a:ln>
            <a:noFill/>
          </a:ln>
        </p:spPr>
      </p:pic>
    </p:spTree>
    <p:extLst>
      <p:ext uri="{BB962C8B-B14F-4D97-AF65-F5344CB8AC3E}">
        <p14:creationId xmlns:p14="http://schemas.microsoft.com/office/powerpoint/2010/main" val="3868584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2022/5/27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2022/5/27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image" Target="../media/image3.png"/><Relationship Id="rId2" Type="http://schemas.openxmlformats.org/officeDocument/2006/relationships/slideLayout" Target="../slideLayouts/slideLayout41.xml"/><Relationship Id="rId16" Type="http://schemas.openxmlformats.org/officeDocument/2006/relationships/image" Target="../media/image2.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3.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4.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6" Type="http://schemas.openxmlformats.org/officeDocument/2006/relationships/image" Target="../media/image3.png"/><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2.pn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Click="0" advTm="200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567841742"/>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80" r:id="rId11"/>
    <p:sldLayoutId id="2147483681" r:id="rId12"/>
    <p:sldLayoutId id="2147483682"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4" r:id="rId22"/>
    <p:sldLayoutId id="2147483695" r:id="rId23"/>
    <p:sldLayoutId id="2147483696" r:id="rId24"/>
    <p:sldLayoutId id="2147483697" r:id="rId25"/>
    <p:sldLayoutId id="2147483698" r:id="rId26"/>
    <p:sldLayoutId id="2147483699"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7">
            <a:alphaModFix/>
          </a:blip>
          <a:stretch>
            <a:fillRect/>
          </a:stretch>
        </p:blipFill>
        <p:spPr>
          <a:xfrm rot="5400000">
            <a:off x="2863237" y="-2438818"/>
            <a:ext cx="6465535" cy="11735635"/>
          </a:xfrm>
          <a:prstGeom prst="rect">
            <a:avLst/>
          </a:prstGeom>
          <a:noFill/>
          <a:ln>
            <a:noFill/>
          </a:ln>
        </p:spPr>
      </p:pic>
      <p:sp>
        <p:nvSpPr>
          <p:cNvPr id="7" name="Google Shape;7;p1"/>
          <p:cNvSpPr txBox="1">
            <a:spLocks noGrp="1"/>
          </p:cNvSpPr>
          <p:nvPr>
            <p:ph type="title"/>
          </p:nvPr>
        </p:nvSpPr>
        <p:spPr>
          <a:xfrm>
            <a:off x="960000" y="720000"/>
            <a:ext cx="10272000" cy="763600"/>
          </a:xfrm>
          <a:prstGeom prst="rect">
            <a:avLst/>
          </a:prstGeom>
          <a:noFill/>
          <a:ln>
            <a:noFill/>
          </a:ln>
        </p:spPr>
        <p:txBody>
          <a:bodyPr spcFirstLastPara="1" wrap="square" lIns="121894" tIns="121894" rIns="121894" bIns="121894" anchor="ctr" anchorCtr="0">
            <a:noAutofit/>
          </a:bodyPr>
          <a:lstStyle>
            <a:lvl1pPr lvl="0">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 name="Google Shape;8;p1"/>
          <p:cNvSpPr txBox="1">
            <a:spLocks noGrp="1"/>
          </p:cNvSpPr>
          <p:nvPr>
            <p:ph type="body" idx="1"/>
          </p:nvPr>
        </p:nvSpPr>
        <p:spPr>
          <a:xfrm>
            <a:off x="960000" y="1536633"/>
            <a:ext cx="10272000" cy="4555200"/>
          </a:xfrm>
          <a:prstGeom prst="rect">
            <a:avLst/>
          </a:prstGeom>
          <a:noFill/>
          <a:ln>
            <a:noFill/>
          </a:ln>
        </p:spPr>
        <p:txBody>
          <a:bodyPr spcFirstLastPara="1" wrap="square" lIns="121894" tIns="121894" rIns="121894" bIns="121894" anchor="t" anchorCtr="0">
            <a:noAutofit/>
          </a:bodyPr>
          <a:lstStyle>
            <a:lvl1pPr marL="457200" lvl="0"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1845152600"/>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8" r:id="rId4"/>
    <p:sldLayoutId id="2147483712" r:id="rId5"/>
    <p:sldLayoutId id="2147483713" r:id="rId6"/>
    <p:sldLayoutId id="2147483714" r:id="rId7"/>
    <p:sldLayoutId id="2147483715" r:id="rId8"/>
    <p:sldLayoutId id="2147483716" r:id="rId9"/>
    <p:sldLayoutId id="2147483721" r:id="rId10"/>
    <p:sldLayoutId id="2147483723" r:id="rId11"/>
    <p:sldLayoutId id="2147483724" r:id="rId12"/>
    <p:sldLayoutId id="2147483725" r:id="rId13"/>
    <p:sldLayoutId id="2147483726"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2709937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ransition spd="slow" advClick="0" advTm="2000">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6">
            <a:alphaModFix/>
          </a:blip>
          <a:stretch>
            <a:fillRect/>
          </a:stretch>
        </p:blipFill>
        <p:spPr>
          <a:xfrm rot="5400000">
            <a:off x="2863235" y="-2438818"/>
            <a:ext cx="6465535" cy="11735635"/>
          </a:xfrm>
          <a:prstGeom prst="rect">
            <a:avLst/>
          </a:prstGeom>
          <a:noFill/>
          <a:ln>
            <a:noFill/>
          </a:ln>
        </p:spPr>
      </p:pic>
      <p:sp>
        <p:nvSpPr>
          <p:cNvPr id="7" name="Google Shape;7;p1"/>
          <p:cNvSpPr txBox="1">
            <a:spLocks noGrp="1"/>
          </p:cNvSpPr>
          <p:nvPr>
            <p:ph type="title"/>
          </p:nvPr>
        </p:nvSpPr>
        <p:spPr>
          <a:xfrm>
            <a:off x="960000" y="720000"/>
            <a:ext cx="10272000" cy="763600"/>
          </a:xfrm>
          <a:prstGeom prst="rect">
            <a:avLst/>
          </a:prstGeom>
          <a:noFill/>
          <a:ln>
            <a:noFill/>
          </a:ln>
        </p:spPr>
        <p:txBody>
          <a:bodyPr spcFirstLastPara="1" wrap="square" lIns="121897" tIns="121897" rIns="121897" bIns="121897" anchor="ctr" anchorCtr="0">
            <a:noAutofit/>
          </a:bodyPr>
          <a:lstStyle>
            <a:lvl1pPr lvl="0">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 name="Google Shape;8;p1"/>
          <p:cNvSpPr txBox="1">
            <a:spLocks noGrp="1"/>
          </p:cNvSpPr>
          <p:nvPr>
            <p:ph type="body" idx="1"/>
          </p:nvPr>
        </p:nvSpPr>
        <p:spPr>
          <a:xfrm>
            <a:off x="960000" y="1536633"/>
            <a:ext cx="10272000" cy="4555200"/>
          </a:xfrm>
          <a:prstGeom prst="rect">
            <a:avLst/>
          </a:prstGeom>
          <a:noFill/>
          <a:ln>
            <a:noFill/>
          </a:ln>
        </p:spPr>
        <p:txBody>
          <a:bodyPr spcFirstLastPara="1" wrap="square" lIns="121897" tIns="121897" rIns="121897" bIns="121897" anchor="t" anchorCtr="0">
            <a:noAutofit/>
          </a:bodyPr>
          <a:lstStyle>
            <a:lvl1pPr marL="457200" lvl="0"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460727968"/>
      </p:ext>
    </p:extLst>
  </p:cSld>
  <p:clrMap bg1="lt1" tx1="dk1" bg2="dk2" tx2="lt2" accent1="accent1" accent2="accent2" accent3="accent3" accent4="accent4" accent5="accent5" accent6="accent6" hlink="hlink" folHlink="folHlink"/>
  <p:sldLayoutIdLst>
    <p:sldLayoutId id="2147483741" r:id="rId1"/>
    <p:sldLayoutId id="2147483742" r:id="rId2"/>
    <p:sldLayoutId id="2147483747" r:id="rId3"/>
    <p:sldLayoutId id="2147483751" r:id="rId4"/>
    <p:sldLayoutId id="2147483752" r:id="rId5"/>
    <p:sldLayoutId id="2147483753" r:id="rId6"/>
    <p:sldLayoutId id="2147483754" r:id="rId7"/>
    <p:sldLayoutId id="2147483755" r:id="rId8"/>
    <p:sldLayoutId id="2147483760" r:id="rId9"/>
    <p:sldLayoutId id="2147483762" r:id="rId10"/>
    <p:sldLayoutId id="2147483763" r:id="rId11"/>
    <p:sldLayoutId id="2147483764" r:id="rId12"/>
    <p:sldLayoutId id="214748376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if"/><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9.xml"/><Relationship Id="rId16" Type="http://schemas.openxmlformats.org/officeDocument/2006/relationships/image" Target="../media/image36.png"/><Relationship Id="rId1" Type="http://schemas.openxmlformats.org/officeDocument/2006/relationships/slideLayout" Target="../slideLayouts/slideLayout5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6.xml"/><Relationship Id="rId16" Type="http://schemas.openxmlformats.org/officeDocument/2006/relationships/image" Target="../media/image36.png"/><Relationship Id="rId1" Type="http://schemas.openxmlformats.org/officeDocument/2006/relationships/slideLayout" Target="../slideLayouts/slideLayout5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8.xml"/><Relationship Id="rId16" Type="http://schemas.openxmlformats.org/officeDocument/2006/relationships/image" Target="../media/image36.png"/><Relationship Id="rId1" Type="http://schemas.openxmlformats.org/officeDocument/2006/relationships/slideLayout" Target="../slideLayouts/slideLayout5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Layout" Target="../slideLayouts/slideLayout40.xml"/><Relationship Id="rId18" Type="http://schemas.openxmlformats.org/officeDocument/2006/relationships/image" Target="../media/image17.png"/><Relationship Id="rId3" Type="http://schemas.microsoft.com/office/2007/relationships/media" Target="../media/media2.wav"/><Relationship Id="rId21" Type="http://schemas.openxmlformats.org/officeDocument/2006/relationships/image" Target="../media/image20.png"/><Relationship Id="rId7" Type="http://schemas.microsoft.com/office/2007/relationships/media" Target="../media/media4.mp3"/><Relationship Id="rId12" Type="http://schemas.openxmlformats.org/officeDocument/2006/relationships/audio" Target="../media/media6.wav"/><Relationship Id="rId17" Type="http://schemas.openxmlformats.org/officeDocument/2006/relationships/image" Target="../media/image16.png"/><Relationship Id="rId25" Type="http://schemas.openxmlformats.org/officeDocument/2006/relationships/image" Target="../media/image22.png"/><Relationship Id="rId2" Type="http://schemas.openxmlformats.org/officeDocument/2006/relationships/audio" Target="../media/media1.wav"/><Relationship Id="rId16" Type="http://schemas.openxmlformats.org/officeDocument/2006/relationships/image" Target="../media/image15.png"/><Relationship Id="rId20" Type="http://schemas.openxmlformats.org/officeDocument/2006/relationships/image" Target="../media/image19.png"/><Relationship Id="rId1" Type="http://schemas.microsoft.com/office/2007/relationships/media" Target="../media/media1.wav"/><Relationship Id="rId6" Type="http://schemas.openxmlformats.org/officeDocument/2006/relationships/audio" Target="../media/media3.mp3"/><Relationship Id="rId11" Type="http://schemas.microsoft.com/office/2007/relationships/media" Target="../media/media6.wav"/><Relationship Id="rId24" Type="http://schemas.microsoft.com/office/2007/relationships/hdphoto" Target="../media/hdphoto2.wdp"/><Relationship Id="rId5" Type="http://schemas.microsoft.com/office/2007/relationships/media" Target="../media/media3.mp3"/><Relationship Id="rId15" Type="http://schemas.openxmlformats.org/officeDocument/2006/relationships/image" Target="../media/image14.png"/><Relationship Id="rId23" Type="http://schemas.openxmlformats.org/officeDocument/2006/relationships/image" Target="../media/image21.png"/><Relationship Id="rId10" Type="http://schemas.openxmlformats.org/officeDocument/2006/relationships/audio" Target="../media/media5.mp3"/><Relationship Id="rId19" Type="http://schemas.openxmlformats.org/officeDocument/2006/relationships/image" Target="../media/image18.png"/><Relationship Id="rId4" Type="http://schemas.openxmlformats.org/officeDocument/2006/relationships/audio" Target="../media/media2.wav"/><Relationship Id="rId9" Type="http://schemas.microsoft.com/office/2007/relationships/media" Target="../media/media5.mp3"/><Relationship Id="rId14" Type="http://schemas.openxmlformats.org/officeDocument/2006/relationships/notesSlide" Target="../notesSlides/notesSlide1.xml"/><Relationship Id="rId22"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40.png"/><Relationship Id="rId3" Type="http://schemas.openxmlformats.org/officeDocument/2006/relationships/audio" Target="../media/audio5.wav"/><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71.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audio" Target="../media/audio1.wav"/><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6.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image" Target="../media/image61.svg"/><Relationship Id="rId11" Type="http://schemas.openxmlformats.org/officeDocument/2006/relationships/image" Target="../media/image64.png"/><Relationship Id="rId5" Type="http://schemas.openxmlformats.org/officeDocument/2006/relationships/image" Target="../media/image60.png"/><Relationship Id="rId10" Type="http://schemas.openxmlformats.org/officeDocument/2006/relationships/image" Target="../media/image54.png"/><Relationship Id="rId4" Type="http://schemas.openxmlformats.org/officeDocument/2006/relationships/image" Target="../media/image59.svg"/><Relationship Id="rId9" Type="http://schemas.openxmlformats.org/officeDocument/2006/relationships/image" Target="../media/image53.sv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audio" Target="../media/audio4.wav"/><Relationship Id="rId7"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2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73.png"/><Relationship Id="rId7" Type="http://schemas.openxmlformats.org/officeDocument/2006/relationships/image" Target="../media/image53.svg"/><Relationship Id="rId2" Type="http://schemas.openxmlformats.org/officeDocument/2006/relationships/image" Target="../media/image72.png"/><Relationship Id="rId1" Type="http://schemas.openxmlformats.org/officeDocument/2006/relationships/slideLayout" Target="../slideLayouts/slideLayout29.xml"/><Relationship Id="rId6" Type="http://schemas.openxmlformats.org/officeDocument/2006/relationships/image" Target="../media/image76.png"/><Relationship Id="rId11" Type="http://schemas.openxmlformats.org/officeDocument/2006/relationships/image" Target="../media/image79.png"/><Relationship Id="rId5" Type="http://schemas.openxmlformats.org/officeDocument/2006/relationships/image" Target="../media/image75.png"/><Relationship Id="rId10" Type="http://schemas.openxmlformats.org/officeDocument/2006/relationships/image" Target="../media/image78.png"/><Relationship Id="rId4" Type="http://schemas.openxmlformats.org/officeDocument/2006/relationships/image" Target="../media/image74.png"/><Relationship Id="rId9" Type="http://schemas.openxmlformats.org/officeDocument/2006/relationships/image" Target="../media/image77.png"/></Relationships>
</file>

<file path=ppt/slides/_rels/slide24.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32.png"/><Relationship Id="rId18" Type="http://schemas.openxmlformats.org/officeDocument/2006/relationships/image" Target="../media/image35.png"/><Relationship Id="rId3" Type="http://schemas.openxmlformats.org/officeDocument/2006/relationships/slideLayout" Target="../slideLayouts/slideLayout1.xml"/><Relationship Id="rId21" Type="http://schemas.openxmlformats.org/officeDocument/2006/relationships/image" Target="../media/image22.png"/><Relationship Id="rId7" Type="http://schemas.openxmlformats.org/officeDocument/2006/relationships/image" Target="../media/image28.png"/><Relationship Id="rId12" Type="http://schemas.openxmlformats.org/officeDocument/2006/relationships/image" Target="../media/image81.png"/><Relationship Id="rId17" Type="http://schemas.openxmlformats.org/officeDocument/2006/relationships/image" Target="../media/image34.png"/><Relationship Id="rId2" Type="http://schemas.openxmlformats.org/officeDocument/2006/relationships/audio" Target="../media/media8.mp3"/><Relationship Id="rId16" Type="http://schemas.openxmlformats.org/officeDocument/2006/relationships/image" Target="../media/image36.png"/><Relationship Id="rId20" Type="http://schemas.openxmlformats.org/officeDocument/2006/relationships/image" Target="../media/image84.png"/><Relationship Id="rId1" Type="http://schemas.microsoft.com/office/2007/relationships/media" Target="../media/media8.mp3"/><Relationship Id="rId6" Type="http://schemas.openxmlformats.org/officeDocument/2006/relationships/image" Target="../media/image23.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3.png"/><Relationship Id="rId10" Type="http://schemas.openxmlformats.org/officeDocument/2006/relationships/image" Target="../media/image25.png"/><Relationship Id="rId19" Type="http://schemas.openxmlformats.org/officeDocument/2006/relationships/image" Target="../media/image83.png"/><Relationship Id="rId4" Type="http://schemas.openxmlformats.org/officeDocument/2006/relationships/notesSlide" Target="../notesSlides/notesSlide22.xml"/><Relationship Id="rId9" Type="http://schemas.openxmlformats.org/officeDocument/2006/relationships/image" Target="../media/image26.png"/><Relationship Id="rId1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tif"/><Relationship Id="rId1" Type="http://schemas.openxmlformats.org/officeDocument/2006/relationships/slideLayout" Target="../slideLayouts/slideLayout7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2.xml"/><Relationship Id="rId16" Type="http://schemas.openxmlformats.org/officeDocument/2006/relationships/image" Target="../media/image36.png"/><Relationship Id="rId1" Type="http://schemas.openxmlformats.org/officeDocument/2006/relationships/slideLayout" Target="../slideLayouts/slideLayout5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4.xml"/><Relationship Id="rId16" Type="http://schemas.openxmlformats.org/officeDocument/2006/relationships/image" Target="../media/image36.png"/><Relationship Id="rId1" Type="http://schemas.openxmlformats.org/officeDocument/2006/relationships/slideLayout" Target="../slideLayouts/slideLayout5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3.sv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42.png"/><Relationship Id="rId5" Type="http://schemas.openxmlformats.org/officeDocument/2006/relationships/image" Target="../media/image39.png"/><Relationship Id="rId4" Type="http://schemas.openxmlformats.org/officeDocument/2006/relationships/audio" Target="../media/audio3.wav"/><Relationship Id="rId9"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AE2142-DE47-45D7-B54E-5F6127740B4F}"/>
              </a:ext>
            </a:extLst>
          </p:cNvPr>
          <p:cNvSpPr/>
          <p:nvPr/>
        </p:nvSpPr>
        <p:spPr>
          <a:xfrm>
            <a:off x="0" y="0"/>
            <a:ext cx="12192000" cy="6858000"/>
          </a:xfrm>
          <a:prstGeom prst="rect">
            <a:avLst/>
          </a:prstGeom>
          <a:solidFill>
            <a:srgbClr val="E7EE5F"/>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77">
              <a:buClr>
                <a:srgbClr val="000000"/>
              </a:buClr>
              <a:buFont typeface="Arial"/>
              <a:buNone/>
            </a:pPr>
            <a:endParaRPr lang="en-US" sz="1900" kern="0">
              <a:solidFill>
                <a:srgbClr val="FFDEDE"/>
              </a:solidFill>
              <a:sym typeface="Arial"/>
            </a:endParaRPr>
          </a:p>
        </p:txBody>
      </p:sp>
      <p:pic>
        <p:nvPicPr>
          <p:cNvPr id="11" name="Picture 10">
            <a:extLst>
              <a:ext uri="{FF2B5EF4-FFF2-40B4-BE49-F238E27FC236}">
                <a16:creationId xmlns:a16="http://schemas.microsoft.com/office/drawing/2014/main" id="{44EB43F3-0675-4053-BA0D-C11937306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6315" y="6"/>
            <a:ext cx="9256204" cy="6917471"/>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2108" y="341621"/>
            <a:ext cx="1533813" cy="992097"/>
          </a:xfrm>
          <a:prstGeom prst="rect">
            <a:avLst/>
          </a:prstGeom>
        </p:spPr>
      </p:pic>
    </p:spTree>
    <p:extLst>
      <p:ext uri="{BB962C8B-B14F-4D97-AF65-F5344CB8AC3E}">
        <p14:creationId xmlns:p14="http://schemas.microsoft.com/office/powerpoint/2010/main" val="2835214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2925940" y="321267"/>
            <a:ext cx="6814539" cy="3843324"/>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2998370" y="1650107"/>
              <a:ext cx="923853" cy="573246"/>
            </a:xfrm>
            <a:prstGeom prst="rect">
              <a:avLst/>
            </a:prstGeom>
            <a:noFill/>
          </p:spPr>
          <p:txBody>
            <a:bodyPr wrap="square" rtlCol="0">
              <a:spAutoFit/>
            </a:bodyPr>
            <a:lstStyle/>
            <a:p>
              <a:pPr defTabSz="914377"/>
              <a:r>
                <a:rPr lang="en-US" altLang="zh-CN" sz="5500" b="1">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03</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7" cy="3608159"/>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800" y="884376"/>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1"/>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4" y="1023889"/>
            <a:ext cx="1480533" cy="628651"/>
          </a:xfrm>
          <a:prstGeom prst="rect">
            <a:avLst/>
          </a:prstGeom>
        </p:spPr>
      </p:pic>
      <p:sp>
        <p:nvSpPr>
          <p:cNvPr id="24" name="文本框 19"/>
          <p:cNvSpPr txBox="1"/>
          <p:nvPr/>
        </p:nvSpPr>
        <p:spPr>
          <a:xfrm>
            <a:off x="2960914" y="2622513"/>
            <a:ext cx="6874525" cy="1200329"/>
          </a:xfrm>
          <a:prstGeom prst="rect">
            <a:avLst/>
          </a:prstGeom>
          <a:noFill/>
        </p:spPr>
        <p:txBody>
          <a:bodyPr wrap="square" rtlCol="0">
            <a:spAutoFit/>
          </a:bodyPr>
          <a:lstStyle/>
          <a:p>
            <a:pPr algn="ctr" defTabSz="914377"/>
            <a:r>
              <a:rPr lang="en-US" altLang="zh-CN" sz="7200" b="1">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Let’s write</a:t>
            </a:r>
            <a:endParaRPr lang="zh-CN" altLang="en-US" sz="72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1017265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16" y="1083652"/>
            <a:ext cx="10859771" cy="3530474"/>
          </a:xfrm>
          <a:prstGeom prst="rect">
            <a:avLst/>
          </a:prstGeom>
        </p:spPr>
      </p:pic>
    </p:spTree>
    <p:extLst>
      <p:ext uri="{BB962C8B-B14F-4D97-AF65-F5344CB8AC3E}">
        <p14:creationId xmlns:p14="http://schemas.microsoft.com/office/powerpoint/2010/main" val="3856360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grpSp>
        <p:nvGrpSpPr>
          <p:cNvPr id="2330" name="Google Shape;2330;p68"/>
          <p:cNvGrpSpPr/>
          <p:nvPr/>
        </p:nvGrpSpPr>
        <p:grpSpPr>
          <a:xfrm>
            <a:off x="9957548" y="4922566"/>
            <a:ext cx="2234452" cy="1034888"/>
            <a:chOff x="1520151" y="1188351"/>
            <a:chExt cx="6724877" cy="3114630"/>
          </a:xfrm>
        </p:grpSpPr>
        <p:sp>
          <p:nvSpPr>
            <p:cNvPr id="2331"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2"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3"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4"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5"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6"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7"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8"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9"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0"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1"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2"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3"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4"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5"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6"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7"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8"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9"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0"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1"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2"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3"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16" y="1083652"/>
            <a:ext cx="10859771" cy="3530474"/>
          </a:xfrm>
          <a:prstGeom prst="rect">
            <a:avLst/>
          </a:prstGeom>
        </p:spPr>
      </p:pic>
      <p:sp>
        <p:nvSpPr>
          <p:cNvPr id="3" name="Rectangle 2"/>
          <p:cNvSpPr/>
          <p:nvPr/>
        </p:nvSpPr>
        <p:spPr>
          <a:xfrm>
            <a:off x="9017060" y="2153703"/>
            <a:ext cx="1667444"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FF0000"/>
                </a:solidFill>
                <a:uLnTx/>
                <a:uFillTx/>
                <a:latin typeface="Microsoft Tai Le" pitchFamily="34" charset="0"/>
                <a:ea typeface="方正黑体简体" panose="03000509000000000000" pitchFamily="65" charset="-122"/>
                <a:cs typeface="Microsoft Tai Le" pitchFamily="34" charset="0"/>
                <a:sym typeface="+mn-lt"/>
              </a:rPr>
              <a:t>animals</a:t>
            </a:r>
            <a:endParaRPr kumimoji="0" lang="vi-VN" sz="1000" b="1" i="0" u="none" strike="noStrike" kern="0" cap="none" spc="0" normalizeH="0" baseline="0" noProof="0">
              <a:ln>
                <a:noFill/>
              </a:ln>
              <a:solidFill>
                <a:sysClr val="windowText" lastClr="000000"/>
              </a:solidFill>
              <a:uLnTx/>
              <a:uFillTx/>
              <a:cs typeface="Microsoft Tai Le" pitchFamily="34" charset="0"/>
            </a:endParaRPr>
          </a:p>
        </p:txBody>
      </p:sp>
      <p:sp>
        <p:nvSpPr>
          <p:cNvPr id="28" name="Rectangle 27"/>
          <p:cNvSpPr/>
          <p:nvPr/>
        </p:nvSpPr>
        <p:spPr>
          <a:xfrm>
            <a:off x="3517959" y="2729867"/>
            <a:ext cx="1933543"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FF0000"/>
                </a:solidFill>
                <a:uLnTx/>
                <a:uFillTx/>
                <a:latin typeface="Microsoft Tai Le" pitchFamily="34" charset="0"/>
                <a:ea typeface="方正黑体简体" panose="03000509000000000000" pitchFamily="65" charset="-122"/>
                <a:cs typeface="Microsoft Tai Le" pitchFamily="34" charset="0"/>
                <a:sym typeface="+mn-lt"/>
              </a:rPr>
              <a:t>swinging</a:t>
            </a:r>
            <a:endParaRPr kumimoji="0" lang="vi-VN" sz="1000" b="1" i="0" u="none" strike="noStrike" kern="0" cap="none" spc="0" normalizeH="0" baseline="0" noProof="0">
              <a:ln>
                <a:noFill/>
              </a:ln>
              <a:solidFill>
                <a:sysClr val="windowText" lastClr="000000"/>
              </a:solidFill>
              <a:uLnTx/>
              <a:uFillTx/>
              <a:cs typeface="Microsoft Tai Le" pitchFamily="34" charset="0"/>
            </a:endParaRPr>
          </a:p>
        </p:txBody>
      </p:sp>
      <p:sp>
        <p:nvSpPr>
          <p:cNvPr id="29" name="Rectangle 28"/>
          <p:cNvSpPr/>
          <p:nvPr/>
        </p:nvSpPr>
        <p:spPr>
          <a:xfrm>
            <a:off x="5740460" y="2740364"/>
            <a:ext cx="1758815"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FF0000"/>
                </a:solidFill>
                <a:uLnTx/>
                <a:uFillTx/>
                <a:latin typeface="Microsoft Tai Le" pitchFamily="34" charset="0"/>
                <a:ea typeface="方正黑体简体" panose="03000509000000000000" pitchFamily="65" charset="-122"/>
                <a:cs typeface="Microsoft Tai Le" pitchFamily="34" charset="0"/>
                <a:sym typeface="+mn-lt"/>
              </a:rPr>
              <a:t>peacock</a:t>
            </a:r>
            <a:endParaRPr kumimoji="0" lang="vi-VN" sz="1000" b="1" i="0" u="none" strike="noStrike" kern="0" cap="none" spc="0" normalizeH="0" baseline="0" noProof="0">
              <a:ln>
                <a:noFill/>
              </a:ln>
              <a:solidFill>
                <a:sysClr val="windowText" lastClr="000000"/>
              </a:solidFill>
              <a:uLnTx/>
              <a:uFillTx/>
              <a:cs typeface="Microsoft Tai Le" pitchFamily="34" charset="0"/>
            </a:endParaRPr>
          </a:p>
        </p:txBody>
      </p:sp>
      <p:sp>
        <p:nvSpPr>
          <p:cNvPr id="30" name="Rectangle 29"/>
          <p:cNvSpPr/>
          <p:nvPr/>
        </p:nvSpPr>
        <p:spPr>
          <a:xfrm>
            <a:off x="2730560" y="3296703"/>
            <a:ext cx="870751"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FF0000"/>
                </a:solidFill>
                <a:uLnTx/>
                <a:uFillTx/>
                <a:latin typeface="Microsoft Tai Le" pitchFamily="34" charset="0"/>
                <a:ea typeface="方正黑体简体" panose="03000509000000000000" pitchFamily="65" charset="-122"/>
                <a:cs typeface="Microsoft Tai Le" pitchFamily="34" charset="0"/>
                <a:sym typeface="+mn-lt"/>
              </a:rPr>
              <a:t>like</a:t>
            </a:r>
            <a:endParaRPr kumimoji="0" lang="vi-VN" sz="1000" b="1" i="0" u="none" strike="noStrike" kern="0" cap="none" spc="0" normalizeH="0" baseline="0" noProof="0">
              <a:ln>
                <a:noFill/>
              </a:ln>
              <a:solidFill>
                <a:sysClr val="windowText" lastClr="000000"/>
              </a:solidFill>
              <a:uLnTx/>
              <a:uFillTx/>
              <a:cs typeface="Microsoft Tai Le" pitchFamily="34" charset="0"/>
            </a:endParaRPr>
          </a:p>
        </p:txBody>
      </p:sp>
    </p:spTree>
    <p:extLst>
      <p:ext uri="{BB962C8B-B14F-4D97-AF65-F5344CB8AC3E}">
        <p14:creationId xmlns:p14="http://schemas.microsoft.com/office/powerpoint/2010/main" val="392824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8" grpId="0"/>
      <p:bldP spid="29"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319" y="517586"/>
            <a:ext cx="8423096" cy="5095257"/>
          </a:xfrm>
          <a:prstGeom prst="rect">
            <a:avLst/>
          </a:prstGeom>
        </p:spPr>
      </p:pic>
      <p:sp>
        <p:nvSpPr>
          <p:cNvPr id="7" name="文本框 19"/>
          <p:cNvSpPr txBox="1"/>
          <p:nvPr/>
        </p:nvSpPr>
        <p:spPr>
          <a:xfrm>
            <a:off x="1932319" y="517586"/>
            <a:ext cx="8423095" cy="1107996"/>
          </a:xfrm>
          <a:prstGeom prst="rect">
            <a:avLst/>
          </a:prstGeom>
          <a:solidFill>
            <a:schemeClr val="accent3">
              <a:lumMod val="20000"/>
              <a:lumOff val="80000"/>
              <a:alpha val="38000"/>
            </a:schemeClr>
          </a:solidFill>
        </p:spPr>
        <p:txBody>
          <a:bodyPr wrap="square" rtlCol="0">
            <a:spAutoFit/>
          </a:bodyPr>
          <a:lstStyle/>
          <a:p>
            <a:pPr algn="ctr" defTabSz="914377"/>
            <a:r>
              <a:rPr lang="en-US" altLang="zh-CN" sz="6600" b="1">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My day at the zoo </a:t>
            </a:r>
            <a:endParaRPr lang="zh-CN" altLang="en-US" sz="66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2515117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845389" y="475017"/>
            <a:ext cx="3554083" cy="2004015"/>
          </a:xfrm>
          <a:prstGeom prst="wedgeRoundRectCallout">
            <a:avLst>
              <a:gd name="adj1" fmla="val -1901"/>
              <a:gd name="adj2" fmla="val 71423"/>
              <a:gd name="adj3" fmla="val 16667"/>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文本框 19"/>
          <p:cNvSpPr txBox="1"/>
          <p:nvPr/>
        </p:nvSpPr>
        <p:spPr>
          <a:xfrm>
            <a:off x="845389" y="866456"/>
            <a:ext cx="3554083" cy="1446550"/>
          </a:xfrm>
          <a:prstGeom prst="rect">
            <a:avLst/>
          </a:prstGeom>
          <a:solidFill>
            <a:schemeClr val="accent5">
              <a:alpha val="59000"/>
            </a:schemeClr>
          </a:solidFill>
        </p:spPr>
        <p:txBody>
          <a:bodyPr wrap="square" rtlCol="0">
            <a:spAutoFit/>
          </a:bodyPr>
          <a:lstStyle/>
          <a:p>
            <a:pPr algn="ctr" defTabSz="914377"/>
            <a:r>
              <a:rPr lang="en-US" altLang="zh-CN" sz="4400" b="1">
                <a:solidFill>
                  <a:schemeClr val="accent6"/>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What animal </a:t>
            </a:r>
          </a:p>
          <a:p>
            <a:pPr algn="ctr" defTabSz="914377"/>
            <a:r>
              <a:rPr lang="en-US" altLang="zh-CN" sz="4400" b="1">
                <a:solidFill>
                  <a:schemeClr val="accent6"/>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is dancing?</a:t>
            </a:r>
            <a:endParaRPr lang="zh-CN" altLang="en-US" sz="4400" b="1" dirty="0">
              <a:solidFill>
                <a:schemeClr val="accent6"/>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6643" y="2027771"/>
            <a:ext cx="5815879" cy="4363698"/>
          </a:xfrm>
          <a:prstGeom prst="rect">
            <a:avLst/>
          </a:prstGeom>
        </p:spPr>
      </p:pic>
      <p:sp>
        <p:nvSpPr>
          <p:cNvPr id="9" name="Rounded Rectangular Callout 8"/>
          <p:cNvSpPr/>
          <p:nvPr/>
        </p:nvSpPr>
        <p:spPr>
          <a:xfrm>
            <a:off x="7798280" y="488292"/>
            <a:ext cx="3965276" cy="2004015"/>
          </a:xfrm>
          <a:prstGeom prst="wedgeRoundRectCallout">
            <a:avLst>
              <a:gd name="adj1" fmla="val -39765"/>
              <a:gd name="adj2" fmla="val 63675"/>
              <a:gd name="adj3" fmla="val 16667"/>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文本框 19"/>
          <p:cNvSpPr txBox="1"/>
          <p:nvPr/>
        </p:nvSpPr>
        <p:spPr>
          <a:xfrm>
            <a:off x="7677509" y="866456"/>
            <a:ext cx="4086045" cy="1446550"/>
          </a:xfrm>
          <a:prstGeom prst="rect">
            <a:avLst/>
          </a:prstGeom>
          <a:solidFill>
            <a:schemeClr val="accent5">
              <a:alpha val="59000"/>
            </a:schemeClr>
          </a:solidFill>
        </p:spPr>
        <p:txBody>
          <a:bodyPr wrap="square" rtlCol="0">
            <a:spAutoFit/>
          </a:bodyPr>
          <a:lstStyle/>
          <a:p>
            <a:pPr algn="ctr" defTabSz="914377"/>
            <a:r>
              <a:rPr lang="en-US" altLang="zh-CN" sz="4400" b="1">
                <a:solidFill>
                  <a:schemeClr val="accent6"/>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The </a:t>
            </a:r>
            <a:r>
              <a:rPr lang="en-US" altLang="zh-CN" sz="4400" b="1">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elephant</a:t>
            </a:r>
          </a:p>
          <a:p>
            <a:pPr algn="ctr" defTabSz="914377"/>
            <a:r>
              <a:rPr lang="en-US" altLang="zh-CN" sz="4400" b="1">
                <a:solidFill>
                  <a:schemeClr val="accent6"/>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is dancing</a:t>
            </a:r>
            <a:endParaRPr lang="zh-CN" altLang="en-US" sz="4400" b="1" dirty="0">
              <a:solidFill>
                <a:schemeClr val="accent6"/>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278005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845389" y="475017"/>
            <a:ext cx="3985403" cy="2004015"/>
          </a:xfrm>
          <a:prstGeom prst="wedgeRoundRectCallout">
            <a:avLst>
              <a:gd name="adj1" fmla="val -1901"/>
              <a:gd name="adj2" fmla="val 71423"/>
              <a:gd name="adj3" fmla="val 16667"/>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文本框 19"/>
          <p:cNvSpPr txBox="1"/>
          <p:nvPr/>
        </p:nvSpPr>
        <p:spPr>
          <a:xfrm>
            <a:off x="957531" y="797444"/>
            <a:ext cx="3761117" cy="1446550"/>
          </a:xfrm>
          <a:prstGeom prst="rect">
            <a:avLst/>
          </a:prstGeom>
          <a:solidFill>
            <a:schemeClr val="accent5">
              <a:alpha val="59000"/>
            </a:schemeClr>
          </a:solidFill>
        </p:spPr>
        <p:txBody>
          <a:bodyPr wrap="square" rtlCol="0">
            <a:spAutoFit/>
          </a:bodyPr>
          <a:lstStyle/>
          <a:p>
            <a:pPr algn="ctr" defTabSz="914377"/>
            <a:r>
              <a:rPr lang="en-US" altLang="zh-CN" sz="4400" b="1">
                <a:solidFill>
                  <a:schemeClr val="accent6"/>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What is the monkey doing?</a:t>
            </a:r>
            <a:endParaRPr lang="zh-CN" altLang="en-US" sz="4400" b="1" dirty="0">
              <a:solidFill>
                <a:schemeClr val="accent6"/>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6643" y="2027771"/>
            <a:ext cx="5815879" cy="4363698"/>
          </a:xfrm>
          <a:prstGeom prst="rect">
            <a:avLst/>
          </a:prstGeom>
        </p:spPr>
      </p:pic>
      <p:sp>
        <p:nvSpPr>
          <p:cNvPr id="9" name="Rounded Rectangular Callout 8"/>
          <p:cNvSpPr/>
          <p:nvPr/>
        </p:nvSpPr>
        <p:spPr>
          <a:xfrm>
            <a:off x="7798280" y="488292"/>
            <a:ext cx="3965276" cy="2004015"/>
          </a:xfrm>
          <a:prstGeom prst="wedgeRoundRectCallout">
            <a:avLst>
              <a:gd name="adj1" fmla="val -39765"/>
              <a:gd name="adj2" fmla="val 63675"/>
              <a:gd name="adj3" fmla="val 16667"/>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文本框 19"/>
          <p:cNvSpPr txBox="1"/>
          <p:nvPr/>
        </p:nvSpPr>
        <p:spPr>
          <a:xfrm>
            <a:off x="7677509" y="866456"/>
            <a:ext cx="4086045" cy="1446550"/>
          </a:xfrm>
          <a:prstGeom prst="rect">
            <a:avLst/>
          </a:prstGeom>
          <a:solidFill>
            <a:schemeClr val="accent5">
              <a:alpha val="59000"/>
            </a:schemeClr>
          </a:solidFill>
        </p:spPr>
        <p:txBody>
          <a:bodyPr wrap="square" rtlCol="0">
            <a:spAutoFit/>
          </a:bodyPr>
          <a:lstStyle/>
          <a:p>
            <a:pPr algn="ctr" defTabSz="914377"/>
            <a:r>
              <a:rPr lang="en-US" altLang="zh-CN" sz="4400" b="1">
                <a:solidFill>
                  <a:schemeClr val="accent6"/>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The mokey is </a:t>
            </a:r>
            <a:r>
              <a:rPr lang="en-US" altLang="zh-CN" sz="4400" b="1">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climbing</a:t>
            </a:r>
            <a:r>
              <a:rPr lang="en-US" altLang="zh-CN" sz="4400" b="1">
                <a:solidFill>
                  <a:schemeClr val="accent6"/>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 tree.</a:t>
            </a:r>
            <a:endParaRPr lang="zh-CN" altLang="en-US" sz="4400" b="1" dirty="0">
              <a:solidFill>
                <a:schemeClr val="accent6"/>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107624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845389" y="475017"/>
            <a:ext cx="3554083" cy="2446085"/>
          </a:xfrm>
          <a:prstGeom prst="wedgeRoundRectCallout">
            <a:avLst>
              <a:gd name="adj1" fmla="val -1901"/>
              <a:gd name="adj2" fmla="val 71423"/>
              <a:gd name="adj3" fmla="val 16667"/>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文本框 19"/>
          <p:cNvSpPr txBox="1"/>
          <p:nvPr/>
        </p:nvSpPr>
        <p:spPr>
          <a:xfrm>
            <a:off x="845389" y="797444"/>
            <a:ext cx="3554083" cy="2123658"/>
          </a:xfrm>
          <a:prstGeom prst="rect">
            <a:avLst/>
          </a:prstGeom>
          <a:solidFill>
            <a:schemeClr val="accent5">
              <a:alpha val="59000"/>
            </a:schemeClr>
          </a:solidFill>
        </p:spPr>
        <p:txBody>
          <a:bodyPr wrap="square" rtlCol="0">
            <a:spAutoFit/>
          </a:bodyPr>
          <a:lstStyle/>
          <a:p>
            <a:pPr algn="ctr" defTabSz="914377"/>
            <a:r>
              <a:rPr lang="en-US" altLang="zh-CN" sz="4400" b="1" dirty="0">
                <a:solidFill>
                  <a:schemeClr val="accent6"/>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Do you like animals at the zoo?</a:t>
            </a:r>
            <a:endParaRPr lang="zh-CN" altLang="en-US" sz="4400" b="1" dirty="0">
              <a:solidFill>
                <a:schemeClr val="accent6"/>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6643" y="2027771"/>
            <a:ext cx="5815879" cy="4363698"/>
          </a:xfrm>
          <a:prstGeom prst="rect">
            <a:avLst/>
          </a:prstGeom>
        </p:spPr>
      </p:pic>
      <p:sp>
        <p:nvSpPr>
          <p:cNvPr id="9" name="Rounded Rectangular Callout 8"/>
          <p:cNvSpPr/>
          <p:nvPr/>
        </p:nvSpPr>
        <p:spPr>
          <a:xfrm>
            <a:off x="8318738" y="1011841"/>
            <a:ext cx="3257911" cy="1694863"/>
          </a:xfrm>
          <a:prstGeom prst="wedgeRoundRectCallout">
            <a:avLst>
              <a:gd name="adj1" fmla="val -39765"/>
              <a:gd name="adj2" fmla="val 63675"/>
              <a:gd name="adj3" fmla="val 16667"/>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文本框 19"/>
          <p:cNvSpPr txBox="1"/>
          <p:nvPr/>
        </p:nvSpPr>
        <p:spPr>
          <a:xfrm>
            <a:off x="8577532" y="1527735"/>
            <a:ext cx="2812211" cy="769441"/>
          </a:xfrm>
          <a:prstGeom prst="rect">
            <a:avLst/>
          </a:prstGeom>
          <a:solidFill>
            <a:schemeClr val="accent5">
              <a:alpha val="59000"/>
            </a:schemeClr>
          </a:solidFill>
        </p:spPr>
        <p:txBody>
          <a:bodyPr wrap="square" rtlCol="0">
            <a:spAutoFit/>
          </a:bodyPr>
          <a:lstStyle/>
          <a:p>
            <a:pPr algn="ctr" defTabSz="914377"/>
            <a:r>
              <a:rPr lang="en-US" altLang="zh-CN" sz="44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Yes, I do</a:t>
            </a:r>
            <a:endParaRPr lang="zh-CN" altLang="en-US" sz="44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2584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2925940" y="321267"/>
            <a:ext cx="6814539" cy="3843324"/>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2998370" y="1650107"/>
              <a:ext cx="923853" cy="573246"/>
            </a:xfrm>
            <a:prstGeom prst="rect">
              <a:avLst/>
            </a:prstGeom>
            <a:noFill/>
          </p:spPr>
          <p:txBody>
            <a:bodyPr wrap="square" rtlCol="0">
              <a:spAutoFit/>
            </a:bodyPr>
            <a:lstStyle/>
            <a:p>
              <a:pPr defTabSz="914377"/>
              <a:r>
                <a:rPr lang="en-US" altLang="zh-CN" sz="5500" b="1">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04</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7" cy="3608159"/>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800" y="884376"/>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1"/>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4" y="1023889"/>
            <a:ext cx="1480533" cy="628651"/>
          </a:xfrm>
          <a:prstGeom prst="rect">
            <a:avLst/>
          </a:prstGeom>
        </p:spPr>
      </p:pic>
      <p:sp>
        <p:nvSpPr>
          <p:cNvPr id="24" name="文本框 19"/>
          <p:cNvSpPr txBox="1"/>
          <p:nvPr/>
        </p:nvSpPr>
        <p:spPr>
          <a:xfrm>
            <a:off x="2960914" y="2622513"/>
            <a:ext cx="6874525" cy="1200329"/>
          </a:xfrm>
          <a:prstGeom prst="rect">
            <a:avLst/>
          </a:prstGeom>
          <a:noFill/>
        </p:spPr>
        <p:txBody>
          <a:bodyPr wrap="square" rtlCol="0">
            <a:spAutoFit/>
          </a:bodyPr>
          <a:lstStyle/>
          <a:p>
            <a:pPr algn="ctr" defTabSz="914377"/>
            <a:r>
              <a:rPr lang="en-US" altLang="zh-CN" sz="7200" b="1">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Project</a:t>
            </a:r>
            <a:endParaRPr lang="zh-CN" altLang="en-US" sz="72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19536560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8284" y="230584"/>
            <a:ext cx="8784319" cy="5328314"/>
          </a:xfrm>
          <a:prstGeom prst="rect">
            <a:avLst/>
          </a:prstGeom>
        </p:spPr>
      </p:pic>
      <p:grpSp>
        <p:nvGrpSpPr>
          <p:cNvPr id="28" name="Google Shape;2330;p68"/>
          <p:cNvGrpSpPr/>
          <p:nvPr/>
        </p:nvGrpSpPr>
        <p:grpSpPr>
          <a:xfrm>
            <a:off x="574023" y="4803914"/>
            <a:ext cx="1589639" cy="841655"/>
            <a:chOff x="1520151" y="1188351"/>
            <a:chExt cx="6724877" cy="3114630"/>
          </a:xfrm>
        </p:grpSpPr>
        <p:sp>
          <p:nvSpPr>
            <p:cNvPr id="29"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2" name="Google Shape;2330;p68"/>
          <p:cNvGrpSpPr/>
          <p:nvPr/>
        </p:nvGrpSpPr>
        <p:grpSpPr>
          <a:xfrm>
            <a:off x="9505290" y="4893192"/>
            <a:ext cx="2234452" cy="1034888"/>
            <a:chOff x="1520151" y="1188351"/>
            <a:chExt cx="6724877" cy="3114630"/>
          </a:xfrm>
        </p:grpSpPr>
        <p:sp>
          <p:nvSpPr>
            <p:cNvPr id="53"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165762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2925940" y="321267"/>
            <a:ext cx="6814539" cy="3843324"/>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2998370" y="1650107"/>
              <a:ext cx="923853" cy="573246"/>
            </a:xfrm>
            <a:prstGeom prst="rect">
              <a:avLst/>
            </a:prstGeom>
            <a:noFill/>
          </p:spPr>
          <p:txBody>
            <a:bodyPr wrap="square" rtlCol="0">
              <a:spAutoFit/>
            </a:bodyPr>
            <a:lstStyle/>
            <a:p>
              <a:pPr defTabSz="914377"/>
              <a:r>
                <a:rPr lang="en-US" altLang="zh-CN" sz="5500" b="1">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05</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7" cy="3608159"/>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800" y="884376"/>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1"/>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4" y="1023889"/>
            <a:ext cx="1480533" cy="628651"/>
          </a:xfrm>
          <a:prstGeom prst="rect">
            <a:avLst/>
          </a:prstGeom>
        </p:spPr>
      </p:pic>
      <p:sp>
        <p:nvSpPr>
          <p:cNvPr id="24" name="文本框 19"/>
          <p:cNvSpPr txBox="1"/>
          <p:nvPr/>
        </p:nvSpPr>
        <p:spPr>
          <a:xfrm>
            <a:off x="3007730" y="2333767"/>
            <a:ext cx="6874525" cy="2123658"/>
          </a:xfrm>
          <a:prstGeom prst="rect">
            <a:avLst/>
          </a:prstGeom>
          <a:noFill/>
        </p:spPr>
        <p:txBody>
          <a:bodyPr wrap="square" rtlCol="0">
            <a:spAutoFit/>
          </a:bodyPr>
          <a:lstStyle/>
          <a:p>
            <a:pPr algn="ctr" defTabSz="914377"/>
            <a:r>
              <a:rPr lang="en-US" altLang="zh-CN" sz="6600" b="1">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Fun corner and wrap up</a:t>
            </a:r>
            <a:endParaRPr lang="zh-CN" altLang="en-US" sz="66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787397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E4B64F5-43D7-4AF2-B3BB-2A1B444B8FC3}"/>
              </a:ext>
            </a:extLst>
          </p:cNvPr>
          <p:cNvSpPr/>
          <p:nvPr/>
        </p:nvSpPr>
        <p:spPr>
          <a:xfrm>
            <a:off x="-14176" y="-14177"/>
            <a:ext cx="12341295"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77">
              <a:buClr>
                <a:srgbClr val="000000"/>
              </a:buClr>
              <a:buFont typeface="Arial"/>
              <a:buNone/>
            </a:pPr>
            <a:endParaRPr lang="en-US" sz="1900" kern="0">
              <a:solidFill>
                <a:srgbClr val="FFDEDE"/>
              </a:solidFill>
              <a:sym typeface="Arial"/>
            </a:endParaRPr>
          </a:p>
        </p:txBody>
      </p:sp>
      <p:pic>
        <p:nvPicPr>
          <p:cNvPr id="12" name="Picture 11">
            <a:extLst>
              <a:ext uri="{FF2B5EF4-FFF2-40B4-BE49-F238E27FC236}">
                <a16:creationId xmlns:a16="http://schemas.microsoft.com/office/drawing/2014/main" id="{CDD038F0-0C5E-4B42-BFC5-E840D40CEDE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b="25000"/>
          <a:stretch/>
        </p:blipFill>
        <p:spPr>
          <a:xfrm>
            <a:off x="6" y="0"/>
            <a:ext cx="823327" cy="6858000"/>
          </a:xfrm>
          <a:prstGeom prst="rect">
            <a:avLst/>
          </a:prstGeom>
        </p:spPr>
      </p:pic>
      <p:pic>
        <p:nvPicPr>
          <p:cNvPr id="13" name="Picture 12">
            <a:extLst>
              <a:ext uri="{FF2B5EF4-FFF2-40B4-BE49-F238E27FC236}">
                <a16:creationId xmlns:a16="http://schemas.microsoft.com/office/drawing/2014/main" id="{F11839C6-14E5-4EFB-AD41-3AF2D69429A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24342" t="22022"/>
          <a:stretch/>
        </p:blipFill>
        <p:spPr>
          <a:xfrm>
            <a:off x="-14177" y="-14177"/>
            <a:ext cx="2469537" cy="2548549"/>
          </a:xfrm>
          <a:prstGeom prst="rect">
            <a:avLst/>
          </a:prstGeom>
        </p:spPr>
      </p:pic>
      <p:pic>
        <p:nvPicPr>
          <p:cNvPr id="18" name="Picture 17">
            <a:extLst>
              <a:ext uri="{FF2B5EF4-FFF2-40B4-BE49-F238E27FC236}">
                <a16:creationId xmlns:a16="http://schemas.microsoft.com/office/drawing/2014/main" id="{50DF7B29-1F07-499B-89C7-D69CB48FA60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1665" y="208468"/>
            <a:ext cx="943195" cy="479871"/>
          </a:xfrm>
          <a:prstGeom prst="rect">
            <a:avLst/>
          </a:prstGeom>
        </p:spPr>
      </p:pic>
      <p:sp>
        <p:nvSpPr>
          <p:cNvPr id="20" name="TextBox 19">
            <a:extLst>
              <a:ext uri="{FF2B5EF4-FFF2-40B4-BE49-F238E27FC236}">
                <a16:creationId xmlns:a16="http://schemas.microsoft.com/office/drawing/2014/main" id="{C72AB036-80C2-4DD5-9681-3528B54E31C6}"/>
              </a:ext>
            </a:extLst>
          </p:cNvPr>
          <p:cNvSpPr txBox="1"/>
          <p:nvPr/>
        </p:nvSpPr>
        <p:spPr>
          <a:xfrm>
            <a:off x="257461" y="688339"/>
            <a:ext cx="2628957" cy="1354209"/>
          </a:xfrm>
          <a:prstGeom prst="rect">
            <a:avLst/>
          </a:prstGeom>
          <a:noFill/>
        </p:spPr>
        <p:txBody>
          <a:bodyPr wrap="square" lIns="121912" tIns="60956" rIns="121912" bIns="60956" rtlCol="0">
            <a:spAutoFit/>
          </a:bodyPr>
          <a:lstStyle/>
          <a:p>
            <a:pPr defTabSz="914377">
              <a:buClr>
                <a:srgbClr val="000000"/>
              </a:buClr>
              <a:buFont typeface="Arial"/>
              <a:buNone/>
            </a:pPr>
            <a:r>
              <a:rPr lang="en-US" sz="8000" b="1" kern="0">
                <a:solidFill>
                  <a:srgbClr val="FFDEDE"/>
                </a:solidFill>
                <a:latin typeface="Comic Sans MS" pitchFamily="66" charset="0"/>
                <a:cs typeface="Arial"/>
                <a:sym typeface="Arial"/>
              </a:rPr>
              <a:t>20</a:t>
            </a:r>
            <a:endParaRPr lang="en-US" sz="12800" b="1" kern="0" dirty="0">
              <a:solidFill>
                <a:srgbClr val="FFDEDE"/>
              </a:solidFill>
              <a:latin typeface="Comic Sans MS" pitchFamily="66" charset="0"/>
              <a:cs typeface="Arial"/>
              <a:sym typeface="Arial"/>
            </a:endParaRPr>
          </a:p>
        </p:txBody>
      </p:sp>
      <p:pic>
        <p:nvPicPr>
          <p:cNvPr id="21" name="Picture 20">
            <a:extLst>
              <a:ext uri="{FF2B5EF4-FFF2-40B4-BE49-F238E27FC236}">
                <a16:creationId xmlns:a16="http://schemas.microsoft.com/office/drawing/2014/main" id="{F0638187-2B24-478E-8BDE-4026A0A0C7E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86315" y="2218110"/>
            <a:ext cx="4274061" cy="1059567"/>
          </a:xfrm>
          <a:prstGeom prst="rect">
            <a:avLst/>
          </a:prstGeom>
        </p:spPr>
      </p:pic>
      <p:sp>
        <p:nvSpPr>
          <p:cNvPr id="22" name="TextBox 21">
            <a:extLst>
              <a:ext uri="{FF2B5EF4-FFF2-40B4-BE49-F238E27FC236}">
                <a16:creationId xmlns:a16="http://schemas.microsoft.com/office/drawing/2014/main" id="{641DFD89-493E-4D14-A13B-EE5BB5F18E0C}"/>
              </a:ext>
            </a:extLst>
          </p:cNvPr>
          <p:cNvSpPr txBox="1"/>
          <p:nvPr/>
        </p:nvSpPr>
        <p:spPr>
          <a:xfrm>
            <a:off x="5974087" y="2278182"/>
            <a:ext cx="3086457" cy="697627"/>
          </a:xfrm>
          <a:prstGeom prst="rect">
            <a:avLst/>
          </a:prstGeom>
          <a:noFill/>
        </p:spPr>
        <p:txBody>
          <a:bodyPr wrap="square" lIns="121912" tIns="60956" rIns="121912" bIns="60956" rtlCol="0">
            <a:spAutoFit/>
          </a:bodyPr>
          <a:lstStyle/>
          <a:p>
            <a:pPr defTabSz="914377">
              <a:buClr>
                <a:srgbClr val="000000"/>
              </a:buClr>
              <a:buFont typeface="Arial"/>
              <a:buNone/>
            </a:pPr>
            <a:r>
              <a:rPr lang="en-US" sz="3700" b="1" kern="0">
                <a:solidFill>
                  <a:srgbClr val="FFDEDE"/>
                </a:solidFill>
                <a:latin typeface="Comic Sans MS" panose="030F0702030302020204" pitchFamily="66" charset="0"/>
                <a:cs typeface="Arial"/>
                <a:sym typeface="Arial"/>
              </a:rPr>
              <a:t>LESSON </a:t>
            </a:r>
            <a:r>
              <a:rPr lang="en-US" sz="3700" b="1" kern="0" dirty="0">
                <a:solidFill>
                  <a:srgbClr val="FFDEDE"/>
                </a:solidFill>
                <a:latin typeface="Comic Sans MS" panose="030F0702030302020204" pitchFamily="66" charset="0"/>
                <a:cs typeface="Arial"/>
                <a:sym typeface="Arial"/>
              </a:rPr>
              <a:t>3</a:t>
            </a:r>
          </a:p>
        </p:txBody>
      </p:sp>
      <p:sp>
        <p:nvSpPr>
          <p:cNvPr id="23" name="TextBox 22">
            <a:extLst>
              <a:ext uri="{FF2B5EF4-FFF2-40B4-BE49-F238E27FC236}">
                <a16:creationId xmlns:a16="http://schemas.microsoft.com/office/drawing/2014/main" id="{A54B51B9-C265-45A0-B217-028C10585EA7}"/>
              </a:ext>
            </a:extLst>
          </p:cNvPr>
          <p:cNvSpPr txBox="1"/>
          <p:nvPr/>
        </p:nvSpPr>
        <p:spPr>
          <a:xfrm>
            <a:off x="3869797" y="533036"/>
            <a:ext cx="7566705" cy="1600439"/>
          </a:xfrm>
          <a:prstGeom prst="rect">
            <a:avLst/>
          </a:prstGeom>
          <a:noFill/>
          <a:effectLst>
            <a:outerShdw blurRad="50800" dist="38100" dir="2700000" algn="tl" rotWithShape="0">
              <a:prstClr val="black">
                <a:alpha val="40000"/>
              </a:prstClr>
            </a:outerShdw>
          </a:effectLst>
        </p:spPr>
        <p:txBody>
          <a:bodyPr wrap="square" lIns="121912" tIns="60956" rIns="121912" bIns="60956" rtlCol="0">
            <a:spAutoFit/>
          </a:bodyPr>
          <a:lstStyle/>
          <a:p>
            <a:pPr defTabSz="914377">
              <a:buClr>
                <a:srgbClr val="000000"/>
              </a:buClr>
              <a:buFont typeface="Arial"/>
              <a:buNone/>
            </a:pPr>
            <a:r>
              <a:rPr lang="en-US" sz="9600" b="1" kern="0">
                <a:solidFill>
                  <a:srgbClr val="F9A128"/>
                </a:solidFill>
                <a:latin typeface="Comic Sans MS" panose="030F0702030302020204" pitchFamily="66" charset="0"/>
                <a:cs typeface="Arial"/>
                <a:sym typeface="Arial"/>
              </a:rPr>
              <a:t>At the zoo</a:t>
            </a:r>
            <a:endParaRPr lang="en-US" sz="9600" b="1" kern="0" dirty="0">
              <a:solidFill>
                <a:srgbClr val="F9A128"/>
              </a:solidFill>
              <a:latin typeface="Comic Sans MS" panose="030F0702030302020204" pitchFamily="66" charset="0"/>
              <a:cs typeface="Arial"/>
              <a:sym typeface="Arial"/>
            </a:endParaRPr>
          </a:p>
        </p:txBody>
      </p:sp>
      <p:pic>
        <p:nvPicPr>
          <p:cNvPr id="1026" name="Picture 2"/>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t="59943"/>
          <a:stretch/>
        </p:blipFill>
        <p:spPr bwMode="auto">
          <a:xfrm>
            <a:off x="-14176" y="5916098"/>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t="59943"/>
          <a:stretch/>
        </p:blipFill>
        <p:spPr bwMode="auto">
          <a:xfrm>
            <a:off x="2060839" y="5964454"/>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t="59943"/>
          <a:stretch/>
        </p:blipFill>
        <p:spPr bwMode="auto">
          <a:xfrm>
            <a:off x="4358183" y="5901921"/>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t="59943"/>
          <a:stretch/>
        </p:blipFill>
        <p:spPr bwMode="auto">
          <a:xfrm>
            <a:off x="6657923" y="5957431"/>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t="59943"/>
          <a:stretch/>
        </p:blipFill>
        <p:spPr bwMode="auto">
          <a:xfrm>
            <a:off x="8732938" y="6005787"/>
            <a:ext cx="3594181"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p:cNvPicPr>
            <a:picLocks noChangeAspect="1"/>
          </p:cNvPicPr>
          <p:nvPr/>
        </p:nvPicPr>
        <p:blipFill rotWithShape="1">
          <a:blip r:embed="rId21">
            <a:extLst>
              <a:ext uri="{BEBA8EAE-BF5A-486C-A8C5-ECC9F3942E4B}">
                <a14:imgProps xmlns:a14="http://schemas.microsoft.com/office/drawing/2010/main">
                  <a14:imgLayer r:embed="rId22">
                    <a14:imgEffect>
                      <a14:backgroundRemoval t="0" b="100000" l="0" r="100000"/>
                    </a14:imgEffect>
                  </a14:imgLayer>
                </a14:imgProps>
              </a:ext>
              <a:ext uri="{28A0092B-C50C-407E-A947-70E740481C1C}">
                <a14:useLocalDpi xmlns:a14="http://schemas.microsoft.com/office/drawing/2010/main" val="0"/>
              </a:ext>
            </a:extLst>
          </a:blip>
          <a:srcRect t="9055" b="2750"/>
          <a:stretch/>
        </p:blipFill>
        <p:spPr>
          <a:xfrm>
            <a:off x="883262" y="2747893"/>
            <a:ext cx="3048426" cy="3982446"/>
          </a:xfrm>
          <a:prstGeom prst="rect">
            <a:avLst/>
          </a:prstGeom>
        </p:spPr>
      </p:pic>
      <p:pic>
        <p:nvPicPr>
          <p:cNvPr id="31" name="Picture 30"/>
          <p:cNvPicPr>
            <a:picLocks noChangeAspect="1"/>
          </p:cNvPicPr>
          <p:nvPr/>
        </p:nvPicPr>
        <p:blipFill>
          <a:blip r:embed="rId23">
            <a:extLst>
              <a:ext uri="{BEBA8EAE-BF5A-486C-A8C5-ECC9F3942E4B}">
                <a14:imgProps xmlns:a14="http://schemas.microsoft.com/office/drawing/2010/main">
                  <a14:imgLayer r:embed="rId24">
                    <a14:imgEffect>
                      <a14:backgroundRemoval t="10000" b="100000" l="0" r="100000">
                        <a14:foregroundMark x1="73099" y1="65938" x2="78363" y2="80000"/>
                        <a14:foregroundMark x1="21053" y1="53750" x2="15789" y2="80000"/>
                        <a14:foregroundMark x1="16374" y1="82813" x2="14035" y2="84688"/>
                      </a14:backgroundRemoval>
                    </a14:imgEffect>
                  </a14:imgLayer>
                </a14:imgProps>
              </a:ext>
              <a:ext uri="{28A0092B-C50C-407E-A947-70E740481C1C}">
                <a14:useLocalDpi xmlns:a14="http://schemas.microsoft.com/office/drawing/2010/main" val="0"/>
              </a:ext>
            </a:extLst>
          </a:blip>
          <a:stretch>
            <a:fillRect/>
          </a:stretch>
        </p:blipFill>
        <p:spPr>
          <a:xfrm flipH="1">
            <a:off x="6883245" y="3659158"/>
            <a:ext cx="5443874" cy="3395789"/>
          </a:xfrm>
          <a:prstGeom prst="rect">
            <a:avLst/>
          </a:prstGeom>
        </p:spPr>
      </p:pic>
      <p:sp>
        <p:nvSpPr>
          <p:cNvPr id="17" name="Rectangle 16"/>
          <p:cNvSpPr/>
          <p:nvPr/>
        </p:nvSpPr>
        <p:spPr>
          <a:xfrm>
            <a:off x="6327307" y="3040799"/>
            <a:ext cx="1802096" cy="584775"/>
          </a:xfrm>
          <a:prstGeom prst="rect">
            <a:avLst/>
          </a:prstGeom>
        </p:spPr>
        <p:txBody>
          <a:bodyPr wrap="none">
            <a:spAutoFit/>
          </a:bodyPr>
          <a:lstStyle/>
          <a:p>
            <a:pPr algn="ctr"/>
            <a:r>
              <a:rPr lang="vi-VN" sz="3200" b="1" dirty="0">
                <a:solidFill>
                  <a:srgbClr val="FF0000"/>
                </a:solidFill>
              </a:rPr>
              <a:t>Period 6</a:t>
            </a:r>
          </a:p>
        </p:txBody>
      </p:sp>
      <p:pic>
        <p:nvPicPr>
          <p:cNvPr id="19" name="mixkit-excited-monkey-thumping-chest-97">
            <a:hlinkClick r:id="" action="ppaction://media"/>
            <a:extLst>
              <a:ext uri="{FF2B5EF4-FFF2-40B4-BE49-F238E27FC236}">
                <a16:creationId xmlns:a16="http://schemas.microsoft.com/office/drawing/2014/main" id="{3F69BD01-CA0D-4E51-5803-DA7DE64E3EFF}"/>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2972146" y="2889448"/>
            <a:ext cx="609600" cy="609600"/>
          </a:xfrm>
          <a:prstGeom prst="rect">
            <a:avLst/>
          </a:prstGeom>
        </p:spPr>
      </p:pic>
      <p:pic>
        <p:nvPicPr>
          <p:cNvPr id="29" name="Peacock animals018">
            <a:hlinkClick r:id="" action="ppaction://media"/>
            <a:extLst>
              <a:ext uri="{FF2B5EF4-FFF2-40B4-BE49-F238E27FC236}">
                <a16:creationId xmlns:a16="http://schemas.microsoft.com/office/drawing/2014/main" id="{9CB291A2-A234-87B1-0C64-8BD42665BC28}"/>
              </a:ext>
            </a:extLst>
          </p:cNvPr>
          <p:cNvPicPr>
            <a:picLocks noChangeAspect="1"/>
          </p:cNvPicPr>
          <p:nvPr>
            <a:audioFile r:link="rId4"/>
            <p:extLst>
              <p:ext uri="{DAA4B4D4-6D71-4841-9C94-3DE7FCFB9230}">
                <p14:media xmlns:p14="http://schemas.microsoft.com/office/powerpoint/2010/main" r:embed="rId3"/>
              </p:ext>
            </p:extLst>
          </p:nvPr>
        </p:nvPicPr>
        <p:blipFill>
          <a:blip r:embed="rId25"/>
          <a:stretch>
            <a:fillRect/>
          </a:stretch>
        </p:blipFill>
        <p:spPr>
          <a:xfrm>
            <a:off x="13030265" y="3481331"/>
            <a:ext cx="609600" cy="609600"/>
          </a:xfrm>
          <a:prstGeom prst="rect">
            <a:avLst/>
          </a:prstGeom>
        </p:spPr>
      </p:pic>
      <p:pic>
        <p:nvPicPr>
          <p:cNvPr id="32" name="parrot sound">
            <a:hlinkClick r:id="" action="ppaction://media"/>
            <a:extLst>
              <a:ext uri="{FF2B5EF4-FFF2-40B4-BE49-F238E27FC236}">
                <a16:creationId xmlns:a16="http://schemas.microsoft.com/office/drawing/2014/main" id="{C384F23E-5652-C1BC-7F2C-58584F80A4F1}"/>
              </a:ext>
            </a:extLst>
          </p:cNvPr>
          <p:cNvPicPr>
            <a:picLocks noChangeAspect="1"/>
          </p:cNvPicPr>
          <p:nvPr>
            <a:audioFile r:link="rId6"/>
            <p:extLst>
              <p:ext uri="{DAA4B4D4-6D71-4841-9C94-3DE7FCFB9230}">
                <p14:media xmlns:p14="http://schemas.microsoft.com/office/powerpoint/2010/main" r:embed="rId5"/>
              </p:ext>
            </p:extLst>
          </p:nvPr>
        </p:nvPicPr>
        <p:blipFill>
          <a:blip r:embed="rId25"/>
          <a:stretch>
            <a:fillRect/>
          </a:stretch>
        </p:blipFill>
        <p:spPr>
          <a:xfrm>
            <a:off x="12856522" y="1633842"/>
            <a:ext cx="609600" cy="609600"/>
          </a:xfrm>
          <a:prstGeom prst="rect">
            <a:avLst/>
          </a:prstGeom>
        </p:spPr>
      </p:pic>
      <p:pic>
        <p:nvPicPr>
          <p:cNvPr id="33" name="Tiger Snarl Aggressive - QuickSounds.com">
            <a:hlinkClick r:id="" action="ppaction://media"/>
            <a:extLst>
              <a:ext uri="{FF2B5EF4-FFF2-40B4-BE49-F238E27FC236}">
                <a16:creationId xmlns:a16="http://schemas.microsoft.com/office/drawing/2014/main" id="{20ABFB1F-8838-5578-A2F4-5C76C9F7927F}"/>
              </a:ext>
            </a:extLst>
          </p:cNvPr>
          <p:cNvPicPr>
            <a:picLocks noChangeAspect="1"/>
          </p:cNvPicPr>
          <p:nvPr>
            <a:audioFile r:link="rId8"/>
            <p:extLst>
              <p:ext uri="{DAA4B4D4-6D71-4841-9C94-3DE7FCFB9230}">
                <p14:media xmlns:p14="http://schemas.microsoft.com/office/powerpoint/2010/main" r:embed="rId7"/>
              </p:ext>
            </p:extLst>
          </p:nvPr>
        </p:nvPicPr>
        <p:blipFill>
          <a:blip r:embed="rId25"/>
          <a:stretch>
            <a:fillRect/>
          </a:stretch>
        </p:blipFill>
        <p:spPr>
          <a:xfrm>
            <a:off x="13039725" y="4118955"/>
            <a:ext cx="609600" cy="609600"/>
          </a:xfrm>
          <a:prstGeom prst="rect">
            <a:avLst/>
          </a:prstGeom>
        </p:spPr>
      </p:pic>
      <p:pic>
        <p:nvPicPr>
          <p:cNvPr id="34" name="Horse Whinny Very High - QuickSounds.com">
            <a:hlinkClick r:id="" action="ppaction://media"/>
            <a:extLst>
              <a:ext uri="{FF2B5EF4-FFF2-40B4-BE49-F238E27FC236}">
                <a16:creationId xmlns:a16="http://schemas.microsoft.com/office/drawing/2014/main" id="{03678EAA-42EE-419A-0107-160FDFFCCC72}"/>
              </a:ext>
            </a:extLst>
          </p:cNvPr>
          <p:cNvPicPr>
            <a:picLocks noChangeAspect="1"/>
          </p:cNvPicPr>
          <p:nvPr>
            <a:audioFile r:link="rId10"/>
            <p:extLst>
              <p:ext uri="{DAA4B4D4-6D71-4841-9C94-3DE7FCFB9230}">
                <p14:media xmlns:p14="http://schemas.microsoft.com/office/powerpoint/2010/main" r:embed="rId9"/>
              </p:ext>
            </p:extLst>
          </p:nvPr>
        </p:nvPicPr>
        <p:blipFill>
          <a:blip r:embed="rId25"/>
          <a:stretch>
            <a:fillRect/>
          </a:stretch>
        </p:blipFill>
        <p:spPr>
          <a:xfrm>
            <a:off x="12856522" y="2271466"/>
            <a:ext cx="609600" cy="609600"/>
          </a:xfrm>
          <a:prstGeom prst="rect">
            <a:avLst/>
          </a:prstGeom>
        </p:spPr>
      </p:pic>
      <p:pic>
        <p:nvPicPr>
          <p:cNvPr id="35" name="parrot_sounds_short">
            <a:hlinkClick r:id="" action="ppaction://media"/>
            <a:extLst>
              <a:ext uri="{FF2B5EF4-FFF2-40B4-BE49-F238E27FC236}">
                <a16:creationId xmlns:a16="http://schemas.microsoft.com/office/drawing/2014/main" id="{A15C9735-6A3C-1FDB-651E-ACFCE442D37E}"/>
              </a:ext>
            </a:extLst>
          </p:cNvPr>
          <p:cNvPicPr>
            <a:picLocks noChangeAspect="1"/>
          </p:cNvPicPr>
          <p:nvPr>
            <a:audioFile r:link="rId12"/>
            <p:extLst>
              <p:ext uri="{DAA4B4D4-6D71-4841-9C94-3DE7FCFB9230}">
                <p14:media xmlns:p14="http://schemas.microsoft.com/office/powerpoint/2010/main" r:embed="rId11"/>
              </p:ext>
            </p:extLst>
          </p:nvPr>
        </p:nvPicPr>
        <p:blipFill>
          <a:blip r:embed="rId25"/>
          <a:stretch>
            <a:fillRect/>
          </a:stretch>
        </p:blipFill>
        <p:spPr>
          <a:xfrm>
            <a:off x="12947650" y="955297"/>
            <a:ext cx="609600" cy="609600"/>
          </a:xfrm>
          <a:prstGeom prst="rect">
            <a:avLst/>
          </a:prstGeom>
        </p:spPr>
      </p:pic>
    </p:spTree>
    <p:extLst>
      <p:ext uri="{BB962C8B-B14F-4D97-AF65-F5344CB8AC3E}">
        <p14:creationId xmlns:p14="http://schemas.microsoft.com/office/powerpoint/2010/main" val="29706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9" fill="hold"/>
                                        <p:tgtEl>
                                          <p:spTgt spid="19"/>
                                        </p:tgtEl>
                                      </p:cBhvr>
                                    </p:cmd>
                                  </p:childTnLst>
                                </p:cTn>
                              </p:par>
                              <p:par>
                                <p:cTn id="7" presetID="1" presetClass="mediacall" presetSubtype="0" fill="hold" nodeType="withEffect">
                                  <p:stCondLst>
                                    <p:cond delay="0"/>
                                  </p:stCondLst>
                                  <p:childTnLst>
                                    <p:cmd type="call" cmd="playFrom(0.0)">
                                      <p:cBhvr>
                                        <p:cTn id="8" dur="4928" fill="hold"/>
                                        <p:tgtEl>
                                          <p:spTgt spid="29"/>
                                        </p:tgtEl>
                                      </p:cBhvr>
                                    </p:cmd>
                                  </p:childTnLst>
                                </p:cTn>
                              </p:par>
                              <p:par>
                                <p:cTn id="9" presetID="1" presetClass="mediacall" presetSubtype="0" fill="hold" nodeType="withEffect">
                                  <p:stCondLst>
                                    <p:cond delay="0"/>
                                  </p:stCondLst>
                                  <p:childTnLst>
                                    <p:cmd type="call" cmd="playFrom(0.0)">
                                      <p:cBhvr>
                                        <p:cTn id="10" dur="21080" fill="hold"/>
                                        <p:tgtEl>
                                          <p:spTgt spid="32"/>
                                        </p:tgtEl>
                                      </p:cBhvr>
                                    </p:cmd>
                                  </p:childTnLst>
                                </p:cTn>
                              </p:par>
                              <p:par>
                                <p:cTn id="11" presetID="1" presetClass="mediacall" presetSubtype="0" fill="hold" nodeType="withEffect">
                                  <p:stCondLst>
                                    <p:cond delay="0"/>
                                  </p:stCondLst>
                                  <p:childTnLst>
                                    <p:cmd type="call" cmd="playFrom(0.0)">
                                      <p:cBhvr>
                                        <p:cTn id="12" dur="18864" fill="hold"/>
                                        <p:tgtEl>
                                          <p:spTgt spid="33"/>
                                        </p:tgtEl>
                                      </p:cBhvr>
                                    </p:cmd>
                                  </p:childTnLst>
                                </p:cTn>
                              </p:par>
                              <p:par>
                                <p:cTn id="13" presetID="1" presetClass="mediacall" presetSubtype="0" fill="hold" nodeType="withEffect">
                                  <p:stCondLst>
                                    <p:cond delay="0"/>
                                  </p:stCondLst>
                                  <p:childTnLst>
                                    <p:cmd type="call" cmd="playFrom(0.0)">
                                      <p:cBhvr>
                                        <p:cTn id="14" dur="23352" fill="hold"/>
                                        <p:tgtEl>
                                          <p:spTgt spid="34"/>
                                        </p:tgtEl>
                                      </p:cBhvr>
                                    </p:cmd>
                                  </p:childTnLst>
                                </p:cTn>
                              </p:par>
                              <p:par>
                                <p:cTn id="15" presetID="1" presetClass="mediacall" presetSubtype="0" fill="hold" nodeType="withEffect">
                                  <p:stCondLst>
                                    <p:cond delay="0"/>
                                  </p:stCondLst>
                                  <p:childTnLst>
                                    <p:cmd type="call" cmd="playFrom(0.0)">
                                      <p:cBhvr>
                                        <p:cTn id="16" dur="5250"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
                </p:tgtEl>
              </p:cMediaNode>
            </p:audio>
            <p:audio>
              <p:cMediaNode vol="90909">
                <p:cTn id="18" fill="hold" display="0">
                  <p:stCondLst>
                    <p:cond delay="indefinite"/>
                  </p:stCondLst>
                  <p:endCondLst>
                    <p:cond evt="onStopAudio" delay="0">
                      <p:tgtEl>
                        <p:sldTgt/>
                      </p:tgtEl>
                    </p:cond>
                  </p:endCondLst>
                </p:cTn>
                <p:tgtEl>
                  <p:spTgt spid="29"/>
                </p:tgtEl>
              </p:cMediaNode>
            </p:audio>
            <p:audio>
              <p:cMediaNode vol="80000">
                <p:cTn id="19" fill="hold" display="0">
                  <p:stCondLst>
                    <p:cond delay="indefinite"/>
                  </p:stCondLst>
                  <p:endCondLst>
                    <p:cond evt="onStopAudio" delay="0">
                      <p:tgtEl>
                        <p:sldTgt/>
                      </p:tgtEl>
                    </p:cond>
                  </p:endCondLst>
                </p:cTn>
                <p:tgtEl>
                  <p:spTgt spid="32"/>
                </p:tgtEl>
              </p:cMediaNode>
            </p:audio>
            <p:audio>
              <p:cMediaNode vol="80000">
                <p:cTn id="20" fill="hold" display="0">
                  <p:stCondLst>
                    <p:cond delay="indefinite"/>
                  </p:stCondLst>
                  <p:endCondLst>
                    <p:cond evt="onStopAudio" delay="0">
                      <p:tgtEl>
                        <p:sldTgt/>
                      </p:tgtEl>
                    </p:cond>
                  </p:endCondLst>
                </p:cTn>
                <p:tgtEl>
                  <p:spTgt spid="33"/>
                </p:tgtEl>
              </p:cMediaNode>
            </p:audio>
            <p:audio>
              <p:cMediaNode vol="80000">
                <p:cTn id="21" fill="hold" display="0">
                  <p:stCondLst>
                    <p:cond delay="indefinite"/>
                  </p:stCondLst>
                  <p:endCondLst>
                    <p:cond evt="onStopAudio" delay="0">
                      <p:tgtEl>
                        <p:sldTgt/>
                      </p:tgtEl>
                    </p:cond>
                  </p:endCondLst>
                </p:cTn>
                <p:tgtEl>
                  <p:spTgt spid="34"/>
                </p:tgtEl>
              </p:cMediaNode>
            </p:audio>
            <p:audio>
              <p:cMediaNode vol="80000">
                <p:cTn id="22" fill="hold" display="0">
                  <p:stCondLst>
                    <p:cond delay="indefinite"/>
                  </p:stCondLst>
                  <p:endCondLst>
                    <p:cond evt="onStopAudio" delay="0">
                      <p:tgtEl>
                        <p:sldTgt/>
                      </p:tgtEl>
                    </p:cond>
                  </p:endCondLst>
                </p:cTn>
                <p:tgtEl>
                  <p:spTgt spid="3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grpSp>
        <p:nvGrpSpPr>
          <p:cNvPr id="2" name="Group 1"/>
          <p:cNvGrpSpPr/>
          <p:nvPr/>
        </p:nvGrpSpPr>
        <p:grpSpPr>
          <a:xfrm>
            <a:off x="0" y="0"/>
            <a:ext cx="12192000" cy="6858000"/>
            <a:chOff x="0" y="0"/>
            <a:chExt cx="12192000" cy="685800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363319" y="4012564"/>
              <a:ext cx="880212" cy="536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506932" y="5037828"/>
              <a:ext cx="592983" cy="621102"/>
            </a:xfrm>
            <a:prstGeom prst="rect">
              <a:avLst/>
            </a:prstGeom>
          </p:spPr>
        </p:pic>
        <p:pic>
          <p:nvPicPr>
            <p:cNvPr id="11" name="Picture 4"/>
            <p:cNvPicPr>
              <a:picLocks noChangeAspect="1"/>
            </p:cNvPicPr>
            <p:nvPr/>
          </p:nvPicPr>
          <p:blipFill>
            <a:blip r:embed="rId9"/>
            <a:srcRect/>
            <a:stretch>
              <a:fillRect/>
            </a:stretch>
          </p:blipFill>
          <p:spPr>
            <a:xfrm>
              <a:off x="2417870" y="6100029"/>
              <a:ext cx="736599" cy="421540"/>
            </a:xfrm>
            <a:prstGeom prst="rect">
              <a:avLst/>
            </a:prstGeom>
          </p:spPr>
        </p:pic>
        <p:pic>
          <p:nvPicPr>
            <p:cNvPr id="12"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6030004" y="5992275"/>
              <a:ext cx="676803" cy="676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30021"/>
            <a:stretch/>
          </p:blipFill>
          <p:spPr bwMode="auto">
            <a:xfrm>
              <a:off x="6124358" y="3991913"/>
              <a:ext cx="630515" cy="65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30005" y="5061999"/>
              <a:ext cx="793500" cy="54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39131" y="4008188"/>
            <a:ext cx="679891" cy="522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960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4"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grpSp>
        <p:nvGrpSpPr>
          <p:cNvPr id="28" name="Google Shape;2330;p68"/>
          <p:cNvGrpSpPr/>
          <p:nvPr/>
        </p:nvGrpSpPr>
        <p:grpSpPr>
          <a:xfrm>
            <a:off x="78309" y="6004077"/>
            <a:ext cx="1589639" cy="841655"/>
            <a:chOff x="1520151" y="1188351"/>
            <a:chExt cx="6724877" cy="3114630"/>
          </a:xfrm>
        </p:grpSpPr>
        <p:sp>
          <p:nvSpPr>
            <p:cNvPr id="29"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2" name="Google Shape;2330;p68"/>
          <p:cNvGrpSpPr/>
          <p:nvPr/>
        </p:nvGrpSpPr>
        <p:grpSpPr>
          <a:xfrm>
            <a:off x="9505290" y="4893192"/>
            <a:ext cx="2234452" cy="1034888"/>
            <a:chOff x="1520151" y="1188351"/>
            <a:chExt cx="6724877" cy="3114630"/>
          </a:xfrm>
        </p:grpSpPr>
        <p:sp>
          <p:nvSpPr>
            <p:cNvPr id="53"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7"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1831" y="1035954"/>
            <a:ext cx="11489069" cy="3731880"/>
          </a:xfrm>
          <a:prstGeom prst="rect">
            <a:avLst/>
          </a:prstGeom>
        </p:spPr>
      </p:pic>
      <p:pic>
        <p:nvPicPr>
          <p:cNvPr id="78"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2442" y="0"/>
            <a:ext cx="1911322" cy="2119409"/>
          </a:xfrm>
          <a:prstGeom prst="rect">
            <a:avLst/>
          </a:prstGeom>
        </p:spPr>
      </p:pic>
      <p:pic>
        <p:nvPicPr>
          <p:cNvPr id="79"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86690" y="43703"/>
            <a:ext cx="1911322" cy="2119409"/>
          </a:xfrm>
          <a:prstGeom prst="rect">
            <a:avLst/>
          </a:prstGeom>
        </p:spPr>
      </p:pic>
      <p:pic>
        <p:nvPicPr>
          <p:cNvPr id="80"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35367" y="1561159"/>
            <a:ext cx="1911322" cy="2119409"/>
          </a:xfrm>
          <a:prstGeom prst="rect">
            <a:avLst/>
          </a:prstGeom>
        </p:spPr>
      </p:pic>
      <p:pic>
        <p:nvPicPr>
          <p:cNvPr id="8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86690" y="3723237"/>
            <a:ext cx="1911322" cy="2119409"/>
          </a:xfrm>
          <a:prstGeom prst="rect">
            <a:avLst/>
          </a:prstGeom>
        </p:spPr>
      </p:pic>
      <p:pic>
        <p:nvPicPr>
          <p:cNvPr id="85"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63263" y="3509787"/>
            <a:ext cx="1911322" cy="2119409"/>
          </a:xfrm>
          <a:prstGeom prst="rect">
            <a:avLst/>
          </a:prstGeom>
        </p:spPr>
      </p:pic>
      <p:pic>
        <p:nvPicPr>
          <p:cNvPr id="86"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50103" y="1981486"/>
            <a:ext cx="1911322" cy="2119409"/>
          </a:xfrm>
          <a:prstGeom prst="rect">
            <a:avLst/>
          </a:prstGeom>
        </p:spPr>
      </p:pic>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5288" y="774700"/>
            <a:ext cx="992382" cy="165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65279" y="480315"/>
            <a:ext cx="918322" cy="1176575"/>
          </a:xfrm>
          <a:prstGeom prst="rect">
            <a:avLst/>
          </a:prstGeom>
        </p:spPr>
      </p:pic>
      <p:pic>
        <p:nvPicPr>
          <p:cNvPr id="88" name="Picture 4"/>
          <p:cNvPicPr>
            <a:picLocks noChangeAspect="1"/>
          </p:cNvPicPr>
          <p:nvPr/>
        </p:nvPicPr>
        <p:blipFill>
          <a:blip r:embed="rId10"/>
          <a:srcRect/>
          <a:stretch>
            <a:fillRect/>
          </a:stretch>
        </p:blipFill>
        <p:spPr>
          <a:xfrm>
            <a:off x="7267222" y="4632024"/>
            <a:ext cx="1063978" cy="797029"/>
          </a:xfrm>
          <a:prstGeom prst="rect">
            <a:avLst/>
          </a:prstGeom>
        </p:spPr>
      </p:pic>
      <p:pic>
        <p:nvPicPr>
          <p:cNvPr id="89" name="Picture 4"/>
          <p:cNvPicPr>
            <a:picLocks noChangeAspect="1"/>
          </p:cNvPicPr>
          <p:nvPr/>
        </p:nvPicPr>
        <p:blipFill>
          <a:blip r:embed="rId11"/>
          <a:srcRect/>
          <a:stretch>
            <a:fillRect/>
          </a:stretch>
        </p:blipFill>
        <p:spPr>
          <a:xfrm>
            <a:off x="3642741" y="2357834"/>
            <a:ext cx="1281769" cy="881216"/>
          </a:xfrm>
          <a:prstGeom prst="rect">
            <a:avLst/>
          </a:prstGeom>
        </p:spPr>
      </p:pic>
      <p:pic>
        <p:nvPicPr>
          <p:cNvPr id="2051"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696011" y="4387106"/>
            <a:ext cx="1333293" cy="81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5" descr="Parrot clipart transparent background 2 - Clipart Worl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2054" name="Picture 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10526479" y="2733773"/>
            <a:ext cx="1148268" cy="1148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46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p:cTn id="7" dur="500" fill="hold"/>
                                        <p:tgtEl>
                                          <p:spTgt spid="78"/>
                                        </p:tgtEl>
                                        <p:attrNameLst>
                                          <p:attrName>ppt_w</p:attrName>
                                        </p:attrNameLst>
                                      </p:cBhvr>
                                      <p:tavLst>
                                        <p:tav tm="0">
                                          <p:val>
                                            <p:fltVal val="0"/>
                                          </p:val>
                                        </p:tav>
                                        <p:tav tm="100000">
                                          <p:val>
                                            <p:strVal val="#ppt_w"/>
                                          </p:val>
                                        </p:tav>
                                      </p:tavLst>
                                    </p:anim>
                                    <p:anim calcmode="lin" valueType="num">
                                      <p:cBhvr>
                                        <p:cTn id="8" dur="500" fill="hold"/>
                                        <p:tgtEl>
                                          <p:spTgt spid="78"/>
                                        </p:tgtEl>
                                        <p:attrNameLst>
                                          <p:attrName>ppt_h</p:attrName>
                                        </p:attrNameLst>
                                      </p:cBhvr>
                                      <p:tavLst>
                                        <p:tav tm="0">
                                          <p:val>
                                            <p:fltVal val="0"/>
                                          </p:val>
                                        </p:tav>
                                        <p:tav tm="100000">
                                          <p:val>
                                            <p:strVal val="#ppt_h"/>
                                          </p:val>
                                        </p:tav>
                                      </p:tavLst>
                                    </p:anim>
                                    <p:animEffect transition="in" filter="fade">
                                      <p:cBhvr>
                                        <p:cTn id="9" dur="500"/>
                                        <p:tgtEl>
                                          <p:spTgt spid="78"/>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cBhvr>
                                        <p:cTn id="24" dur="500" fill="hold"/>
                                        <p:tgtEl>
                                          <p:spTgt spid="80"/>
                                        </p:tgtEl>
                                        <p:attrNameLst>
                                          <p:attrName>ppt_w</p:attrName>
                                        </p:attrNameLst>
                                      </p:cBhvr>
                                      <p:tavLst>
                                        <p:tav tm="0">
                                          <p:val>
                                            <p:fltVal val="0"/>
                                          </p:val>
                                        </p:tav>
                                        <p:tav tm="100000">
                                          <p:val>
                                            <p:strVal val="#ppt_w"/>
                                          </p:val>
                                        </p:tav>
                                      </p:tavLst>
                                    </p:anim>
                                    <p:anim calcmode="lin" valueType="num">
                                      <p:cBhvr>
                                        <p:cTn id="25" dur="500" fill="hold"/>
                                        <p:tgtEl>
                                          <p:spTgt spid="80"/>
                                        </p:tgtEl>
                                        <p:attrNameLst>
                                          <p:attrName>ppt_h</p:attrName>
                                        </p:attrNameLst>
                                      </p:cBhvr>
                                      <p:tavLst>
                                        <p:tav tm="0">
                                          <p:val>
                                            <p:fltVal val="0"/>
                                          </p:val>
                                        </p:tav>
                                        <p:tav tm="100000">
                                          <p:val>
                                            <p:strVal val="#ppt_h"/>
                                          </p:val>
                                        </p:tav>
                                      </p:tavLst>
                                    </p:anim>
                                    <p:animEffect transition="in" filter="fade">
                                      <p:cBhvr>
                                        <p:cTn id="26" dur="500"/>
                                        <p:tgtEl>
                                          <p:spTgt spid="80"/>
                                        </p:tgtEl>
                                      </p:cBhvr>
                                    </p:animEffect>
                                  </p:childTnLst>
                                </p:cTn>
                              </p:par>
                              <p:par>
                                <p:cTn id="27" presetID="53" presetClass="entr" presetSubtype="16" fill="hold" nodeType="withEffect">
                                  <p:stCondLst>
                                    <p:cond delay="0"/>
                                  </p:stCondLst>
                                  <p:childTnLst>
                                    <p:set>
                                      <p:cBhvr>
                                        <p:cTn id="28" dur="1" fill="hold">
                                          <p:stCondLst>
                                            <p:cond delay="0"/>
                                          </p:stCondLst>
                                        </p:cTn>
                                        <p:tgtEl>
                                          <p:spTgt spid="89"/>
                                        </p:tgtEl>
                                        <p:attrNameLst>
                                          <p:attrName>style.visibility</p:attrName>
                                        </p:attrNameLst>
                                      </p:cBhvr>
                                      <p:to>
                                        <p:strVal val="visible"/>
                                      </p:to>
                                    </p:set>
                                    <p:anim calcmode="lin" valueType="num">
                                      <p:cBhvr>
                                        <p:cTn id="29" dur="500" fill="hold"/>
                                        <p:tgtEl>
                                          <p:spTgt spid="89"/>
                                        </p:tgtEl>
                                        <p:attrNameLst>
                                          <p:attrName>ppt_w</p:attrName>
                                        </p:attrNameLst>
                                      </p:cBhvr>
                                      <p:tavLst>
                                        <p:tav tm="0">
                                          <p:val>
                                            <p:fltVal val="0"/>
                                          </p:val>
                                        </p:tav>
                                        <p:tav tm="100000">
                                          <p:val>
                                            <p:strVal val="#ppt_w"/>
                                          </p:val>
                                        </p:tav>
                                      </p:tavLst>
                                    </p:anim>
                                    <p:anim calcmode="lin" valueType="num">
                                      <p:cBhvr>
                                        <p:cTn id="30" dur="500" fill="hold"/>
                                        <p:tgtEl>
                                          <p:spTgt spid="89"/>
                                        </p:tgtEl>
                                        <p:attrNameLst>
                                          <p:attrName>ppt_h</p:attrName>
                                        </p:attrNameLst>
                                      </p:cBhvr>
                                      <p:tavLst>
                                        <p:tav tm="0">
                                          <p:val>
                                            <p:fltVal val="0"/>
                                          </p:val>
                                        </p:tav>
                                        <p:tav tm="100000">
                                          <p:val>
                                            <p:strVal val="#ppt_h"/>
                                          </p:val>
                                        </p:tav>
                                      </p:tavLst>
                                    </p:anim>
                                    <p:animEffect transition="in" filter="fade">
                                      <p:cBhvr>
                                        <p:cTn id="31" dur="500"/>
                                        <p:tgtEl>
                                          <p:spTgt spid="8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79"/>
                                        </p:tgtEl>
                                        <p:attrNameLst>
                                          <p:attrName>style.visibility</p:attrName>
                                        </p:attrNameLst>
                                      </p:cBhvr>
                                      <p:to>
                                        <p:strVal val="visible"/>
                                      </p:to>
                                    </p:set>
                                    <p:anim calcmode="lin" valueType="num">
                                      <p:cBhvr>
                                        <p:cTn id="36" dur="500" fill="hold"/>
                                        <p:tgtEl>
                                          <p:spTgt spid="79"/>
                                        </p:tgtEl>
                                        <p:attrNameLst>
                                          <p:attrName>ppt_w</p:attrName>
                                        </p:attrNameLst>
                                      </p:cBhvr>
                                      <p:tavLst>
                                        <p:tav tm="0">
                                          <p:val>
                                            <p:fltVal val="0"/>
                                          </p:val>
                                        </p:tav>
                                        <p:tav tm="100000">
                                          <p:val>
                                            <p:strVal val="#ppt_w"/>
                                          </p:val>
                                        </p:tav>
                                      </p:tavLst>
                                    </p:anim>
                                    <p:anim calcmode="lin" valueType="num">
                                      <p:cBhvr>
                                        <p:cTn id="37" dur="500" fill="hold"/>
                                        <p:tgtEl>
                                          <p:spTgt spid="79"/>
                                        </p:tgtEl>
                                        <p:attrNameLst>
                                          <p:attrName>ppt_h</p:attrName>
                                        </p:attrNameLst>
                                      </p:cBhvr>
                                      <p:tavLst>
                                        <p:tav tm="0">
                                          <p:val>
                                            <p:fltVal val="0"/>
                                          </p:val>
                                        </p:tav>
                                        <p:tav tm="100000">
                                          <p:val>
                                            <p:strVal val="#ppt_h"/>
                                          </p:val>
                                        </p:tav>
                                      </p:tavLst>
                                    </p:anim>
                                    <p:animEffect transition="in" filter="fade">
                                      <p:cBhvr>
                                        <p:cTn id="38" dur="500"/>
                                        <p:tgtEl>
                                          <p:spTgt spid="79"/>
                                        </p:tgtEl>
                                      </p:cBhvr>
                                    </p:animEffect>
                                  </p:childTnLst>
                                </p:cTn>
                              </p:par>
                              <p:par>
                                <p:cTn id="39" presetID="53" presetClass="entr" presetSubtype="16" fill="hold" nodeType="withEffect">
                                  <p:stCondLst>
                                    <p:cond delay="0"/>
                                  </p:stCondLst>
                                  <p:childTnLst>
                                    <p:set>
                                      <p:cBhvr>
                                        <p:cTn id="40" dur="1" fill="hold">
                                          <p:stCondLst>
                                            <p:cond delay="0"/>
                                          </p:stCondLst>
                                        </p:cTn>
                                        <p:tgtEl>
                                          <p:spTgt spid="87"/>
                                        </p:tgtEl>
                                        <p:attrNameLst>
                                          <p:attrName>style.visibility</p:attrName>
                                        </p:attrNameLst>
                                      </p:cBhvr>
                                      <p:to>
                                        <p:strVal val="visible"/>
                                      </p:to>
                                    </p:set>
                                    <p:anim calcmode="lin" valueType="num">
                                      <p:cBhvr>
                                        <p:cTn id="41" dur="500" fill="hold"/>
                                        <p:tgtEl>
                                          <p:spTgt spid="87"/>
                                        </p:tgtEl>
                                        <p:attrNameLst>
                                          <p:attrName>ppt_w</p:attrName>
                                        </p:attrNameLst>
                                      </p:cBhvr>
                                      <p:tavLst>
                                        <p:tav tm="0">
                                          <p:val>
                                            <p:fltVal val="0"/>
                                          </p:val>
                                        </p:tav>
                                        <p:tav tm="100000">
                                          <p:val>
                                            <p:strVal val="#ppt_w"/>
                                          </p:val>
                                        </p:tav>
                                      </p:tavLst>
                                    </p:anim>
                                    <p:anim calcmode="lin" valueType="num">
                                      <p:cBhvr>
                                        <p:cTn id="42" dur="500" fill="hold"/>
                                        <p:tgtEl>
                                          <p:spTgt spid="87"/>
                                        </p:tgtEl>
                                        <p:attrNameLst>
                                          <p:attrName>ppt_h</p:attrName>
                                        </p:attrNameLst>
                                      </p:cBhvr>
                                      <p:tavLst>
                                        <p:tav tm="0">
                                          <p:val>
                                            <p:fltVal val="0"/>
                                          </p:val>
                                        </p:tav>
                                        <p:tav tm="100000">
                                          <p:val>
                                            <p:strVal val="#ppt_h"/>
                                          </p:val>
                                        </p:tav>
                                      </p:tavLst>
                                    </p:anim>
                                    <p:animEffect transition="in" filter="fade">
                                      <p:cBhvr>
                                        <p:cTn id="43" dur="500"/>
                                        <p:tgtEl>
                                          <p:spTgt spid="87"/>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85"/>
                                        </p:tgtEl>
                                        <p:attrNameLst>
                                          <p:attrName>style.visibility</p:attrName>
                                        </p:attrNameLst>
                                      </p:cBhvr>
                                      <p:to>
                                        <p:strVal val="visible"/>
                                      </p:to>
                                    </p:set>
                                    <p:anim calcmode="lin" valueType="num">
                                      <p:cBhvr>
                                        <p:cTn id="48" dur="500" fill="hold"/>
                                        <p:tgtEl>
                                          <p:spTgt spid="85"/>
                                        </p:tgtEl>
                                        <p:attrNameLst>
                                          <p:attrName>ppt_w</p:attrName>
                                        </p:attrNameLst>
                                      </p:cBhvr>
                                      <p:tavLst>
                                        <p:tav tm="0">
                                          <p:val>
                                            <p:fltVal val="0"/>
                                          </p:val>
                                        </p:tav>
                                        <p:tav tm="100000">
                                          <p:val>
                                            <p:strVal val="#ppt_w"/>
                                          </p:val>
                                        </p:tav>
                                      </p:tavLst>
                                    </p:anim>
                                    <p:anim calcmode="lin" valueType="num">
                                      <p:cBhvr>
                                        <p:cTn id="49" dur="500" fill="hold"/>
                                        <p:tgtEl>
                                          <p:spTgt spid="85"/>
                                        </p:tgtEl>
                                        <p:attrNameLst>
                                          <p:attrName>ppt_h</p:attrName>
                                        </p:attrNameLst>
                                      </p:cBhvr>
                                      <p:tavLst>
                                        <p:tav tm="0">
                                          <p:val>
                                            <p:fltVal val="0"/>
                                          </p:val>
                                        </p:tav>
                                        <p:tav tm="100000">
                                          <p:val>
                                            <p:strVal val="#ppt_h"/>
                                          </p:val>
                                        </p:tav>
                                      </p:tavLst>
                                    </p:anim>
                                    <p:animEffect transition="in" filter="fade">
                                      <p:cBhvr>
                                        <p:cTn id="50" dur="500"/>
                                        <p:tgtEl>
                                          <p:spTgt spid="85"/>
                                        </p:tgtEl>
                                      </p:cBhvr>
                                    </p:animEffect>
                                  </p:childTnLst>
                                </p:cTn>
                              </p:par>
                              <p:par>
                                <p:cTn id="51" presetID="53" presetClass="entr" presetSubtype="16" fill="hold" nodeType="withEffect">
                                  <p:stCondLst>
                                    <p:cond delay="0"/>
                                  </p:stCondLst>
                                  <p:childTnLst>
                                    <p:set>
                                      <p:cBhvr>
                                        <p:cTn id="52" dur="1" fill="hold">
                                          <p:stCondLst>
                                            <p:cond delay="0"/>
                                          </p:stCondLst>
                                        </p:cTn>
                                        <p:tgtEl>
                                          <p:spTgt spid="2051"/>
                                        </p:tgtEl>
                                        <p:attrNameLst>
                                          <p:attrName>style.visibility</p:attrName>
                                        </p:attrNameLst>
                                      </p:cBhvr>
                                      <p:to>
                                        <p:strVal val="visible"/>
                                      </p:to>
                                    </p:set>
                                    <p:anim calcmode="lin" valueType="num">
                                      <p:cBhvr>
                                        <p:cTn id="53" dur="500" fill="hold"/>
                                        <p:tgtEl>
                                          <p:spTgt spid="2051"/>
                                        </p:tgtEl>
                                        <p:attrNameLst>
                                          <p:attrName>ppt_w</p:attrName>
                                        </p:attrNameLst>
                                      </p:cBhvr>
                                      <p:tavLst>
                                        <p:tav tm="0">
                                          <p:val>
                                            <p:fltVal val="0"/>
                                          </p:val>
                                        </p:tav>
                                        <p:tav tm="100000">
                                          <p:val>
                                            <p:strVal val="#ppt_w"/>
                                          </p:val>
                                        </p:tav>
                                      </p:tavLst>
                                    </p:anim>
                                    <p:anim calcmode="lin" valueType="num">
                                      <p:cBhvr>
                                        <p:cTn id="54" dur="500" fill="hold"/>
                                        <p:tgtEl>
                                          <p:spTgt spid="2051"/>
                                        </p:tgtEl>
                                        <p:attrNameLst>
                                          <p:attrName>ppt_h</p:attrName>
                                        </p:attrNameLst>
                                      </p:cBhvr>
                                      <p:tavLst>
                                        <p:tav tm="0">
                                          <p:val>
                                            <p:fltVal val="0"/>
                                          </p:val>
                                        </p:tav>
                                        <p:tav tm="100000">
                                          <p:val>
                                            <p:strVal val="#ppt_h"/>
                                          </p:val>
                                        </p:tav>
                                      </p:tavLst>
                                    </p:anim>
                                    <p:animEffect transition="in" filter="fade">
                                      <p:cBhvr>
                                        <p:cTn id="55" dur="500"/>
                                        <p:tgtEl>
                                          <p:spTgt spid="2051"/>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82"/>
                                        </p:tgtEl>
                                        <p:attrNameLst>
                                          <p:attrName>style.visibility</p:attrName>
                                        </p:attrNameLst>
                                      </p:cBhvr>
                                      <p:to>
                                        <p:strVal val="visible"/>
                                      </p:to>
                                    </p:set>
                                    <p:anim calcmode="lin" valueType="num">
                                      <p:cBhvr>
                                        <p:cTn id="60" dur="500" fill="hold"/>
                                        <p:tgtEl>
                                          <p:spTgt spid="82"/>
                                        </p:tgtEl>
                                        <p:attrNameLst>
                                          <p:attrName>ppt_w</p:attrName>
                                        </p:attrNameLst>
                                      </p:cBhvr>
                                      <p:tavLst>
                                        <p:tav tm="0">
                                          <p:val>
                                            <p:fltVal val="0"/>
                                          </p:val>
                                        </p:tav>
                                        <p:tav tm="100000">
                                          <p:val>
                                            <p:strVal val="#ppt_w"/>
                                          </p:val>
                                        </p:tav>
                                      </p:tavLst>
                                    </p:anim>
                                    <p:anim calcmode="lin" valueType="num">
                                      <p:cBhvr>
                                        <p:cTn id="61" dur="500" fill="hold"/>
                                        <p:tgtEl>
                                          <p:spTgt spid="82"/>
                                        </p:tgtEl>
                                        <p:attrNameLst>
                                          <p:attrName>ppt_h</p:attrName>
                                        </p:attrNameLst>
                                      </p:cBhvr>
                                      <p:tavLst>
                                        <p:tav tm="0">
                                          <p:val>
                                            <p:fltVal val="0"/>
                                          </p:val>
                                        </p:tav>
                                        <p:tav tm="100000">
                                          <p:val>
                                            <p:strVal val="#ppt_h"/>
                                          </p:val>
                                        </p:tav>
                                      </p:tavLst>
                                    </p:anim>
                                    <p:animEffect transition="in" filter="fade">
                                      <p:cBhvr>
                                        <p:cTn id="62" dur="500"/>
                                        <p:tgtEl>
                                          <p:spTgt spid="82"/>
                                        </p:tgtEl>
                                      </p:cBhvr>
                                    </p:animEffect>
                                  </p:childTnLst>
                                </p:cTn>
                              </p:par>
                              <p:par>
                                <p:cTn id="63" presetID="53" presetClass="entr" presetSubtype="16" fill="hold" nodeType="withEffect">
                                  <p:stCondLst>
                                    <p:cond delay="0"/>
                                  </p:stCondLst>
                                  <p:childTnLst>
                                    <p:set>
                                      <p:cBhvr>
                                        <p:cTn id="64" dur="1" fill="hold">
                                          <p:stCondLst>
                                            <p:cond delay="0"/>
                                          </p:stCondLst>
                                        </p:cTn>
                                        <p:tgtEl>
                                          <p:spTgt spid="88"/>
                                        </p:tgtEl>
                                        <p:attrNameLst>
                                          <p:attrName>style.visibility</p:attrName>
                                        </p:attrNameLst>
                                      </p:cBhvr>
                                      <p:to>
                                        <p:strVal val="visible"/>
                                      </p:to>
                                    </p:set>
                                    <p:anim calcmode="lin" valueType="num">
                                      <p:cBhvr>
                                        <p:cTn id="65" dur="500" fill="hold"/>
                                        <p:tgtEl>
                                          <p:spTgt spid="88"/>
                                        </p:tgtEl>
                                        <p:attrNameLst>
                                          <p:attrName>ppt_w</p:attrName>
                                        </p:attrNameLst>
                                      </p:cBhvr>
                                      <p:tavLst>
                                        <p:tav tm="0">
                                          <p:val>
                                            <p:fltVal val="0"/>
                                          </p:val>
                                        </p:tav>
                                        <p:tav tm="100000">
                                          <p:val>
                                            <p:strVal val="#ppt_w"/>
                                          </p:val>
                                        </p:tav>
                                      </p:tavLst>
                                    </p:anim>
                                    <p:anim calcmode="lin" valueType="num">
                                      <p:cBhvr>
                                        <p:cTn id="66" dur="500" fill="hold"/>
                                        <p:tgtEl>
                                          <p:spTgt spid="88"/>
                                        </p:tgtEl>
                                        <p:attrNameLst>
                                          <p:attrName>ppt_h</p:attrName>
                                        </p:attrNameLst>
                                      </p:cBhvr>
                                      <p:tavLst>
                                        <p:tav tm="0">
                                          <p:val>
                                            <p:fltVal val="0"/>
                                          </p:val>
                                        </p:tav>
                                        <p:tav tm="100000">
                                          <p:val>
                                            <p:strVal val="#ppt_h"/>
                                          </p:val>
                                        </p:tav>
                                      </p:tavLst>
                                    </p:anim>
                                    <p:animEffect transition="in" filter="fade">
                                      <p:cBhvr>
                                        <p:cTn id="67" dur="500"/>
                                        <p:tgtEl>
                                          <p:spTgt spid="88"/>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86"/>
                                        </p:tgtEl>
                                        <p:attrNameLst>
                                          <p:attrName>style.visibility</p:attrName>
                                        </p:attrNameLst>
                                      </p:cBhvr>
                                      <p:to>
                                        <p:strVal val="visible"/>
                                      </p:to>
                                    </p:set>
                                    <p:anim calcmode="lin" valueType="num">
                                      <p:cBhvr>
                                        <p:cTn id="72" dur="500" fill="hold"/>
                                        <p:tgtEl>
                                          <p:spTgt spid="86"/>
                                        </p:tgtEl>
                                        <p:attrNameLst>
                                          <p:attrName>ppt_w</p:attrName>
                                        </p:attrNameLst>
                                      </p:cBhvr>
                                      <p:tavLst>
                                        <p:tav tm="0">
                                          <p:val>
                                            <p:fltVal val="0"/>
                                          </p:val>
                                        </p:tav>
                                        <p:tav tm="100000">
                                          <p:val>
                                            <p:strVal val="#ppt_w"/>
                                          </p:val>
                                        </p:tav>
                                      </p:tavLst>
                                    </p:anim>
                                    <p:anim calcmode="lin" valueType="num">
                                      <p:cBhvr>
                                        <p:cTn id="73" dur="500" fill="hold"/>
                                        <p:tgtEl>
                                          <p:spTgt spid="86"/>
                                        </p:tgtEl>
                                        <p:attrNameLst>
                                          <p:attrName>ppt_h</p:attrName>
                                        </p:attrNameLst>
                                      </p:cBhvr>
                                      <p:tavLst>
                                        <p:tav tm="0">
                                          <p:val>
                                            <p:fltVal val="0"/>
                                          </p:val>
                                        </p:tav>
                                        <p:tav tm="100000">
                                          <p:val>
                                            <p:strVal val="#ppt_h"/>
                                          </p:val>
                                        </p:tav>
                                      </p:tavLst>
                                    </p:anim>
                                    <p:animEffect transition="in" filter="fade">
                                      <p:cBhvr>
                                        <p:cTn id="74" dur="500"/>
                                        <p:tgtEl>
                                          <p:spTgt spid="86"/>
                                        </p:tgtEl>
                                      </p:cBhvr>
                                    </p:animEffect>
                                  </p:childTnLst>
                                </p:cTn>
                              </p:par>
                              <p:par>
                                <p:cTn id="75" presetID="53" presetClass="entr" presetSubtype="16" fill="hold" nodeType="withEffect">
                                  <p:stCondLst>
                                    <p:cond delay="0"/>
                                  </p:stCondLst>
                                  <p:childTnLst>
                                    <p:set>
                                      <p:cBhvr>
                                        <p:cTn id="76" dur="1" fill="hold">
                                          <p:stCondLst>
                                            <p:cond delay="0"/>
                                          </p:stCondLst>
                                        </p:cTn>
                                        <p:tgtEl>
                                          <p:spTgt spid="2054"/>
                                        </p:tgtEl>
                                        <p:attrNameLst>
                                          <p:attrName>style.visibility</p:attrName>
                                        </p:attrNameLst>
                                      </p:cBhvr>
                                      <p:to>
                                        <p:strVal val="visible"/>
                                      </p:to>
                                    </p:set>
                                    <p:anim calcmode="lin" valueType="num">
                                      <p:cBhvr>
                                        <p:cTn id="77" dur="500" fill="hold"/>
                                        <p:tgtEl>
                                          <p:spTgt spid="2054"/>
                                        </p:tgtEl>
                                        <p:attrNameLst>
                                          <p:attrName>ppt_w</p:attrName>
                                        </p:attrNameLst>
                                      </p:cBhvr>
                                      <p:tavLst>
                                        <p:tav tm="0">
                                          <p:val>
                                            <p:fltVal val="0"/>
                                          </p:val>
                                        </p:tav>
                                        <p:tav tm="100000">
                                          <p:val>
                                            <p:strVal val="#ppt_w"/>
                                          </p:val>
                                        </p:tav>
                                      </p:tavLst>
                                    </p:anim>
                                    <p:anim calcmode="lin" valueType="num">
                                      <p:cBhvr>
                                        <p:cTn id="78" dur="500" fill="hold"/>
                                        <p:tgtEl>
                                          <p:spTgt spid="2054"/>
                                        </p:tgtEl>
                                        <p:attrNameLst>
                                          <p:attrName>ppt_h</p:attrName>
                                        </p:attrNameLst>
                                      </p:cBhvr>
                                      <p:tavLst>
                                        <p:tav tm="0">
                                          <p:val>
                                            <p:fltVal val="0"/>
                                          </p:val>
                                        </p:tav>
                                        <p:tav tm="100000">
                                          <p:val>
                                            <p:strVal val="#ppt_h"/>
                                          </p:val>
                                        </p:tav>
                                      </p:tavLst>
                                    </p:anim>
                                    <p:animEffect transition="in" filter="fade">
                                      <p:cBhvr>
                                        <p:cTn id="79"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600" y="321136"/>
            <a:ext cx="10058400" cy="5608034"/>
          </a:xfrm>
          <a:prstGeom prst="rect">
            <a:avLst/>
          </a:prstGeom>
        </p:spPr>
      </p:pic>
      <p:pic>
        <p:nvPicPr>
          <p:cNvPr id="5"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412182" y="1513244"/>
            <a:ext cx="1762297" cy="1762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28600" y="1546497"/>
            <a:ext cx="3249829" cy="4382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t="50000"/>
          <a:stretch/>
        </p:blipFill>
        <p:spPr>
          <a:xfrm rot="1313888">
            <a:off x="10730708" y="3267579"/>
            <a:ext cx="1027482" cy="337471"/>
          </a:xfrm>
          <a:prstGeom prst="rect">
            <a:avLst/>
          </a:prstGeom>
        </p:spPr>
      </p:pic>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t="50000"/>
          <a:stretch/>
        </p:blipFill>
        <p:spPr>
          <a:xfrm rot="1313888">
            <a:off x="4464177" y="2705555"/>
            <a:ext cx="859219" cy="282206"/>
          </a:xfrm>
          <a:prstGeom prst="rect">
            <a:avLst/>
          </a:prstGeom>
        </p:spPr>
      </p:pic>
      <p:sp>
        <p:nvSpPr>
          <p:cNvPr id="7" name="Rounded Rectangular Callout 1">
            <a:extLst>
              <a:ext uri="{FF2B5EF4-FFF2-40B4-BE49-F238E27FC236}">
                <a16:creationId xmlns:a16="http://schemas.microsoft.com/office/drawing/2014/main" id="{53B76E34-6F2B-289B-C13C-E57D6F8F4B42}"/>
              </a:ext>
            </a:extLst>
          </p:cNvPr>
          <p:cNvSpPr/>
          <p:nvPr/>
        </p:nvSpPr>
        <p:spPr>
          <a:xfrm>
            <a:off x="1236513" y="272949"/>
            <a:ext cx="2670235" cy="1255228"/>
          </a:xfrm>
          <a:prstGeom prst="wedgeRoundRectCallout">
            <a:avLst>
              <a:gd name="adj1" fmla="val -1901"/>
              <a:gd name="adj2" fmla="val 71423"/>
              <a:gd name="adj3" fmla="val 16667"/>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ounded Rectangular Callout 8">
            <a:extLst>
              <a:ext uri="{FF2B5EF4-FFF2-40B4-BE49-F238E27FC236}">
                <a16:creationId xmlns:a16="http://schemas.microsoft.com/office/drawing/2014/main" id="{78452F1C-56E8-D5CD-056D-7D7FA35BB8D7}"/>
              </a:ext>
            </a:extLst>
          </p:cNvPr>
          <p:cNvSpPr/>
          <p:nvPr/>
        </p:nvSpPr>
        <p:spPr>
          <a:xfrm>
            <a:off x="4587890" y="493963"/>
            <a:ext cx="2447716" cy="869733"/>
          </a:xfrm>
          <a:prstGeom prst="wedgeRoundRectCallout">
            <a:avLst>
              <a:gd name="adj1" fmla="val -39765"/>
              <a:gd name="adj2" fmla="val 63675"/>
              <a:gd name="adj3" fmla="val 16667"/>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文本框 19">
            <a:extLst>
              <a:ext uri="{FF2B5EF4-FFF2-40B4-BE49-F238E27FC236}">
                <a16:creationId xmlns:a16="http://schemas.microsoft.com/office/drawing/2014/main" id="{A9FF1A54-2D28-3A44-70FD-A105C1B3010E}"/>
              </a:ext>
            </a:extLst>
          </p:cNvPr>
          <p:cNvSpPr txBox="1"/>
          <p:nvPr/>
        </p:nvSpPr>
        <p:spPr>
          <a:xfrm>
            <a:off x="1236512" y="423877"/>
            <a:ext cx="2630100" cy="1077218"/>
          </a:xfrm>
          <a:prstGeom prst="rect">
            <a:avLst/>
          </a:prstGeom>
          <a:solidFill>
            <a:schemeClr val="accent5">
              <a:alpha val="59000"/>
            </a:schemeClr>
          </a:solidFill>
        </p:spPr>
        <p:txBody>
          <a:bodyPr wrap="square" rtlCol="0">
            <a:spAutoFit/>
          </a:bodyPr>
          <a:lstStyle/>
          <a:p>
            <a:pPr algn="ctr" defTabSz="914377"/>
            <a:r>
              <a:rPr lang="en-US" altLang="zh-CN" sz="3200" b="1" spc="-150" dirty="0">
                <a:solidFill>
                  <a:schemeClr val="accent6"/>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What can you see? </a:t>
            </a:r>
            <a:endParaRPr lang="zh-CN" altLang="en-US" sz="3200" b="1" spc="-150" dirty="0">
              <a:solidFill>
                <a:schemeClr val="accent6"/>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
        <p:nvSpPr>
          <p:cNvPr id="10" name="文本框 19">
            <a:extLst>
              <a:ext uri="{FF2B5EF4-FFF2-40B4-BE49-F238E27FC236}">
                <a16:creationId xmlns:a16="http://schemas.microsoft.com/office/drawing/2014/main" id="{603ADEDA-4ECC-772C-4C99-FDC1288502AF}"/>
              </a:ext>
            </a:extLst>
          </p:cNvPr>
          <p:cNvSpPr txBox="1"/>
          <p:nvPr/>
        </p:nvSpPr>
        <p:spPr>
          <a:xfrm>
            <a:off x="4587890" y="475591"/>
            <a:ext cx="2447717" cy="954107"/>
          </a:xfrm>
          <a:prstGeom prst="rect">
            <a:avLst/>
          </a:prstGeom>
          <a:solidFill>
            <a:schemeClr val="accent5">
              <a:alpha val="59000"/>
            </a:schemeClr>
          </a:solidFill>
        </p:spPr>
        <p:txBody>
          <a:bodyPr wrap="square" rtlCol="0">
            <a:spAutoFit/>
          </a:bodyPr>
          <a:lstStyle/>
          <a:p>
            <a:pPr algn="ctr" defTabSz="914377"/>
            <a:r>
              <a:rPr lang="en-US" altLang="zh-CN" sz="2800" b="1" spc="-150"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I can see a monkey.</a:t>
            </a:r>
            <a:endParaRPr lang="zh-CN" altLang="en-US" sz="2800" b="1" spc="-150"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
        <p:nvSpPr>
          <p:cNvPr id="11" name="Rounded Rectangular Callout 1">
            <a:extLst>
              <a:ext uri="{FF2B5EF4-FFF2-40B4-BE49-F238E27FC236}">
                <a16:creationId xmlns:a16="http://schemas.microsoft.com/office/drawing/2014/main" id="{AD7A8144-0F16-64D4-E83D-14D13481F154}"/>
              </a:ext>
            </a:extLst>
          </p:cNvPr>
          <p:cNvSpPr/>
          <p:nvPr/>
        </p:nvSpPr>
        <p:spPr>
          <a:xfrm>
            <a:off x="7202980" y="272949"/>
            <a:ext cx="2670235" cy="1255228"/>
          </a:xfrm>
          <a:prstGeom prst="wedgeRoundRectCallout">
            <a:avLst>
              <a:gd name="adj1" fmla="val -1901"/>
              <a:gd name="adj2" fmla="val 71423"/>
              <a:gd name="adj3" fmla="val 16667"/>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ounded Rectangular Callout 8">
            <a:extLst>
              <a:ext uri="{FF2B5EF4-FFF2-40B4-BE49-F238E27FC236}">
                <a16:creationId xmlns:a16="http://schemas.microsoft.com/office/drawing/2014/main" id="{A3A02EBF-A115-54E5-2A48-F522F3B99B3B}"/>
              </a:ext>
            </a:extLst>
          </p:cNvPr>
          <p:cNvSpPr/>
          <p:nvPr/>
        </p:nvSpPr>
        <p:spPr>
          <a:xfrm>
            <a:off x="9870416" y="415035"/>
            <a:ext cx="2447716" cy="869733"/>
          </a:xfrm>
          <a:prstGeom prst="wedgeRoundRectCallout">
            <a:avLst>
              <a:gd name="adj1" fmla="val -39765"/>
              <a:gd name="adj2" fmla="val 63675"/>
              <a:gd name="adj3" fmla="val 16667"/>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文本框 19">
            <a:extLst>
              <a:ext uri="{FF2B5EF4-FFF2-40B4-BE49-F238E27FC236}">
                <a16:creationId xmlns:a16="http://schemas.microsoft.com/office/drawing/2014/main" id="{F9A45421-AC54-9AAA-ADAE-3B97B6197EF4}"/>
              </a:ext>
            </a:extLst>
          </p:cNvPr>
          <p:cNvSpPr txBox="1"/>
          <p:nvPr/>
        </p:nvSpPr>
        <p:spPr>
          <a:xfrm>
            <a:off x="7243115" y="440137"/>
            <a:ext cx="2589964" cy="954107"/>
          </a:xfrm>
          <a:prstGeom prst="rect">
            <a:avLst/>
          </a:prstGeom>
          <a:solidFill>
            <a:schemeClr val="accent5">
              <a:alpha val="59000"/>
            </a:schemeClr>
          </a:solidFill>
        </p:spPr>
        <p:txBody>
          <a:bodyPr wrap="square" rtlCol="0">
            <a:spAutoFit/>
          </a:bodyPr>
          <a:lstStyle/>
          <a:p>
            <a:pPr algn="ctr" defTabSz="914377"/>
            <a:r>
              <a:rPr lang="en-US" altLang="zh-CN" sz="2800" b="1" spc="-150" dirty="0">
                <a:solidFill>
                  <a:schemeClr val="accent6"/>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What is the parrot doing? </a:t>
            </a:r>
            <a:endParaRPr lang="zh-CN" altLang="en-US" sz="2800" b="1" spc="-150" dirty="0">
              <a:solidFill>
                <a:schemeClr val="accent6"/>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
        <p:nvSpPr>
          <p:cNvPr id="14" name="文本框 19">
            <a:extLst>
              <a:ext uri="{FF2B5EF4-FFF2-40B4-BE49-F238E27FC236}">
                <a16:creationId xmlns:a16="http://schemas.microsoft.com/office/drawing/2014/main" id="{A722258A-F226-58D4-A6C1-8661141A749A}"/>
              </a:ext>
            </a:extLst>
          </p:cNvPr>
          <p:cNvSpPr txBox="1"/>
          <p:nvPr/>
        </p:nvSpPr>
        <p:spPr>
          <a:xfrm>
            <a:off x="9870416" y="392176"/>
            <a:ext cx="2538505" cy="954107"/>
          </a:xfrm>
          <a:prstGeom prst="rect">
            <a:avLst/>
          </a:prstGeom>
          <a:solidFill>
            <a:schemeClr val="accent5">
              <a:alpha val="59000"/>
            </a:schemeClr>
          </a:solidFill>
        </p:spPr>
        <p:txBody>
          <a:bodyPr wrap="square" rtlCol="0">
            <a:spAutoFit/>
          </a:bodyPr>
          <a:lstStyle/>
          <a:p>
            <a:pPr algn="ctr" defTabSz="914377"/>
            <a:r>
              <a:rPr lang="en-US" altLang="zh-CN" sz="2800" b="1" spc="-150"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The parrot is counting.</a:t>
            </a:r>
            <a:endParaRPr lang="zh-CN" altLang="en-US" sz="2800" b="1" spc="-150"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383862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subTnLst>
                                    <p:audio>
                                      <p:cMediaNode>
                                        <p:cTn display="0" masterRel="sameClick">
                                          <p:stCondLst>
                                            <p:cond evt="begin" delay="0">
                                              <p:tn val="36"/>
                                            </p:cond>
                                          </p:stCondLst>
                                          <p:endCondLst>
                                            <p:cond evt="onStopAudio" delay="0">
                                              <p:tgtEl>
                                                <p:sldTgt/>
                                              </p:tgtEl>
                                            </p:cond>
                                          </p:endCondLst>
                                        </p:cTn>
                                        <p:tgtEl>
                                          <p:sndTgt r:embed="rId3" name="chimes.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52092"/>
          <a:stretch/>
        </p:blipFill>
        <p:spPr>
          <a:xfrm>
            <a:off x="4657164" y="-227487"/>
            <a:ext cx="3285566" cy="6029325"/>
          </a:xfrm>
          <a:prstGeom prst="rect">
            <a:avLst/>
          </a:prstGeom>
        </p:spPr>
      </p:pic>
      <p:grpSp>
        <p:nvGrpSpPr>
          <p:cNvPr id="8" name="Group 7"/>
          <p:cNvGrpSpPr/>
          <p:nvPr/>
        </p:nvGrpSpPr>
        <p:grpSpPr>
          <a:xfrm>
            <a:off x="896471" y="1114094"/>
            <a:ext cx="4849295" cy="1673082"/>
            <a:chOff x="0" y="3429000"/>
            <a:chExt cx="12192000" cy="342900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p:blipFill>
          <p:spPr>
            <a:xfrm>
              <a:off x="0" y="3429000"/>
              <a:ext cx="12192000" cy="3429000"/>
            </a:xfrm>
            <a:prstGeom prst="rect">
              <a:avLst/>
            </a:prstGeom>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2406" y="3971266"/>
              <a:ext cx="679891" cy="522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5720" y="3971265"/>
              <a:ext cx="679891" cy="522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363319" y="4012564"/>
              <a:ext cx="880212" cy="536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06932" y="5037828"/>
              <a:ext cx="592983" cy="621102"/>
            </a:xfrm>
            <a:prstGeom prst="rect">
              <a:avLst/>
            </a:prstGeom>
          </p:spPr>
        </p:pic>
        <p:pic>
          <p:nvPicPr>
            <p:cNvPr id="14" name="Picture 4"/>
            <p:cNvPicPr>
              <a:picLocks noChangeAspect="1"/>
            </p:cNvPicPr>
            <p:nvPr/>
          </p:nvPicPr>
          <p:blipFill>
            <a:blip r:embed="rId8"/>
            <a:srcRect/>
            <a:stretch>
              <a:fillRect/>
            </a:stretch>
          </p:blipFill>
          <p:spPr>
            <a:xfrm>
              <a:off x="2417870" y="6100029"/>
              <a:ext cx="736599" cy="421540"/>
            </a:xfrm>
            <a:prstGeom prst="rect">
              <a:avLst/>
            </a:prstGeom>
          </p:spPr>
        </p:pic>
        <p:pic>
          <p:nvPicPr>
            <p:cNvPr id="15"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6030004" y="5992275"/>
              <a:ext cx="676803" cy="676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30021"/>
            <a:stretch/>
          </p:blipFill>
          <p:spPr bwMode="auto">
            <a:xfrm>
              <a:off x="6124358" y="3991913"/>
              <a:ext cx="630515" cy="65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30005" y="5061999"/>
              <a:ext cx="793500" cy="54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2405" y="5019899"/>
              <a:ext cx="679891" cy="522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5720" y="5019898"/>
              <a:ext cx="679891" cy="522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6168" y="5956417"/>
              <a:ext cx="679891" cy="522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5720" y="5930639"/>
              <a:ext cx="679891" cy="522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Oval Callout 6"/>
          <p:cNvSpPr/>
          <p:nvPr/>
        </p:nvSpPr>
        <p:spPr>
          <a:xfrm>
            <a:off x="7745506" y="484095"/>
            <a:ext cx="3872753" cy="1725164"/>
          </a:xfrm>
          <a:prstGeom prst="wedgeEllipseCallout">
            <a:avLst>
              <a:gd name="adj1" fmla="val -43141"/>
              <a:gd name="adj2" fmla="val 5136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vi-VN"/>
          </a:p>
        </p:txBody>
      </p:sp>
      <p:sp>
        <p:nvSpPr>
          <p:cNvPr id="22" name="Rectangle 21"/>
          <p:cNvSpPr/>
          <p:nvPr/>
        </p:nvSpPr>
        <p:spPr>
          <a:xfrm>
            <a:off x="8371094" y="594081"/>
            <a:ext cx="2634054" cy="1569660"/>
          </a:xfrm>
          <a:prstGeom prst="rect">
            <a:avLst/>
          </a:prstGeom>
        </p:spPr>
        <p:txBody>
          <a:bodyPr wrap="none">
            <a:spAutoFit/>
          </a:bodyPr>
          <a:lstStyle/>
          <a:p>
            <a:pPr lvl="0" algn="ctr" defTabSz="914377"/>
            <a:r>
              <a:rPr lang="en-US" altLang="zh-CN" sz="4800" b="1">
                <a:solidFill>
                  <a:schemeClr val="accent5"/>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It’s </a:t>
            </a:r>
          </a:p>
          <a:p>
            <a:pPr lvl="0" algn="ctr" defTabSz="914377"/>
            <a:r>
              <a:rPr lang="en-US" altLang="zh-CN" sz="4800" b="1">
                <a:solidFill>
                  <a:schemeClr val="accent5"/>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amazing!</a:t>
            </a:r>
            <a:endParaRPr lang="zh-CN" altLang="en-US" sz="4800" b="1" dirty="0">
              <a:solidFill>
                <a:schemeClr val="accent5"/>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322182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69943" y="895428"/>
            <a:ext cx="1303954" cy="1259753"/>
          </a:xfrm>
          <a:prstGeom prst="rect">
            <a:avLst/>
          </a:prstGeom>
        </p:spPr>
      </p:pic>
      <p:pic>
        <p:nvPicPr>
          <p:cNvPr id="28" name="图片 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22" name="图片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557909" y="2998841"/>
            <a:ext cx="1704722" cy="1219200"/>
          </a:xfrm>
          <a:prstGeom prst="rect">
            <a:avLst/>
          </a:prstGeom>
        </p:spPr>
      </p:pic>
      <p:pic>
        <p:nvPicPr>
          <p:cNvPr id="44" name="图片 4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49" name="图片 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531565">
            <a:off x="2032442" y="2988045"/>
            <a:ext cx="744732" cy="719487"/>
          </a:xfrm>
          <a:prstGeom prst="rect">
            <a:avLst/>
          </a:prstGeom>
        </p:spPr>
      </p:pic>
      <p:sp>
        <p:nvSpPr>
          <p:cNvPr id="21" name="Rectangle 20"/>
          <p:cNvSpPr/>
          <p:nvPr/>
        </p:nvSpPr>
        <p:spPr>
          <a:xfrm>
            <a:off x="3844424" y="2767281"/>
            <a:ext cx="4503156" cy="1323439"/>
          </a:xfrm>
          <a:prstGeom prst="rect">
            <a:avLst/>
          </a:prstGeom>
        </p:spPr>
        <p:txBody>
          <a:bodyPr wrap="none">
            <a:spAutoFit/>
          </a:bodyPr>
          <a:lstStyle/>
          <a:p>
            <a:pPr lvl="0" algn="ctr"/>
            <a:r>
              <a:rPr lang="en-US" altLang="zh-CN" sz="8000" b="1">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Goodbye!</a:t>
            </a:r>
          </a:p>
        </p:txBody>
      </p:sp>
      <p:pic>
        <p:nvPicPr>
          <p:cNvPr id="23" name="good bye song">
            <a:hlinkClick r:id="" action="ppaction://media"/>
            <a:extLst>
              <a:ext uri="{FF2B5EF4-FFF2-40B4-BE49-F238E27FC236}">
                <a16:creationId xmlns:a16="http://schemas.microsoft.com/office/drawing/2014/main" id="{4CFB64E4-FAC5-4DF2-888C-038B0BB0040C}"/>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325289" y="5742883"/>
            <a:ext cx="609600" cy="6096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3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140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000"/>
                                        <p:tgtEl>
                                          <p:spTgt spid="49"/>
                                        </p:tgtEl>
                                      </p:cBhvr>
                                    </p:animEffect>
                                  </p:childTnLst>
                                </p:cTn>
                              </p:par>
                              <p:par>
                                <p:cTn id="13" presetID="63" presetClass="path" presetSubtype="0" repeatCount="indefinite" autoRev="1" fill="hold" nodeType="withEffect">
                                  <p:stCondLst>
                                    <p:cond delay="0"/>
                                  </p:stCondLst>
                                  <p:childTnLst>
                                    <p:animMotion origin="layout" path="M -2.91667E-6 -2.96296E-6 L 0.08985 0.00371 " pathEditMode="relative" rAng="0" ptsTypes="AA">
                                      <p:cBhvr>
                                        <p:cTn id="14" dur="5000" fill="hold"/>
                                        <p:tgtEl>
                                          <p:spTgt spid="49"/>
                                        </p:tgtEl>
                                        <p:attrNameLst>
                                          <p:attrName>ppt_x</p:attrName>
                                          <p:attrName>ppt_y</p:attrName>
                                        </p:attrNameLst>
                                      </p:cBhvr>
                                      <p:rCtr x="4492" y="185"/>
                                    </p:animMotion>
                                  </p:childTnLst>
                                </p:cTn>
                              </p:par>
                              <p:par>
                                <p:cTn id="15" presetID="42" presetClass="entr" presetSubtype="0" fill="hold" nodeType="withEffect">
                                  <p:stCondLst>
                                    <p:cond delay="570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6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5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900" fill="hold"/>
                                        <p:tgtEl>
                                          <p:spTgt spid="18"/>
                                        </p:tgtEl>
                                        <p:attrNameLst>
                                          <p:attrName>ppt_x</p:attrName>
                                        </p:attrNameLst>
                                      </p:cBhvr>
                                      <p:tavLst>
                                        <p:tav tm="0">
                                          <p:val>
                                            <p:strVal val="0-#ppt_w/2"/>
                                          </p:val>
                                        </p:tav>
                                        <p:tav tm="100000">
                                          <p:val>
                                            <p:strVal val="#ppt_x"/>
                                          </p:val>
                                        </p:tav>
                                      </p:tavLst>
                                    </p:anim>
                                    <p:anim calcmode="lin" valueType="num">
                                      <p:cBhvr additive="base">
                                        <p:cTn id="28" dur="1900" fill="hold"/>
                                        <p:tgtEl>
                                          <p:spTgt spid="18"/>
                                        </p:tgtEl>
                                        <p:attrNameLst>
                                          <p:attrName>ppt_y</p:attrName>
                                        </p:attrNameLst>
                                      </p:cBhvr>
                                      <p:tavLst>
                                        <p:tav tm="0">
                                          <p:val>
                                            <p:strVal val="#ppt_y"/>
                                          </p:val>
                                        </p:tav>
                                        <p:tav tm="100000">
                                          <p:val>
                                            <p:strVal val="#ppt_y"/>
                                          </p:val>
                                        </p:tav>
                                      </p:tavLst>
                                    </p:anim>
                                  </p:childTnLst>
                                </p:cTn>
                              </p:par>
                              <p:par>
                                <p:cTn id="29" presetID="32" presetClass="emph" presetSubtype="0" repeatCount="indefinite" fill="hold" nodeType="withEffect">
                                  <p:stCondLst>
                                    <p:cond delay="60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cTn>
                              </p:par>
                              <p:par>
                                <p:cTn id="35" presetID="10" presetClass="entr" presetSubtype="0" fill="hold" nodeType="withEffect">
                                  <p:stCondLst>
                                    <p:cond delay="190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8" presetClass="emph" presetSubtype="0" repeatCount="indefinite" fill="hold" nodeType="withEffect">
                                  <p:stCondLst>
                                    <p:cond delay="2300"/>
                                  </p:stCondLst>
                                  <p:childTnLst>
                                    <p:animRot by="21600000">
                                      <p:cBhvr>
                                        <p:cTn id="39" dur="2700" fill="hold"/>
                                        <p:tgtEl>
                                          <p:spTgt spid="26"/>
                                        </p:tgtEl>
                                        <p:attrNameLst>
                                          <p:attrName>r</p:attrName>
                                        </p:attrNameLst>
                                      </p:cBhvr>
                                    </p:animRot>
                                  </p:childTnLst>
                                </p:cTn>
                              </p:par>
                              <p:par>
                                <p:cTn id="40" presetID="10" presetClass="entr" presetSubtype="0" fill="hold" nodeType="withEffect">
                                  <p:stCondLst>
                                    <p:cond delay="190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cTn>
                              </p:par>
                              <p:par>
                                <p:cTn id="43" presetID="8" presetClass="emph" presetSubtype="0" repeatCount="indefinite" fill="hold" nodeType="withEffect">
                                  <p:stCondLst>
                                    <p:cond delay="2300"/>
                                  </p:stCondLst>
                                  <p:childTnLst>
                                    <p:animRot by="21600000">
                                      <p:cBhvr>
                                        <p:cTn id="44" dur="2000" fill="hold"/>
                                        <p:tgtEl>
                                          <p:spTgt spid="55"/>
                                        </p:tgtEl>
                                        <p:attrNameLst>
                                          <p:attrName>r</p:attrName>
                                        </p:attrNameLst>
                                      </p:cBhvr>
                                    </p:animRot>
                                  </p:childTnLst>
                                </p:cTn>
                              </p:par>
                              <p:par>
                                <p:cTn id="45" presetID="2" presetClass="entr" presetSubtype="2" fill="hold" nodeType="withEffect">
                                  <p:stCondLst>
                                    <p:cond delay="620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1000" fill="hold"/>
                                        <p:tgtEl>
                                          <p:spTgt spid="22"/>
                                        </p:tgtEl>
                                        <p:attrNameLst>
                                          <p:attrName>ppt_x</p:attrName>
                                        </p:attrNameLst>
                                      </p:cBhvr>
                                      <p:tavLst>
                                        <p:tav tm="0">
                                          <p:val>
                                            <p:strVal val="1+#ppt_w/2"/>
                                          </p:val>
                                        </p:tav>
                                        <p:tav tm="100000">
                                          <p:val>
                                            <p:strVal val="#ppt_x"/>
                                          </p:val>
                                        </p:tav>
                                      </p:tavLst>
                                    </p:anim>
                                    <p:anim calcmode="lin" valueType="num">
                                      <p:cBhvr additive="base">
                                        <p:cTn id="48" dur="1000" fill="hold"/>
                                        <p:tgtEl>
                                          <p:spTgt spid="22"/>
                                        </p:tgtEl>
                                        <p:attrNameLst>
                                          <p:attrName>ppt_y</p:attrName>
                                        </p:attrNameLst>
                                      </p:cBhvr>
                                      <p:tavLst>
                                        <p:tav tm="0">
                                          <p:val>
                                            <p:strVal val="#ppt_y"/>
                                          </p:val>
                                        </p:tav>
                                        <p:tav tm="100000">
                                          <p:val>
                                            <p:strVal val="#ppt_y"/>
                                          </p:val>
                                        </p:tav>
                                      </p:tavLst>
                                    </p:anim>
                                  </p:childTnLst>
                                </p:cTn>
                              </p:par>
                              <p:par>
                                <p:cTn id="49" presetID="10" presetClass="entr" presetSubtype="0" fill="hold" nodeType="withEffect">
                                  <p:stCondLst>
                                    <p:cond delay="130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2000"/>
                                        <p:tgtEl>
                                          <p:spTgt spid="12"/>
                                        </p:tgtEl>
                                      </p:cBhvr>
                                    </p:animEffect>
                                  </p:childTnLst>
                                </p:cTn>
                              </p:par>
                              <p:par>
                                <p:cTn id="52" presetID="63" presetClass="path" presetSubtype="0" repeatCount="indefinite" autoRev="1" fill="hold" nodeType="withEffect">
                                  <p:stCondLst>
                                    <p:cond delay="1400"/>
                                  </p:stCondLst>
                                  <p:childTnLst>
                                    <p:animMotion origin="layout" path="M -2.08333E-6 2.22222E-6 L 0.09753 2.22222E-6 " pathEditMode="relative" rAng="0" ptsTypes="AA">
                                      <p:cBhvr>
                                        <p:cTn id="53" dur="5000" spd="-100000" fill="hold"/>
                                        <p:tgtEl>
                                          <p:spTgt spid="12"/>
                                        </p:tgtEl>
                                        <p:attrNameLst>
                                          <p:attrName>ppt_x</p:attrName>
                                          <p:attrName>ppt_y</p:attrName>
                                        </p:attrNameLst>
                                      </p:cBhvr>
                                      <p:rCtr x="4870" y="0"/>
                                    </p:animMotion>
                                  </p:childTnLst>
                                </p:cTn>
                              </p:par>
                            </p:childTnLst>
                          </p:cTn>
                        </p:par>
                        <p:par>
                          <p:cTn id="54" fill="hold">
                            <p:stCondLst>
                              <p:cond delay="11400"/>
                            </p:stCondLst>
                            <p:childTnLst>
                              <p:par>
                                <p:cTn id="55" presetID="1" presetClass="mediacall" presetSubtype="0" fill="hold" nodeType="afterEffect">
                                  <p:stCondLst>
                                    <p:cond delay="0"/>
                                  </p:stCondLst>
                                  <p:childTnLst>
                                    <p:cmd type="call" cmd="playFrom(0.0)">
                                      <p:cBhvr>
                                        <p:cTn id="56" dur="80089"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2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2" name="TextBox 1"/>
          <p:cNvSpPr txBox="1"/>
          <p:nvPr/>
        </p:nvSpPr>
        <p:spPr>
          <a:xfrm>
            <a:off x="2248625" y="935289"/>
            <a:ext cx="7798279" cy="964367"/>
          </a:xfrm>
          <a:prstGeom prst="rect">
            <a:avLst/>
          </a:prstGeom>
          <a:noFill/>
        </p:spPr>
        <p:txBody>
          <a:bodyPr wrap="square" lIns="121914" tIns="60957" rIns="121914" bIns="60957" rtlCol="0">
            <a:spAutoFit/>
          </a:bodyPr>
          <a:lstStyle/>
          <a:p>
            <a:pPr algn="ctr" defTabSz="1219170">
              <a:buClr>
                <a:srgbClr val="000000"/>
              </a:buClr>
              <a:defRPr/>
            </a:pPr>
            <a:r>
              <a:rPr lang="en-US" sz="5500" kern="0" dirty="0">
                <a:solidFill>
                  <a:srgbClr val="F0592B"/>
                </a:solidFill>
                <a:latin typeface="Comic Sans MS" panose="030F0702030302020204" pitchFamily="66" charset="0"/>
                <a:cs typeface="Arial"/>
                <a:sym typeface="Arial"/>
              </a:rPr>
              <a:t>Homework</a:t>
            </a:r>
          </a:p>
        </p:txBody>
      </p:sp>
      <p:sp>
        <p:nvSpPr>
          <p:cNvPr id="3" name="Folded Corner 2"/>
          <p:cNvSpPr/>
          <p:nvPr/>
        </p:nvSpPr>
        <p:spPr>
          <a:xfrm>
            <a:off x="4172313" y="758596"/>
            <a:ext cx="4278703" cy="1276709"/>
          </a:xfrm>
          <a:prstGeom prst="foldedCorner">
            <a:avLst/>
          </a:prstGeom>
          <a:noFill/>
        </p:spPr>
        <p:style>
          <a:lnRef idx="2">
            <a:schemeClr val="accent2"/>
          </a:lnRef>
          <a:fillRef idx="1">
            <a:schemeClr val="lt1"/>
          </a:fillRef>
          <a:effectRef idx="0">
            <a:schemeClr val="accent2"/>
          </a:effectRef>
          <a:fontRef idx="minor">
            <a:schemeClr val="dk1"/>
          </a:fontRef>
        </p:style>
        <p:txBody>
          <a:bodyPr lIns="121914" tIns="60957" rIns="121914" bIns="60957" rtlCol="0" anchor="ctr"/>
          <a:lstStyle/>
          <a:p>
            <a:pPr algn="ctr" defTabSz="1219170">
              <a:buClr>
                <a:srgbClr val="000000"/>
              </a:buClr>
              <a:defRPr/>
            </a:pPr>
            <a:endParaRPr lang="en-US" sz="1500" kern="0">
              <a:solidFill>
                <a:srgbClr val="A578DA"/>
              </a:solidFill>
              <a:sym typeface="Arial"/>
            </a:endParaRPr>
          </a:p>
        </p:txBody>
      </p:sp>
      <p:sp>
        <p:nvSpPr>
          <p:cNvPr id="4" name="TextBox 3"/>
          <p:cNvSpPr txBox="1"/>
          <p:nvPr/>
        </p:nvSpPr>
        <p:spPr>
          <a:xfrm>
            <a:off x="2576425" y="2681455"/>
            <a:ext cx="7470475" cy="553997"/>
          </a:xfrm>
          <a:prstGeom prst="rect">
            <a:avLst/>
          </a:prstGeom>
          <a:noFill/>
        </p:spPr>
        <p:txBody>
          <a:bodyPr wrap="square" lIns="121914" tIns="60957" rIns="121914" bIns="60957" rtlCol="0">
            <a:spAutoFit/>
          </a:bodyPr>
          <a:lstStyle/>
          <a:p>
            <a:pPr marL="285737" indent="-285737" defTabSz="1219170">
              <a:buClr>
                <a:srgbClr val="000000"/>
              </a:buClr>
              <a:buFont typeface="Courier New" panose="02070309020205020404" pitchFamily="49" charset="0"/>
              <a:buChar char="o"/>
              <a:defRPr/>
            </a:pPr>
            <a:r>
              <a:rPr lang="en-US" sz="2800" kern="0" dirty="0">
                <a:solidFill>
                  <a:srgbClr val="000000"/>
                </a:solidFill>
                <a:latin typeface="Comic Sans MS" panose="030F0702030302020204" pitchFamily="66" charset="0"/>
                <a:cs typeface="Arial"/>
                <a:sym typeface="Arial"/>
              </a:rPr>
              <a:t>Workbook, page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43" y="0"/>
            <a:ext cx="617495" cy="6858000"/>
          </a:xfrm>
          <a:prstGeom prst="rect">
            <a:avLst/>
          </a:prstGeom>
        </p:spPr>
      </p:pic>
    </p:spTree>
    <p:extLst>
      <p:ext uri="{BB962C8B-B14F-4D97-AF65-F5344CB8AC3E}">
        <p14:creationId xmlns:p14="http://schemas.microsoft.com/office/powerpoint/2010/main" val="812336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8B57D0-2598-4FD1-90BE-7A7E71841634}"/>
              </a:ext>
            </a:extLst>
          </p:cNvPr>
          <p:cNvSpPr/>
          <p:nvPr/>
        </p:nvSpPr>
        <p:spPr>
          <a:xfrm>
            <a:off x="0" y="0"/>
            <a:ext cx="12192000" cy="6858000"/>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70">
              <a:buClr>
                <a:srgbClr val="000000"/>
              </a:buClr>
              <a:defRPr/>
            </a:pPr>
            <a:endParaRPr lang="en-US" sz="1900" kern="0">
              <a:solidFill>
                <a:srgbClr val="FFDEDE"/>
              </a:solidFill>
              <a:sym typeface="Aria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0"/>
            <a:ext cx="100584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6868" y="3281293"/>
            <a:ext cx="1344687" cy="187665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9861" y="3281289"/>
            <a:ext cx="1340992" cy="187665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4117" y="3278629"/>
            <a:ext cx="1334671" cy="187665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22046" y="3281615"/>
            <a:ext cx="1341545" cy="1873668"/>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6847" y="3278636"/>
            <a:ext cx="1343093" cy="1876649"/>
          </a:xfrm>
          <a:prstGeom prst="rect">
            <a:avLst/>
          </a:prstGeom>
        </p:spPr>
      </p:pic>
      <p:sp>
        <p:nvSpPr>
          <p:cNvPr id="8" name="TextBox 7"/>
          <p:cNvSpPr txBox="1"/>
          <p:nvPr/>
        </p:nvSpPr>
        <p:spPr>
          <a:xfrm>
            <a:off x="2846369" y="478301"/>
            <a:ext cx="6710289" cy="1046440"/>
          </a:xfrm>
          <a:prstGeom prst="rect">
            <a:avLst/>
          </a:prstGeom>
          <a:noFill/>
        </p:spPr>
        <p:txBody>
          <a:bodyPr wrap="square" lIns="121914" tIns="60957" rIns="121914" bIns="60957" rtlCol="0">
            <a:spAutoFit/>
          </a:bodyPr>
          <a:lstStyle/>
          <a:p>
            <a:pPr algn="ctr" defTabSz="1219170">
              <a:buClr>
                <a:srgbClr val="000000"/>
              </a:buClr>
              <a:defRPr/>
            </a:pPr>
            <a:r>
              <a:rPr lang="en-US" sz="6000" b="1" kern="0" dirty="0">
                <a:solidFill>
                  <a:srgbClr val="DA9914"/>
                </a:solidFill>
                <a:latin typeface="Castellar" panose="020A0402060406010301" pitchFamily="18" charset="0"/>
                <a:cs typeface="Arial"/>
                <a:sym typeface="Arial"/>
              </a:rPr>
              <a:t>THANK YOU</a:t>
            </a:r>
          </a:p>
        </p:txBody>
      </p:sp>
    </p:spTree>
    <p:extLst>
      <p:ext uri="{BB962C8B-B14F-4D97-AF65-F5344CB8AC3E}">
        <p14:creationId xmlns:p14="http://schemas.microsoft.com/office/powerpoint/2010/main" val="4088271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2925940" y="321267"/>
            <a:ext cx="6814539" cy="3843324"/>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2998371" y="1650107"/>
              <a:ext cx="646479" cy="573246"/>
            </a:xfrm>
            <a:prstGeom prst="rect">
              <a:avLst/>
            </a:prstGeom>
            <a:noFill/>
          </p:spPr>
          <p:txBody>
            <a:bodyPr wrap="square" rtlCol="0">
              <a:spAutoFit/>
            </a:bodyPr>
            <a:lstStyle/>
            <a:p>
              <a:pPr defTabSz="914377"/>
              <a:r>
                <a:rPr lang="en-US" altLang="zh-CN"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01</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7" cy="3608159"/>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800" y="884376"/>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1"/>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4" y="1023889"/>
            <a:ext cx="1480533" cy="628651"/>
          </a:xfrm>
          <a:prstGeom prst="rect">
            <a:avLst/>
          </a:prstGeom>
        </p:spPr>
      </p:pic>
      <p:sp>
        <p:nvSpPr>
          <p:cNvPr id="24" name="文本框 19"/>
          <p:cNvSpPr txBox="1"/>
          <p:nvPr/>
        </p:nvSpPr>
        <p:spPr>
          <a:xfrm>
            <a:off x="4198147" y="2594014"/>
            <a:ext cx="4635883" cy="1323439"/>
          </a:xfrm>
          <a:prstGeom prst="rect">
            <a:avLst/>
          </a:prstGeom>
          <a:noFill/>
        </p:spPr>
        <p:txBody>
          <a:bodyPr wrap="square" rtlCol="0">
            <a:spAutoFit/>
          </a:bodyPr>
          <a:lstStyle/>
          <a:p>
            <a:pPr defTabSz="914377"/>
            <a:r>
              <a:rPr lang="en-US" altLang="zh-CN" sz="8000" b="1">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Warm up </a:t>
            </a:r>
            <a:endParaRPr lang="zh-CN" altLang="en-US" sz="80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36192552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sp>
        <p:nvSpPr>
          <p:cNvPr id="2328" name="Google Shape;2328;p68"/>
          <p:cNvSpPr/>
          <p:nvPr/>
        </p:nvSpPr>
        <p:spPr>
          <a:xfrm>
            <a:off x="135970" y="180109"/>
            <a:ext cx="8348217" cy="577734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solidFill>
            <a:schemeClr val="accent4">
              <a:lumMod val="9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30" name="Google Shape;2330;p68"/>
          <p:cNvGrpSpPr/>
          <p:nvPr/>
        </p:nvGrpSpPr>
        <p:grpSpPr>
          <a:xfrm>
            <a:off x="9957548" y="4922566"/>
            <a:ext cx="2234452" cy="1034888"/>
            <a:chOff x="1520151" y="1188351"/>
            <a:chExt cx="6724877" cy="3114630"/>
          </a:xfrm>
        </p:grpSpPr>
        <p:sp>
          <p:nvSpPr>
            <p:cNvPr id="2331"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2"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3"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4"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5"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6"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7"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8"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9"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0"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1"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2"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3"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4"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5"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6"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7"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8"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9"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0"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1"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2"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3"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621" y="569431"/>
            <a:ext cx="7764912" cy="5021136"/>
          </a:xfrm>
          <a:prstGeom prst="rect">
            <a:avLst/>
          </a:prstGeom>
          <a:ln>
            <a:noFill/>
          </a:ln>
          <a:effectLst>
            <a:outerShdw blurRad="292100" dist="139700" dir="2700000" algn="tl" rotWithShape="0">
              <a:srgbClr val="333333">
                <a:alpha val="65000"/>
              </a:srgbClr>
            </a:outerShdw>
          </a:effectLst>
        </p:spPr>
      </p:pic>
      <p:pic>
        <p:nvPicPr>
          <p:cNvPr id="3" name="Track 100.mp3">
            <a:hlinkClick r:id="" action="ppaction://media"/>
          </p:cNvPr>
          <p:cNvPicPr>
            <a:picLocks noChangeAspect="1"/>
          </p:cNvPicPr>
          <p:nvPr>
            <a:audioFile r:link="rId1"/>
            <p:extLst>
              <p:ext uri="{DAA4B4D4-6D71-4841-9C94-3DE7FCFB9230}">
                <p14:media xmlns:p14="http://schemas.microsoft.com/office/powerpoint/2010/main" r:embed="rId2">
                  <p14:trim st="12085.856"/>
                </p14:media>
              </p:ext>
            </p:extLst>
          </p:nvPr>
        </p:nvPicPr>
        <p:blipFill>
          <a:blip r:embed="rId6"/>
          <a:stretch>
            <a:fillRect/>
          </a:stretch>
        </p:blipFill>
        <p:spPr>
          <a:xfrm>
            <a:off x="386068" y="1086574"/>
            <a:ext cx="394504" cy="394504"/>
          </a:xfrm>
          <a:prstGeom prst="rect">
            <a:avLst/>
          </a:prstGeom>
        </p:spPr>
      </p:pic>
    </p:spTree>
    <p:extLst>
      <p:ext uri="{BB962C8B-B14F-4D97-AF65-F5344CB8AC3E}">
        <p14:creationId xmlns:p14="http://schemas.microsoft.com/office/powerpoint/2010/main" val="436264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2925940" y="321267"/>
            <a:ext cx="6814539" cy="3843324"/>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2998370" y="1650107"/>
              <a:ext cx="923853" cy="573246"/>
            </a:xfrm>
            <a:prstGeom prst="rect">
              <a:avLst/>
            </a:prstGeom>
            <a:noFill/>
          </p:spPr>
          <p:txBody>
            <a:bodyPr wrap="square" rtlCol="0">
              <a:spAutoFit/>
            </a:bodyPr>
            <a:lstStyle/>
            <a:p>
              <a:pPr defTabSz="914377"/>
              <a:r>
                <a:rPr lang="en-US" altLang="zh-CN" sz="5500" b="1">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02</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7" cy="3608159"/>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800" y="884376"/>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1"/>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4" y="1023889"/>
            <a:ext cx="1480533" cy="628651"/>
          </a:xfrm>
          <a:prstGeom prst="rect">
            <a:avLst/>
          </a:prstGeom>
        </p:spPr>
      </p:pic>
      <p:sp>
        <p:nvSpPr>
          <p:cNvPr id="24" name="文本框 19"/>
          <p:cNvSpPr txBox="1"/>
          <p:nvPr/>
        </p:nvSpPr>
        <p:spPr>
          <a:xfrm>
            <a:off x="3126752" y="2655569"/>
            <a:ext cx="6874525" cy="1200329"/>
          </a:xfrm>
          <a:prstGeom prst="rect">
            <a:avLst/>
          </a:prstGeom>
          <a:noFill/>
        </p:spPr>
        <p:txBody>
          <a:bodyPr wrap="square" rtlCol="0">
            <a:spAutoFit/>
          </a:bodyPr>
          <a:lstStyle/>
          <a:p>
            <a:pPr defTabSz="914377"/>
            <a:r>
              <a:rPr lang="en-US" altLang="zh-CN" sz="7200" b="1">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Read and tick </a:t>
            </a:r>
            <a:endParaRPr lang="zh-CN" altLang="en-US" sz="72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38954510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grpSp>
        <p:nvGrpSpPr>
          <p:cNvPr id="2330" name="Google Shape;2330;p68"/>
          <p:cNvGrpSpPr/>
          <p:nvPr/>
        </p:nvGrpSpPr>
        <p:grpSpPr>
          <a:xfrm>
            <a:off x="9957548" y="4922566"/>
            <a:ext cx="2234452" cy="1034888"/>
            <a:chOff x="1520151" y="1188351"/>
            <a:chExt cx="6724877" cy="3114630"/>
          </a:xfrm>
        </p:grpSpPr>
        <p:sp>
          <p:nvSpPr>
            <p:cNvPr id="2331"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2"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3"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4"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5"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6"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7"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8"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9"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0"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1"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2"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3"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4"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5"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6"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7"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8"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9"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0"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1"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2"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3"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744" y="198586"/>
            <a:ext cx="10058400" cy="5380619"/>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78037" y="3263900"/>
            <a:ext cx="679891" cy="522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96991" y="3758070"/>
            <a:ext cx="691706" cy="531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80463" y="4223931"/>
            <a:ext cx="691706" cy="531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82307" y="4709046"/>
            <a:ext cx="691706" cy="531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309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subTnLst>
                                    <p:audio>
                                      <p:cMediaNode>
                                        <p:cTn display="0" masterRel="sameClick">
                                          <p:stCondLst>
                                            <p:cond evt="begin" delay="0">
                                              <p:tn val="15"/>
                                            </p:cond>
                                          </p:stCondLst>
                                          <p:endCondLst>
                                            <p:cond evt="onStopAudio" delay="0">
                                              <p:tgtEl>
                                                <p:sldTgt/>
                                              </p:tgtEl>
                                            </p:cond>
                                          </p:endCondLst>
                                        </p:cTn>
                                        <p:tgtEl>
                                          <p:sndTgt r:embed="rId3" name="typ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subTnLst>
                                    <p:audio>
                                      <p:cMediaNode>
                                        <p:cTn display="0" masterRel="sameClick">
                                          <p:stCondLst>
                                            <p:cond evt="begin" delay="0">
                                              <p:tn val="20"/>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744" y="198586"/>
            <a:ext cx="10058400" cy="5380619"/>
          </a:xfrm>
          <a:prstGeom prst="rect">
            <a:avLst/>
          </a:prstGeom>
        </p:spPr>
      </p:pic>
    </p:spTree>
    <p:extLst>
      <p:ext uri="{BB962C8B-B14F-4D97-AF65-F5344CB8AC3E}">
        <p14:creationId xmlns:p14="http://schemas.microsoft.com/office/powerpoint/2010/main" val="1187871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sp>
        <p:nvSpPr>
          <p:cNvPr id="4" name="Rounded Rectangle 3"/>
          <p:cNvSpPr/>
          <p:nvPr/>
        </p:nvSpPr>
        <p:spPr>
          <a:xfrm>
            <a:off x="943204" y="1085264"/>
            <a:ext cx="10274300" cy="1210280"/>
          </a:xfrm>
          <a:prstGeom prst="roundRect">
            <a:avLst/>
          </a:prstGeom>
          <a:solidFill>
            <a:schemeClr val="accent2"/>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accent5">
                    <a:lumMod val="10000"/>
                  </a:schemeClr>
                </a:solidFill>
              </a:rPr>
              <a:t>	   </a:t>
            </a:r>
            <a:endParaRPr lang="vi-VN" sz="3200">
              <a:solidFill>
                <a:schemeClr val="accent5">
                  <a:lumMod val="10000"/>
                </a:schemeClr>
              </a:solidFill>
            </a:endParaRPr>
          </a:p>
        </p:txBody>
      </p:sp>
      <p:sp>
        <p:nvSpPr>
          <p:cNvPr id="5" name="Rectangle 4"/>
          <p:cNvSpPr/>
          <p:nvPr/>
        </p:nvSpPr>
        <p:spPr>
          <a:xfrm>
            <a:off x="1209788" y="1151795"/>
            <a:ext cx="10668000" cy="1077218"/>
          </a:xfrm>
          <a:prstGeom prst="rect">
            <a:avLst/>
          </a:prstGeom>
        </p:spPr>
        <p:txBody>
          <a:bodyPr wrap="square">
            <a:spAutoFit/>
          </a:bodyPr>
          <a:lstStyle/>
          <a:p>
            <a:r>
              <a:rPr lang="en-US" sz="3200" b="1">
                <a:solidFill>
                  <a:srgbClr val="FDFDFD">
                    <a:lumMod val="10000"/>
                  </a:srgbClr>
                </a:solidFill>
              </a:rPr>
              <a:t>elephant		zoo		climbing		counting</a:t>
            </a:r>
            <a:endParaRPr lang="vi-VN" sz="3200" b="1"/>
          </a:p>
          <a:p>
            <a:r>
              <a:rPr lang="en-US" sz="3200" b="1">
                <a:solidFill>
                  <a:srgbClr val="FDFDFD">
                    <a:lumMod val="10000"/>
                  </a:srgbClr>
                </a:solidFill>
              </a:rPr>
              <a:t>	peacock		swinging		parrot		</a:t>
            </a:r>
            <a:endParaRPr lang="vi-VN" b="1"/>
          </a:p>
        </p:txBody>
      </p:sp>
      <p:grpSp>
        <p:nvGrpSpPr>
          <p:cNvPr id="8" name="Group 7"/>
          <p:cNvGrpSpPr/>
          <p:nvPr/>
        </p:nvGrpSpPr>
        <p:grpSpPr>
          <a:xfrm>
            <a:off x="217849" y="2648282"/>
            <a:ext cx="11656535" cy="2613423"/>
            <a:chOff x="217849" y="2648282"/>
            <a:chExt cx="11656535" cy="2613423"/>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591" t="15192" r="2050" b="46099"/>
            <a:stretch/>
          </p:blipFill>
          <p:spPr>
            <a:xfrm>
              <a:off x="217849" y="2648282"/>
              <a:ext cx="11656535" cy="2613423"/>
            </a:xfrm>
            <a:prstGeom prst="rect">
              <a:avLst/>
            </a:prstGeom>
          </p:spPr>
        </p:pic>
        <p:grpSp>
          <p:nvGrpSpPr>
            <p:cNvPr id="7" name="Group 6"/>
            <p:cNvGrpSpPr/>
            <p:nvPr/>
          </p:nvGrpSpPr>
          <p:grpSpPr>
            <a:xfrm>
              <a:off x="3022600" y="2971225"/>
              <a:ext cx="8432800" cy="1568543"/>
              <a:chOff x="3022600" y="2971225"/>
              <a:chExt cx="8432800" cy="1568543"/>
            </a:xfrm>
          </p:grpSpPr>
          <p:sp>
            <p:nvSpPr>
              <p:cNvPr id="3" name="Rectangle 2"/>
              <p:cNvSpPr/>
              <p:nvPr/>
            </p:nvSpPr>
            <p:spPr>
              <a:xfrm>
                <a:off x="5918200" y="3022600"/>
                <a:ext cx="736600" cy="3810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Rectangle 31"/>
              <p:cNvSpPr/>
              <p:nvPr/>
            </p:nvSpPr>
            <p:spPr>
              <a:xfrm>
                <a:off x="3022600" y="3556000"/>
                <a:ext cx="1701800" cy="3810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Rectangle 32"/>
              <p:cNvSpPr/>
              <p:nvPr/>
            </p:nvSpPr>
            <p:spPr>
              <a:xfrm>
                <a:off x="6426200" y="3556000"/>
                <a:ext cx="1562100" cy="3810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Rectangle 33"/>
              <p:cNvSpPr/>
              <p:nvPr/>
            </p:nvSpPr>
            <p:spPr>
              <a:xfrm>
                <a:off x="9779000" y="3530600"/>
                <a:ext cx="1676400" cy="3810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Rectangle 34"/>
              <p:cNvSpPr/>
              <p:nvPr/>
            </p:nvSpPr>
            <p:spPr>
              <a:xfrm>
                <a:off x="3022600" y="4031193"/>
                <a:ext cx="1562100" cy="3810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p:cNvSpPr/>
              <p:nvPr/>
            </p:nvSpPr>
            <p:spPr>
              <a:xfrm>
                <a:off x="6080354" y="2971225"/>
                <a:ext cx="412292" cy="584775"/>
              </a:xfrm>
              <a:prstGeom prst="rect">
                <a:avLst/>
              </a:prstGeom>
            </p:spPr>
            <p:txBody>
              <a:bodyPr wrap="none">
                <a:spAutoFit/>
              </a:bodyPr>
              <a:lstStyle/>
              <a:p>
                <a:r>
                  <a:rPr lang="en-US" sz="3200" b="1">
                    <a:solidFill>
                      <a:srgbClr val="FF0000"/>
                    </a:solidFill>
                  </a:rPr>
                  <a:t>1</a:t>
                </a:r>
                <a:endParaRPr lang="vi-VN">
                  <a:solidFill>
                    <a:srgbClr val="FF0000"/>
                  </a:solidFill>
                </a:endParaRPr>
              </a:p>
            </p:txBody>
          </p:sp>
          <p:sp>
            <p:nvSpPr>
              <p:cNvPr id="39" name="Rectangle 38"/>
              <p:cNvSpPr/>
              <p:nvPr/>
            </p:nvSpPr>
            <p:spPr>
              <a:xfrm>
                <a:off x="3597504" y="3454112"/>
                <a:ext cx="412292" cy="584775"/>
              </a:xfrm>
              <a:prstGeom prst="rect">
                <a:avLst/>
              </a:prstGeom>
            </p:spPr>
            <p:txBody>
              <a:bodyPr wrap="none">
                <a:spAutoFit/>
              </a:bodyPr>
              <a:lstStyle/>
              <a:p>
                <a:r>
                  <a:rPr lang="en-US" sz="3200" b="1">
                    <a:solidFill>
                      <a:srgbClr val="FF0000"/>
                    </a:solidFill>
                  </a:rPr>
                  <a:t>2</a:t>
                </a:r>
                <a:endParaRPr lang="vi-VN">
                  <a:solidFill>
                    <a:srgbClr val="FF0000"/>
                  </a:solidFill>
                </a:endParaRPr>
              </a:p>
            </p:txBody>
          </p:sp>
          <p:sp>
            <p:nvSpPr>
              <p:cNvPr id="40" name="Rectangle 39"/>
              <p:cNvSpPr/>
              <p:nvPr/>
            </p:nvSpPr>
            <p:spPr>
              <a:xfrm>
                <a:off x="7001104" y="3471818"/>
                <a:ext cx="412292" cy="584775"/>
              </a:xfrm>
              <a:prstGeom prst="rect">
                <a:avLst/>
              </a:prstGeom>
            </p:spPr>
            <p:txBody>
              <a:bodyPr wrap="none">
                <a:spAutoFit/>
              </a:bodyPr>
              <a:lstStyle/>
              <a:p>
                <a:r>
                  <a:rPr lang="en-US" sz="3200" b="1">
                    <a:solidFill>
                      <a:srgbClr val="FF0000"/>
                    </a:solidFill>
                  </a:rPr>
                  <a:t>3</a:t>
                </a:r>
                <a:endParaRPr lang="vi-VN">
                  <a:solidFill>
                    <a:srgbClr val="FF0000"/>
                  </a:solidFill>
                </a:endParaRPr>
              </a:p>
            </p:txBody>
          </p:sp>
          <p:sp>
            <p:nvSpPr>
              <p:cNvPr id="41" name="Rectangle 40"/>
              <p:cNvSpPr/>
              <p:nvPr/>
            </p:nvSpPr>
            <p:spPr>
              <a:xfrm>
                <a:off x="10411054" y="3416012"/>
                <a:ext cx="412292" cy="584775"/>
              </a:xfrm>
              <a:prstGeom prst="rect">
                <a:avLst/>
              </a:prstGeom>
            </p:spPr>
            <p:txBody>
              <a:bodyPr wrap="none">
                <a:spAutoFit/>
              </a:bodyPr>
              <a:lstStyle/>
              <a:p>
                <a:r>
                  <a:rPr lang="en-US" sz="3200" b="1">
                    <a:solidFill>
                      <a:srgbClr val="FF0000"/>
                    </a:solidFill>
                  </a:rPr>
                  <a:t>4</a:t>
                </a:r>
                <a:endParaRPr lang="vi-VN">
                  <a:solidFill>
                    <a:srgbClr val="FF0000"/>
                  </a:solidFill>
                </a:endParaRPr>
              </a:p>
            </p:txBody>
          </p:sp>
          <p:sp>
            <p:nvSpPr>
              <p:cNvPr id="42" name="Rectangle 41"/>
              <p:cNvSpPr/>
              <p:nvPr/>
            </p:nvSpPr>
            <p:spPr>
              <a:xfrm>
                <a:off x="3597504" y="3954993"/>
                <a:ext cx="412292" cy="584775"/>
              </a:xfrm>
              <a:prstGeom prst="rect">
                <a:avLst/>
              </a:prstGeom>
            </p:spPr>
            <p:txBody>
              <a:bodyPr wrap="none">
                <a:spAutoFit/>
              </a:bodyPr>
              <a:lstStyle/>
              <a:p>
                <a:r>
                  <a:rPr lang="en-US" sz="3200" b="1">
                    <a:solidFill>
                      <a:srgbClr val="FF0000"/>
                    </a:solidFill>
                  </a:rPr>
                  <a:t>5</a:t>
                </a:r>
                <a:endParaRPr lang="vi-VN">
                  <a:solidFill>
                    <a:srgbClr val="FF0000"/>
                  </a:solidFill>
                </a:endParaRPr>
              </a:p>
            </p:txBody>
          </p:sp>
        </p:grpSp>
      </p:grpSp>
      <p:sp>
        <p:nvSpPr>
          <p:cNvPr id="9" name="Rectangle 8"/>
          <p:cNvSpPr/>
          <p:nvPr/>
        </p:nvSpPr>
        <p:spPr>
          <a:xfrm>
            <a:off x="3334871" y="-1"/>
            <a:ext cx="6012925" cy="646331"/>
          </a:xfrm>
          <a:prstGeom prst="rect">
            <a:avLst/>
          </a:prstGeom>
          <a:solidFill>
            <a:schemeClr val="accent5"/>
          </a:solidFill>
          <a:ln>
            <a:solidFill>
              <a:schemeClr val="accent5"/>
            </a:solidFill>
          </a:ln>
        </p:spPr>
        <p:txBody>
          <a:bodyPr wrap="square">
            <a:spAutoFit/>
          </a:bodyPr>
          <a:lstStyle/>
          <a:p>
            <a:pPr lvl="0" algn="ctr"/>
            <a:r>
              <a:rPr lang="en-US" sz="3600" b="1">
                <a:solidFill>
                  <a:srgbClr val="FF0000"/>
                </a:solidFill>
              </a:rPr>
              <a:t>Choose the correct word.</a:t>
            </a:r>
          </a:p>
        </p:txBody>
      </p:sp>
    </p:spTree>
    <p:extLst>
      <p:ext uri="{BB962C8B-B14F-4D97-AF65-F5344CB8AC3E}">
        <p14:creationId xmlns:p14="http://schemas.microsoft.com/office/powerpoint/2010/main" val="332251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591" t="15192" r="2050" b="46099"/>
          <a:stretch/>
        </p:blipFill>
        <p:spPr>
          <a:xfrm>
            <a:off x="217849" y="2648282"/>
            <a:ext cx="11656535" cy="2613423"/>
          </a:xfrm>
          <a:prstGeom prst="rect">
            <a:avLst/>
          </a:prstGeom>
        </p:spPr>
      </p:pic>
      <p:sp>
        <p:nvSpPr>
          <p:cNvPr id="3" name="Rectangle 2"/>
          <p:cNvSpPr/>
          <p:nvPr/>
        </p:nvSpPr>
        <p:spPr>
          <a:xfrm>
            <a:off x="5918200" y="3022600"/>
            <a:ext cx="736600" cy="3810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Rectangle 31"/>
          <p:cNvSpPr/>
          <p:nvPr/>
        </p:nvSpPr>
        <p:spPr>
          <a:xfrm>
            <a:off x="3022600" y="3556000"/>
            <a:ext cx="1701800" cy="3810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Rectangle 32"/>
          <p:cNvSpPr/>
          <p:nvPr/>
        </p:nvSpPr>
        <p:spPr>
          <a:xfrm>
            <a:off x="6426200" y="3556000"/>
            <a:ext cx="1562100" cy="3810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Rectangle 33"/>
          <p:cNvSpPr/>
          <p:nvPr/>
        </p:nvSpPr>
        <p:spPr>
          <a:xfrm>
            <a:off x="9779000" y="3530600"/>
            <a:ext cx="1676400" cy="3810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Rectangle 34"/>
          <p:cNvSpPr/>
          <p:nvPr/>
        </p:nvSpPr>
        <p:spPr>
          <a:xfrm>
            <a:off x="3022600" y="4031193"/>
            <a:ext cx="1562100" cy="3810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ounded Rectangle 3"/>
          <p:cNvSpPr/>
          <p:nvPr/>
        </p:nvSpPr>
        <p:spPr>
          <a:xfrm>
            <a:off x="908966" y="460231"/>
            <a:ext cx="10274300" cy="1210280"/>
          </a:xfrm>
          <a:prstGeom prst="roundRect">
            <a:avLst/>
          </a:prstGeom>
          <a:solidFill>
            <a:schemeClr val="accent2"/>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accent5">
                    <a:lumMod val="10000"/>
                  </a:schemeClr>
                </a:solidFill>
              </a:rPr>
              <a:t>	   </a:t>
            </a:r>
            <a:endParaRPr lang="vi-VN" sz="3200">
              <a:solidFill>
                <a:schemeClr val="accent5">
                  <a:lumMod val="10000"/>
                </a:schemeClr>
              </a:solidFill>
            </a:endParaRPr>
          </a:p>
        </p:txBody>
      </p:sp>
      <p:sp>
        <p:nvSpPr>
          <p:cNvPr id="5" name="Rectangle 4"/>
          <p:cNvSpPr/>
          <p:nvPr/>
        </p:nvSpPr>
        <p:spPr>
          <a:xfrm>
            <a:off x="1175550" y="526762"/>
            <a:ext cx="10668000" cy="1077218"/>
          </a:xfrm>
          <a:prstGeom prst="rect">
            <a:avLst/>
          </a:prstGeom>
        </p:spPr>
        <p:txBody>
          <a:bodyPr wrap="square">
            <a:spAutoFit/>
          </a:bodyPr>
          <a:lstStyle/>
          <a:p>
            <a:r>
              <a:rPr lang="en-US" sz="3200" b="1">
                <a:solidFill>
                  <a:srgbClr val="FDFDFD">
                    <a:lumMod val="10000"/>
                  </a:srgbClr>
                </a:solidFill>
              </a:rPr>
              <a:t>elephant		zoo		climbing		counting</a:t>
            </a:r>
            <a:endParaRPr lang="vi-VN" sz="3200" b="1"/>
          </a:p>
          <a:p>
            <a:r>
              <a:rPr lang="en-US" sz="3200" b="1">
                <a:solidFill>
                  <a:srgbClr val="FDFDFD">
                    <a:lumMod val="10000"/>
                  </a:srgbClr>
                </a:solidFill>
              </a:rPr>
              <a:t>	peacock		swinging		parrot		</a:t>
            </a:r>
            <a:endParaRPr lang="vi-VN" b="1"/>
          </a:p>
        </p:txBody>
      </p:sp>
      <p:cxnSp>
        <p:nvCxnSpPr>
          <p:cNvPr id="8" name="Straight Connector 7"/>
          <p:cNvCxnSpPr/>
          <p:nvPr/>
        </p:nvCxnSpPr>
        <p:spPr>
          <a:xfrm flipV="1">
            <a:off x="3911600" y="862171"/>
            <a:ext cx="850900"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800600" y="1357471"/>
            <a:ext cx="1943100"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861050" y="862172"/>
            <a:ext cx="1631950"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175550" y="862173"/>
            <a:ext cx="18470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171700" y="1356042"/>
            <a:ext cx="1631950"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1">
            <a:extLst>
              <a:ext uri="{FF2B5EF4-FFF2-40B4-BE49-F238E27FC236}">
                <a16:creationId xmlns:a16="http://schemas.microsoft.com/office/drawing/2014/main" id="{02021F27-8AA1-6602-8990-40318683544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88300" y="4299465"/>
            <a:ext cx="3046041" cy="2702919"/>
          </a:xfrm>
          <a:prstGeom prst="rect">
            <a:avLst/>
          </a:prstGeom>
        </p:spPr>
      </p:pic>
      <p:pic>
        <p:nvPicPr>
          <p:cNvPr id="16" name="Picture 8">
            <a:extLst>
              <a:ext uri="{FF2B5EF4-FFF2-40B4-BE49-F238E27FC236}">
                <a16:creationId xmlns:a16="http://schemas.microsoft.com/office/drawing/2014/main" id="{5D640107-364E-00A9-16FD-FBF16993BE8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99738" y="5746343"/>
            <a:ext cx="2703992" cy="894429"/>
          </a:xfrm>
          <a:prstGeom prst="rect">
            <a:avLst/>
          </a:prstGeom>
        </p:spPr>
      </p:pic>
    </p:spTree>
    <p:extLst>
      <p:ext uri="{BB962C8B-B14F-4D97-AF65-F5344CB8AC3E}">
        <p14:creationId xmlns:p14="http://schemas.microsoft.com/office/powerpoint/2010/main" val="322887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0" nodeType="clickEffect">
                                  <p:stCondLst>
                                    <p:cond delay="0"/>
                                  </p:stCondLst>
                                  <p:childTnLst>
                                    <p:animEffect transition="out" filter="fade">
                                      <p:cBhvr>
                                        <p:cTn id="18" dur="1000"/>
                                        <p:tgtEl>
                                          <p:spTgt spid="32"/>
                                        </p:tgtEl>
                                      </p:cBhvr>
                                    </p:animEffect>
                                    <p:anim calcmode="lin" valueType="num">
                                      <p:cBhvr>
                                        <p:cTn id="19" dur="1000"/>
                                        <p:tgtEl>
                                          <p:spTgt spid="32"/>
                                        </p:tgtEl>
                                        <p:attrNameLst>
                                          <p:attrName>ppt_x</p:attrName>
                                        </p:attrNameLst>
                                      </p:cBhvr>
                                      <p:tavLst>
                                        <p:tav tm="0">
                                          <p:val>
                                            <p:strVal val="ppt_x"/>
                                          </p:val>
                                        </p:tav>
                                        <p:tav tm="100000">
                                          <p:val>
                                            <p:strVal val="ppt_x"/>
                                          </p:val>
                                        </p:tav>
                                      </p:tavLst>
                                    </p:anim>
                                    <p:anim calcmode="lin" valueType="num">
                                      <p:cBhvr>
                                        <p:cTn id="20" dur="1000"/>
                                        <p:tgtEl>
                                          <p:spTgt spid="32"/>
                                        </p:tgtEl>
                                        <p:attrNameLst>
                                          <p:attrName>ppt_y</p:attrName>
                                        </p:attrNameLst>
                                      </p:cBhvr>
                                      <p:tavLst>
                                        <p:tav tm="0">
                                          <p:val>
                                            <p:strVal val="ppt_y"/>
                                          </p:val>
                                        </p:tav>
                                        <p:tav tm="100000">
                                          <p:val>
                                            <p:strVal val="ppt_y+.1"/>
                                          </p:val>
                                        </p:tav>
                                      </p:tavLst>
                                    </p:anim>
                                    <p:set>
                                      <p:cBhvr>
                                        <p:cTn id="21"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breeze.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xit" presetSubtype="0" fill="hold" grpId="0" nodeType="clickEffect">
                                  <p:stCondLst>
                                    <p:cond delay="0"/>
                                  </p:stCondLst>
                                  <p:childTnLst>
                                    <p:animEffect transition="out" filter="fade">
                                      <p:cBhvr>
                                        <p:cTn id="30" dur="1000"/>
                                        <p:tgtEl>
                                          <p:spTgt spid="33"/>
                                        </p:tgtEl>
                                      </p:cBhvr>
                                    </p:animEffect>
                                    <p:anim calcmode="lin" valueType="num">
                                      <p:cBhvr>
                                        <p:cTn id="31" dur="1000"/>
                                        <p:tgtEl>
                                          <p:spTgt spid="33"/>
                                        </p:tgtEl>
                                        <p:attrNameLst>
                                          <p:attrName>ppt_x</p:attrName>
                                        </p:attrNameLst>
                                      </p:cBhvr>
                                      <p:tavLst>
                                        <p:tav tm="0">
                                          <p:val>
                                            <p:strVal val="ppt_x"/>
                                          </p:val>
                                        </p:tav>
                                        <p:tav tm="100000">
                                          <p:val>
                                            <p:strVal val="ppt_x"/>
                                          </p:val>
                                        </p:tav>
                                      </p:tavLst>
                                    </p:anim>
                                    <p:anim calcmode="lin" valueType="num">
                                      <p:cBhvr>
                                        <p:cTn id="32" dur="1000"/>
                                        <p:tgtEl>
                                          <p:spTgt spid="33"/>
                                        </p:tgtEl>
                                        <p:attrNameLst>
                                          <p:attrName>ppt_y</p:attrName>
                                        </p:attrNameLst>
                                      </p:cBhvr>
                                      <p:tavLst>
                                        <p:tav tm="0">
                                          <p:val>
                                            <p:strVal val="ppt_y"/>
                                          </p:val>
                                        </p:tav>
                                        <p:tav tm="100000">
                                          <p:val>
                                            <p:strVal val="ppt_y+.1"/>
                                          </p:val>
                                        </p:tav>
                                      </p:tavLst>
                                    </p:anim>
                                    <p:set>
                                      <p:cBhvr>
                                        <p:cTn id="33"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breez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xit" presetSubtype="0" fill="hold" grpId="0" nodeType="clickEffect">
                                  <p:stCondLst>
                                    <p:cond delay="0"/>
                                  </p:stCondLst>
                                  <p:childTnLst>
                                    <p:animEffect transition="out" filter="fade">
                                      <p:cBhvr>
                                        <p:cTn id="42" dur="1000"/>
                                        <p:tgtEl>
                                          <p:spTgt spid="34"/>
                                        </p:tgtEl>
                                      </p:cBhvr>
                                    </p:animEffect>
                                    <p:anim calcmode="lin" valueType="num">
                                      <p:cBhvr>
                                        <p:cTn id="43" dur="1000"/>
                                        <p:tgtEl>
                                          <p:spTgt spid="34"/>
                                        </p:tgtEl>
                                        <p:attrNameLst>
                                          <p:attrName>ppt_x</p:attrName>
                                        </p:attrNameLst>
                                      </p:cBhvr>
                                      <p:tavLst>
                                        <p:tav tm="0">
                                          <p:val>
                                            <p:strVal val="ppt_x"/>
                                          </p:val>
                                        </p:tav>
                                        <p:tav tm="100000">
                                          <p:val>
                                            <p:strVal val="ppt_x"/>
                                          </p:val>
                                        </p:tav>
                                      </p:tavLst>
                                    </p:anim>
                                    <p:anim calcmode="lin" valueType="num">
                                      <p:cBhvr>
                                        <p:cTn id="44" dur="1000"/>
                                        <p:tgtEl>
                                          <p:spTgt spid="34"/>
                                        </p:tgtEl>
                                        <p:attrNameLst>
                                          <p:attrName>ppt_y</p:attrName>
                                        </p:attrNameLst>
                                      </p:cBhvr>
                                      <p:tavLst>
                                        <p:tav tm="0">
                                          <p:val>
                                            <p:strVal val="ppt_y"/>
                                          </p:val>
                                        </p:tav>
                                        <p:tav tm="100000">
                                          <p:val>
                                            <p:strVal val="ppt_y+.1"/>
                                          </p:val>
                                        </p:tav>
                                      </p:tavLst>
                                    </p:anim>
                                    <p:set>
                                      <p:cBhvr>
                                        <p:cTn id="45"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breeze.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xit" presetSubtype="0" fill="hold" grpId="0" nodeType="clickEffect">
                                  <p:stCondLst>
                                    <p:cond delay="0"/>
                                  </p:stCondLst>
                                  <p:childTnLst>
                                    <p:animEffect transition="out" filter="fade">
                                      <p:cBhvr>
                                        <p:cTn id="54" dur="1000"/>
                                        <p:tgtEl>
                                          <p:spTgt spid="35"/>
                                        </p:tgtEl>
                                      </p:cBhvr>
                                    </p:animEffect>
                                    <p:anim calcmode="lin" valueType="num">
                                      <p:cBhvr>
                                        <p:cTn id="55" dur="1000"/>
                                        <p:tgtEl>
                                          <p:spTgt spid="35"/>
                                        </p:tgtEl>
                                        <p:attrNameLst>
                                          <p:attrName>ppt_x</p:attrName>
                                        </p:attrNameLst>
                                      </p:cBhvr>
                                      <p:tavLst>
                                        <p:tav tm="0">
                                          <p:val>
                                            <p:strVal val="ppt_x"/>
                                          </p:val>
                                        </p:tav>
                                        <p:tav tm="100000">
                                          <p:val>
                                            <p:strVal val="ppt_x"/>
                                          </p:val>
                                        </p:tav>
                                      </p:tavLst>
                                    </p:anim>
                                    <p:anim calcmode="lin" valueType="num">
                                      <p:cBhvr>
                                        <p:cTn id="56" dur="1000"/>
                                        <p:tgtEl>
                                          <p:spTgt spid="35"/>
                                        </p:tgtEl>
                                        <p:attrNameLst>
                                          <p:attrName>ppt_y</p:attrName>
                                        </p:attrNameLst>
                                      </p:cBhvr>
                                      <p:tavLst>
                                        <p:tav tm="0">
                                          <p:val>
                                            <p:strVal val="ppt_y"/>
                                          </p:val>
                                        </p:tav>
                                        <p:tav tm="100000">
                                          <p:val>
                                            <p:strVal val="ppt_y+.1"/>
                                          </p:val>
                                        </p:tav>
                                      </p:tavLst>
                                    </p:anim>
                                    <p:set>
                                      <p:cBhvr>
                                        <p:cTn id="57"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breeze.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ppt_w</p:attrName>
                                        </p:attrNameLst>
                                      </p:cBhvr>
                                      <p:tavLst>
                                        <p:tav tm="0">
                                          <p:val>
                                            <p:fltVal val="0"/>
                                          </p:val>
                                        </p:tav>
                                        <p:tav tm="100000">
                                          <p:val>
                                            <p:strVal val="#ppt_w"/>
                                          </p:val>
                                        </p:tav>
                                      </p:tavLst>
                                    </p:anim>
                                    <p:anim calcmode="lin" valueType="num">
                                      <p:cBhvr>
                                        <p:cTn id="68" dur="500" fill="hold"/>
                                        <p:tgtEl>
                                          <p:spTgt spid="15"/>
                                        </p:tgtEl>
                                        <p:attrNameLst>
                                          <p:attrName>ppt_h</p:attrName>
                                        </p:attrNameLst>
                                      </p:cBhvr>
                                      <p:tavLst>
                                        <p:tav tm="0">
                                          <p:val>
                                            <p:fltVal val="0"/>
                                          </p:val>
                                        </p:tav>
                                        <p:tav tm="100000">
                                          <p:val>
                                            <p:strVal val="#ppt_h"/>
                                          </p:val>
                                        </p:tav>
                                      </p:tavLst>
                                    </p:anim>
                                    <p:animEffect transition="in" filter="fade">
                                      <p:cBhvr>
                                        <p:cTn id="69" dur="500"/>
                                        <p:tgtEl>
                                          <p:spTgt spid="15"/>
                                        </p:tgtEl>
                                      </p:cBhvr>
                                    </p:animEffect>
                                  </p:childTnLst>
                                  <p:subTnLst>
                                    <p:audio>
                                      <p:cMediaNode>
                                        <p:cTn display="0" masterRel="sameClick">
                                          <p:stCondLst>
                                            <p:cond evt="begin" delay="0">
                                              <p:tn val="65"/>
                                            </p:cond>
                                          </p:stCondLst>
                                          <p:endCondLst>
                                            <p:cond evt="onStopAudio" delay="0">
                                              <p:tgtEl>
                                                <p:sldTgt/>
                                              </p:tgtEl>
                                            </p:cond>
                                          </p:endCondLst>
                                        </p:cTn>
                                        <p:tgtEl>
                                          <p:sndTgt r:embed="rId4" name="applause.wav"/>
                                        </p:tgtEl>
                                      </p:cMediaNode>
                                    </p:audio>
                                  </p:subTnLst>
                                </p:cTn>
                              </p:par>
                              <p:par>
                                <p:cTn id="70" presetID="53" presetClass="entr" presetSubtype="16" fill="hold" nodeType="with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p:cTn id="72" dur="500" fill="hold"/>
                                        <p:tgtEl>
                                          <p:spTgt spid="16"/>
                                        </p:tgtEl>
                                        <p:attrNameLst>
                                          <p:attrName>ppt_w</p:attrName>
                                        </p:attrNameLst>
                                      </p:cBhvr>
                                      <p:tavLst>
                                        <p:tav tm="0">
                                          <p:val>
                                            <p:fltVal val="0"/>
                                          </p:val>
                                        </p:tav>
                                        <p:tav tm="100000">
                                          <p:val>
                                            <p:strVal val="#ppt_w"/>
                                          </p:val>
                                        </p:tav>
                                      </p:tavLst>
                                    </p:anim>
                                    <p:anim calcmode="lin" valueType="num">
                                      <p:cBhvr>
                                        <p:cTn id="73" dur="500" fill="hold"/>
                                        <p:tgtEl>
                                          <p:spTgt spid="16"/>
                                        </p:tgtEl>
                                        <p:attrNameLst>
                                          <p:attrName>ppt_h</p:attrName>
                                        </p:attrNameLst>
                                      </p:cBhvr>
                                      <p:tavLst>
                                        <p:tav tm="0">
                                          <p:val>
                                            <p:fltVal val="0"/>
                                          </p:val>
                                        </p:tav>
                                        <p:tav tm="100000">
                                          <p:val>
                                            <p:strVal val="#ppt_h"/>
                                          </p:val>
                                        </p:tav>
                                      </p:tavLst>
                                    </p:anim>
                                    <p:animEffect transition="in" filter="fade">
                                      <p:cBhvr>
                                        <p:cTn id="74" dur="500"/>
                                        <p:tgtEl>
                                          <p:spTgt spid="16"/>
                                        </p:tgtEl>
                                      </p:cBhvr>
                                    </p:animEffect>
                                  </p:childTnLst>
                                  <p:subTnLst>
                                    <p:audio>
                                      <p:cMediaNode>
                                        <p:cTn display="0" masterRel="sameClick">
                                          <p:stCondLst>
                                            <p:cond evt="begin" delay="0">
                                              <p:tn val="7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2" grpId="0" animBg="1"/>
      <p:bldP spid="33" grpId="0" animBg="1"/>
      <p:bldP spid="34" grpId="0" animBg="1"/>
      <p:bldP spid="3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ver The Rainbow by Slidesgo">
  <a:themeElements>
    <a:clrScheme name="Simple Light">
      <a:dk1>
        <a:srgbClr val="A578DA"/>
      </a:dk1>
      <a:lt1>
        <a:srgbClr val="FFDEDE"/>
      </a:lt1>
      <a:dk2>
        <a:srgbClr val="FE6761"/>
      </a:dk2>
      <a:lt2>
        <a:srgbClr val="FEA667"/>
      </a:lt2>
      <a:accent1>
        <a:srgbClr val="FCC552"/>
      </a:accent1>
      <a:accent2>
        <a:srgbClr val="52CFDD"/>
      </a:accent2>
      <a:accent3>
        <a:srgbClr val="82B3E8"/>
      </a:accent3>
      <a:accent4>
        <a:srgbClr val="98D1A1"/>
      </a:accent4>
      <a:accent5>
        <a:srgbClr val="FFFFFF"/>
      </a:accent5>
      <a:accent6>
        <a:srgbClr val="FFFFFF"/>
      </a:accent6>
      <a:hlink>
        <a:srgbClr val="A578D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ver The Rainbow by Slidesgo">
  <a:themeElements>
    <a:clrScheme name="Simple Light">
      <a:dk1>
        <a:srgbClr val="A578DA"/>
      </a:dk1>
      <a:lt1>
        <a:srgbClr val="FFDEDE"/>
      </a:lt1>
      <a:dk2>
        <a:srgbClr val="FE6761"/>
      </a:dk2>
      <a:lt2>
        <a:srgbClr val="FEA667"/>
      </a:lt2>
      <a:accent1>
        <a:srgbClr val="FCC552"/>
      </a:accent1>
      <a:accent2>
        <a:srgbClr val="52CFDD"/>
      </a:accent2>
      <a:accent3>
        <a:srgbClr val="82B3E8"/>
      </a:accent3>
      <a:accent4>
        <a:srgbClr val="98D1A1"/>
      </a:accent4>
      <a:accent5>
        <a:srgbClr val="FFFFFF"/>
      </a:accent5>
      <a:accent6>
        <a:srgbClr val="FFFFFF"/>
      </a:accent6>
      <a:hlink>
        <a:srgbClr val="A578D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TotalTime>
  <Words>804</Words>
  <Application>Microsoft Office PowerPoint</Application>
  <PresentationFormat>Widescreen</PresentationFormat>
  <Paragraphs>95</Paragraphs>
  <Slides>26</Slides>
  <Notes>23</Notes>
  <HiddenSlides>0</HiddenSlides>
  <MMClips>8</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26</vt:i4>
      </vt:variant>
    </vt:vector>
  </HeadingPairs>
  <TitlesOfParts>
    <vt:vector size="46" baseType="lpstr">
      <vt:lpstr>Hind</vt:lpstr>
      <vt:lpstr>Calibri</vt:lpstr>
      <vt:lpstr>等线</vt:lpstr>
      <vt:lpstr>Antic</vt:lpstr>
      <vt:lpstr>Fira Sans Extra Condensed Medium</vt:lpstr>
      <vt:lpstr>Montserrat</vt:lpstr>
      <vt:lpstr>MV Boli</vt:lpstr>
      <vt:lpstr>Arial</vt:lpstr>
      <vt:lpstr>Neucha</vt:lpstr>
      <vt:lpstr>Comic Sans MS</vt:lpstr>
      <vt:lpstr>Barlow</vt:lpstr>
      <vt:lpstr>Courier New</vt:lpstr>
      <vt:lpstr>Castellar</vt:lpstr>
      <vt:lpstr>Microsoft Tai Le</vt:lpstr>
      <vt:lpstr>Arial Black</vt:lpstr>
      <vt:lpstr>Office 主题​​</vt:lpstr>
      <vt:lpstr>Lawn and Garden Month by Slidesgo</vt:lpstr>
      <vt:lpstr>1_Over The Rainbow by Slidesgo</vt:lpstr>
      <vt:lpstr>1_Office 主题​​</vt:lpstr>
      <vt:lpstr>Over The Rainbow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dc:title>
  <dc:creator/>
  <cp:lastModifiedBy>Windy Lan Anh</cp:lastModifiedBy>
  <cp:revision>102</cp:revision>
  <dcterms:created xsi:type="dcterms:W3CDTF">2018-08-27T08:57:00Z</dcterms:created>
  <dcterms:modified xsi:type="dcterms:W3CDTF">2022-05-27T09:05:07Z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