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x-wav"/>
  <Override PartName="/ppt/media/media1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3.wav" ContentType="audio/x-wav"/>
  <Override PartName="/ppt/media/audio4.wav" ContentType="audio/x-wav"/>
  <Override PartName="/ppt/notesSlides/notesSlide5.xml" ContentType="application/vnd.openxmlformats-officedocument.presentationml.notesSlide+xml"/>
  <Override PartName="/ppt/media/audio5.wav" ContentType="audio/x-wav"/>
  <Override PartName="/ppt/media/audio6.wav" ContentType="audio/x-wav"/>
  <Override PartName="/ppt/notesSlides/notesSlide6.xml" ContentType="application/vnd.openxmlformats-officedocument.presentationml.notesSlide+xml"/>
  <Override PartName="/ppt/media/media2.wav" ContentType="audio/x-wav"/>
  <Override PartName="/ppt/media/media3.wav" ContentType="audio/x-wav"/>
  <Override PartName="/ppt/media/media4.wav" ContentType="audio/x-wav"/>
  <Override PartName="/ppt/media/media5.wav" ContentType="audio/x-wav"/>
  <Override PartName="/ppt/media/media6.wav" ContentType="audio/x-wav"/>
  <Override PartName="/ppt/media/media7.wav" ContentType="audio/x-wav"/>
  <Override PartName="/ppt/media/media8.wav" ContentType="audio/x-wav"/>
  <Override PartName="/ppt/media/media9.wav" ContentType="audio/x-wav"/>
  <Override PartName="/ppt/media/audio7.wav" ContentType="audio/x-wav"/>
  <Override PartName="/ppt/media/media10.wav" ContentType="audio/x-wav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media11.wav" ContentType="audio/x-wav"/>
  <Override PartName="/ppt/media/audio9.wav" ContentType="audio/x-wav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media/media12.wav" ContentType="audio/x-wav"/>
  <Override PartName="/ppt/notesSlides/notesSlide17.xml" ContentType="application/vnd.openxmlformats-officedocument.presentationml.notesSlide+xml"/>
  <Override PartName="/ppt/media/media13.wav" ContentType="audio/x-wav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7" r:id="rId2"/>
    <p:sldId id="289" r:id="rId3"/>
    <p:sldId id="378" r:id="rId4"/>
    <p:sldId id="433" r:id="rId5"/>
    <p:sldId id="339" r:id="rId6"/>
    <p:sldId id="340" r:id="rId7"/>
    <p:sldId id="341" r:id="rId8"/>
    <p:sldId id="369" r:id="rId9"/>
    <p:sldId id="400" r:id="rId10"/>
    <p:sldId id="401" r:id="rId11"/>
    <p:sldId id="375" r:id="rId12"/>
    <p:sldId id="398" r:id="rId13"/>
    <p:sldId id="402" r:id="rId14"/>
    <p:sldId id="403" r:id="rId15"/>
    <p:sldId id="404" r:id="rId16"/>
    <p:sldId id="381" r:id="rId17"/>
    <p:sldId id="415" r:id="rId18"/>
    <p:sldId id="370" r:id="rId19"/>
    <p:sldId id="349" r:id="rId20"/>
    <p:sldId id="342" r:id="rId21"/>
    <p:sldId id="392" r:id="rId22"/>
    <p:sldId id="389" r:id="rId23"/>
    <p:sldId id="390" r:id="rId24"/>
    <p:sldId id="391" r:id="rId25"/>
    <p:sldId id="343" r:id="rId26"/>
    <p:sldId id="361" r:id="rId27"/>
    <p:sldId id="406" r:id="rId28"/>
    <p:sldId id="409" r:id="rId29"/>
    <p:sldId id="410" r:id="rId30"/>
    <p:sldId id="417" r:id="rId31"/>
    <p:sldId id="418" r:id="rId32"/>
    <p:sldId id="419" r:id="rId33"/>
    <p:sldId id="420" r:id="rId34"/>
    <p:sldId id="421" r:id="rId35"/>
    <p:sldId id="422" r:id="rId36"/>
    <p:sldId id="423" r:id="rId37"/>
    <p:sldId id="424" r:id="rId38"/>
    <p:sldId id="414" r:id="rId39"/>
    <p:sldId id="344" r:id="rId40"/>
    <p:sldId id="371" r:id="rId41"/>
    <p:sldId id="372" r:id="rId42"/>
    <p:sldId id="335" r:id="rId43"/>
    <p:sldId id="394" r:id="rId44"/>
    <p:sldId id="393" r:id="rId45"/>
    <p:sldId id="345" r:id="rId46"/>
    <p:sldId id="432" r:id="rId47"/>
    <p:sldId id="383" r:id="rId48"/>
    <p:sldId id="431" r:id="rId49"/>
    <p:sldId id="428" r:id="rId50"/>
    <p:sldId id="385" r:id="rId51"/>
    <p:sldId id="288" r:id="rId52"/>
    <p:sldId id="434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99"/>
    <a:srgbClr val="FFFF99"/>
    <a:srgbClr val="CF94D0"/>
    <a:srgbClr val="FF7C80"/>
    <a:srgbClr val="F0926C"/>
    <a:srgbClr val="D19AD2"/>
    <a:srgbClr val="FF99CC"/>
    <a:srgbClr val="5CBC7A"/>
    <a:srgbClr val="66CCFF"/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05" autoAdjust="0"/>
    <p:restoredTop sz="93594" autoAdjust="0"/>
  </p:normalViewPr>
  <p:slideViewPr>
    <p:cSldViewPr>
      <p:cViewPr varScale="1">
        <p:scale>
          <a:sx n="81" d="100"/>
          <a:sy n="81" d="100"/>
        </p:scale>
        <p:origin x="840" y="53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C23510-1445-4F69-9AA9-33B7FE29F92D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BE6D2-FE12-4B24-B230-8FE3873E4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721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Facebook : Bùi</a:t>
            </a:r>
            <a:r>
              <a:rPr lang="en-US" baseline="0"/>
              <a:t> Liễu  </a:t>
            </a:r>
          </a:p>
          <a:p>
            <a:r>
              <a:rPr lang="en-US" baseline="0"/>
              <a:t>Mobile phone: 0968142780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6530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Facebook : Bùi</a:t>
            </a:r>
            <a:r>
              <a:rPr lang="en-US" baseline="0"/>
              <a:t> Liễu  </a:t>
            </a:r>
          </a:p>
          <a:p>
            <a:r>
              <a:rPr lang="en-US" baseline="0"/>
              <a:t>Mobile phone: 0968142780</a:t>
            </a:r>
            <a:endParaRPr lang="en-US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7738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Facebook : Bùi</a:t>
            </a:r>
            <a:r>
              <a:rPr lang="en-US" baseline="0"/>
              <a:t> Liễu  </a:t>
            </a:r>
          </a:p>
          <a:p>
            <a:r>
              <a:rPr lang="en-US" baseline="0"/>
              <a:t>Mobile phone: 0968142780</a:t>
            </a:r>
            <a:endParaRPr lang="en-US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7992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Facebook : Bùi</a:t>
            </a:r>
            <a:r>
              <a:rPr lang="en-US" baseline="0"/>
              <a:t> Liễu  </a:t>
            </a:r>
          </a:p>
          <a:p>
            <a:r>
              <a:rPr lang="en-US" baseline="0"/>
              <a:t>Mobile phone: 0968142780</a:t>
            </a:r>
            <a:endParaRPr lang="en-US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8255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Facebook : Bùi</a:t>
            </a:r>
            <a:r>
              <a:rPr lang="en-US" baseline="0"/>
              <a:t> Liễu  </a:t>
            </a:r>
          </a:p>
          <a:p>
            <a:r>
              <a:rPr lang="en-US" baseline="0"/>
              <a:t>Mobile phone: 0968142780</a:t>
            </a:r>
            <a:endParaRPr lang="en-US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7850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Facebook : Bùi</a:t>
            </a:r>
            <a:r>
              <a:rPr lang="en-US" baseline="0"/>
              <a:t> Liễu  </a:t>
            </a:r>
          </a:p>
          <a:p>
            <a:r>
              <a:rPr lang="en-US" baseline="0"/>
              <a:t>Mobile phone: 0968142780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3239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Facebook : Bùi</a:t>
            </a:r>
            <a:r>
              <a:rPr lang="en-US" baseline="0"/>
              <a:t> Liễu  </a:t>
            </a:r>
          </a:p>
          <a:p>
            <a:r>
              <a:rPr lang="en-US" baseline="0"/>
              <a:t>Mobile phone: 0968142780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3125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Facebook : Bùi</a:t>
            </a:r>
            <a:r>
              <a:rPr lang="en-US" baseline="0"/>
              <a:t> Liễu  </a:t>
            </a:r>
          </a:p>
          <a:p>
            <a:r>
              <a:rPr lang="en-US" baseline="0"/>
              <a:t>Mobile phone: 0968142780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3533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Facebook : Bùi</a:t>
            </a:r>
            <a:r>
              <a:rPr lang="en-US" baseline="0"/>
              <a:t> Liễu  </a:t>
            </a:r>
          </a:p>
          <a:p>
            <a:r>
              <a:rPr lang="en-US" baseline="0"/>
              <a:t>Mobile phone: 0968142780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7044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Facebook : Bùi</a:t>
            </a:r>
            <a:r>
              <a:rPr lang="en-US" baseline="0"/>
              <a:t> Liễu  </a:t>
            </a:r>
          </a:p>
          <a:p>
            <a:r>
              <a:rPr lang="en-US" baseline="0"/>
              <a:t>Mobile phone: 0968142780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4986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Facebook : Bùi</a:t>
            </a:r>
            <a:r>
              <a:rPr lang="en-US" baseline="0"/>
              <a:t> Liễu  </a:t>
            </a:r>
          </a:p>
          <a:p>
            <a:r>
              <a:rPr lang="en-US" baseline="0"/>
              <a:t>0968142780</a:t>
            </a:r>
            <a:endParaRPr lang="en-US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4468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Facebook : Bùi</a:t>
            </a:r>
            <a:r>
              <a:rPr lang="en-US" baseline="0"/>
              <a:t> Liễu  </a:t>
            </a:r>
          </a:p>
          <a:p>
            <a:r>
              <a:rPr lang="en-US" baseline="0"/>
              <a:t>Mobile phone: 0968142780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8632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Facebook : Bùi</a:t>
            </a:r>
            <a:r>
              <a:rPr lang="en-US" baseline="0"/>
              <a:t> Liễu  </a:t>
            </a:r>
          </a:p>
          <a:p>
            <a:r>
              <a:rPr lang="en-US" baseline="0"/>
              <a:t>0968142780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074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Facebook : Bùi</a:t>
            </a:r>
            <a:r>
              <a:rPr lang="en-US" baseline="0"/>
              <a:t> Liễu  </a:t>
            </a:r>
          </a:p>
          <a:p>
            <a:r>
              <a:rPr lang="en-US" baseline="0"/>
              <a:t>Mobile phone: 0968142780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3122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Facebook : Bùi</a:t>
            </a:r>
            <a:r>
              <a:rPr lang="en-US" baseline="0"/>
              <a:t> Liễu  </a:t>
            </a:r>
          </a:p>
          <a:p>
            <a:r>
              <a:rPr lang="en-US" baseline="0"/>
              <a:t>Mobile phone: 0968142780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5385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Facebook : Bùi</a:t>
            </a:r>
            <a:r>
              <a:rPr lang="en-US" baseline="0"/>
              <a:t> Liễu  </a:t>
            </a:r>
          </a:p>
          <a:p>
            <a:r>
              <a:rPr lang="en-US" baseline="0"/>
              <a:t>Mobile phone: 0968142780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2917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Facebook : Bùi</a:t>
            </a:r>
            <a:r>
              <a:rPr lang="en-US" baseline="0"/>
              <a:t> Liễu  </a:t>
            </a:r>
          </a:p>
          <a:p>
            <a:r>
              <a:rPr lang="en-US" baseline="0"/>
              <a:t>Mobile phone: 0968142780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662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Facebook : Bùi</a:t>
            </a:r>
            <a:r>
              <a:rPr lang="en-US" baseline="0"/>
              <a:t> Liễu  </a:t>
            </a:r>
          </a:p>
          <a:p>
            <a:r>
              <a:rPr lang="en-US" baseline="0"/>
              <a:t>Mobile phone: 0968142780</a:t>
            </a:r>
            <a:endParaRPr lang="en-US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5268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Facebook : Bùi</a:t>
            </a:r>
            <a:r>
              <a:rPr lang="en-US" baseline="0"/>
              <a:t> Liễu  </a:t>
            </a:r>
          </a:p>
          <a:p>
            <a:r>
              <a:rPr lang="en-US" baseline="0"/>
              <a:t>Mobile phone: 0968142780</a:t>
            </a:r>
            <a:endParaRPr lang="en-US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8690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Facebook : Bùi</a:t>
            </a:r>
            <a:r>
              <a:rPr lang="en-US" baseline="0"/>
              <a:t> Liễu  </a:t>
            </a:r>
          </a:p>
          <a:p>
            <a:r>
              <a:rPr lang="en-US" baseline="0"/>
              <a:t>Mobile phone: 0968142780</a:t>
            </a:r>
            <a:endParaRPr lang="en-US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355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3886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1.png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6.png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23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microsoft.com/office/2007/relationships/media" Target="../media/media2.wav"/><Relationship Id="rId18" Type="http://schemas.openxmlformats.org/officeDocument/2006/relationships/image" Target="../media/image26.png"/><Relationship Id="rId26" Type="http://schemas.openxmlformats.org/officeDocument/2006/relationships/image" Target="../media/image18.png"/><Relationship Id="rId3" Type="http://schemas.microsoft.com/office/2007/relationships/media" Target="../media/media7.wav"/><Relationship Id="rId21" Type="http://schemas.openxmlformats.org/officeDocument/2006/relationships/image" Target="../media/image17.png"/><Relationship Id="rId7" Type="http://schemas.microsoft.com/office/2007/relationships/media" Target="../media/media4.wav"/><Relationship Id="rId12" Type="http://schemas.openxmlformats.org/officeDocument/2006/relationships/audio" Target="../media/media3.wav"/><Relationship Id="rId17" Type="http://schemas.openxmlformats.org/officeDocument/2006/relationships/image" Target="../media/image25.png"/><Relationship Id="rId25" Type="http://schemas.openxmlformats.org/officeDocument/2006/relationships/image" Target="../media/image28.png"/><Relationship Id="rId2" Type="http://schemas.openxmlformats.org/officeDocument/2006/relationships/audio" Target="../media/media8.wav"/><Relationship Id="rId16" Type="http://schemas.openxmlformats.org/officeDocument/2006/relationships/image" Target="../media/image24.png"/><Relationship Id="rId20" Type="http://schemas.microsoft.com/office/2007/relationships/hdphoto" Target="../media/hdphoto1.wdp"/><Relationship Id="rId1" Type="http://schemas.microsoft.com/office/2007/relationships/media" Target="../media/media8.wav"/><Relationship Id="rId6" Type="http://schemas.openxmlformats.org/officeDocument/2006/relationships/audio" Target="../media/media6.wav"/><Relationship Id="rId11" Type="http://schemas.microsoft.com/office/2007/relationships/media" Target="../media/media3.wav"/><Relationship Id="rId24" Type="http://schemas.microsoft.com/office/2007/relationships/hdphoto" Target="../media/hdphoto4.wdp"/><Relationship Id="rId5" Type="http://schemas.microsoft.com/office/2007/relationships/media" Target="../media/media6.wav"/><Relationship Id="rId15" Type="http://schemas.openxmlformats.org/officeDocument/2006/relationships/slideLayout" Target="../slideLayouts/slideLayout12.xml"/><Relationship Id="rId23" Type="http://schemas.openxmlformats.org/officeDocument/2006/relationships/image" Target="../media/image27.png"/><Relationship Id="rId28" Type="http://schemas.openxmlformats.org/officeDocument/2006/relationships/image" Target="../media/image16.png"/><Relationship Id="rId10" Type="http://schemas.openxmlformats.org/officeDocument/2006/relationships/audio" Target="../media/media5.wav"/><Relationship Id="rId19" Type="http://schemas.openxmlformats.org/officeDocument/2006/relationships/image" Target="../media/image15.png"/><Relationship Id="rId4" Type="http://schemas.openxmlformats.org/officeDocument/2006/relationships/audio" Target="../media/media7.wav"/><Relationship Id="rId9" Type="http://schemas.microsoft.com/office/2007/relationships/media" Target="../media/media5.wav"/><Relationship Id="rId14" Type="http://schemas.openxmlformats.org/officeDocument/2006/relationships/audio" Target="../media/media2.wav"/><Relationship Id="rId22" Type="http://schemas.microsoft.com/office/2007/relationships/hdphoto" Target="../media/hdphoto2.wdp"/><Relationship Id="rId27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microsoft.com/office/2007/relationships/media" Target="../media/media8.wav"/><Relationship Id="rId3" Type="http://schemas.microsoft.com/office/2007/relationships/media" Target="../media/media3.wav"/><Relationship Id="rId7" Type="http://schemas.microsoft.com/office/2007/relationships/media" Target="../media/media5.wav"/><Relationship Id="rId12" Type="http://schemas.openxmlformats.org/officeDocument/2006/relationships/audio" Target="../media/media7.wav"/><Relationship Id="rId2" Type="http://schemas.openxmlformats.org/officeDocument/2006/relationships/audio" Target="../media/media2.wav"/><Relationship Id="rId16" Type="http://schemas.openxmlformats.org/officeDocument/2006/relationships/image" Target="../media/image16.png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microsoft.com/office/2007/relationships/media" Target="../media/media7.wav"/><Relationship Id="rId5" Type="http://schemas.microsoft.com/office/2007/relationships/media" Target="../media/media4.wav"/><Relationship Id="rId15" Type="http://schemas.openxmlformats.org/officeDocument/2006/relationships/slideLayout" Target="../slideLayouts/slideLayout12.xml"/><Relationship Id="rId10" Type="http://schemas.openxmlformats.org/officeDocument/2006/relationships/audio" Target="../media/media6.wav"/><Relationship Id="rId4" Type="http://schemas.openxmlformats.org/officeDocument/2006/relationships/audio" Target="../media/media3.wav"/><Relationship Id="rId9" Type="http://schemas.microsoft.com/office/2007/relationships/media" Target="../media/media6.wav"/><Relationship Id="rId14" Type="http://schemas.openxmlformats.org/officeDocument/2006/relationships/audio" Target="../media/media8.wav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microsoft.com/office/2007/relationships/media" Target="../media/media9.wav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32.png"/><Relationship Id="rId5" Type="http://schemas.openxmlformats.org/officeDocument/2006/relationships/audio" Target="../media/audio8.wav"/><Relationship Id="rId4" Type="http://schemas.openxmlformats.org/officeDocument/2006/relationships/notesSlide" Target="../notesSlides/notesSlide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36.png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36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42.png"/><Relationship Id="rId4" Type="http://schemas.openxmlformats.org/officeDocument/2006/relationships/image" Target="../media/image34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42.png"/><Relationship Id="rId4" Type="http://schemas.openxmlformats.org/officeDocument/2006/relationships/image" Target="../media/image3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42.png"/><Relationship Id="rId4" Type="http://schemas.openxmlformats.org/officeDocument/2006/relationships/image" Target="../media/image34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36.png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42.png"/><Relationship Id="rId4" Type="http://schemas.openxmlformats.org/officeDocument/2006/relationships/image" Target="../media/image34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36.png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42.png"/><Relationship Id="rId4" Type="http://schemas.openxmlformats.org/officeDocument/2006/relationships/image" Target="../media/image34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36.png"/><Relationship Id="rId4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7.wav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54.png"/><Relationship Id="rId4" Type="http://schemas.openxmlformats.org/officeDocument/2006/relationships/image" Target="../media/image53.jpg"/><Relationship Id="rId9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0.png"/><Relationship Id="rId2" Type="http://schemas.microsoft.com/office/2007/relationships/media" Target="../media/media11.wav"/><Relationship Id="rId1" Type="http://schemas.openxmlformats.org/officeDocument/2006/relationships/audio" Target="NULL" TargetMode="External"/><Relationship Id="rId6" Type="http://schemas.openxmlformats.org/officeDocument/2006/relationships/image" Target="../media/image59.png"/><Relationship Id="rId5" Type="http://schemas.openxmlformats.org/officeDocument/2006/relationships/audio" Target="../media/audio7.wav"/><Relationship Id="rId4" Type="http://schemas.openxmlformats.org/officeDocument/2006/relationships/audio" Target="../media/audio9.wav"/><Relationship Id="rId9" Type="http://schemas.openxmlformats.org/officeDocument/2006/relationships/image" Target="../media/image1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3.png"/><Relationship Id="rId2" Type="http://schemas.microsoft.com/office/2007/relationships/media" Target="../media/media11.wav"/><Relationship Id="rId1" Type="http://schemas.openxmlformats.org/officeDocument/2006/relationships/audio" Target="NULL" TargetMode="External"/><Relationship Id="rId6" Type="http://schemas.openxmlformats.org/officeDocument/2006/relationships/image" Target="../media/image62.png"/><Relationship Id="rId5" Type="http://schemas.openxmlformats.org/officeDocument/2006/relationships/audio" Target="../media/audio9.wav"/><Relationship Id="rId4" Type="http://schemas.openxmlformats.org/officeDocument/2006/relationships/audio" Target="../media/audio7.wav"/><Relationship Id="rId9" Type="http://schemas.openxmlformats.org/officeDocument/2006/relationships/image" Target="../media/image1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2.wav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66.png"/><Relationship Id="rId4" Type="http://schemas.openxmlformats.org/officeDocument/2006/relationships/notesSlide" Target="../notesSlides/notesSlide1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11.png"/><Relationship Id="rId5" Type="http://schemas.openxmlformats.org/officeDocument/2006/relationships/image" Target="../media/image66.png"/><Relationship Id="rId4" Type="http://schemas.openxmlformats.org/officeDocument/2006/relationships/notesSlide" Target="../notesSlides/notesSlide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microsoft.com/office/2007/relationships/media" Target="../media/media2.wav"/><Relationship Id="rId18" Type="http://schemas.openxmlformats.org/officeDocument/2006/relationships/image" Target="../media/image26.png"/><Relationship Id="rId26" Type="http://schemas.openxmlformats.org/officeDocument/2006/relationships/image" Target="../media/image18.png"/><Relationship Id="rId3" Type="http://schemas.microsoft.com/office/2007/relationships/media" Target="../media/media7.wav"/><Relationship Id="rId21" Type="http://schemas.openxmlformats.org/officeDocument/2006/relationships/image" Target="../media/image17.png"/><Relationship Id="rId7" Type="http://schemas.microsoft.com/office/2007/relationships/media" Target="../media/media4.wav"/><Relationship Id="rId12" Type="http://schemas.openxmlformats.org/officeDocument/2006/relationships/audio" Target="../media/media3.wav"/><Relationship Id="rId17" Type="http://schemas.openxmlformats.org/officeDocument/2006/relationships/image" Target="../media/image25.png"/><Relationship Id="rId25" Type="http://schemas.openxmlformats.org/officeDocument/2006/relationships/image" Target="../media/image28.png"/><Relationship Id="rId2" Type="http://schemas.openxmlformats.org/officeDocument/2006/relationships/audio" Target="../media/media8.wav"/><Relationship Id="rId16" Type="http://schemas.openxmlformats.org/officeDocument/2006/relationships/image" Target="../media/image24.png"/><Relationship Id="rId20" Type="http://schemas.microsoft.com/office/2007/relationships/hdphoto" Target="../media/hdphoto1.wdp"/><Relationship Id="rId1" Type="http://schemas.microsoft.com/office/2007/relationships/media" Target="../media/media8.wav"/><Relationship Id="rId6" Type="http://schemas.openxmlformats.org/officeDocument/2006/relationships/audio" Target="../media/media6.wav"/><Relationship Id="rId11" Type="http://schemas.microsoft.com/office/2007/relationships/media" Target="../media/media3.wav"/><Relationship Id="rId24" Type="http://schemas.microsoft.com/office/2007/relationships/hdphoto" Target="../media/hdphoto4.wdp"/><Relationship Id="rId5" Type="http://schemas.microsoft.com/office/2007/relationships/media" Target="../media/media6.wav"/><Relationship Id="rId15" Type="http://schemas.openxmlformats.org/officeDocument/2006/relationships/slideLayout" Target="../slideLayouts/slideLayout12.xml"/><Relationship Id="rId23" Type="http://schemas.openxmlformats.org/officeDocument/2006/relationships/image" Target="../media/image27.png"/><Relationship Id="rId28" Type="http://schemas.openxmlformats.org/officeDocument/2006/relationships/image" Target="../media/image16.png"/><Relationship Id="rId10" Type="http://schemas.openxmlformats.org/officeDocument/2006/relationships/audio" Target="../media/media5.wav"/><Relationship Id="rId19" Type="http://schemas.openxmlformats.org/officeDocument/2006/relationships/image" Target="../media/image15.png"/><Relationship Id="rId4" Type="http://schemas.openxmlformats.org/officeDocument/2006/relationships/audio" Target="../media/media7.wav"/><Relationship Id="rId9" Type="http://schemas.microsoft.com/office/2007/relationships/media" Target="../media/media5.wav"/><Relationship Id="rId14" Type="http://schemas.openxmlformats.org/officeDocument/2006/relationships/audio" Target="../media/media2.wav"/><Relationship Id="rId22" Type="http://schemas.microsoft.com/office/2007/relationships/hdphoto" Target="../media/hdphoto2.wdp"/><Relationship Id="rId27" Type="http://schemas.openxmlformats.org/officeDocument/2006/relationships/image" Target="../media/image19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0.wav"/><Relationship Id="rId4" Type="http://schemas.openxmlformats.org/officeDocument/2006/relationships/image" Target="../media/image68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audio" Target="../media/audio4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audio" Target="../media/audio6.wav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/>
          <p:cNvSpPr txBox="1"/>
          <p:nvPr/>
        </p:nvSpPr>
        <p:spPr>
          <a:xfrm>
            <a:off x="648898" y="2626202"/>
            <a:ext cx="1596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Forte" panose="03060902040502070203" pitchFamily="66" charset="0"/>
              </a:rPr>
              <a:t>Unit</a:t>
            </a:r>
          </a:p>
        </p:txBody>
      </p:sp>
      <p:sp>
        <p:nvSpPr>
          <p:cNvPr id="17" name="Bùi Liễu 0968142780"/>
          <p:cNvSpPr txBox="1"/>
          <p:nvPr/>
        </p:nvSpPr>
        <p:spPr>
          <a:xfrm>
            <a:off x="1724430" y="1311925"/>
            <a:ext cx="9695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latin typeface="Forte" panose="03060902040502070203" pitchFamily="66" charset="0"/>
              </a:rPr>
              <a:t>Monday, October 10</a:t>
            </a:r>
            <a:r>
              <a:rPr lang="en-US" sz="5400" baseline="30000">
                <a:latin typeface="Forte" panose="03060902040502070203" pitchFamily="66" charset="0"/>
              </a:rPr>
              <a:t>th</a:t>
            </a:r>
            <a:r>
              <a:rPr lang="en-US" sz="5400">
                <a:latin typeface="Forte" panose="03060902040502070203" pitchFamily="66" charset="0"/>
              </a:rPr>
              <a:t> 2022</a:t>
            </a:r>
            <a:endParaRPr lang="en-US" sz="5400" dirty="0">
              <a:latin typeface="Forte" panose="03060902040502070203" pitchFamily="66" charset="0"/>
            </a:endParaRPr>
          </a:p>
        </p:txBody>
      </p:sp>
      <p:sp>
        <p:nvSpPr>
          <p:cNvPr id="2" name="Bùi Liễu 0968142780"/>
          <p:cNvSpPr/>
          <p:nvPr/>
        </p:nvSpPr>
        <p:spPr>
          <a:xfrm>
            <a:off x="2209800" y="2890066"/>
            <a:ext cx="609600" cy="546090"/>
          </a:xfrm>
          <a:prstGeom prst="dec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Forte" panose="03060902040502070203" pitchFamily="66" charset="0"/>
              </a:rPr>
              <a:t>3</a:t>
            </a:r>
          </a:p>
        </p:txBody>
      </p:sp>
      <p:sp>
        <p:nvSpPr>
          <p:cNvPr id="14" name="Bùi Liễu 0968142780"/>
          <p:cNvSpPr txBox="1"/>
          <p:nvPr/>
        </p:nvSpPr>
        <p:spPr>
          <a:xfrm>
            <a:off x="3429000" y="2201936"/>
            <a:ext cx="70104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anose="03060902040502070203" pitchFamily="66" charset="0"/>
              </a:rPr>
              <a:t>Our friends</a:t>
            </a:r>
            <a:endParaRPr lang="en-US" sz="115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orte" panose="03060902040502070203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3276600" y="3578413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Facebook : </a:t>
            </a:r>
            <a:r>
              <a:rPr lang="en-US" dirty="0" err="1"/>
              <a:t>Bùi</a:t>
            </a:r>
            <a:r>
              <a:rPr lang="en-US"/>
              <a:t>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13" name="Bùi Liễu 0968142780"/>
          <p:cNvSpPr txBox="1"/>
          <p:nvPr/>
        </p:nvSpPr>
        <p:spPr>
          <a:xfrm>
            <a:off x="4262051" y="3875297"/>
            <a:ext cx="44247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Forte" panose="03060902040502070203" pitchFamily="66" charset="0"/>
              </a:rPr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1575882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  <p:bldP spid="2" grpId="0" animBg="1"/>
      <p:bldP spid="14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accent4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accent4"/>
              </a:solidFill>
              <a:cs typeface="Arial" panose="020B0604020202020204" pitchFamily="34" charset="0"/>
            </a:endParaRPr>
          </a:p>
        </p:txBody>
      </p:sp>
      <p:sp>
        <p:nvSpPr>
          <p:cNvPr id="18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9" name="Bùi Liễu"/>
          <p:cNvSpPr/>
          <p:nvPr/>
        </p:nvSpPr>
        <p:spPr>
          <a:xfrm>
            <a:off x="7874677" y="3523491"/>
            <a:ext cx="24123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vi-VN" sz="3600"/>
              <a:t>mɪs</a:t>
            </a:r>
            <a:r>
              <a:rPr lang="en-US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endParaRPr lang="en-US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"/>
          <p:cNvSpPr/>
          <p:nvPr/>
        </p:nvSpPr>
        <p:spPr>
          <a:xfrm>
            <a:off x="7843291" y="2415495"/>
            <a:ext cx="244370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66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Miss</a:t>
            </a:r>
            <a:endParaRPr lang="en-US" sz="6600" b="1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  0968142780"/>
          <p:cNvSpPr/>
          <p:nvPr/>
        </p:nvSpPr>
        <p:spPr>
          <a:xfrm>
            <a:off x="8344436" y="4186744"/>
            <a:ext cx="14414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bà, cô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482590" y="1561460"/>
            <a:ext cx="2156210" cy="453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4876800" y="961385"/>
            <a:ext cx="3241142" cy="600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Hoa</a:t>
            </a:r>
            <a:endParaRPr lang="vi-VN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5105400"/>
            <a:ext cx="510790" cy="42952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843291" y="576875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Mobile phone: 0968142780</a:t>
            </a:r>
          </a:p>
        </p:txBody>
      </p:sp>
    </p:spTree>
    <p:extLst>
      <p:ext uri="{BB962C8B-B14F-4D97-AF65-F5344CB8AC3E}">
        <p14:creationId xmlns:p14="http://schemas.microsoft.com/office/powerpoint/2010/main" val="1532860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7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accent4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accent4"/>
              </a:solidFill>
              <a:cs typeface="Arial" panose="020B0604020202020204" pitchFamily="34" charset="0"/>
            </a:endParaRPr>
          </a:p>
        </p:txBody>
      </p:sp>
      <p:sp>
        <p:nvSpPr>
          <p:cNvPr id="18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9" name="Bùi Liễu"/>
          <p:cNvSpPr/>
          <p:nvPr/>
        </p:nvSpPr>
        <p:spPr>
          <a:xfrm>
            <a:off x="7874677" y="3523491"/>
            <a:ext cx="17212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vi-VN" sz="3600">
                <a:latin typeface="Arial" panose="020B0604020202020204" pitchFamily="34" charset="0"/>
                <a:cs typeface="Arial" panose="020B0604020202020204" pitchFamily="34" charset="0"/>
              </a:rPr>
              <a:t> ðæt </a:t>
            </a:r>
            <a:r>
              <a:rPr lang="en-US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endParaRPr lang="en-US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"/>
          <p:cNvSpPr/>
          <p:nvPr/>
        </p:nvSpPr>
        <p:spPr>
          <a:xfrm>
            <a:off x="7874677" y="2415495"/>
            <a:ext cx="175259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66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that</a:t>
            </a:r>
            <a:endParaRPr lang="en-US" sz="6600" b="1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  0968142780"/>
          <p:cNvSpPr/>
          <p:nvPr/>
        </p:nvSpPr>
        <p:spPr>
          <a:xfrm>
            <a:off x="7953851" y="4169822"/>
            <a:ext cx="15440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kia, đó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1" r="19208"/>
          <a:stretch/>
        </p:blipFill>
        <p:spPr>
          <a:xfrm>
            <a:off x="2030230" y="2057400"/>
            <a:ext cx="5061162" cy="3315634"/>
          </a:xfrm>
          <a:prstGeom prst="rect">
            <a:avLst/>
          </a:prstGeom>
        </p:spPr>
      </p:pic>
      <p:pic>
        <p:nvPicPr>
          <p:cNvPr id="3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816153"/>
            <a:ext cx="457200" cy="38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45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7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accent4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accent4"/>
              </a:solidFill>
              <a:cs typeface="Arial" panose="020B0604020202020204" pitchFamily="34" charset="0"/>
            </a:endParaRPr>
          </a:p>
        </p:txBody>
      </p:sp>
      <p:sp>
        <p:nvSpPr>
          <p:cNvPr id="18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2" t="-2729" r="27238" b="2729"/>
          <a:stretch/>
        </p:blipFill>
        <p:spPr>
          <a:xfrm>
            <a:off x="1524000" y="1809246"/>
            <a:ext cx="5257800" cy="3982482"/>
          </a:xfrm>
          <a:prstGeom prst="rect">
            <a:avLst/>
          </a:prstGeom>
        </p:spPr>
      </p:pic>
      <p:sp>
        <p:nvSpPr>
          <p:cNvPr id="9" name="Bùi Liễu"/>
          <p:cNvSpPr/>
          <p:nvPr/>
        </p:nvSpPr>
        <p:spPr>
          <a:xfrm>
            <a:off x="7874677" y="3523491"/>
            <a:ext cx="17212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vi-VN" sz="3600">
                <a:latin typeface="Arial" panose="020B0604020202020204" pitchFamily="34" charset="0"/>
                <a:cs typeface="Arial" panose="020B0604020202020204" pitchFamily="34" charset="0"/>
              </a:rPr>
              <a:t>ðɪs</a:t>
            </a:r>
            <a:r>
              <a:rPr lang="en-US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endParaRPr lang="en-US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"/>
          <p:cNvSpPr/>
          <p:nvPr/>
        </p:nvSpPr>
        <p:spPr>
          <a:xfrm>
            <a:off x="7843291" y="2415495"/>
            <a:ext cx="175259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66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</a:t>
            </a:r>
            <a:endParaRPr lang="en-US" sz="6600" b="1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  0968142780"/>
          <p:cNvSpPr/>
          <p:nvPr/>
        </p:nvSpPr>
        <p:spPr>
          <a:xfrm>
            <a:off x="8261626" y="4169822"/>
            <a:ext cx="9284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thi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4588078"/>
            <a:ext cx="396044" cy="33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498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7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26" descr="Ảnh có chứa búp bê&#10;&#10;Mô tả được tạo tự động">
            <a:extLst>
              <a:ext uri="{FF2B5EF4-FFF2-40B4-BE49-F238E27FC236}">
                <a16:creationId xmlns:a16="http://schemas.microsoft.com/office/drawing/2014/main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904" y="884718"/>
            <a:ext cx="5422152" cy="5033359"/>
          </a:xfrm>
          <a:prstGeom prst="rect">
            <a:avLst/>
          </a:prstGeom>
        </p:spPr>
      </p:pic>
      <p:pic>
        <p:nvPicPr>
          <p:cNvPr id="8" name="Hình ảnh 5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348BA0F2-3427-492C-A756-3F93BEA8BA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67" y="738178"/>
            <a:ext cx="5712613" cy="5326441"/>
          </a:xfrm>
          <a:prstGeom prst="rect">
            <a:avLst/>
          </a:prstGeom>
        </p:spPr>
      </p:pic>
      <p:sp>
        <p:nvSpPr>
          <p:cNvPr id="9" name="Bùi Liễu"/>
          <p:cNvSpPr/>
          <p:nvPr/>
        </p:nvSpPr>
        <p:spPr>
          <a:xfrm>
            <a:off x="7228849" y="3401401"/>
            <a:ext cx="24123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vi-VN" sz="3600">
                <a:cs typeface="Arial" panose="020B0604020202020204" pitchFamily="34" charset="0"/>
              </a:rPr>
              <a:t>frend</a:t>
            </a:r>
            <a:r>
              <a:rPr lang="en-US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endParaRPr lang="en-US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"/>
          <p:cNvSpPr/>
          <p:nvPr/>
        </p:nvSpPr>
        <p:spPr>
          <a:xfrm>
            <a:off x="6781800" y="2229620"/>
            <a:ext cx="354735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66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friend</a:t>
            </a:r>
            <a:endParaRPr lang="en-US" sz="6600" b="1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  0968142780"/>
          <p:cNvSpPr/>
          <p:nvPr/>
        </p:nvSpPr>
        <p:spPr>
          <a:xfrm>
            <a:off x="7244864" y="4164898"/>
            <a:ext cx="26212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bạn, bạn bè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484" y="4488063"/>
            <a:ext cx="609600" cy="51261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76400" y="588799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Mobile phone: 0968142780</a:t>
            </a:r>
          </a:p>
        </p:txBody>
      </p:sp>
    </p:spTree>
    <p:extLst>
      <p:ext uri="{BB962C8B-B14F-4D97-AF65-F5344CB8AC3E}">
        <p14:creationId xmlns:p14="http://schemas.microsoft.com/office/powerpoint/2010/main" val="4187563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7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1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ùi Liễu"/>
          <p:cNvSpPr/>
          <p:nvPr/>
        </p:nvSpPr>
        <p:spPr>
          <a:xfrm>
            <a:off x="7747954" y="3533981"/>
            <a:ext cx="24123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en-US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endParaRPr lang="en-US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"/>
          <p:cNvSpPr/>
          <p:nvPr/>
        </p:nvSpPr>
        <p:spPr>
          <a:xfrm>
            <a:off x="7300905" y="2362200"/>
            <a:ext cx="354735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66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</a:t>
            </a:r>
            <a:endParaRPr lang="en-US" sz="6600" b="1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  0968142780"/>
          <p:cNvSpPr/>
          <p:nvPr/>
        </p:nvSpPr>
        <p:spPr>
          <a:xfrm>
            <a:off x="7097127" y="4297478"/>
            <a:ext cx="39549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nó, cái đó, điều đó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377" y="3352800"/>
            <a:ext cx="1387298" cy="1185725"/>
          </a:xfrm>
          <a:prstGeom prst="rect">
            <a:avLst/>
          </a:prstGeom>
        </p:spPr>
      </p:pic>
      <p:pic>
        <p:nvPicPr>
          <p:cNvPr id="13" name="Hình ảnh 5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348BA0F2-3427-492C-A756-3F93BEA8BA6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4" r="24159"/>
          <a:stretch/>
        </p:blipFill>
        <p:spPr>
          <a:xfrm>
            <a:off x="1689924" y="392552"/>
            <a:ext cx="2971801" cy="646544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855985" y="990600"/>
            <a:ext cx="3241142" cy="600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4176126" y="609600"/>
            <a:ext cx="3748673" cy="1600200"/>
          </a:xfrm>
          <a:prstGeom prst="cloudCallout">
            <a:avLst>
              <a:gd name="adj1" fmla="val -58991"/>
              <a:gd name="adj2" fmla="val 81018"/>
            </a:avLst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yellow.</a:t>
            </a:r>
            <a:endParaRPr lang="vi-VN" sz="360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15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372" y="4969209"/>
            <a:ext cx="531226" cy="44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948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7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8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ùi Liễu"/>
          <p:cNvSpPr/>
          <p:nvPr/>
        </p:nvSpPr>
        <p:spPr>
          <a:xfrm>
            <a:off x="7438411" y="3510890"/>
            <a:ext cx="24123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vi-VN" sz="3600"/>
              <a:t>ˈtiː.tʃər</a:t>
            </a:r>
            <a:r>
              <a:rPr lang="en-US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endParaRPr lang="en-US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  0968142780"/>
          <p:cNvSpPr/>
          <p:nvPr/>
        </p:nvSpPr>
        <p:spPr>
          <a:xfrm>
            <a:off x="7749388" y="4274387"/>
            <a:ext cx="20313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giáo viên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855985" y="990600"/>
            <a:ext cx="3241142" cy="600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4382700"/>
            <a:ext cx="609600" cy="5126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05"/>
          <a:stretch/>
        </p:blipFill>
        <p:spPr>
          <a:xfrm flipH="1">
            <a:off x="2560552" y="1224890"/>
            <a:ext cx="5832008" cy="4572000"/>
          </a:xfrm>
          <a:prstGeom prst="rect">
            <a:avLst/>
          </a:prstGeom>
        </p:spPr>
      </p:pic>
      <p:sp>
        <p:nvSpPr>
          <p:cNvPr id="16" name="Bùi Liễu"/>
          <p:cNvSpPr/>
          <p:nvPr/>
        </p:nvSpPr>
        <p:spPr>
          <a:xfrm>
            <a:off x="7315200" y="2553810"/>
            <a:ext cx="354735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66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teacher</a:t>
            </a:r>
            <a:endParaRPr lang="en-US" sz="6600" b="1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571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7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  <p:bldP spid="11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/>
          <p:cNvGrpSpPr/>
          <p:nvPr/>
        </p:nvGrpSpPr>
        <p:grpSpPr>
          <a:xfrm>
            <a:off x="9296400" y="3657600"/>
            <a:ext cx="2483605" cy="2033023"/>
            <a:chOff x="9296400" y="3657600"/>
            <a:chExt cx="2483605" cy="2033023"/>
          </a:xfrm>
        </p:grpSpPr>
        <p:sp>
          <p:nvSpPr>
            <p:cNvPr id="21" name="Rounded Rectangle 20"/>
            <p:cNvSpPr/>
            <p:nvPr/>
          </p:nvSpPr>
          <p:spPr>
            <a:xfrm>
              <a:off x="9296400" y="3657600"/>
              <a:ext cx="2362200" cy="1981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605"/>
            <a:stretch/>
          </p:blipFill>
          <p:spPr>
            <a:xfrm flipH="1">
              <a:off x="9705739" y="3707868"/>
              <a:ext cx="1828719" cy="1433623"/>
            </a:xfrm>
            <a:prstGeom prst="rect">
              <a:avLst/>
            </a:prstGeom>
          </p:spPr>
        </p:pic>
        <p:sp>
          <p:nvSpPr>
            <p:cNvPr id="50" name="Bùi Liễu"/>
            <p:cNvSpPr/>
            <p:nvPr/>
          </p:nvSpPr>
          <p:spPr>
            <a:xfrm>
              <a:off x="9722358" y="5044292"/>
              <a:ext cx="205764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800"/>
                </a:spcAft>
              </a:pPr>
              <a:r>
                <a:rPr lang="en-US" sz="3600" b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teacher</a:t>
              </a:r>
              <a:endParaRPr lang="en-US" sz="3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7" name="Bùi Liễu 0968142780"/>
          <p:cNvGrpSpPr/>
          <p:nvPr/>
        </p:nvGrpSpPr>
        <p:grpSpPr>
          <a:xfrm>
            <a:off x="6377931" y="3679206"/>
            <a:ext cx="2362200" cy="2051255"/>
            <a:chOff x="6870830" y="2847771"/>
            <a:chExt cx="2362200" cy="2051255"/>
          </a:xfrm>
        </p:grpSpPr>
        <p:sp>
          <p:nvSpPr>
            <p:cNvPr id="20" name="Rounded Rectangle 19"/>
            <p:cNvSpPr/>
            <p:nvPr/>
          </p:nvSpPr>
          <p:spPr>
            <a:xfrm>
              <a:off x="6870830" y="2847771"/>
              <a:ext cx="2362200" cy="1981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3" name="Bùi Liễu"/>
            <p:cNvSpPr/>
            <p:nvPr/>
          </p:nvSpPr>
          <p:spPr>
            <a:xfrm>
              <a:off x="7497235" y="4314251"/>
              <a:ext cx="110939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800"/>
                </a:spcAft>
              </a:pPr>
              <a:r>
                <a:rPr lang="en-US" sz="3200" b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it</a:t>
              </a:r>
              <a:endPara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7369" y="3658748"/>
              <a:ext cx="759532" cy="649173"/>
            </a:xfrm>
            <a:prstGeom prst="rect">
              <a:avLst/>
            </a:prstGeom>
          </p:spPr>
        </p:pic>
        <p:pic>
          <p:nvPicPr>
            <p:cNvPr id="45" name="Hình ảnh 50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348BA0F2-3427-492C-A756-3F93BEA8BA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84" r="24159"/>
            <a:stretch/>
          </p:blipFill>
          <p:spPr>
            <a:xfrm>
              <a:off x="7687266" y="2884286"/>
              <a:ext cx="832128" cy="1658405"/>
            </a:xfrm>
            <a:prstGeom prst="rect">
              <a:avLst/>
            </a:prstGeom>
          </p:spPr>
        </p:pic>
        <p:sp>
          <p:nvSpPr>
            <p:cNvPr id="51" name="Rounded Rectangular Callout 50"/>
            <p:cNvSpPr/>
            <p:nvPr/>
          </p:nvSpPr>
          <p:spPr>
            <a:xfrm>
              <a:off x="8352827" y="3015455"/>
              <a:ext cx="821202" cy="320284"/>
            </a:xfrm>
            <a:prstGeom prst="wedgeRoundRectCallout">
              <a:avLst>
                <a:gd name="adj1" fmla="val -49078"/>
                <a:gd name="adj2" fmla="val 93041"/>
                <a:gd name="adj3" fmla="val 16667"/>
              </a:avLst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</a:t>
              </a:r>
              <a:endParaRPr lang="vi-VN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1905000" y="1311572"/>
            <a:ext cx="2448102" cy="2056663"/>
            <a:chOff x="1905000" y="1311572"/>
            <a:chExt cx="2448102" cy="2056663"/>
          </a:xfrm>
        </p:grpSpPr>
        <p:sp>
          <p:nvSpPr>
            <p:cNvPr id="22" name="Rounded Rectangle 21"/>
            <p:cNvSpPr/>
            <p:nvPr/>
          </p:nvSpPr>
          <p:spPr>
            <a:xfrm>
              <a:off x="1990902" y="1387035"/>
              <a:ext cx="2362200" cy="1981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3484" y="1311572"/>
              <a:ext cx="2186616" cy="1715081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1905000" y="1516881"/>
              <a:ext cx="1000492" cy="6000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u="sng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Mr</a:t>
              </a:r>
              <a:r>
                <a:rPr lang="en-US"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Long</a:t>
              </a:r>
              <a:endParaRPr lang="vi-VN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3" name="Bùi Liễu 0968142780"/>
          <p:cNvGrpSpPr/>
          <p:nvPr/>
        </p:nvGrpSpPr>
        <p:grpSpPr>
          <a:xfrm>
            <a:off x="4931137" y="1380851"/>
            <a:ext cx="2362200" cy="1981200"/>
            <a:chOff x="4931137" y="1380851"/>
            <a:chExt cx="2362200" cy="1981200"/>
          </a:xfrm>
        </p:grpSpPr>
        <p:sp>
          <p:nvSpPr>
            <p:cNvPr id="23" name="Rounded Rectangle 22"/>
            <p:cNvSpPr/>
            <p:nvPr/>
          </p:nvSpPr>
          <p:spPr>
            <a:xfrm>
              <a:off x="4931137" y="1380851"/>
              <a:ext cx="2362200" cy="1981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30" name="Picture 8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5822764" y="1421169"/>
              <a:ext cx="671527" cy="15166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Rectangle 30"/>
            <p:cNvSpPr/>
            <p:nvPr/>
          </p:nvSpPr>
          <p:spPr>
            <a:xfrm>
              <a:off x="5101916" y="1576701"/>
              <a:ext cx="820660" cy="55462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u="sng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</a:t>
              </a:r>
              <a:r>
                <a:rPr lang="en-US"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Hoa</a:t>
              </a:r>
              <a:endParaRPr lang="vi-VN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3239088" y="3578138"/>
            <a:ext cx="3086576" cy="2121471"/>
            <a:chOff x="3239088" y="3578138"/>
            <a:chExt cx="3086576" cy="2121471"/>
          </a:xfrm>
        </p:grpSpPr>
        <p:sp>
          <p:nvSpPr>
            <p:cNvPr id="19" name="Rounded Rectangle 18"/>
            <p:cNvSpPr/>
            <p:nvPr/>
          </p:nvSpPr>
          <p:spPr>
            <a:xfrm>
              <a:off x="3505200" y="3663462"/>
              <a:ext cx="2362200" cy="1981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39" name="Hình ảnh 26" descr="Ảnh có chứa búp bê&#10;&#10;Mô tả được tạo tự động">
              <a:extLst>
                <a:ext uri="{FF2B5EF4-FFF2-40B4-BE49-F238E27FC236}">
                  <a16:creationId xmlns:a16="http://schemas.microsoft.com/office/drawing/2014/main" id="{8C31F9BF-65EA-4B73-B10B-02FCFA230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1130" y="3587656"/>
              <a:ext cx="1775094" cy="1715179"/>
            </a:xfrm>
            <a:prstGeom prst="rect">
              <a:avLst/>
            </a:prstGeom>
          </p:spPr>
        </p:pic>
        <p:pic>
          <p:nvPicPr>
            <p:cNvPr id="40" name="Hình ảnh 50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348BA0F2-3427-492C-A756-3F93BEA8BA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5007" y="3578138"/>
              <a:ext cx="1870185" cy="1743760"/>
            </a:xfrm>
            <a:prstGeom prst="rect">
              <a:avLst/>
            </a:prstGeom>
          </p:spPr>
        </p:pic>
        <p:sp>
          <p:nvSpPr>
            <p:cNvPr id="41" name="Bùi Liễu"/>
            <p:cNvSpPr/>
            <p:nvPr/>
          </p:nvSpPr>
          <p:spPr>
            <a:xfrm>
              <a:off x="3239088" y="5114834"/>
              <a:ext cx="308657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800"/>
                </a:spcAft>
              </a:pPr>
              <a:r>
                <a:rPr lang="en-US" sz="3200" b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friend</a:t>
              </a:r>
              <a:endPara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0" name="Bùi Liễu 0968142780"/>
          <p:cNvGrpSpPr/>
          <p:nvPr/>
        </p:nvGrpSpPr>
        <p:grpSpPr>
          <a:xfrm>
            <a:off x="609600" y="3653295"/>
            <a:ext cx="2362200" cy="2007111"/>
            <a:chOff x="7869306" y="1369104"/>
            <a:chExt cx="2362200" cy="2007111"/>
          </a:xfrm>
        </p:grpSpPr>
        <p:grpSp>
          <p:nvGrpSpPr>
            <p:cNvPr id="59" name="Group 58"/>
            <p:cNvGrpSpPr/>
            <p:nvPr/>
          </p:nvGrpSpPr>
          <p:grpSpPr>
            <a:xfrm>
              <a:off x="7869306" y="1369104"/>
              <a:ext cx="2362200" cy="2007111"/>
              <a:chOff x="7868048" y="1387035"/>
              <a:chExt cx="2362200" cy="2007111"/>
            </a:xfrm>
          </p:grpSpPr>
          <p:sp>
            <p:nvSpPr>
              <p:cNvPr id="24" name="Rounded Rectangle 23"/>
              <p:cNvSpPr/>
              <p:nvPr/>
            </p:nvSpPr>
            <p:spPr>
              <a:xfrm>
                <a:off x="7868048" y="1387035"/>
                <a:ext cx="2362200" cy="19812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3" name="Bùi Liễu"/>
              <p:cNvSpPr/>
              <p:nvPr/>
            </p:nvSpPr>
            <p:spPr>
              <a:xfrm>
                <a:off x="8123562" y="2809371"/>
                <a:ext cx="1752599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800"/>
                  </a:spcAft>
                </a:pPr>
                <a:r>
                  <a:rPr lang="en-US" sz="3200" b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that</a:t>
                </a:r>
                <a:endParaRPr lang="en-US" sz="3200" b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51" r="19208"/>
            <a:stretch/>
          </p:blipFill>
          <p:spPr>
            <a:xfrm>
              <a:off x="7921261" y="1501910"/>
              <a:ext cx="2137139" cy="1400068"/>
            </a:xfrm>
            <a:prstGeom prst="rect">
              <a:avLst/>
            </a:prstGeom>
          </p:spPr>
        </p:pic>
      </p:grpSp>
      <p:grpSp>
        <p:nvGrpSpPr>
          <p:cNvPr id="55" name="Group 54"/>
          <p:cNvGrpSpPr/>
          <p:nvPr/>
        </p:nvGrpSpPr>
        <p:grpSpPr>
          <a:xfrm>
            <a:off x="7859928" y="1354815"/>
            <a:ext cx="2362200" cy="2010675"/>
            <a:chOff x="609600" y="3663462"/>
            <a:chExt cx="2362200" cy="2010675"/>
          </a:xfrm>
        </p:grpSpPr>
        <p:sp>
          <p:nvSpPr>
            <p:cNvPr id="18" name="Rounded Rectangle 17"/>
            <p:cNvSpPr/>
            <p:nvPr/>
          </p:nvSpPr>
          <p:spPr>
            <a:xfrm>
              <a:off x="609600" y="3663462"/>
              <a:ext cx="2362200" cy="1981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12" t="-2729" r="27238" b="2729"/>
            <a:stretch/>
          </p:blipFill>
          <p:spPr>
            <a:xfrm>
              <a:off x="741246" y="3736974"/>
              <a:ext cx="1847291" cy="1399217"/>
            </a:xfrm>
            <a:prstGeom prst="rect">
              <a:avLst/>
            </a:prstGeom>
          </p:spPr>
        </p:pic>
        <p:sp>
          <p:nvSpPr>
            <p:cNvPr id="37" name="Bùi Liễu"/>
            <p:cNvSpPr/>
            <p:nvPr/>
          </p:nvSpPr>
          <p:spPr>
            <a:xfrm>
              <a:off x="937027" y="5089362"/>
              <a:ext cx="175259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800"/>
                </a:spcAft>
              </a:pPr>
              <a:r>
                <a:rPr lang="en-US" sz="3200" b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this</a:t>
              </a:r>
              <a:endPara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8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247" y="5256289"/>
            <a:ext cx="308265" cy="259223"/>
          </a:xfrm>
          <a:prstGeom prst="rect">
            <a:avLst/>
          </a:prstGeom>
        </p:spPr>
      </p:pic>
      <p:pic>
        <p:nvPicPr>
          <p:cNvPr id="47" name="Bùi Liễu 09681427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160" y="5258944"/>
            <a:ext cx="315227" cy="265077"/>
          </a:xfrm>
          <a:prstGeom prst="rect">
            <a:avLst/>
          </a:prstGeom>
        </p:spPr>
      </p:pic>
      <p:pic>
        <p:nvPicPr>
          <p:cNvPr id="42" name="Bùi Liễu 096814278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476" y="5323166"/>
            <a:ext cx="292580" cy="246033"/>
          </a:xfrm>
          <a:prstGeom prst="rect">
            <a:avLst/>
          </a:prstGeom>
        </p:spPr>
      </p:pic>
      <p:pic>
        <p:nvPicPr>
          <p:cNvPr id="54" name="Bùi Liễu 0968142780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07" y="5236099"/>
            <a:ext cx="313752" cy="263838"/>
          </a:xfrm>
          <a:prstGeom prst="rect">
            <a:avLst/>
          </a:prstGeom>
        </p:spPr>
      </p:pic>
      <p:pic>
        <p:nvPicPr>
          <p:cNvPr id="46" name="Bùi Liễu 0968142780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852" y="3026653"/>
            <a:ext cx="275341" cy="231536"/>
          </a:xfrm>
          <a:prstGeom prst="rect">
            <a:avLst/>
          </a:prstGeom>
        </p:spPr>
      </p:pic>
      <p:pic>
        <p:nvPicPr>
          <p:cNvPr id="32" name="Bùi Liễu 0968142780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896" y="3059084"/>
            <a:ext cx="329069" cy="276717"/>
          </a:xfrm>
          <a:prstGeom prst="rect">
            <a:avLst/>
          </a:prstGeom>
        </p:spPr>
      </p:pic>
      <p:pic>
        <p:nvPicPr>
          <p:cNvPr id="28" name="misteBùi Liễu 0968142780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929" y="3072259"/>
            <a:ext cx="297736" cy="2503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85040" y="4572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accent4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accent4"/>
              </a:solidFill>
              <a:cs typeface="Arial" panose="020B0604020202020204" pitchFamily="34" charset="0"/>
            </a:endParaRPr>
          </a:p>
        </p:txBody>
      </p:sp>
      <p:sp>
        <p:nvSpPr>
          <p:cNvPr id="27" name="Bùi Liễu"/>
          <p:cNvSpPr/>
          <p:nvPr/>
        </p:nvSpPr>
        <p:spPr>
          <a:xfrm>
            <a:off x="2354748" y="2812744"/>
            <a:ext cx="17525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2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Mr</a:t>
            </a:r>
            <a:endParaRPr lang="en-US" sz="32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9" name="Bùi Liễu"/>
          <p:cNvSpPr/>
          <p:nvPr/>
        </p:nvSpPr>
        <p:spPr>
          <a:xfrm>
            <a:off x="4954852" y="2832064"/>
            <a:ext cx="24437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2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Miss</a:t>
            </a:r>
            <a:endParaRPr lang="en-US" sz="32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1" name="Google Shape;719;p38"/>
          <p:cNvSpPr txBox="1">
            <a:spLocks/>
          </p:cNvSpPr>
          <p:nvPr/>
        </p:nvSpPr>
        <p:spPr>
          <a:xfrm>
            <a:off x="2577213" y="5788854"/>
            <a:ext cx="5587215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Click vào màn hình để phát tiếng, mỗi lần click là phát tiếng của 1 từ vựng.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536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4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2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912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720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16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8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648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10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10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10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10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27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3910815" y="1210823"/>
            <a:ext cx="3657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Mr : ông, thầy</a:t>
            </a:r>
            <a:endParaRPr lang="en-US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mist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0" y="340221"/>
            <a:ext cx="533400" cy="448541"/>
          </a:xfrm>
          <a:prstGeom prst="rect">
            <a:avLst/>
          </a:prstGeom>
        </p:spPr>
      </p:pic>
      <p:sp>
        <p:nvSpPr>
          <p:cNvPr id="4" name="Bùi Liễu"/>
          <p:cNvSpPr/>
          <p:nvPr/>
        </p:nvSpPr>
        <p:spPr>
          <a:xfrm>
            <a:off x="3937779" y="1927502"/>
            <a:ext cx="35462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Ms: bà, cô</a:t>
            </a:r>
            <a:endParaRPr lang="en-US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"/>
          <p:cNvSpPr/>
          <p:nvPr/>
        </p:nvSpPr>
        <p:spPr>
          <a:xfrm>
            <a:off x="3921369" y="2667814"/>
            <a:ext cx="35462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this: đây</a:t>
            </a:r>
            <a:endParaRPr lang="en-US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"/>
          <p:cNvSpPr/>
          <p:nvPr/>
        </p:nvSpPr>
        <p:spPr>
          <a:xfrm>
            <a:off x="3921368" y="3440772"/>
            <a:ext cx="35462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that: kia, đó</a:t>
            </a:r>
            <a:endParaRPr lang="en-US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"/>
          <p:cNvSpPr/>
          <p:nvPr/>
        </p:nvSpPr>
        <p:spPr>
          <a:xfrm>
            <a:off x="3921367" y="4213730"/>
            <a:ext cx="58322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friend: bạn, bạn bè</a:t>
            </a:r>
            <a:endParaRPr lang="en-US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"/>
          <p:cNvSpPr/>
          <p:nvPr/>
        </p:nvSpPr>
        <p:spPr>
          <a:xfrm>
            <a:off x="3921366" y="4969103"/>
            <a:ext cx="58322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it: nó, cái đó, điều đó</a:t>
            </a:r>
            <a:endParaRPr lang="en-US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"/>
          <p:cNvSpPr/>
          <p:nvPr/>
        </p:nvSpPr>
        <p:spPr>
          <a:xfrm>
            <a:off x="3921366" y="5756129"/>
            <a:ext cx="58322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teacher: giáo viên</a:t>
            </a:r>
            <a:endParaRPr lang="en-US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66800" y="564492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accent4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accent4"/>
              </a:solidFill>
              <a:cs typeface="Arial" panose="020B0604020202020204" pitchFamily="34" charset="0"/>
            </a:endParaRPr>
          </a:p>
        </p:txBody>
      </p:sp>
      <p:pic>
        <p:nvPicPr>
          <p:cNvPr id="11" name="Bùi Liễu 09681427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7562" y="994001"/>
            <a:ext cx="548838" cy="461523"/>
          </a:xfrm>
          <a:prstGeom prst="rect">
            <a:avLst/>
          </a:prstGeom>
        </p:spPr>
      </p:pic>
      <p:pic>
        <p:nvPicPr>
          <p:cNvPr id="12" name="Bùi Liễu 096814278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868" y="2262471"/>
            <a:ext cx="510298" cy="429116"/>
          </a:xfrm>
          <a:prstGeom prst="rect">
            <a:avLst/>
          </a:prstGeom>
        </p:spPr>
      </p:pic>
      <p:pic>
        <p:nvPicPr>
          <p:cNvPr id="13" name="Bùi Liễu 0968142780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4662" y="1674831"/>
            <a:ext cx="461738" cy="388278"/>
          </a:xfrm>
          <a:prstGeom prst="rect">
            <a:avLst/>
          </a:prstGeom>
        </p:spPr>
      </p:pic>
      <p:pic>
        <p:nvPicPr>
          <p:cNvPr id="14" name="Bùi Liễu 0968142780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9275" y="2872499"/>
            <a:ext cx="457484" cy="384702"/>
          </a:xfrm>
          <a:prstGeom prst="rect">
            <a:avLst/>
          </a:prstGeom>
        </p:spPr>
      </p:pic>
      <p:pic>
        <p:nvPicPr>
          <p:cNvPr id="15" name="Bùi Liễu 0968142780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4153" y="3477146"/>
            <a:ext cx="432606" cy="363782"/>
          </a:xfrm>
          <a:prstGeom prst="rect">
            <a:avLst/>
          </a:prstGeom>
        </p:spPr>
      </p:pic>
      <p:pic>
        <p:nvPicPr>
          <p:cNvPr id="16" name="teacher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3067" y="4024561"/>
            <a:ext cx="480099" cy="403720"/>
          </a:xfrm>
          <a:prstGeom prst="rect">
            <a:avLst/>
          </a:prstGeom>
        </p:spPr>
      </p:pic>
      <p:sp>
        <p:nvSpPr>
          <p:cNvPr id="17" name="Google Shape;719;p38"/>
          <p:cNvSpPr txBox="1">
            <a:spLocks/>
          </p:cNvSpPr>
          <p:nvPr/>
        </p:nvSpPr>
        <p:spPr>
          <a:xfrm>
            <a:off x="4673991" y="499862"/>
            <a:ext cx="5587215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Click vào màn hình để phát tiếng, mỗi lần click là phát tiếng của 1 từ vựng.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27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7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7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1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7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2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7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1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7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8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7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64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10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10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10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10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10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3048000" y="2286000"/>
            <a:ext cx="7293693" cy="1985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1500">
                <a:solidFill>
                  <a:schemeClr val="accent4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Structures	</a:t>
            </a:r>
            <a:endParaRPr lang="en-US" sz="11500" dirty="0">
              <a:solidFill>
                <a:schemeClr val="accent4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7543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"/>
          <p:cNvSpPr/>
          <p:nvPr/>
        </p:nvSpPr>
        <p:spPr>
          <a:xfrm>
            <a:off x="1516819" y="3213248"/>
            <a:ext cx="8071339" cy="1277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2. Giới thiệu một người đang ở xa mình.	</a:t>
            </a:r>
            <a:endParaRPr lang="en-US" sz="3600" dirty="0">
              <a:solidFill>
                <a:srgbClr val="0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"/>
          <p:cNvSpPr txBox="1"/>
          <p:nvPr/>
        </p:nvSpPr>
        <p:spPr>
          <a:xfrm>
            <a:off x="1516819" y="1728347"/>
            <a:ext cx="9356077" cy="5927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939"/>
              </a:spcBef>
              <a:spcAft>
                <a:spcPts val="0"/>
              </a:spcAft>
            </a:pPr>
            <a:endParaRPr lang="vi-VN" sz="3600">
              <a:solidFill>
                <a:srgbClr val="000000"/>
              </a:solidFill>
              <a:cs typeface="Times New Roman"/>
            </a:endParaRPr>
          </a:p>
          <a:p>
            <a:pPr>
              <a:lnSpc>
                <a:spcPts val="1554"/>
              </a:lnSpc>
              <a:spcBef>
                <a:spcPts val="939"/>
              </a:spcBef>
            </a:pPr>
            <a:r>
              <a:rPr sz="3600">
                <a:solidFill>
                  <a:srgbClr val="000000"/>
                </a:solidFill>
                <a:cs typeface="Times New Roman"/>
              </a:rPr>
              <a:t>1.</a:t>
            </a:r>
            <a:r>
              <a:rPr lang="en-US" sz="360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Giới</a:t>
            </a:r>
            <a:r>
              <a:rPr lang="vi-VN" sz="360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thiệu một người  đang ở gần mình</a:t>
            </a:r>
            <a:r>
              <a:rPr lang="vi-VN" sz="3600">
                <a:solidFill>
                  <a:srgbClr val="000000"/>
                </a:solidFill>
                <a:cs typeface="Times New Roman"/>
              </a:rPr>
              <a:t>.</a:t>
            </a:r>
            <a:endParaRPr sz="3600" dirty="0">
              <a:solidFill>
                <a:srgbClr val="000000"/>
              </a:solidFill>
              <a:cs typeface="Times New Roman"/>
            </a:endParaRPr>
          </a:p>
        </p:txBody>
      </p:sp>
      <p:sp>
        <p:nvSpPr>
          <p:cNvPr id="11" name="Bùi Liễu"/>
          <p:cNvSpPr txBox="1"/>
          <p:nvPr/>
        </p:nvSpPr>
        <p:spPr>
          <a:xfrm>
            <a:off x="1955409" y="4576991"/>
            <a:ext cx="3048000" cy="4641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endParaRPr lang="vi-VN" sz="36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 dụ: </a:t>
            </a:r>
            <a:endParaRPr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"/>
          <p:cNvSpPr txBox="1"/>
          <p:nvPr/>
        </p:nvSpPr>
        <p:spPr>
          <a:xfrm>
            <a:off x="1934293" y="5252700"/>
            <a:ext cx="6781800" cy="12234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3600">
                <a:cs typeface="Times New Roman"/>
              </a:rPr>
              <a:t>This is </a:t>
            </a:r>
            <a:r>
              <a:rPr lang="vi-VN" sz="3600">
                <a:solidFill>
                  <a:schemeClr val="accent4"/>
                </a:solidFill>
                <a:cs typeface="Times New Roman"/>
              </a:rPr>
              <a:t>Mai</a:t>
            </a:r>
            <a:r>
              <a:rPr sz="3600">
                <a:solidFill>
                  <a:srgbClr val="000000"/>
                </a:solidFill>
                <a:cs typeface="Times New Roman"/>
              </a:rPr>
              <a:t>. </a:t>
            </a:r>
            <a:r>
              <a:rPr lang="vi-VN" sz="3600">
                <a:solidFill>
                  <a:srgbClr val="000000"/>
                </a:solidFill>
                <a:cs typeface="Times New Roman"/>
              </a:rPr>
              <a:t>   </a:t>
            </a:r>
            <a:r>
              <a:rPr sz="3600" i="1">
                <a:solidFill>
                  <a:srgbClr val="000000"/>
                </a:solidFill>
                <a:cs typeface="Times New Roman"/>
              </a:rPr>
              <a:t>(</a:t>
            </a:r>
            <a:r>
              <a:rPr lang="vi-VN" sz="3600" i="1">
                <a:solidFill>
                  <a:srgbClr val="000000"/>
                </a:solidFill>
                <a:cs typeface="Times New Roman"/>
              </a:rPr>
              <a:t>Đây là </a:t>
            </a:r>
            <a:r>
              <a:rPr sz="3600" i="1">
                <a:solidFill>
                  <a:schemeClr val="accent4"/>
                </a:solidFill>
                <a:cs typeface="Times New Roman"/>
              </a:rPr>
              <a:t>Mai</a:t>
            </a:r>
            <a:r>
              <a:rPr sz="3600" i="1">
                <a:solidFill>
                  <a:srgbClr val="000000"/>
                </a:solidFill>
                <a:cs typeface="Times New Roman"/>
              </a:rPr>
              <a:t>.)</a:t>
            </a:r>
            <a:endParaRPr sz="3600" i="1" dirty="0">
              <a:solidFill>
                <a:srgbClr val="000000"/>
              </a:solidFill>
              <a:cs typeface="Times New Roman"/>
            </a:endParaRPr>
          </a:p>
          <a:p>
            <a:pPr marL="0" marR="0">
              <a:spcBef>
                <a:spcPts val="926"/>
              </a:spcBef>
              <a:spcAft>
                <a:spcPts val="0"/>
              </a:spcAft>
            </a:pPr>
            <a:r>
              <a:rPr lang="vi-VN" sz="3600">
                <a:cs typeface="Times New Roman"/>
              </a:rPr>
              <a:t>That’s </a:t>
            </a:r>
            <a:r>
              <a:rPr lang="vi-VN" sz="3600">
                <a:solidFill>
                  <a:schemeClr val="accent4"/>
                </a:solidFill>
                <a:cs typeface="Times New Roman"/>
              </a:rPr>
              <a:t>Lucy</a:t>
            </a:r>
            <a:r>
              <a:rPr sz="3600">
                <a:cs typeface="Times New Roman"/>
              </a:rPr>
              <a:t>. </a:t>
            </a:r>
            <a:r>
              <a:rPr lang="vi-VN" sz="3600">
                <a:cs typeface="Times New Roman"/>
              </a:rPr>
              <a:t>  </a:t>
            </a:r>
            <a:r>
              <a:rPr sz="3600" i="1">
                <a:solidFill>
                  <a:srgbClr val="000000"/>
                </a:solidFill>
                <a:cs typeface="Times New Roman"/>
              </a:rPr>
              <a:t>(</a:t>
            </a:r>
            <a:r>
              <a:rPr lang="vi-VN" sz="3600" i="1">
                <a:solidFill>
                  <a:srgbClr val="000000"/>
                </a:solidFill>
                <a:cs typeface="Times New Roman"/>
              </a:rPr>
              <a:t>Kia/đó là </a:t>
            </a:r>
            <a:r>
              <a:rPr lang="vi-VN" sz="3600" i="1">
                <a:solidFill>
                  <a:schemeClr val="accent4"/>
                </a:solidFill>
                <a:cs typeface="Times New Roman"/>
              </a:rPr>
              <a:t>Lucy</a:t>
            </a:r>
            <a:r>
              <a:rPr sz="3600" i="1">
                <a:solidFill>
                  <a:srgbClr val="000000"/>
                </a:solidFill>
                <a:cs typeface="Times New Roman"/>
              </a:rPr>
              <a:t>.)</a:t>
            </a:r>
            <a:endParaRPr sz="3600" i="1" dirty="0">
              <a:solidFill>
                <a:srgbClr val="000000"/>
              </a:solidFill>
              <a:cs typeface="Times New Roman"/>
            </a:endParaRPr>
          </a:p>
        </p:txBody>
      </p:sp>
      <p:sp>
        <p:nvSpPr>
          <p:cNvPr id="13" name="Bùi Liễu"/>
          <p:cNvSpPr/>
          <p:nvPr/>
        </p:nvSpPr>
        <p:spPr>
          <a:xfrm>
            <a:off x="8435729" y="4606369"/>
            <a:ext cx="31102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>
                <a:ea typeface="Calibri" panose="020F0502020204030204" pitchFamily="34" charset="0"/>
                <a:cs typeface="Arial" panose="020B0604020202020204" pitchFamily="34" charset="0"/>
              </a:rPr>
              <a:t>(that’s = that is)</a:t>
            </a:r>
            <a:endParaRPr lang="en-US" sz="3600" dirty="0"/>
          </a:p>
        </p:txBody>
      </p:sp>
      <p:sp>
        <p:nvSpPr>
          <p:cNvPr id="2" name="Bùi Liễu"/>
          <p:cNvSpPr/>
          <p:nvPr/>
        </p:nvSpPr>
        <p:spPr>
          <a:xfrm>
            <a:off x="4049695" y="2489885"/>
            <a:ext cx="3695971" cy="652130"/>
          </a:xfrm>
          <a:prstGeom prst="roundRect">
            <a:avLst/>
          </a:prstGeom>
          <a:noFill/>
          <a:ln w="38100">
            <a:solidFill>
              <a:schemeClr val="accent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>
                <a:solidFill>
                  <a:schemeClr val="tx1"/>
                </a:solidFill>
              </a:rPr>
              <a:t>This is </a:t>
            </a:r>
            <a:r>
              <a:rPr lang="vi-VN" sz="3600">
                <a:solidFill>
                  <a:schemeClr val="accent4"/>
                </a:solidFill>
              </a:rPr>
              <a:t>______</a:t>
            </a:r>
            <a:r>
              <a:rPr lang="vi-VN" sz="360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4" name="Bùi Liễu"/>
          <p:cNvSpPr/>
          <p:nvPr/>
        </p:nvSpPr>
        <p:spPr>
          <a:xfrm>
            <a:off x="4059420" y="3924861"/>
            <a:ext cx="3693217" cy="652130"/>
          </a:xfrm>
          <a:prstGeom prst="roundRect">
            <a:avLst/>
          </a:prstGeom>
          <a:noFill/>
          <a:ln w="38100">
            <a:solidFill>
              <a:schemeClr val="accent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>
                <a:solidFill>
                  <a:schemeClr val="tx1"/>
                </a:solidFill>
              </a:rPr>
              <a:t>That’s </a:t>
            </a:r>
            <a:r>
              <a:rPr lang="vi-VN" sz="3600">
                <a:solidFill>
                  <a:schemeClr val="accent4"/>
                </a:solidFill>
              </a:rPr>
              <a:t>______</a:t>
            </a:r>
            <a:r>
              <a:rPr lang="vi-VN" sz="360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6" name="Bùi Liễu"/>
          <p:cNvSpPr/>
          <p:nvPr/>
        </p:nvSpPr>
        <p:spPr>
          <a:xfrm>
            <a:off x="4191000" y="453595"/>
            <a:ext cx="4724400" cy="1012851"/>
          </a:xfrm>
          <a:prstGeom prst="ribbon2">
            <a:avLst>
              <a:gd name="adj1" fmla="val 16667"/>
              <a:gd name="adj2" fmla="val 70553"/>
            </a:avLst>
          </a:prstGeom>
          <a:solidFill>
            <a:schemeClr val="accent4"/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vi-VN" sz="4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537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1" grpId="0"/>
      <p:bldP spid="12" grpId="0"/>
      <p:bldP spid="13" grpId="0"/>
      <p:bldP spid="2" grpId="0" animBg="1"/>
      <p:bldP spid="14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ùi Liễu 0968142780"/>
          <p:cNvSpPr txBox="1"/>
          <p:nvPr/>
        </p:nvSpPr>
        <p:spPr>
          <a:xfrm>
            <a:off x="4419600" y="472938"/>
            <a:ext cx="36460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atin typeface="Forte" panose="03060902040502070203" pitchFamily="66" charset="0"/>
              </a:rPr>
              <a:t>Contents</a:t>
            </a:r>
          </a:p>
        </p:txBody>
      </p:sp>
      <p:pic>
        <p:nvPicPr>
          <p:cNvPr id="2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964" y="2049606"/>
            <a:ext cx="979361" cy="886334"/>
          </a:xfrm>
          <a:prstGeom prst="rect">
            <a:avLst/>
          </a:prstGeom>
        </p:spPr>
      </p:pic>
      <p:pic>
        <p:nvPicPr>
          <p:cNvPr id="3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964" y="1239737"/>
            <a:ext cx="971006" cy="868100"/>
          </a:xfrm>
          <a:prstGeom prst="rect">
            <a:avLst/>
          </a:prstGeom>
        </p:spPr>
      </p:pic>
      <p:sp>
        <p:nvSpPr>
          <p:cNvPr id="13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15" name="Bùi Liễu"/>
          <p:cNvSpPr txBox="1">
            <a:spLocks/>
          </p:cNvSpPr>
          <p:nvPr/>
        </p:nvSpPr>
        <p:spPr>
          <a:xfrm>
            <a:off x="4119132" y="2243096"/>
            <a:ext cx="6233494" cy="57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  <a:endParaRPr lang="en-US" sz="36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"/>
          <p:cNvSpPr txBox="1">
            <a:spLocks/>
          </p:cNvSpPr>
          <p:nvPr/>
        </p:nvSpPr>
        <p:spPr>
          <a:xfrm>
            <a:off x="4119132" y="1442679"/>
            <a:ext cx="5691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repeat.</a:t>
            </a:r>
            <a:endParaRPr lang="en-US" sz="36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"/>
          <p:cNvSpPr txBox="1">
            <a:spLocks/>
          </p:cNvSpPr>
          <p:nvPr/>
        </p:nvSpPr>
        <p:spPr>
          <a:xfrm>
            <a:off x="4119132" y="3117500"/>
            <a:ext cx="273703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 </a:t>
            </a:r>
            <a:endParaRPr lang="en-US" sz="36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ùi Liễu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4028748" y="4856085"/>
            <a:ext cx="5930586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complete and read.</a:t>
            </a:r>
            <a:endParaRPr lang="en-US" sz="36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964" y="2933570"/>
            <a:ext cx="927239" cy="8488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893" y="3761673"/>
            <a:ext cx="892309" cy="8843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777" y="4623251"/>
            <a:ext cx="892309" cy="860441"/>
          </a:xfrm>
          <a:prstGeom prst="rect">
            <a:avLst/>
          </a:prstGeom>
        </p:spPr>
      </p:pic>
      <p:sp>
        <p:nvSpPr>
          <p:cNvPr id="19" name="Bùi Liễu"/>
          <p:cNvSpPr txBox="1">
            <a:spLocks/>
          </p:cNvSpPr>
          <p:nvPr/>
        </p:nvSpPr>
        <p:spPr>
          <a:xfrm>
            <a:off x="4110899" y="3974875"/>
            <a:ext cx="461085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tick. </a:t>
            </a:r>
            <a:endParaRPr lang="en-US" sz="36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3985970" y="5594245"/>
            <a:ext cx="5930586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sing.</a:t>
            </a:r>
            <a:endParaRPr lang="en-US" sz="36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138" y="5498125"/>
            <a:ext cx="873818" cy="81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3056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3733800" y="1155318"/>
            <a:ext cx="7696200" cy="5239470"/>
          </a:xfrm>
          <a:prstGeom prst="round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Google Shape;719;p38"/>
          <p:cNvSpPr txBox="1">
            <a:spLocks/>
          </p:cNvSpPr>
          <p:nvPr/>
        </p:nvSpPr>
        <p:spPr>
          <a:xfrm>
            <a:off x="1017230" y="373647"/>
            <a:ext cx="63441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</a:t>
            </a:r>
            <a:r>
              <a:rPr lang="en-US" sz="36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point and say.</a:t>
            </a:r>
          </a:p>
        </p:txBody>
      </p:sp>
      <p:sp>
        <p:nvSpPr>
          <p:cNvPr id="14" name="Google Shape;719;p38"/>
          <p:cNvSpPr txBox="1">
            <a:spLocks/>
          </p:cNvSpPr>
          <p:nvPr/>
        </p:nvSpPr>
        <p:spPr>
          <a:xfrm>
            <a:off x="457200" y="2590800"/>
            <a:ext cx="4228737" cy="25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This is _____.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That’s _____.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3" r="26230"/>
          <a:stretch/>
        </p:blipFill>
        <p:spPr>
          <a:xfrm>
            <a:off x="4038600" y="1387108"/>
            <a:ext cx="3322824" cy="2210152"/>
          </a:xfrm>
          <a:prstGeom prst="round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3" r="29884"/>
          <a:stretch/>
        </p:blipFill>
        <p:spPr>
          <a:xfrm>
            <a:off x="7764686" y="1387109"/>
            <a:ext cx="3322824" cy="2232392"/>
          </a:xfrm>
          <a:prstGeom prst="round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7" r="14271" b="612"/>
          <a:stretch/>
        </p:blipFill>
        <p:spPr>
          <a:xfrm>
            <a:off x="4027264" y="3952939"/>
            <a:ext cx="3334160" cy="2159605"/>
          </a:xfrm>
          <a:prstGeom prst="round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3" r="22129"/>
          <a:stretch/>
        </p:blipFill>
        <p:spPr>
          <a:xfrm>
            <a:off x="7788460" y="3971988"/>
            <a:ext cx="3275276" cy="2140555"/>
          </a:xfrm>
          <a:prstGeom prst="roundRect">
            <a:avLst/>
          </a:prstGeom>
        </p:spPr>
      </p:pic>
      <p:pic>
        <p:nvPicPr>
          <p:cNvPr id="2" name="Track 2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85" end="2256.9682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159" y="484585"/>
            <a:ext cx="609600" cy="512618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6971598" y="3058146"/>
            <a:ext cx="591457" cy="56135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3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10667298" y="3128388"/>
            <a:ext cx="591457" cy="56135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3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6990443" y="5755060"/>
            <a:ext cx="591457" cy="56135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vi-VN" sz="3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10725947" y="5690871"/>
            <a:ext cx="591457" cy="56135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vi-VN" sz="3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Google Shape;719;p38"/>
          <p:cNvSpPr txBox="1">
            <a:spLocks/>
          </p:cNvSpPr>
          <p:nvPr/>
        </p:nvSpPr>
        <p:spPr>
          <a:xfrm>
            <a:off x="609600" y="1264546"/>
            <a:ext cx="4419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Slide đầu tiên là giới thiệu.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333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719;p38"/>
          <p:cNvSpPr txBox="1">
            <a:spLocks/>
          </p:cNvSpPr>
          <p:nvPr/>
        </p:nvSpPr>
        <p:spPr>
          <a:xfrm>
            <a:off x="1733006" y="499145"/>
            <a:ext cx="63441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</a:t>
            </a:r>
            <a:r>
              <a:rPr lang="en-US" sz="36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point and say.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3" r="26230"/>
          <a:stretch/>
        </p:blipFill>
        <p:spPr>
          <a:xfrm>
            <a:off x="5614851" y="1600200"/>
            <a:ext cx="4924697" cy="4010110"/>
          </a:xfrm>
          <a:prstGeom prst="rect">
            <a:avLst/>
          </a:prstGeom>
        </p:spPr>
      </p:pic>
      <p:sp>
        <p:nvSpPr>
          <p:cNvPr id="14" name="Google Shape;719;p38"/>
          <p:cNvSpPr txBox="1">
            <a:spLocks/>
          </p:cNvSpPr>
          <p:nvPr/>
        </p:nvSpPr>
        <p:spPr>
          <a:xfrm>
            <a:off x="1733006" y="2514600"/>
            <a:ext cx="4228737" cy="25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This is _____.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That’s _____.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 0968142780"/>
          <p:cNvSpPr txBox="1">
            <a:spLocks/>
          </p:cNvSpPr>
          <p:nvPr/>
        </p:nvSpPr>
        <p:spPr>
          <a:xfrm>
            <a:off x="3429000" y="2514600"/>
            <a:ext cx="1143000" cy="87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</a:t>
            </a:r>
          </a:p>
        </p:txBody>
      </p:sp>
      <p:sp>
        <p:nvSpPr>
          <p:cNvPr id="7" name="Oval 6"/>
          <p:cNvSpPr/>
          <p:nvPr/>
        </p:nvSpPr>
        <p:spPr>
          <a:xfrm>
            <a:off x="5961742" y="5867400"/>
            <a:ext cx="591457" cy="56135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3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24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719;p38"/>
          <p:cNvSpPr txBox="1">
            <a:spLocks/>
          </p:cNvSpPr>
          <p:nvPr/>
        </p:nvSpPr>
        <p:spPr>
          <a:xfrm>
            <a:off x="1733006" y="499145"/>
            <a:ext cx="63441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</a:t>
            </a:r>
            <a:r>
              <a:rPr lang="en-US" sz="36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point and say.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3" r="29884"/>
          <a:stretch/>
        </p:blipFill>
        <p:spPr>
          <a:xfrm>
            <a:off x="5791201" y="1664121"/>
            <a:ext cx="4876800" cy="3949804"/>
          </a:xfrm>
          <a:prstGeom prst="rect">
            <a:avLst/>
          </a:prstGeom>
        </p:spPr>
      </p:pic>
      <p:sp>
        <p:nvSpPr>
          <p:cNvPr id="14" name="Google Shape;719;p38"/>
          <p:cNvSpPr txBox="1">
            <a:spLocks/>
          </p:cNvSpPr>
          <p:nvPr/>
        </p:nvSpPr>
        <p:spPr>
          <a:xfrm>
            <a:off x="1733006" y="2514600"/>
            <a:ext cx="4228737" cy="25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This is _____.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That’s _____.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 0968142780"/>
          <p:cNvSpPr txBox="1">
            <a:spLocks/>
          </p:cNvSpPr>
          <p:nvPr/>
        </p:nvSpPr>
        <p:spPr>
          <a:xfrm>
            <a:off x="3429000" y="2514600"/>
            <a:ext cx="1143000" cy="87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</a:p>
        </p:txBody>
      </p:sp>
      <p:sp>
        <p:nvSpPr>
          <p:cNvPr id="8" name="Oval 7"/>
          <p:cNvSpPr/>
          <p:nvPr/>
        </p:nvSpPr>
        <p:spPr>
          <a:xfrm>
            <a:off x="5961742" y="5867400"/>
            <a:ext cx="591457" cy="56135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3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5554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719;p38"/>
          <p:cNvSpPr txBox="1">
            <a:spLocks/>
          </p:cNvSpPr>
          <p:nvPr/>
        </p:nvSpPr>
        <p:spPr>
          <a:xfrm>
            <a:off x="1733006" y="499145"/>
            <a:ext cx="63441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</a:t>
            </a:r>
            <a:r>
              <a:rPr lang="en-US" sz="36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point and say.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7" r="14271" b="612"/>
          <a:stretch/>
        </p:blipFill>
        <p:spPr>
          <a:xfrm>
            <a:off x="5562600" y="2209800"/>
            <a:ext cx="5334000" cy="2926470"/>
          </a:xfrm>
          <a:prstGeom prst="rect">
            <a:avLst/>
          </a:prstGeom>
        </p:spPr>
      </p:pic>
      <p:sp>
        <p:nvSpPr>
          <p:cNvPr id="14" name="Google Shape;719;p38"/>
          <p:cNvSpPr txBox="1">
            <a:spLocks/>
          </p:cNvSpPr>
          <p:nvPr/>
        </p:nvSpPr>
        <p:spPr>
          <a:xfrm>
            <a:off x="1733006" y="2514600"/>
            <a:ext cx="4228737" cy="25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This is ________.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That’s _________.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 0968142780"/>
          <p:cNvSpPr txBox="1">
            <a:spLocks/>
          </p:cNvSpPr>
          <p:nvPr/>
        </p:nvSpPr>
        <p:spPr>
          <a:xfrm>
            <a:off x="3294743" y="3333750"/>
            <a:ext cx="2667000" cy="87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 Long</a:t>
            </a:r>
          </a:p>
        </p:txBody>
      </p:sp>
      <p:sp>
        <p:nvSpPr>
          <p:cNvPr id="8" name="Oval 7"/>
          <p:cNvSpPr/>
          <p:nvPr/>
        </p:nvSpPr>
        <p:spPr>
          <a:xfrm>
            <a:off x="5961742" y="5867400"/>
            <a:ext cx="591457" cy="56135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vi-VN" sz="3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481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719;p38"/>
          <p:cNvSpPr txBox="1">
            <a:spLocks/>
          </p:cNvSpPr>
          <p:nvPr/>
        </p:nvSpPr>
        <p:spPr>
          <a:xfrm>
            <a:off x="1733006" y="499145"/>
            <a:ext cx="63441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</a:t>
            </a:r>
            <a:r>
              <a:rPr lang="en-US" sz="36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point and say.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3" r="22129"/>
          <a:stretch/>
        </p:blipFill>
        <p:spPr>
          <a:xfrm>
            <a:off x="5257800" y="1981200"/>
            <a:ext cx="5748880" cy="3440444"/>
          </a:xfrm>
          <a:prstGeom prst="rect">
            <a:avLst/>
          </a:prstGeom>
        </p:spPr>
      </p:pic>
      <p:sp>
        <p:nvSpPr>
          <p:cNvPr id="14" name="Google Shape;719;p38"/>
          <p:cNvSpPr txBox="1">
            <a:spLocks/>
          </p:cNvSpPr>
          <p:nvPr/>
        </p:nvSpPr>
        <p:spPr>
          <a:xfrm>
            <a:off x="1733006" y="2514600"/>
            <a:ext cx="4228737" cy="25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This is ________.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That’s _________.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 0968142780"/>
          <p:cNvSpPr txBox="1">
            <a:spLocks/>
          </p:cNvSpPr>
          <p:nvPr/>
        </p:nvSpPr>
        <p:spPr>
          <a:xfrm>
            <a:off x="3395120" y="3333750"/>
            <a:ext cx="2243680" cy="87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 Hoa</a:t>
            </a:r>
          </a:p>
        </p:txBody>
      </p:sp>
      <p:sp>
        <p:nvSpPr>
          <p:cNvPr id="8" name="Oval 7"/>
          <p:cNvSpPr/>
          <p:nvPr/>
        </p:nvSpPr>
        <p:spPr>
          <a:xfrm>
            <a:off x="5961742" y="5867400"/>
            <a:ext cx="591457" cy="56135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vi-VN" sz="3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952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0" r="10605"/>
          <a:stretch/>
        </p:blipFill>
        <p:spPr>
          <a:xfrm>
            <a:off x="2209800" y="1219200"/>
            <a:ext cx="7924800" cy="5249007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7424522" y="5227836"/>
            <a:ext cx="1795678" cy="6294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>
              <a:solidFill>
                <a:srgbClr val="002060"/>
              </a:solidFill>
            </a:endParaRPr>
          </a:p>
        </p:txBody>
      </p:sp>
      <p:sp>
        <p:nvSpPr>
          <p:cNvPr id="24" name="Bùi Liễu 0968142780"/>
          <p:cNvSpPr/>
          <p:nvPr/>
        </p:nvSpPr>
        <p:spPr>
          <a:xfrm>
            <a:off x="8915400" y="1981200"/>
            <a:ext cx="2405278" cy="457200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</a:rPr>
              <a:t>that’s = that is</a:t>
            </a:r>
            <a:endParaRPr lang="vi-VN" sz="2800">
              <a:solidFill>
                <a:srgbClr val="002060"/>
              </a:solidFill>
            </a:endParaRPr>
          </a:p>
        </p:txBody>
      </p:sp>
      <p:sp>
        <p:nvSpPr>
          <p:cNvPr id="27" name="Google Shape;712;p38"/>
          <p:cNvSpPr txBox="1">
            <a:spLocks/>
          </p:cNvSpPr>
          <p:nvPr/>
        </p:nvSpPr>
        <p:spPr>
          <a:xfrm>
            <a:off x="952500" y="356419"/>
            <a:ext cx="35814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  <a:endParaRPr lang="en-US" sz="36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382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ùi Liễu 09681427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632093"/>
            <a:ext cx="8350498" cy="5705111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3581400" y="2800435"/>
            <a:ext cx="6172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chemeClr val="accent4"/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Let’s play!</a:t>
            </a:r>
            <a:endParaRPr lang="en-US" sz="8000" b="1" dirty="0">
              <a:solidFill>
                <a:schemeClr val="accent4"/>
              </a:solidFill>
              <a:effectLst>
                <a:glow rad="127000">
                  <a:schemeClr val="bg1"/>
                </a:glo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pic>
        <p:nvPicPr>
          <p:cNvPr id="7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47800" y="265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269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42" numSld="12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59" y="1997144"/>
            <a:ext cx="2930284" cy="31626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11" y="1997144"/>
            <a:ext cx="2884738" cy="31135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22" y="4329849"/>
            <a:ext cx="618699" cy="12438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077" y="4462562"/>
            <a:ext cx="824932" cy="13469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584" y="4462562"/>
            <a:ext cx="657368" cy="13018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149" y="4337601"/>
            <a:ext cx="631589" cy="12567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629" y="-2485517"/>
            <a:ext cx="10058400" cy="2166635"/>
          </a:xfrm>
          <a:prstGeom prst="rect">
            <a:avLst/>
          </a:prstGeom>
        </p:spPr>
      </p:pic>
      <p:sp>
        <p:nvSpPr>
          <p:cNvPr id="16" name="Rounded Rectangle 15">
            <a:hlinkClick r:id="" action="ppaction://hlinkshowjump?jump=nextslide"/>
          </p:cNvPr>
          <p:cNvSpPr/>
          <p:nvPr/>
        </p:nvSpPr>
        <p:spPr>
          <a:xfrm>
            <a:off x="5167910" y="4718269"/>
            <a:ext cx="3072245" cy="855423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35C83B-8550-4918-92BD-7FDA5A9A0681}"/>
              </a:ext>
            </a:extLst>
          </p:cNvPr>
          <p:cNvSpPr txBox="1"/>
          <p:nvPr/>
        </p:nvSpPr>
        <p:spPr>
          <a:xfrm>
            <a:off x="2092554" y="-1453799"/>
            <a:ext cx="8698817" cy="2166635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0904580"/>
              </a:avLst>
            </a:prstTxWarp>
            <a:spAutoFit/>
          </a:bodyPr>
          <a:lstStyle/>
          <a:p>
            <a:r>
              <a:rPr lang="en-US" sz="34400" b="1">
                <a:ln w="28575">
                  <a:solidFill>
                    <a:srgbClr val="FF3F3F"/>
                  </a:solidFill>
                  <a:prstDash val="solid"/>
                </a:ln>
                <a:solidFill>
                  <a:srgbClr val="F9D000"/>
                </a:solidFill>
                <a:effectLst>
                  <a:glow rad="2032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.VnBodoniH" panose="020B7200000000000000" pitchFamily="34" charset="0"/>
              </a:rPr>
              <a:t>School bus</a:t>
            </a:r>
          </a:p>
        </p:txBody>
      </p:sp>
    </p:spTree>
    <p:extLst>
      <p:ext uri="{BB962C8B-B14F-4D97-AF65-F5344CB8AC3E}">
        <p14:creationId xmlns:p14="http://schemas.microsoft.com/office/powerpoint/2010/main" val="366898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-7.40741E-7 L 0.0875 -0.08958 " pathEditMode="relative" rAng="0" ptsTypes="AA">
                                          <p:cBhvr>
                                            <p:cTn id="6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375" y="-449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0" presetClass="exit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-2.59259E-6 L 0.03346 -0.09815 " pathEditMode="relative" rAng="0" ptsTypes="AA">
                                          <p:cBhvr>
                                            <p:cTn id="11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67" y="-490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" presetID="10" presetClass="exit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1.85185E-6 L -0.05482 -0.07291 " pathEditMode="relative" rAng="0" ptsTypes="AA">
                                          <p:cBhvr>
                                            <p:cTn id="16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47" y="-365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10" presetClass="exit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-4.07407E-6 L -0.12136 -0.05532 " pathEditMode="relative" rAng="0" ptsTypes="AA">
                                          <p:cBhvr>
                                            <p:cTn id="21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068" y="-277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" presetID="10" presetClass="exit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26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29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32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9167E-6 4.44444E-6 L 0.94714 0.01967 " pathEditMode="relative" rAng="0" ptsTypes="AA">
                                          <p:cBhvr>
                                            <p:cTn id="33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357" y="97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100"/>
                                </p:stCondLst>
                                <p:childTnLst>
                                  <p:par>
                                    <p:cTn id="35" presetID="42" presetClass="path" presetSubtype="0" accel="40000" fill="hold" grpId="0" nodeType="after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-4.81481E-6 L 0.00533 0.52917 " pathEditMode="relative" rAng="0" ptsTypes="AA" p14:bounceEnd="57000">
                                          <p:cBhvr>
                                            <p:cTn id="3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0" y="2645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repeatCount="indefinite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5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6" grpId="1" animBg="1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-7.40741E-7 L 0.0875 -0.08958 " pathEditMode="relative" rAng="0" ptsTypes="AA">
                                          <p:cBhvr>
                                            <p:cTn id="6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375" y="-449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0" presetClass="exit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-2.59259E-6 L 0.03346 -0.09815 " pathEditMode="relative" rAng="0" ptsTypes="AA">
                                          <p:cBhvr>
                                            <p:cTn id="11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67" y="-490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" presetID="10" presetClass="exit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1.85185E-6 L -0.05482 -0.07291 " pathEditMode="relative" rAng="0" ptsTypes="AA">
                                          <p:cBhvr>
                                            <p:cTn id="16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47" y="-365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10" presetClass="exit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-4.07407E-6 L -0.12136 -0.05532 " pathEditMode="relative" rAng="0" ptsTypes="AA">
                                          <p:cBhvr>
                                            <p:cTn id="21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068" y="-277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" presetID="10" presetClass="exit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26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29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32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9167E-6 4.44444E-6 L 0.94714 0.01967 " pathEditMode="relative" rAng="0" ptsTypes="AA">
                                          <p:cBhvr>
                                            <p:cTn id="33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357" y="97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100"/>
                                </p:stCondLst>
                                <p:childTnLst>
                                  <p:par>
                                    <p:cTn id="35" presetID="42" presetClass="path" presetSubtype="0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-4.81481E-6 L 0.00533 0.52917 " pathEditMode="relative" rAng="0" ptsTypes="AA">
                                          <p:cBhvr>
                                            <p:cTn id="3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0" y="2645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repeatCount="indefinite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5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6" grpId="1" animBg="1"/>
          <p:bldP spid="2" grpId="0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6CCA2F-908C-4590-AABE-44B915C3BD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9" t="24952" r="1661"/>
          <a:stretch/>
        </p:blipFill>
        <p:spPr>
          <a:xfrm>
            <a:off x="3256280" y="2842260"/>
            <a:ext cx="2674389" cy="17435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577" y="594647"/>
            <a:ext cx="4290100" cy="4630351"/>
          </a:xfrm>
          <a:prstGeom prst="rect">
            <a:avLst/>
          </a:prstGeom>
        </p:spPr>
      </p:pic>
      <p:sp>
        <p:nvSpPr>
          <p:cNvPr id="8" name="Mspham"/>
          <p:cNvSpPr/>
          <p:nvPr/>
        </p:nvSpPr>
        <p:spPr>
          <a:xfrm>
            <a:off x="3133157" y="5459951"/>
            <a:ext cx="3072245" cy="855423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 </a:t>
            </a:r>
          </a:p>
        </p:txBody>
      </p:sp>
      <p:sp>
        <p:nvSpPr>
          <p:cNvPr id="17" name="Rounded Rectangle 16">
            <a:hlinkClick r:id="" action="ppaction://hlinkshowjump?jump=nextslide"/>
          </p:cNvPr>
          <p:cNvSpPr/>
          <p:nvPr/>
        </p:nvSpPr>
        <p:spPr>
          <a:xfrm>
            <a:off x="6918078" y="5398367"/>
            <a:ext cx="3072245" cy="855423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9" name="Vertical Scroll 8"/>
          <p:cNvSpPr/>
          <p:nvPr/>
        </p:nvSpPr>
        <p:spPr>
          <a:xfrm>
            <a:off x="5181600" y="4047924"/>
            <a:ext cx="2961127" cy="537930"/>
          </a:xfrm>
          <a:prstGeom prst="verticalScroll">
            <a:avLst>
              <a:gd name="adj" fmla="val 3758"/>
            </a:avLst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This is Nam.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7" t="9002" r="26701" b="44122"/>
          <a:stretch/>
        </p:blipFill>
        <p:spPr bwMode="auto">
          <a:xfrm>
            <a:off x="5401906" y="717984"/>
            <a:ext cx="2377442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719;p38"/>
          <p:cNvSpPr txBox="1">
            <a:spLocks/>
          </p:cNvSpPr>
          <p:nvPr/>
        </p:nvSpPr>
        <p:spPr>
          <a:xfrm>
            <a:off x="4648200" y="36781"/>
            <a:ext cx="769485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H/s nhìn hình và nói, cô giáo nhấn “check” để hiển thị đáp án.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80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6986C4-297A-4D0D-80AA-300D614E7C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9" t="24952" r="1661"/>
          <a:stretch/>
        </p:blipFill>
        <p:spPr>
          <a:xfrm>
            <a:off x="3256280" y="2842260"/>
            <a:ext cx="2674389" cy="17435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577" y="594647"/>
            <a:ext cx="4290100" cy="4630351"/>
          </a:xfrm>
          <a:prstGeom prst="rect">
            <a:avLst/>
          </a:prstGeom>
        </p:spPr>
      </p:pic>
      <p:sp>
        <p:nvSpPr>
          <p:cNvPr id="8" name="Mspham"/>
          <p:cNvSpPr/>
          <p:nvPr/>
        </p:nvSpPr>
        <p:spPr>
          <a:xfrm>
            <a:off x="3133157" y="5459951"/>
            <a:ext cx="3072245" cy="855423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 </a:t>
            </a:r>
          </a:p>
        </p:txBody>
      </p:sp>
      <p:sp>
        <p:nvSpPr>
          <p:cNvPr id="17" name="Rounded Rectangle 16">
            <a:hlinkClick r:id="" action="ppaction://hlinkshowjump?jump=nextslide"/>
          </p:cNvPr>
          <p:cNvSpPr/>
          <p:nvPr/>
        </p:nvSpPr>
        <p:spPr>
          <a:xfrm>
            <a:off x="6918078" y="5398367"/>
            <a:ext cx="3072245" cy="855423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9" name="Vertical Scroll 8"/>
          <p:cNvSpPr/>
          <p:nvPr/>
        </p:nvSpPr>
        <p:spPr>
          <a:xfrm>
            <a:off x="5159542" y="4099488"/>
            <a:ext cx="3294658" cy="546033"/>
          </a:xfrm>
          <a:prstGeom prst="verticalScroll">
            <a:avLst>
              <a:gd name="adj" fmla="val 3758"/>
            </a:avLst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That’s Mr Long.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142" y="654314"/>
            <a:ext cx="3724535" cy="2128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71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33"/>
          <a:stretch/>
        </p:blipFill>
        <p:spPr>
          <a:xfrm>
            <a:off x="2362200" y="422630"/>
            <a:ext cx="7228115" cy="5722258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3810000" y="3124200"/>
            <a:ext cx="43325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0">
                <a:solidFill>
                  <a:schemeClr val="accent4"/>
                </a:solidFill>
                <a:latin typeface="Forte" panose="03060902040502070203" pitchFamily="66" charset="0"/>
              </a:rPr>
              <a:t>Warm-up</a:t>
            </a:r>
            <a:r>
              <a:rPr lang="en-US" sz="9600">
                <a:solidFill>
                  <a:schemeClr val="accent4"/>
                </a:solidFill>
                <a:latin typeface="Forte" panose="03060902040502070203" pitchFamily="66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3962400" y="515063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Mobile phone: 0968142780</a:t>
            </a:r>
          </a:p>
        </p:txBody>
      </p:sp>
    </p:spTree>
    <p:extLst>
      <p:ext uri="{BB962C8B-B14F-4D97-AF65-F5344CB8AC3E}">
        <p14:creationId xmlns:p14="http://schemas.microsoft.com/office/powerpoint/2010/main" val="7103969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6CCA2F-908C-4590-AABE-44B915C3BD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9" t="24952" r="1661"/>
          <a:stretch/>
        </p:blipFill>
        <p:spPr>
          <a:xfrm>
            <a:off x="3256280" y="2842260"/>
            <a:ext cx="2674389" cy="17435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577" y="594647"/>
            <a:ext cx="4290100" cy="4630351"/>
          </a:xfrm>
          <a:prstGeom prst="rect">
            <a:avLst/>
          </a:prstGeom>
        </p:spPr>
      </p:pic>
      <p:sp>
        <p:nvSpPr>
          <p:cNvPr id="8" name="Mspham"/>
          <p:cNvSpPr/>
          <p:nvPr/>
        </p:nvSpPr>
        <p:spPr>
          <a:xfrm>
            <a:off x="3133157" y="5459951"/>
            <a:ext cx="3072245" cy="855423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 </a:t>
            </a:r>
          </a:p>
        </p:txBody>
      </p:sp>
      <p:sp>
        <p:nvSpPr>
          <p:cNvPr id="17" name="Rounded Rectangle 16">
            <a:hlinkClick r:id="" action="ppaction://hlinkshowjump?jump=nextslide"/>
          </p:cNvPr>
          <p:cNvSpPr/>
          <p:nvPr/>
        </p:nvSpPr>
        <p:spPr>
          <a:xfrm>
            <a:off x="6918078" y="5398367"/>
            <a:ext cx="3072245" cy="855423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9" name="Vertical Scroll 8"/>
          <p:cNvSpPr/>
          <p:nvPr/>
        </p:nvSpPr>
        <p:spPr>
          <a:xfrm>
            <a:off x="5181600" y="4047924"/>
            <a:ext cx="2961127" cy="537930"/>
          </a:xfrm>
          <a:prstGeom prst="verticalScroll">
            <a:avLst>
              <a:gd name="adj" fmla="val 3758"/>
            </a:avLst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That’s Mary.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42932" y="630377"/>
            <a:ext cx="3950291" cy="207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565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6986C4-297A-4D0D-80AA-300D614E7C9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9" t="24952" r="1661"/>
          <a:stretch/>
        </p:blipFill>
        <p:spPr>
          <a:xfrm>
            <a:off x="3256280" y="2842260"/>
            <a:ext cx="2674389" cy="17435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577" y="594647"/>
            <a:ext cx="4290100" cy="4630351"/>
          </a:xfrm>
          <a:prstGeom prst="rect">
            <a:avLst/>
          </a:prstGeom>
        </p:spPr>
      </p:pic>
      <p:sp>
        <p:nvSpPr>
          <p:cNvPr id="8" name="Mspham"/>
          <p:cNvSpPr/>
          <p:nvPr/>
        </p:nvSpPr>
        <p:spPr>
          <a:xfrm>
            <a:off x="3133157" y="5459951"/>
            <a:ext cx="3072245" cy="855423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 </a:t>
            </a:r>
          </a:p>
        </p:txBody>
      </p:sp>
      <p:sp>
        <p:nvSpPr>
          <p:cNvPr id="17" name="Rounded Rectangle 16">
            <a:hlinkClick r:id="" action="ppaction://hlinkshowjump?jump=nextslide"/>
          </p:cNvPr>
          <p:cNvSpPr/>
          <p:nvPr/>
        </p:nvSpPr>
        <p:spPr>
          <a:xfrm>
            <a:off x="6918078" y="5398367"/>
            <a:ext cx="3072245" cy="855423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9" name="Vertical Scroll 8"/>
          <p:cNvSpPr/>
          <p:nvPr/>
        </p:nvSpPr>
        <p:spPr>
          <a:xfrm>
            <a:off x="5159542" y="4099488"/>
            <a:ext cx="3294658" cy="546033"/>
          </a:xfrm>
          <a:prstGeom prst="verticalScroll">
            <a:avLst>
              <a:gd name="adj" fmla="val 3758"/>
            </a:avLst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This is Ms Hoa.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38200"/>
            <a:ext cx="946053" cy="183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45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6CCA2F-908C-4590-AABE-44B915C3BD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9" t="24952" r="1661"/>
          <a:stretch/>
        </p:blipFill>
        <p:spPr>
          <a:xfrm>
            <a:off x="3256280" y="2842260"/>
            <a:ext cx="2674389" cy="17435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577" y="594647"/>
            <a:ext cx="4290100" cy="4630351"/>
          </a:xfrm>
          <a:prstGeom prst="rect">
            <a:avLst/>
          </a:prstGeom>
        </p:spPr>
      </p:pic>
      <p:sp>
        <p:nvSpPr>
          <p:cNvPr id="8" name="Mspham"/>
          <p:cNvSpPr/>
          <p:nvPr/>
        </p:nvSpPr>
        <p:spPr>
          <a:xfrm>
            <a:off x="3133157" y="5459951"/>
            <a:ext cx="3072245" cy="855423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 </a:t>
            </a:r>
          </a:p>
        </p:txBody>
      </p:sp>
      <p:sp>
        <p:nvSpPr>
          <p:cNvPr id="17" name="Rounded Rectangle 16">
            <a:hlinkClick r:id="" action="ppaction://hlinkshowjump?jump=nextslide"/>
          </p:cNvPr>
          <p:cNvSpPr/>
          <p:nvPr/>
        </p:nvSpPr>
        <p:spPr>
          <a:xfrm>
            <a:off x="6918078" y="5398367"/>
            <a:ext cx="3072245" cy="855423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9" name="Vertical Scroll 8"/>
          <p:cNvSpPr/>
          <p:nvPr/>
        </p:nvSpPr>
        <p:spPr>
          <a:xfrm>
            <a:off x="5181600" y="4047924"/>
            <a:ext cx="2961127" cy="537930"/>
          </a:xfrm>
          <a:prstGeom prst="verticalScroll">
            <a:avLst>
              <a:gd name="adj" fmla="val 3758"/>
            </a:avLst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That’s Mai.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48935" y="612784"/>
            <a:ext cx="3333772" cy="2247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348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6986C4-297A-4D0D-80AA-300D614E7C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9" t="24952" r="1661"/>
          <a:stretch/>
        </p:blipFill>
        <p:spPr>
          <a:xfrm>
            <a:off x="3256280" y="2842260"/>
            <a:ext cx="2674389" cy="17435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577" y="594647"/>
            <a:ext cx="4290100" cy="4630351"/>
          </a:xfrm>
          <a:prstGeom prst="rect">
            <a:avLst/>
          </a:prstGeom>
        </p:spPr>
      </p:pic>
      <p:sp>
        <p:nvSpPr>
          <p:cNvPr id="8" name="Mspham"/>
          <p:cNvSpPr/>
          <p:nvPr/>
        </p:nvSpPr>
        <p:spPr>
          <a:xfrm>
            <a:off x="3133157" y="5459951"/>
            <a:ext cx="3072245" cy="855423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 </a:t>
            </a:r>
          </a:p>
        </p:txBody>
      </p:sp>
      <p:sp>
        <p:nvSpPr>
          <p:cNvPr id="17" name="Rounded Rectangle 16">
            <a:hlinkClick r:id="" action="ppaction://hlinkshowjump?jump=nextslide"/>
          </p:cNvPr>
          <p:cNvSpPr/>
          <p:nvPr/>
        </p:nvSpPr>
        <p:spPr>
          <a:xfrm>
            <a:off x="6918078" y="5398367"/>
            <a:ext cx="3072245" cy="855423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9" name="Vertical Scroll 8"/>
          <p:cNvSpPr/>
          <p:nvPr/>
        </p:nvSpPr>
        <p:spPr>
          <a:xfrm>
            <a:off x="5159542" y="4099488"/>
            <a:ext cx="2765258" cy="546033"/>
          </a:xfrm>
          <a:prstGeom prst="verticalScroll">
            <a:avLst>
              <a:gd name="adj" fmla="val 3758"/>
            </a:avLst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This is Minh.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153" y="654315"/>
            <a:ext cx="1512513" cy="201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18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6CCA2F-908C-4590-AABE-44B915C3BD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9" t="24952" r="1661"/>
          <a:stretch/>
        </p:blipFill>
        <p:spPr>
          <a:xfrm>
            <a:off x="3256280" y="2842260"/>
            <a:ext cx="2674389" cy="17435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577" y="594647"/>
            <a:ext cx="4290100" cy="4630351"/>
          </a:xfrm>
          <a:prstGeom prst="rect">
            <a:avLst/>
          </a:prstGeom>
        </p:spPr>
      </p:pic>
      <p:sp>
        <p:nvSpPr>
          <p:cNvPr id="8" name="Mspham"/>
          <p:cNvSpPr/>
          <p:nvPr/>
        </p:nvSpPr>
        <p:spPr>
          <a:xfrm>
            <a:off x="3133157" y="5459951"/>
            <a:ext cx="3072245" cy="855423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 </a:t>
            </a:r>
          </a:p>
        </p:txBody>
      </p:sp>
      <p:sp>
        <p:nvSpPr>
          <p:cNvPr id="17" name="Rounded Rectangle 16">
            <a:hlinkClick r:id="" action="ppaction://hlinkshowjump?jump=nextslide"/>
          </p:cNvPr>
          <p:cNvSpPr/>
          <p:nvPr/>
        </p:nvSpPr>
        <p:spPr>
          <a:xfrm>
            <a:off x="6918078" y="5398367"/>
            <a:ext cx="3072245" cy="855423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9" name="Vertical Scroll 8"/>
          <p:cNvSpPr/>
          <p:nvPr/>
        </p:nvSpPr>
        <p:spPr>
          <a:xfrm>
            <a:off x="5181600" y="4047924"/>
            <a:ext cx="2961127" cy="537930"/>
          </a:xfrm>
          <a:prstGeom prst="verticalScroll">
            <a:avLst>
              <a:gd name="adj" fmla="val 3758"/>
            </a:avLst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This is Linh.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05333" y="717984"/>
            <a:ext cx="1570588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37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6986C4-297A-4D0D-80AA-300D614E7C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9" t="24952" r="1661"/>
          <a:stretch/>
        </p:blipFill>
        <p:spPr>
          <a:xfrm>
            <a:off x="3256280" y="2842260"/>
            <a:ext cx="2674389" cy="17435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577" y="594647"/>
            <a:ext cx="4290100" cy="4630351"/>
          </a:xfrm>
          <a:prstGeom prst="rect">
            <a:avLst/>
          </a:prstGeom>
        </p:spPr>
      </p:pic>
      <p:sp>
        <p:nvSpPr>
          <p:cNvPr id="8" name="Mspham"/>
          <p:cNvSpPr/>
          <p:nvPr/>
        </p:nvSpPr>
        <p:spPr>
          <a:xfrm>
            <a:off x="3133157" y="5459951"/>
            <a:ext cx="3072245" cy="855423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 </a:t>
            </a:r>
          </a:p>
        </p:txBody>
      </p:sp>
      <p:sp>
        <p:nvSpPr>
          <p:cNvPr id="17" name="Rounded Rectangle 16">
            <a:hlinkClick r:id="" action="ppaction://hlinkshowjump?jump=nextslide"/>
          </p:cNvPr>
          <p:cNvSpPr/>
          <p:nvPr/>
        </p:nvSpPr>
        <p:spPr>
          <a:xfrm>
            <a:off x="6918078" y="5398367"/>
            <a:ext cx="3072245" cy="855423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9" name="Vertical Scroll 8"/>
          <p:cNvSpPr/>
          <p:nvPr/>
        </p:nvSpPr>
        <p:spPr>
          <a:xfrm>
            <a:off x="5719380" y="4086376"/>
            <a:ext cx="2308058" cy="546033"/>
          </a:xfrm>
          <a:prstGeom prst="verticalScroll">
            <a:avLst>
              <a:gd name="adj" fmla="val 3758"/>
            </a:avLst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That’s Bill.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406" y="654314"/>
            <a:ext cx="3296007" cy="201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79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6CCA2F-908C-4590-AABE-44B915C3BD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9" t="24952" r="1661"/>
          <a:stretch/>
        </p:blipFill>
        <p:spPr>
          <a:xfrm>
            <a:off x="3256280" y="2842260"/>
            <a:ext cx="2674389" cy="17435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577" y="594647"/>
            <a:ext cx="4290100" cy="4630351"/>
          </a:xfrm>
          <a:prstGeom prst="rect">
            <a:avLst/>
          </a:prstGeom>
        </p:spPr>
      </p:pic>
      <p:sp>
        <p:nvSpPr>
          <p:cNvPr id="8" name="Mspham"/>
          <p:cNvSpPr/>
          <p:nvPr/>
        </p:nvSpPr>
        <p:spPr>
          <a:xfrm>
            <a:off x="3133157" y="5459951"/>
            <a:ext cx="3072245" cy="855423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 </a:t>
            </a:r>
          </a:p>
        </p:txBody>
      </p:sp>
      <p:sp>
        <p:nvSpPr>
          <p:cNvPr id="17" name="Rounded Rectangle 16">
            <a:hlinkClick r:id="" action="ppaction://hlinkshowjump?jump=nextslide"/>
          </p:cNvPr>
          <p:cNvSpPr/>
          <p:nvPr/>
        </p:nvSpPr>
        <p:spPr>
          <a:xfrm>
            <a:off x="6918078" y="5398367"/>
            <a:ext cx="3072245" cy="855423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9" name="Vertical Scroll 8"/>
          <p:cNvSpPr/>
          <p:nvPr/>
        </p:nvSpPr>
        <p:spPr>
          <a:xfrm>
            <a:off x="5181600" y="4047924"/>
            <a:ext cx="2961127" cy="537930"/>
          </a:xfrm>
          <a:prstGeom prst="verticalScroll">
            <a:avLst>
              <a:gd name="adj" fmla="val 3758"/>
            </a:avLst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That’s Lucy.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20216" y="642060"/>
            <a:ext cx="2740821" cy="2057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112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6986C4-297A-4D0D-80AA-300D614E7C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9" t="24952" r="1661"/>
          <a:stretch/>
        </p:blipFill>
        <p:spPr>
          <a:xfrm>
            <a:off x="3256280" y="2842260"/>
            <a:ext cx="2674389" cy="17435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577" y="594647"/>
            <a:ext cx="4290100" cy="4630351"/>
          </a:xfrm>
          <a:prstGeom prst="rect">
            <a:avLst/>
          </a:prstGeom>
        </p:spPr>
      </p:pic>
      <p:sp>
        <p:nvSpPr>
          <p:cNvPr id="8" name="Mspham"/>
          <p:cNvSpPr/>
          <p:nvPr/>
        </p:nvSpPr>
        <p:spPr>
          <a:xfrm>
            <a:off x="3133157" y="5459951"/>
            <a:ext cx="3072245" cy="855423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 </a:t>
            </a:r>
          </a:p>
        </p:txBody>
      </p:sp>
      <p:sp>
        <p:nvSpPr>
          <p:cNvPr id="17" name="Rounded Rectangle 16">
            <a:hlinkClick r:id="" action="ppaction://hlinkshowjump?jump=nextslide"/>
          </p:cNvPr>
          <p:cNvSpPr/>
          <p:nvPr/>
        </p:nvSpPr>
        <p:spPr>
          <a:xfrm>
            <a:off x="6918078" y="5398367"/>
            <a:ext cx="3072245" cy="855423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9" name="Vertical Scroll 8"/>
          <p:cNvSpPr/>
          <p:nvPr/>
        </p:nvSpPr>
        <p:spPr>
          <a:xfrm>
            <a:off x="5522507" y="4056907"/>
            <a:ext cx="2536658" cy="546033"/>
          </a:xfrm>
          <a:prstGeom prst="verticalScroll">
            <a:avLst>
              <a:gd name="adj" fmla="val 3758"/>
            </a:avLst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This is Ben.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271" y="838200"/>
            <a:ext cx="1963130" cy="183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87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72057" y="4035761"/>
            <a:ext cx="3285447" cy="17751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003" y="4331193"/>
            <a:ext cx="618699" cy="12438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658" y="4463906"/>
            <a:ext cx="824932" cy="13469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165" y="4463906"/>
            <a:ext cx="657368" cy="13018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730" y="4338945"/>
            <a:ext cx="631589" cy="1256732"/>
          </a:xfrm>
          <a:prstGeom prst="rect">
            <a:avLst/>
          </a:prstGeom>
        </p:spPr>
      </p:pic>
      <p:sp>
        <p:nvSpPr>
          <p:cNvPr id="12" name="Rounded Rectangle 11">
            <a:hlinkClick r:id="" action="ppaction://hlinkshowjump?jump=nextslide"/>
          </p:cNvPr>
          <p:cNvSpPr/>
          <p:nvPr/>
        </p:nvSpPr>
        <p:spPr>
          <a:xfrm>
            <a:off x="8388673" y="5467815"/>
            <a:ext cx="3072245" cy="855423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 </a:t>
            </a:r>
          </a:p>
        </p:txBody>
      </p:sp>
    </p:spTree>
    <p:extLst>
      <p:ext uri="{BB962C8B-B14F-4D97-AF65-F5344CB8AC3E}">
        <p14:creationId xmlns:p14="http://schemas.microsoft.com/office/powerpoint/2010/main" val="415641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69037 -0.00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18" y="-41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100"/>
                            </p:stCondLst>
                            <p:childTnLst>
                              <p:par>
                                <p:cTn id="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22222E-6 L 0.0875 -0.0895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75" y="-449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07407E-6 L 0.03346 -0.0981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-4907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-0.05482 -0.0729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7" y="-3657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44444E-6 L -0.12135 -0.05533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8" y="-2778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483" y="4131840"/>
            <a:ext cx="2960709" cy="19186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347" y="1433005"/>
            <a:ext cx="2987084" cy="18813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483" y="1433005"/>
            <a:ext cx="2941756" cy="19143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854" y="4131840"/>
            <a:ext cx="2981590" cy="1918625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7424522" y="5227836"/>
            <a:ext cx="1795678" cy="6294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>
              <a:solidFill>
                <a:srgbClr val="002060"/>
              </a:solidFill>
            </a:endParaRPr>
          </a:p>
        </p:txBody>
      </p:sp>
      <p:sp>
        <p:nvSpPr>
          <p:cNvPr id="11" name="Google Shape;722;p38"/>
          <p:cNvSpPr txBox="1">
            <a:spLocks/>
          </p:cNvSpPr>
          <p:nvPr/>
        </p:nvSpPr>
        <p:spPr>
          <a:xfrm>
            <a:off x="1273516" y="297849"/>
            <a:ext cx="5166392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Listen and tick.</a:t>
            </a:r>
            <a:endParaRPr lang="en-US" sz="36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594393" y="2737186"/>
            <a:ext cx="617390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2" name="Rounded Rectangle 31"/>
          <p:cNvSpPr/>
          <p:nvPr/>
        </p:nvSpPr>
        <p:spPr>
          <a:xfrm>
            <a:off x="5612283" y="5462010"/>
            <a:ext cx="617390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Rounded Rectangle 32"/>
          <p:cNvSpPr/>
          <p:nvPr/>
        </p:nvSpPr>
        <p:spPr>
          <a:xfrm>
            <a:off x="9175849" y="5446964"/>
            <a:ext cx="617390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4" name="Google Shape;722;p38"/>
          <p:cNvSpPr txBox="1">
            <a:spLocks/>
          </p:cNvSpPr>
          <p:nvPr/>
        </p:nvSpPr>
        <p:spPr>
          <a:xfrm>
            <a:off x="1777902" y="2012454"/>
            <a:ext cx="58941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600" b="1">
                <a:latin typeface="Comic Sans MS" panose="030F0702030302020204" pitchFamily="66" charset="0"/>
              </a:rPr>
              <a:t>1</a:t>
            </a:r>
            <a:endParaRPr lang="en-US" sz="3600" b="1" dirty="0">
              <a:latin typeface="Comic Sans MS" panose="030F0702030302020204" pitchFamily="66" charset="0"/>
            </a:endParaRPr>
          </a:p>
        </p:txBody>
      </p:sp>
      <p:sp>
        <p:nvSpPr>
          <p:cNvPr id="35" name="Google Shape;722;p38"/>
          <p:cNvSpPr txBox="1">
            <a:spLocks/>
          </p:cNvSpPr>
          <p:nvPr/>
        </p:nvSpPr>
        <p:spPr>
          <a:xfrm>
            <a:off x="1784967" y="4606160"/>
            <a:ext cx="58941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600" b="1">
                <a:latin typeface="Comic Sans MS" panose="030F0702030302020204" pitchFamily="66" charset="0"/>
              </a:rPr>
              <a:t>2</a:t>
            </a:r>
            <a:endParaRPr lang="en-US" sz="3600" b="1" dirty="0">
              <a:latin typeface="Comic Sans MS" panose="030F0702030302020204" pitchFamily="66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9163906" y="2754202"/>
            <a:ext cx="617390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Oval 14"/>
          <p:cNvSpPr/>
          <p:nvPr/>
        </p:nvSpPr>
        <p:spPr>
          <a:xfrm>
            <a:off x="4648199" y="3354596"/>
            <a:ext cx="397743" cy="39983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8165631" y="3374738"/>
            <a:ext cx="397743" cy="39983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633545" y="6057023"/>
            <a:ext cx="397743" cy="39983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8150977" y="6077165"/>
            <a:ext cx="397743" cy="39983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Google Shape;719;p38"/>
          <p:cNvSpPr txBox="1">
            <a:spLocks/>
          </p:cNvSpPr>
          <p:nvPr/>
        </p:nvSpPr>
        <p:spPr>
          <a:xfrm>
            <a:off x="2072608" y="811329"/>
            <a:ext cx="4419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Slide đầu tiên là giới thiệu.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13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 0968142780"/>
          <p:cNvSpPr/>
          <p:nvPr/>
        </p:nvSpPr>
        <p:spPr>
          <a:xfrm>
            <a:off x="5105400" y="2799817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>
                <a:solidFill>
                  <a:srgbClr val="000000"/>
                </a:solidFill>
                <a:latin typeface="OpenSans"/>
              </a:rPr>
              <a:t> </a:t>
            </a:r>
          </a:p>
          <a:p>
            <a:br>
              <a:rPr lang="vi-VN" i="1">
                <a:solidFill>
                  <a:srgbClr val="000000"/>
                </a:solidFill>
                <a:latin typeface="OpenSans"/>
              </a:rPr>
            </a:br>
            <a:endParaRPr lang="vi-VN">
              <a:solidFill>
                <a:srgbClr val="000000"/>
              </a:solidFill>
              <a:latin typeface="OpenSans"/>
            </a:endParaRPr>
          </a:p>
          <a:p>
            <a:r>
              <a:rPr lang="vi-VN">
                <a:solidFill>
                  <a:srgbClr val="000000"/>
                </a:solidFill>
                <a:latin typeface="OpenSans"/>
              </a:rPr>
              <a:t> </a:t>
            </a:r>
          </a:p>
          <a:p>
            <a:r>
              <a:rPr lang="vi-VN">
                <a:solidFill>
                  <a:srgbClr val="000000"/>
                </a:solidFill>
                <a:latin typeface="OpenSans"/>
              </a:rPr>
              <a:t> </a:t>
            </a:r>
          </a:p>
          <a:p>
            <a:br>
              <a:rPr lang="vi-VN">
                <a:solidFill>
                  <a:srgbClr val="000000"/>
                </a:solidFill>
                <a:latin typeface="OpenSans"/>
              </a:rPr>
            </a:br>
            <a:br>
              <a:rPr lang="vi-VN">
                <a:solidFill>
                  <a:srgbClr val="000000"/>
                </a:solidFill>
                <a:latin typeface="OpenSans"/>
              </a:rPr>
            </a:br>
            <a:endParaRPr lang="vi-VN"/>
          </a:p>
        </p:txBody>
      </p:sp>
      <p:sp>
        <p:nvSpPr>
          <p:cNvPr id="3" name="Bùi Liễu  0968142780"/>
          <p:cNvSpPr/>
          <p:nvPr/>
        </p:nvSpPr>
        <p:spPr>
          <a:xfrm>
            <a:off x="3327705" y="1648328"/>
            <a:ext cx="38208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</a:rPr>
              <a:t>What’s your name? </a:t>
            </a:r>
          </a:p>
        </p:txBody>
      </p:sp>
      <p:sp>
        <p:nvSpPr>
          <p:cNvPr id="5" name="Bùi Liễu  0968142780"/>
          <p:cNvSpPr/>
          <p:nvPr/>
        </p:nvSpPr>
        <p:spPr>
          <a:xfrm>
            <a:off x="3327705" y="2315896"/>
            <a:ext cx="32662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</a:rPr>
              <a:t>My name’s Mary.</a:t>
            </a:r>
            <a:endParaRPr lang="vi-VN" sz="3200"/>
          </a:p>
        </p:txBody>
      </p:sp>
      <p:sp>
        <p:nvSpPr>
          <p:cNvPr id="6" name="Bùi Liễu 0968142780"/>
          <p:cNvSpPr/>
          <p:nvPr/>
        </p:nvSpPr>
        <p:spPr>
          <a:xfrm>
            <a:off x="3327705" y="2983464"/>
            <a:ext cx="11785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</a:rPr>
              <a:t>Mary,</a:t>
            </a:r>
          </a:p>
        </p:txBody>
      </p:sp>
      <p:sp>
        <p:nvSpPr>
          <p:cNvPr id="7" name="Bùi Liễu  0968142780"/>
          <p:cNvSpPr/>
          <p:nvPr/>
        </p:nvSpPr>
        <p:spPr>
          <a:xfrm>
            <a:off x="5238132" y="4055950"/>
            <a:ext cx="37070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</a:rPr>
              <a:t>What’s your name?</a:t>
            </a:r>
            <a:endParaRPr lang="vi-VN" sz="3200"/>
          </a:p>
        </p:txBody>
      </p:sp>
      <p:sp>
        <p:nvSpPr>
          <p:cNvPr id="8" name="Bùi Liễu  0968142780"/>
          <p:cNvSpPr/>
          <p:nvPr/>
        </p:nvSpPr>
        <p:spPr>
          <a:xfrm>
            <a:off x="5264509" y="4686997"/>
            <a:ext cx="32517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</a:rPr>
              <a:t>My name’s Nam.</a:t>
            </a:r>
            <a:endParaRPr lang="vi-VN" sz="3200"/>
          </a:p>
        </p:txBody>
      </p:sp>
      <p:sp>
        <p:nvSpPr>
          <p:cNvPr id="9" name="Rectangle 8"/>
          <p:cNvSpPr/>
          <p:nvPr/>
        </p:nvSpPr>
        <p:spPr>
          <a:xfrm>
            <a:off x="5276599" y="5345636"/>
            <a:ext cx="11641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</a:rPr>
              <a:t>Nam,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8" t="21962" r="55863"/>
          <a:stretch/>
        </p:blipFill>
        <p:spPr>
          <a:xfrm>
            <a:off x="1177252" y="1909938"/>
            <a:ext cx="2440059" cy="4876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67" t="30339" r="17437" b="9986"/>
          <a:stretch/>
        </p:blipFill>
        <p:spPr>
          <a:xfrm>
            <a:off x="8640394" y="2562322"/>
            <a:ext cx="2362200" cy="3664577"/>
          </a:xfrm>
          <a:prstGeom prst="rect">
            <a:avLst/>
          </a:prstGeom>
        </p:spPr>
      </p:pic>
      <p:sp>
        <p:nvSpPr>
          <p:cNvPr id="13" name="Bùi Liễu"/>
          <p:cNvSpPr txBox="1">
            <a:spLocks/>
          </p:cNvSpPr>
          <p:nvPr/>
        </p:nvSpPr>
        <p:spPr>
          <a:xfrm>
            <a:off x="1828800" y="556168"/>
            <a:ext cx="411480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chant. </a:t>
            </a:r>
            <a:endParaRPr lang="en-US" sz="36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  0968142780"/>
          <p:cNvSpPr/>
          <p:nvPr/>
        </p:nvSpPr>
        <p:spPr>
          <a:xfrm>
            <a:off x="4381691" y="2983464"/>
            <a:ext cx="11785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</a:rPr>
              <a:t>Mary,</a:t>
            </a:r>
          </a:p>
        </p:txBody>
      </p:sp>
      <p:sp>
        <p:nvSpPr>
          <p:cNvPr id="16" name="Bùi Liễu  0968142780"/>
          <p:cNvSpPr/>
          <p:nvPr/>
        </p:nvSpPr>
        <p:spPr>
          <a:xfrm>
            <a:off x="5518958" y="2977259"/>
            <a:ext cx="11785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</a:rPr>
              <a:t>Mary.</a:t>
            </a:r>
          </a:p>
        </p:txBody>
      </p:sp>
      <p:sp>
        <p:nvSpPr>
          <p:cNvPr id="17" name="Bùi Liễu  0968142780"/>
          <p:cNvSpPr/>
          <p:nvPr/>
        </p:nvSpPr>
        <p:spPr>
          <a:xfrm>
            <a:off x="7507015" y="5331040"/>
            <a:ext cx="11641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</a:rPr>
              <a:t>Nam.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376445" y="5338338"/>
            <a:ext cx="11641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</a:rPr>
              <a:t>Nam,</a:t>
            </a:r>
          </a:p>
        </p:txBody>
      </p:sp>
      <p:pic>
        <p:nvPicPr>
          <p:cNvPr id="11" name="TA3_U2_Track 24_Mary and Nam chant KARAOK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4309.0834"/>
                    <p14:bmk name="Bookmark 2" time="8640"/>
                    <p14:bmk name="Bookmark 3" time="13110"/>
                    <p14:bmk name="Bookmark 4" time="15170"/>
                    <p14:bmk name="Bookmark 5" time="17550"/>
                    <p14:bmk name="Bookmark 6" time="21719.2709"/>
                    <p14:bmk name="Bookmark 7" time="26200"/>
                    <p14:bmk name="Bookmark 8" time="30580"/>
                    <p14:bmk name="Bookmark 9" time="32770"/>
                    <p14:bmk name="Bookmark 10" time="34830"/>
                  </p14:bmkLst>
                </p14:media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167" y="514459"/>
            <a:ext cx="1096466" cy="109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73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32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11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" dur="3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" dur="3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" dur="3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1" bmkName="Bookmark 1"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MediaBookmark" delay="0">
                        <p:tgtEl>
                          <p14:bmkTgt spid="11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9" dur="3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" dur="3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" dur="3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1" bmkName="Bookmark 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11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6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8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1" bmkName="Bookmark 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MediaBookmark" delay="0">
                        <p:tgtEl>
                          <p14:bmkTgt spid="11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3" dur="3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4" dur="3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5" dur="3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1" bmkName="Bookmark 4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MediaBookmark" delay="0">
                        <p:tgtEl>
                          <p14:bmkTgt spid="11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0" dur="3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1" dur="3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3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1" bmkName="Bookmark 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MediaBookmark" delay="0">
                        <p:tgtEl>
                          <p14:bmkTgt spid="11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7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9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1" bmkName="Bookmark 6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MediaBookmark" delay="0">
                        <p:tgtEl>
                          <p14:bmkTgt spid="11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4" dur="3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3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6" dur="3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1" bmkName="Bookmark 7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MediaBookmark" delay="0">
                        <p:tgtEl>
                          <p14:bmkTgt spid="11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1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3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1" bmkName="Bookmark 8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11" bmkName="Bookmark 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8" dur="3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9" dur="3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0" dur="3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1" bmkName="Bookmark 9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MediaBookmark" delay="0">
                        <p:tgtEl>
                          <p14:bmkTgt spid="11" bmkName="Bookmark 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5" dur="3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6" dur="3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7" dur="3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1" bmkName="Bookmark 10"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5" grpId="0"/>
          <p:bldP spid="6" grpId="0"/>
          <p:bldP spid="7" grpId="0"/>
          <p:bldP spid="8" grpId="0"/>
          <p:bldP spid="9" grpId="0"/>
          <p:bldP spid="15" grpId="0"/>
          <p:bldP spid="16" grpId="0"/>
          <p:bldP spid="17" grpId="0"/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32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29" y="1828631"/>
            <a:ext cx="4987649" cy="36868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202" y="1908251"/>
            <a:ext cx="4954798" cy="3633548"/>
          </a:xfrm>
          <a:prstGeom prst="rect">
            <a:avLst/>
          </a:prstGeom>
        </p:spPr>
      </p:pic>
      <p:sp>
        <p:nvSpPr>
          <p:cNvPr id="11" name="Bùi Liễu"/>
          <p:cNvSpPr txBox="1">
            <a:spLocks/>
          </p:cNvSpPr>
          <p:nvPr/>
        </p:nvSpPr>
        <p:spPr>
          <a:xfrm>
            <a:off x="1273516" y="609600"/>
            <a:ext cx="5166392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Listen and tick.</a:t>
            </a:r>
            <a:endParaRPr lang="en-US" sz="36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ùi Liễu 0968142780"/>
          <p:cNvSpPr/>
          <p:nvPr/>
        </p:nvSpPr>
        <p:spPr>
          <a:xfrm>
            <a:off x="5201641" y="4964673"/>
            <a:ext cx="624927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4" name="Google Shape;722;p38"/>
          <p:cNvSpPr txBox="1">
            <a:spLocks/>
          </p:cNvSpPr>
          <p:nvPr/>
        </p:nvSpPr>
        <p:spPr>
          <a:xfrm>
            <a:off x="5638800" y="5791200"/>
            <a:ext cx="58941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600" b="1">
                <a:latin typeface="Comic Sans MS" panose="030F0702030302020204" pitchFamily="66" charset="0"/>
              </a:rPr>
              <a:t>1</a:t>
            </a:r>
            <a:endParaRPr lang="en-US" sz="3600" b="1" dirty="0">
              <a:latin typeface="Comic Sans MS" panose="030F0702030302020204" pitchFamily="66" charset="0"/>
            </a:endParaRPr>
          </a:p>
        </p:txBody>
      </p:sp>
      <p:sp>
        <p:nvSpPr>
          <p:cNvPr id="42" name="square 2"/>
          <p:cNvSpPr/>
          <p:nvPr/>
        </p:nvSpPr>
        <p:spPr>
          <a:xfrm>
            <a:off x="10848415" y="4964673"/>
            <a:ext cx="617390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Bùi Liễu 096814278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23333" r="71111" b="56667"/>
          <a:stretch/>
        </p:blipFill>
        <p:spPr>
          <a:xfrm>
            <a:off x="10760125" y="4895950"/>
            <a:ext cx="793969" cy="714572"/>
          </a:xfrm>
          <a:prstGeom prst="rect">
            <a:avLst/>
          </a:prstGeom>
        </p:spPr>
      </p:pic>
      <p:pic>
        <p:nvPicPr>
          <p:cNvPr id="2" name="Track 2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972" end="12787.458"/>
                </p14:media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5884005"/>
            <a:ext cx="609600" cy="512618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3244454" y="5765348"/>
            <a:ext cx="397743" cy="39983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8642349" y="5684087"/>
            <a:ext cx="397743" cy="39983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"/>
          <p:cNvSpPr txBox="1">
            <a:spLocks/>
          </p:cNvSpPr>
          <p:nvPr/>
        </p:nvSpPr>
        <p:spPr>
          <a:xfrm>
            <a:off x="6027397" y="1115472"/>
            <a:ext cx="5338146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Click on the squares to show  answer.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7454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9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414" y="1961619"/>
            <a:ext cx="4991611" cy="35809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08" y="1979464"/>
            <a:ext cx="4802114" cy="3580926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7424522" y="5227836"/>
            <a:ext cx="1795678" cy="6294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>
              <a:solidFill>
                <a:srgbClr val="002060"/>
              </a:solidFill>
            </a:endParaRPr>
          </a:p>
        </p:txBody>
      </p:sp>
      <p:sp>
        <p:nvSpPr>
          <p:cNvPr id="11" name="Google Shape;722;p38"/>
          <p:cNvSpPr txBox="1">
            <a:spLocks/>
          </p:cNvSpPr>
          <p:nvPr/>
        </p:nvSpPr>
        <p:spPr>
          <a:xfrm>
            <a:off x="1273516" y="533400"/>
            <a:ext cx="5166392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Listen and tick.</a:t>
            </a:r>
            <a:endParaRPr lang="en-US" sz="36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Google Shape;722;p38"/>
          <p:cNvSpPr txBox="1">
            <a:spLocks/>
          </p:cNvSpPr>
          <p:nvPr/>
        </p:nvSpPr>
        <p:spPr>
          <a:xfrm>
            <a:off x="5648822" y="5798618"/>
            <a:ext cx="58941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600" b="1">
                <a:latin typeface="Comic Sans MS" panose="030F0702030302020204" pitchFamily="66" charset="0"/>
              </a:rPr>
              <a:t>2</a:t>
            </a:r>
            <a:endParaRPr lang="en-US" sz="3600" b="1" dirty="0">
              <a:latin typeface="Comic Sans MS" panose="030F0702030302020204" pitchFamily="66" charset="0"/>
            </a:endParaRPr>
          </a:p>
        </p:txBody>
      </p:sp>
      <p:sp>
        <p:nvSpPr>
          <p:cNvPr id="21" name="Bùi Liễu 0968142780"/>
          <p:cNvSpPr/>
          <p:nvPr/>
        </p:nvSpPr>
        <p:spPr>
          <a:xfrm>
            <a:off x="10712098" y="5002142"/>
            <a:ext cx="624927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Bùi Liễu square 1"/>
          <p:cNvSpPr/>
          <p:nvPr/>
        </p:nvSpPr>
        <p:spPr>
          <a:xfrm>
            <a:off x="5031432" y="4965419"/>
            <a:ext cx="617390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4" name="Bùi Liễu 096814278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23333" r="71111" b="56667"/>
          <a:stretch/>
        </p:blipFill>
        <p:spPr>
          <a:xfrm>
            <a:off x="4927924" y="4870550"/>
            <a:ext cx="793969" cy="714572"/>
          </a:xfrm>
          <a:prstGeom prst="rect">
            <a:avLst/>
          </a:prstGeom>
        </p:spPr>
      </p:pic>
      <p:pic>
        <p:nvPicPr>
          <p:cNvPr id="10" name="Track 2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47" end="2493.458"/>
                </p14:media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5884005"/>
            <a:ext cx="609600" cy="512618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3244454" y="5765348"/>
            <a:ext cx="397743" cy="39983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8642349" y="5684087"/>
            <a:ext cx="397743" cy="39983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"/>
          <p:cNvSpPr txBox="1">
            <a:spLocks/>
          </p:cNvSpPr>
          <p:nvPr/>
        </p:nvSpPr>
        <p:spPr>
          <a:xfrm>
            <a:off x="6027397" y="1115472"/>
            <a:ext cx="5338146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Click on the squares to show  answer.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239794" y="616736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Mobile phone: 0968142780</a:t>
            </a:r>
          </a:p>
        </p:txBody>
      </p:sp>
    </p:spTree>
    <p:extLst>
      <p:ext uri="{BB962C8B-B14F-4D97-AF65-F5344CB8AC3E}">
        <p14:creationId xmlns:p14="http://schemas.microsoft.com/office/powerpoint/2010/main" val="3247137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1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278423" y="4191000"/>
            <a:ext cx="5791200" cy="140888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: Ben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______ Nam.</a:t>
            </a:r>
          </a:p>
          <a:p>
            <a:pPr algn="l">
              <a:lnSpc>
                <a:spcPct val="150000"/>
              </a:lnSpc>
            </a:pPr>
            <a:r>
              <a:rPr lang="en-US" sz="3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Ben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: ______, Nam.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331897"/>
            <a:ext cx="5181016" cy="27683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529" y="1428292"/>
            <a:ext cx="4904633" cy="2620656"/>
          </a:xfrm>
          <a:prstGeom prst="rect">
            <a:avLst/>
          </a:prstGeom>
        </p:spPr>
      </p:pic>
      <p:sp>
        <p:nvSpPr>
          <p:cNvPr id="22" name="Google Shape;722;p38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295400" y="473899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Look, complete and read. </a:t>
            </a:r>
            <a:endParaRPr lang="en-US" sz="36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5925107" y="4205569"/>
            <a:ext cx="6249308" cy="148508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Mary: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Lucy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_____ Mr Long.</a:t>
            </a:r>
          </a:p>
          <a:p>
            <a:pPr>
              <a:lnSpc>
                <a:spcPct val="150000"/>
              </a:lnSpc>
            </a:pPr>
            <a:r>
              <a:rPr lang="en-US" sz="3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Lucy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: ________, Mr Long.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Google Shape;719;p38"/>
          <p:cNvSpPr txBox="1">
            <a:spLocks/>
          </p:cNvSpPr>
          <p:nvPr/>
        </p:nvSpPr>
        <p:spPr>
          <a:xfrm>
            <a:off x="1447216" y="3916669"/>
            <a:ext cx="4419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Slide đầu tiên là giới thiệu.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0294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439563"/>
            <a:ext cx="7086600" cy="3352800"/>
          </a:xfrm>
          <a:prstGeom prst="rect">
            <a:avLst/>
          </a:prstGeom>
        </p:spPr>
      </p:pic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8754" y="4828436"/>
            <a:ext cx="1787490" cy="904485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Google Shape;722;p38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920768" y="270408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Look, complete and read. </a:t>
            </a:r>
            <a:endParaRPr lang="en-US" sz="36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2643554" y="4857744"/>
            <a:ext cx="7467600" cy="1524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6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Ben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______ Nam.</a:t>
            </a:r>
          </a:p>
          <a:p>
            <a:pPr algn="l">
              <a:lnSpc>
                <a:spcPct val="150000"/>
              </a:lnSpc>
            </a:pPr>
            <a:r>
              <a:rPr lang="en-US" sz="36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Ben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_______, Nam. </a:t>
            </a:r>
          </a:p>
        </p:txBody>
      </p:sp>
      <p:sp>
        <p:nvSpPr>
          <p:cNvPr id="10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5290178" y="5622675"/>
            <a:ext cx="1787490" cy="904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Hello</a:t>
            </a:r>
          </a:p>
        </p:txBody>
      </p:sp>
    </p:spTree>
    <p:extLst>
      <p:ext uri="{BB962C8B-B14F-4D97-AF65-F5344CB8AC3E}">
        <p14:creationId xmlns:p14="http://schemas.microsoft.com/office/powerpoint/2010/main" val="2755706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828" y="1494144"/>
            <a:ext cx="5902906" cy="3306456"/>
          </a:xfrm>
          <a:prstGeom prst="rect">
            <a:avLst/>
          </a:prstGeom>
        </p:spPr>
      </p:pic>
      <p:sp>
        <p:nvSpPr>
          <p:cNvPr id="15" name="Bùi Liễu 0968142780">
            <a:extLst>
              <a:ext uri="{FF2B5EF4-FFF2-40B4-BE49-F238E27FC236}">
                <a16:creationId xmlns:a16="http://schemas.microsoft.com/office/drawing/2014/main" id="{2305A121-C5CA-4749-9EA3-F2A6FD216CD4}"/>
              </a:ext>
            </a:extLst>
          </p:cNvPr>
          <p:cNvSpPr txBox="1">
            <a:spLocks/>
          </p:cNvSpPr>
          <p:nvPr/>
        </p:nvSpPr>
        <p:spPr>
          <a:xfrm>
            <a:off x="5341884" y="4724400"/>
            <a:ext cx="3675052" cy="973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4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B4B"/>
              </a:buClr>
              <a:buSzPts val="6000"/>
              <a:buFont typeface="Fredoka One"/>
              <a:buNone/>
              <a:tabLst/>
              <a:defRPr/>
            </a:pPr>
            <a:r>
              <a:rPr lang="vi-VN" sz="36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Fredoka One"/>
              </a:rPr>
              <a:t>hat is </a:t>
            </a:r>
          </a:p>
        </p:txBody>
      </p:sp>
      <p:sp>
        <p:nvSpPr>
          <p:cNvPr id="22" name="Google Shape;722;p38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920768" y="270408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Look, complete and read. </a:t>
            </a:r>
            <a:endParaRPr lang="en-US" sz="36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1920768" y="4800600"/>
            <a:ext cx="9525001" cy="148508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1. Mary: Lucy, 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__________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Long.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Lucy: ________,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Long. </a:t>
            </a:r>
          </a:p>
        </p:txBody>
      </p:sp>
      <p:sp>
        <p:nvSpPr>
          <p:cNvPr id="10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5290178" y="5622675"/>
            <a:ext cx="1787490" cy="904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Hello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7875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8"/>
          <a:stretch/>
        </p:blipFill>
        <p:spPr>
          <a:xfrm>
            <a:off x="1371600" y="1219200"/>
            <a:ext cx="9525001" cy="5096547"/>
          </a:xfrm>
          <a:prstGeom prst="rect">
            <a:avLst/>
          </a:prstGeom>
        </p:spPr>
      </p:pic>
      <p:sp>
        <p:nvSpPr>
          <p:cNvPr id="22" name="Bùi Liễu 0968142780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371600" y="275055"/>
            <a:ext cx="33370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Let’s sing.</a:t>
            </a:r>
            <a:endParaRPr lang="en-US" sz="36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 0968142780"/>
          <p:cNvSpPr/>
          <p:nvPr/>
        </p:nvSpPr>
        <p:spPr>
          <a:xfrm>
            <a:off x="4708632" y="647069"/>
            <a:ext cx="25026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is Linh</a:t>
            </a:r>
          </a:p>
        </p:txBody>
      </p:sp>
      <p:sp>
        <p:nvSpPr>
          <p:cNvPr id="8" name="Bùi Liễu 0968142780"/>
          <p:cNvSpPr/>
          <p:nvPr/>
        </p:nvSpPr>
        <p:spPr>
          <a:xfrm>
            <a:off x="4708632" y="4431454"/>
            <a:ext cx="26442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/>
              <a:t> Hi, Lucy. </a:t>
            </a:r>
          </a:p>
        </p:txBody>
      </p:sp>
      <p:sp>
        <p:nvSpPr>
          <p:cNvPr id="10" name="Bùi Liễu 0968142780"/>
          <p:cNvSpPr/>
          <p:nvPr/>
        </p:nvSpPr>
        <p:spPr>
          <a:xfrm>
            <a:off x="2895600" y="1337785"/>
            <a:ext cx="22028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/>
              <a:t>This is Linh. </a:t>
            </a:r>
          </a:p>
        </p:txBody>
      </p:sp>
      <p:sp>
        <p:nvSpPr>
          <p:cNvPr id="19" name="Bùi Liễu 0968142780"/>
          <p:cNvSpPr/>
          <p:nvPr/>
        </p:nvSpPr>
        <p:spPr>
          <a:xfrm>
            <a:off x="2895600" y="1839193"/>
            <a:ext cx="21611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/>
              <a:t>This is Ben. </a:t>
            </a:r>
          </a:p>
        </p:txBody>
      </p:sp>
      <p:sp>
        <p:nvSpPr>
          <p:cNvPr id="20" name="Bùi Liễu 0968142780"/>
          <p:cNvSpPr/>
          <p:nvPr/>
        </p:nvSpPr>
        <p:spPr>
          <a:xfrm>
            <a:off x="2921248" y="2275289"/>
            <a:ext cx="20842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/>
              <a:t>Hello, Linh.</a:t>
            </a:r>
            <a:r>
              <a:rPr lang="vi-VN" sz="2800" i="1"/>
              <a:t> </a:t>
            </a:r>
          </a:p>
        </p:txBody>
      </p:sp>
      <p:sp>
        <p:nvSpPr>
          <p:cNvPr id="21" name="Bùi Liễu 0968142780"/>
          <p:cNvSpPr/>
          <p:nvPr/>
        </p:nvSpPr>
        <p:spPr>
          <a:xfrm>
            <a:off x="2921248" y="2716356"/>
            <a:ext cx="18437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/>
              <a:t>Hello, Ben</a:t>
            </a:r>
          </a:p>
        </p:txBody>
      </p:sp>
      <p:sp>
        <p:nvSpPr>
          <p:cNvPr id="24" name="Bùi Liễu 0968142780"/>
          <p:cNvSpPr/>
          <p:nvPr/>
        </p:nvSpPr>
        <p:spPr>
          <a:xfrm>
            <a:off x="4665846" y="3108890"/>
            <a:ext cx="33952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/>
              <a:t>That’s Minh. </a:t>
            </a:r>
          </a:p>
        </p:txBody>
      </p:sp>
      <p:sp>
        <p:nvSpPr>
          <p:cNvPr id="25" name="Bùi Liễu 0968142780"/>
          <p:cNvSpPr/>
          <p:nvPr/>
        </p:nvSpPr>
        <p:spPr>
          <a:xfrm>
            <a:off x="4708632" y="3554291"/>
            <a:ext cx="33240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/>
              <a:t>That’s Lucy. </a:t>
            </a:r>
          </a:p>
        </p:txBody>
      </p:sp>
      <p:sp>
        <p:nvSpPr>
          <p:cNvPr id="26" name="Bùi Liễu 0968142780"/>
          <p:cNvSpPr/>
          <p:nvPr/>
        </p:nvSpPr>
        <p:spPr>
          <a:xfrm>
            <a:off x="4785598" y="4017444"/>
            <a:ext cx="24256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/>
              <a:t>Hi, Minh.</a:t>
            </a:r>
          </a:p>
        </p:txBody>
      </p:sp>
      <p:pic>
        <p:nvPicPr>
          <p:cNvPr id="30" name="Track 2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40" end="1952.458"/>
                  <p14:bmkLst>
                    <p14:bmk name="Bookmark 1" time="17124.574"/>
                    <p14:bmk name="Bookmark 2" time="19314.574"/>
                    <p14:bmk name="Bookmark 3" time="21314.699"/>
                    <p14:bmk name="Bookmark 4" time="23477.7199"/>
                    <p14:bmk name="Bookmark 5" time="25324.574"/>
                    <p14:bmk name="Bookmark 6" time="27214.574"/>
                    <p14:bmk name="Bookmark 7" time="29354.574"/>
                    <p14:bmk name="Bookmark 8" time="31344.574"/>
                  </p14:bmkLst>
                </p14:media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240" y="388946"/>
            <a:ext cx="609600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577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0406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30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0" bmkName="Bookmark 1"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MediaBookmark" delay="0">
                        <p:tgtEl>
                          <p14:bmkTgt spid="30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9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0" bmkName="Bookmark 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30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6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8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0" bmkName="Bookmark 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MediaBookmark" delay="0">
                        <p:tgtEl>
                          <p14:bmkTgt spid="30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3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4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5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0" bmkName="Bookmark 4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MediaBookmark" delay="0">
                        <p:tgtEl>
                          <p14:bmkTgt spid="30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0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1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0" bmkName="Bookmark 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MediaBookmark" delay="0">
                        <p:tgtEl>
                          <p14:bmkTgt spid="30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7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9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0" bmkName="Bookmark 6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MediaBookmark" delay="0">
                        <p:tgtEl>
                          <p14:bmkTgt spid="30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4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6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0" bmkName="Bookmark 7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MediaBookmark" delay="0">
                        <p:tgtEl>
                          <p14:bmkTgt spid="30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1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3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0" bmkName="Bookmark 8"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10" grpId="0"/>
          <p:bldP spid="19" grpId="0"/>
          <p:bldP spid="20" grpId="0"/>
          <p:bldP spid="21" grpId="0"/>
          <p:bldP spid="24" grpId="0"/>
          <p:bldP spid="25" grpId="0"/>
          <p:bldP spid="2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0406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8"/>
          <a:stretch/>
        </p:blipFill>
        <p:spPr>
          <a:xfrm>
            <a:off x="1371600" y="1219200"/>
            <a:ext cx="9525001" cy="5096547"/>
          </a:xfrm>
          <a:prstGeom prst="rect">
            <a:avLst/>
          </a:prstGeom>
        </p:spPr>
      </p:pic>
      <p:sp>
        <p:nvSpPr>
          <p:cNvPr id="22" name="Bùi Liễu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371600" y="275055"/>
            <a:ext cx="33370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Let’s sing.</a:t>
            </a:r>
            <a:endParaRPr lang="en-US" sz="36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"/>
          <p:cNvSpPr/>
          <p:nvPr/>
        </p:nvSpPr>
        <p:spPr>
          <a:xfrm>
            <a:off x="5562268" y="511314"/>
            <a:ext cx="25026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is Linh</a:t>
            </a:r>
          </a:p>
        </p:txBody>
      </p:sp>
      <p:sp>
        <p:nvSpPr>
          <p:cNvPr id="8" name="Bùi Liễu 0968142780"/>
          <p:cNvSpPr/>
          <p:nvPr/>
        </p:nvSpPr>
        <p:spPr>
          <a:xfrm>
            <a:off x="4708632" y="4431454"/>
            <a:ext cx="26442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/>
              <a:t> Hi, Lucy. </a:t>
            </a:r>
          </a:p>
        </p:txBody>
      </p:sp>
      <p:sp>
        <p:nvSpPr>
          <p:cNvPr id="10" name="Bùi Liễu 0968142780"/>
          <p:cNvSpPr/>
          <p:nvPr/>
        </p:nvSpPr>
        <p:spPr>
          <a:xfrm>
            <a:off x="2895600" y="1337785"/>
            <a:ext cx="22028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/>
              <a:t>This is Linh. </a:t>
            </a:r>
          </a:p>
        </p:txBody>
      </p:sp>
      <p:sp>
        <p:nvSpPr>
          <p:cNvPr id="19" name="Bùi Liễu 0968142780"/>
          <p:cNvSpPr/>
          <p:nvPr/>
        </p:nvSpPr>
        <p:spPr>
          <a:xfrm>
            <a:off x="2895600" y="1839193"/>
            <a:ext cx="21611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/>
              <a:t>This is Ben. </a:t>
            </a:r>
          </a:p>
        </p:txBody>
      </p:sp>
      <p:sp>
        <p:nvSpPr>
          <p:cNvPr id="20" name="Bùi Liễu 0968142780"/>
          <p:cNvSpPr/>
          <p:nvPr/>
        </p:nvSpPr>
        <p:spPr>
          <a:xfrm>
            <a:off x="2921248" y="2275289"/>
            <a:ext cx="20842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/>
              <a:t>Hello, Linh.</a:t>
            </a:r>
            <a:r>
              <a:rPr lang="vi-VN" sz="2800" i="1"/>
              <a:t> </a:t>
            </a:r>
          </a:p>
        </p:txBody>
      </p:sp>
      <p:sp>
        <p:nvSpPr>
          <p:cNvPr id="21" name="Bùi Liễu 0968142780"/>
          <p:cNvSpPr/>
          <p:nvPr/>
        </p:nvSpPr>
        <p:spPr>
          <a:xfrm>
            <a:off x="2921248" y="2716356"/>
            <a:ext cx="18437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/>
              <a:t>Hello, Ben</a:t>
            </a:r>
          </a:p>
        </p:txBody>
      </p:sp>
      <p:sp>
        <p:nvSpPr>
          <p:cNvPr id="24" name="Bùi Liễu 0968142780"/>
          <p:cNvSpPr/>
          <p:nvPr/>
        </p:nvSpPr>
        <p:spPr>
          <a:xfrm>
            <a:off x="4665846" y="3108890"/>
            <a:ext cx="33952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/>
              <a:t>That’s Minh. </a:t>
            </a:r>
          </a:p>
        </p:txBody>
      </p:sp>
      <p:sp>
        <p:nvSpPr>
          <p:cNvPr id="25" name="Bùi Liễu 0968142780"/>
          <p:cNvSpPr/>
          <p:nvPr/>
        </p:nvSpPr>
        <p:spPr>
          <a:xfrm>
            <a:off x="4708632" y="3554291"/>
            <a:ext cx="33240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/>
              <a:t>That’s Lucy. </a:t>
            </a:r>
          </a:p>
        </p:txBody>
      </p:sp>
      <p:sp>
        <p:nvSpPr>
          <p:cNvPr id="26" name="Bùi Liễu 0968142780"/>
          <p:cNvSpPr/>
          <p:nvPr/>
        </p:nvSpPr>
        <p:spPr>
          <a:xfrm>
            <a:off x="4785598" y="4017444"/>
            <a:ext cx="24256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/>
              <a:t>Hi, Minh.</a:t>
            </a:r>
          </a:p>
        </p:txBody>
      </p:sp>
      <p:pic>
        <p:nvPicPr>
          <p:cNvPr id="2" name="TA3_U3_Track 28_This is Linh KARAOK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3739.6707"/>
                    <p14:bmk name="Bookmark 2" time="5879.6707"/>
                    <p14:bmk name="Bookmark 3" time="7809.6707"/>
                    <p14:bmk name="Bookmark 4" time="9637.9832"/>
                    <p14:bmk name="Bookmark 5" time="11929.6707"/>
                    <p14:bmk name="Bookmark 6" time="13719.6707"/>
                    <p14:bmk name="Bookmark 7" time="15794.1499"/>
                    <p14:bmk name="Bookmark 8" time="17839.6707"/>
                  </p14:bmkLst>
                </p14:media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449257"/>
            <a:ext cx="991987" cy="99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873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375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1"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5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4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7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9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6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4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6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7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8"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10" grpId="0"/>
          <p:bldP spid="19" grpId="0"/>
          <p:bldP spid="20" grpId="0"/>
          <p:bldP spid="21" grpId="0"/>
          <p:bldP spid="24" grpId="0"/>
          <p:bldP spid="25" grpId="0"/>
          <p:bldP spid="2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375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3810000" y="1371600"/>
            <a:ext cx="5922093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>
                <a:solidFill>
                  <a:schemeClr val="accent4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	</a:t>
            </a:r>
            <a:endParaRPr lang="en-US" sz="9600" dirty="0">
              <a:solidFill>
                <a:schemeClr val="accent4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44" b="14035"/>
          <a:stretch/>
        </p:blipFill>
        <p:spPr>
          <a:xfrm>
            <a:off x="4343400" y="3429000"/>
            <a:ext cx="3718193" cy="262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279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/>
          <p:cNvGrpSpPr/>
          <p:nvPr/>
        </p:nvGrpSpPr>
        <p:grpSpPr>
          <a:xfrm>
            <a:off x="9296400" y="3657600"/>
            <a:ext cx="2483605" cy="2033023"/>
            <a:chOff x="9296400" y="3657600"/>
            <a:chExt cx="2483605" cy="2033023"/>
          </a:xfrm>
        </p:grpSpPr>
        <p:sp>
          <p:nvSpPr>
            <p:cNvPr id="21" name="Rounded Rectangle 20"/>
            <p:cNvSpPr/>
            <p:nvPr/>
          </p:nvSpPr>
          <p:spPr>
            <a:xfrm>
              <a:off x="9296400" y="3657600"/>
              <a:ext cx="2362200" cy="1981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605"/>
            <a:stretch/>
          </p:blipFill>
          <p:spPr>
            <a:xfrm flipH="1">
              <a:off x="9705739" y="3707868"/>
              <a:ext cx="1828719" cy="1433623"/>
            </a:xfrm>
            <a:prstGeom prst="rect">
              <a:avLst/>
            </a:prstGeom>
          </p:spPr>
        </p:pic>
        <p:sp>
          <p:nvSpPr>
            <p:cNvPr id="50" name="Bùi Liễu"/>
            <p:cNvSpPr/>
            <p:nvPr/>
          </p:nvSpPr>
          <p:spPr>
            <a:xfrm>
              <a:off x="9722358" y="5044292"/>
              <a:ext cx="205764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800"/>
                </a:spcAft>
              </a:pPr>
              <a:r>
                <a:rPr lang="en-US" sz="3600" b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teacher</a:t>
              </a:r>
              <a:endParaRPr lang="en-US" sz="3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7" name="Bùi Liễu 0968142780"/>
          <p:cNvGrpSpPr/>
          <p:nvPr/>
        </p:nvGrpSpPr>
        <p:grpSpPr>
          <a:xfrm>
            <a:off x="6377931" y="3679206"/>
            <a:ext cx="2362200" cy="2051255"/>
            <a:chOff x="6870830" y="2847771"/>
            <a:chExt cx="2362200" cy="2051255"/>
          </a:xfrm>
        </p:grpSpPr>
        <p:sp>
          <p:nvSpPr>
            <p:cNvPr id="20" name="Rounded Rectangle 19"/>
            <p:cNvSpPr/>
            <p:nvPr/>
          </p:nvSpPr>
          <p:spPr>
            <a:xfrm>
              <a:off x="6870830" y="2847771"/>
              <a:ext cx="2362200" cy="1981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3" name="Bùi Liễu"/>
            <p:cNvSpPr/>
            <p:nvPr/>
          </p:nvSpPr>
          <p:spPr>
            <a:xfrm>
              <a:off x="7497235" y="4314251"/>
              <a:ext cx="110939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800"/>
                </a:spcAft>
              </a:pPr>
              <a:r>
                <a:rPr lang="en-US" sz="3200" b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it</a:t>
              </a:r>
              <a:endPara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7369" y="3658748"/>
              <a:ext cx="759532" cy="649173"/>
            </a:xfrm>
            <a:prstGeom prst="rect">
              <a:avLst/>
            </a:prstGeom>
          </p:spPr>
        </p:pic>
        <p:pic>
          <p:nvPicPr>
            <p:cNvPr id="45" name="Hình ảnh 50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348BA0F2-3427-492C-A756-3F93BEA8BA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84" r="24159"/>
            <a:stretch/>
          </p:blipFill>
          <p:spPr>
            <a:xfrm>
              <a:off x="7687266" y="2884286"/>
              <a:ext cx="832128" cy="1658405"/>
            </a:xfrm>
            <a:prstGeom prst="rect">
              <a:avLst/>
            </a:prstGeom>
          </p:spPr>
        </p:pic>
        <p:sp>
          <p:nvSpPr>
            <p:cNvPr id="51" name="Rounded Rectangular Callout 50"/>
            <p:cNvSpPr/>
            <p:nvPr/>
          </p:nvSpPr>
          <p:spPr>
            <a:xfrm>
              <a:off x="8352827" y="3015455"/>
              <a:ext cx="821202" cy="320284"/>
            </a:xfrm>
            <a:prstGeom prst="wedgeRoundRectCallout">
              <a:avLst>
                <a:gd name="adj1" fmla="val -49078"/>
                <a:gd name="adj2" fmla="val 93041"/>
                <a:gd name="adj3" fmla="val 16667"/>
              </a:avLst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</a:t>
              </a:r>
              <a:endParaRPr lang="vi-VN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1905000" y="1311572"/>
            <a:ext cx="2448102" cy="2056663"/>
            <a:chOff x="1905000" y="1311572"/>
            <a:chExt cx="2448102" cy="2056663"/>
          </a:xfrm>
        </p:grpSpPr>
        <p:sp>
          <p:nvSpPr>
            <p:cNvPr id="22" name="Rounded Rectangle 21"/>
            <p:cNvSpPr/>
            <p:nvPr/>
          </p:nvSpPr>
          <p:spPr>
            <a:xfrm>
              <a:off x="1990902" y="1387035"/>
              <a:ext cx="2362200" cy="1981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3484" y="1311572"/>
              <a:ext cx="2186616" cy="1715081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1905000" y="1516881"/>
              <a:ext cx="1000492" cy="6000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u="sng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Mr</a:t>
              </a:r>
              <a:r>
                <a:rPr lang="en-US"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Long</a:t>
              </a:r>
              <a:endParaRPr lang="vi-VN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3" name="Bùi Liễu 0968142780"/>
          <p:cNvGrpSpPr/>
          <p:nvPr/>
        </p:nvGrpSpPr>
        <p:grpSpPr>
          <a:xfrm>
            <a:off x="4931137" y="1380851"/>
            <a:ext cx="2362200" cy="1981200"/>
            <a:chOff x="4931137" y="1380851"/>
            <a:chExt cx="2362200" cy="1981200"/>
          </a:xfrm>
        </p:grpSpPr>
        <p:sp>
          <p:nvSpPr>
            <p:cNvPr id="23" name="Rounded Rectangle 22"/>
            <p:cNvSpPr/>
            <p:nvPr/>
          </p:nvSpPr>
          <p:spPr>
            <a:xfrm>
              <a:off x="4931137" y="1380851"/>
              <a:ext cx="2362200" cy="1981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30" name="Picture 8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5822764" y="1421169"/>
              <a:ext cx="671527" cy="15166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Rectangle 30"/>
            <p:cNvSpPr/>
            <p:nvPr/>
          </p:nvSpPr>
          <p:spPr>
            <a:xfrm>
              <a:off x="5101916" y="1576701"/>
              <a:ext cx="820660" cy="55462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u="sng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</a:t>
              </a:r>
              <a:r>
                <a:rPr lang="en-US"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Hoa</a:t>
              </a:r>
              <a:endParaRPr lang="vi-VN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3239088" y="3578138"/>
            <a:ext cx="3086576" cy="2121471"/>
            <a:chOff x="3239088" y="3578138"/>
            <a:chExt cx="3086576" cy="2121471"/>
          </a:xfrm>
        </p:grpSpPr>
        <p:sp>
          <p:nvSpPr>
            <p:cNvPr id="19" name="Rounded Rectangle 18"/>
            <p:cNvSpPr/>
            <p:nvPr/>
          </p:nvSpPr>
          <p:spPr>
            <a:xfrm>
              <a:off x="3505200" y="3663462"/>
              <a:ext cx="2362200" cy="1981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39" name="Hình ảnh 26" descr="Ảnh có chứa búp bê&#10;&#10;Mô tả được tạo tự động">
              <a:extLst>
                <a:ext uri="{FF2B5EF4-FFF2-40B4-BE49-F238E27FC236}">
                  <a16:creationId xmlns:a16="http://schemas.microsoft.com/office/drawing/2014/main" id="{8C31F9BF-65EA-4B73-B10B-02FCFA230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1130" y="3587656"/>
              <a:ext cx="1775094" cy="1715179"/>
            </a:xfrm>
            <a:prstGeom prst="rect">
              <a:avLst/>
            </a:prstGeom>
          </p:spPr>
        </p:pic>
        <p:pic>
          <p:nvPicPr>
            <p:cNvPr id="40" name="Hình ảnh 50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348BA0F2-3427-492C-A756-3F93BEA8BA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5007" y="3578138"/>
              <a:ext cx="1870185" cy="1743760"/>
            </a:xfrm>
            <a:prstGeom prst="rect">
              <a:avLst/>
            </a:prstGeom>
          </p:spPr>
        </p:pic>
        <p:sp>
          <p:nvSpPr>
            <p:cNvPr id="41" name="Bùi Liễu"/>
            <p:cNvSpPr/>
            <p:nvPr/>
          </p:nvSpPr>
          <p:spPr>
            <a:xfrm>
              <a:off x="3239088" y="5114834"/>
              <a:ext cx="308657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800"/>
                </a:spcAft>
              </a:pPr>
              <a:r>
                <a:rPr lang="en-US" sz="3200" b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friend</a:t>
              </a:r>
              <a:endPara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0" name="Bùi Liễu 0968142780"/>
          <p:cNvGrpSpPr/>
          <p:nvPr/>
        </p:nvGrpSpPr>
        <p:grpSpPr>
          <a:xfrm>
            <a:off x="609600" y="3653295"/>
            <a:ext cx="2362200" cy="2007111"/>
            <a:chOff x="7869306" y="1369104"/>
            <a:chExt cx="2362200" cy="2007111"/>
          </a:xfrm>
        </p:grpSpPr>
        <p:grpSp>
          <p:nvGrpSpPr>
            <p:cNvPr id="59" name="Group 58"/>
            <p:cNvGrpSpPr/>
            <p:nvPr/>
          </p:nvGrpSpPr>
          <p:grpSpPr>
            <a:xfrm>
              <a:off x="7869306" y="1369104"/>
              <a:ext cx="2362200" cy="2007111"/>
              <a:chOff x="7868048" y="1387035"/>
              <a:chExt cx="2362200" cy="2007111"/>
            </a:xfrm>
          </p:grpSpPr>
          <p:sp>
            <p:nvSpPr>
              <p:cNvPr id="24" name="Rounded Rectangle 23"/>
              <p:cNvSpPr/>
              <p:nvPr/>
            </p:nvSpPr>
            <p:spPr>
              <a:xfrm>
                <a:off x="7868048" y="1387035"/>
                <a:ext cx="2362200" cy="19812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3" name="Bùi Liễu"/>
              <p:cNvSpPr/>
              <p:nvPr/>
            </p:nvSpPr>
            <p:spPr>
              <a:xfrm>
                <a:off x="8123562" y="2809371"/>
                <a:ext cx="1752599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800"/>
                  </a:spcAft>
                </a:pPr>
                <a:r>
                  <a:rPr lang="en-US" sz="3200" b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that</a:t>
                </a:r>
                <a:endParaRPr lang="en-US" sz="3200" b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51" r="19208"/>
            <a:stretch/>
          </p:blipFill>
          <p:spPr>
            <a:xfrm>
              <a:off x="7921261" y="1501910"/>
              <a:ext cx="2137139" cy="1400068"/>
            </a:xfrm>
            <a:prstGeom prst="rect">
              <a:avLst/>
            </a:prstGeom>
          </p:spPr>
        </p:pic>
      </p:grpSp>
      <p:grpSp>
        <p:nvGrpSpPr>
          <p:cNvPr id="55" name="Group 54"/>
          <p:cNvGrpSpPr/>
          <p:nvPr/>
        </p:nvGrpSpPr>
        <p:grpSpPr>
          <a:xfrm>
            <a:off x="7859928" y="1354815"/>
            <a:ext cx="2362200" cy="2010675"/>
            <a:chOff x="609600" y="3663462"/>
            <a:chExt cx="2362200" cy="2010675"/>
          </a:xfrm>
        </p:grpSpPr>
        <p:sp>
          <p:nvSpPr>
            <p:cNvPr id="18" name="Rounded Rectangle 17"/>
            <p:cNvSpPr/>
            <p:nvPr/>
          </p:nvSpPr>
          <p:spPr>
            <a:xfrm>
              <a:off x="609600" y="3663462"/>
              <a:ext cx="2362200" cy="1981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12" t="-2729" r="27238" b="2729"/>
            <a:stretch/>
          </p:blipFill>
          <p:spPr>
            <a:xfrm>
              <a:off x="741246" y="3736974"/>
              <a:ext cx="1847291" cy="1399217"/>
            </a:xfrm>
            <a:prstGeom prst="rect">
              <a:avLst/>
            </a:prstGeom>
          </p:spPr>
        </p:pic>
        <p:sp>
          <p:nvSpPr>
            <p:cNvPr id="37" name="Bùi Liễu"/>
            <p:cNvSpPr/>
            <p:nvPr/>
          </p:nvSpPr>
          <p:spPr>
            <a:xfrm>
              <a:off x="937027" y="5089362"/>
              <a:ext cx="175259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800"/>
                </a:spcAft>
              </a:pPr>
              <a:r>
                <a:rPr lang="en-US" sz="3200" b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this</a:t>
              </a:r>
              <a:endPara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8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247" y="5256289"/>
            <a:ext cx="308265" cy="259223"/>
          </a:xfrm>
          <a:prstGeom prst="rect">
            <a:avLst/>
          </a:prstGeom>
        </p:spPr>
      </p:pic>
      <p:pic>
        <p:nvPicPr>
          <p:cNvPr id="47" name="Bùi Liễu 09681427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160" y="5258944"/>
            <a:ext cx="315227" cy="265077"/>
          </a:xfrm>
          <a:prstGeom prst="rect">
            <a:avLst/>
          </a:prstGeom>
        </p:spPr>
      </p:pic>
      <p:pic>
        <p:nvPicPr>
          <p:cNvPr id="42" name="Bùi Liễu 096814278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476" y="5323166"/>
            <a:ext cx="292580" cy="246033"/>
          </a:xfrm>
          <a:prstGeom prst="rect">
            <a:avLst/>
          </a:prstGeom>
        </p:spPr>
      </p:pic>
      <p:pic>
        <p:nvPicPr>
          <p:cNvPr id="54" name="Bùi Liễu 0968142780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07" y="5236099"/>
            <a:ext cx="313752" cy="263838"/>
          </a:xfrm>
          <a:prstGeom prst="rect">
            <a:avLst/>
          </a:prstGeom>
        </p:spPr>
      </p:pic>
      <p:pic>
        <p:nvPicPr>
          <p:cNvPr id="46" name="Bùi Liễu 0968142780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852" y="3026653"/>
            <a:ext cx="275341" cy="231536"/>
          </a:xfrm>
          <a:prstGeom prst="rect">
            <a:avLst/>
          </a:prstGeom>
        </p:spPr>
      </p:pic>
      <p:pic>
        <p:nvPicPr>
          <p:cNvPr id="32" name="Bùi Liễu 0968142780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896" y="3059084"/>
            <a:ext cx="329069" cy="276717"/>
          </a:xfrm>
          <a:prstGeom prst="rect">
            <a:avLst/>
          </a:prstGeom>
        </p:spPr>
      </p:pic>
      <p:pic>
        <p:nvPicPr>
          <p:cNvPr id="28" name="misteBùi Liễu 0968142780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929" y="3072259"/>
            <a:ext cx="297736" cy="2503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85040" y="4572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accent4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accent4"/>
              </a:solidFill>
              <a:cs typeface="Arial" panose="020B0604020202020204" pitchFamily="34" charset="0"/>
            </a:endParaRPr>
          </a:p>
        </p:txBody>
      </p:sp>
      <p:sp>
        <p:nvSpPr>
          <p:cNvPr id="27" name="Bùi Liễu"/>
          <p:cNvSpPr/>
          <p:nvPr/>
        </p:nvSpPr>
        <p:spPr>
          <a:xfrm>
            <a:off x="2354748" y="2812744"/>
            <a:ext cx="17525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2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Mr</a:t>
            </a:r>
            <a:endParaRPr lang="en-US" sz="32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9" name="Bùi Liễu"/>
          <p:cNvSpPr/>
          <p:nvPr/>
        </p:nvSpPr>
        <p:spPr>
          <a:xfrm>
            <a:off x="4954852" y="2832064"/>
            <a:ext cx="24437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2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Miss</a:t>
            </a:r>
            <a:endParaRPr lang="en-US" sz="32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52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4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2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912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720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16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8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648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10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10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10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10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27" grpId="0"/>
      <p:bldP spid="2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"/>
          <p:cNvSpPr/>
          <p:nvPr/>
        </p:nvSpPr>
        <p:spPr>
          <a:xfrm>
            <a:off x="1516819" y="3213248"/>
            <a:ext cx="8071339" cy="1277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2. Giới thiệu một người đang ở xa mình.	</a:t>
            </a:r>
            <a:endParaRPr lang="en-US" sz="3600" dirty="0">
              <a:solidFill>
                <a:srgbClr val="0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"/>
          <p:cNvSpPr txBox="1"/>
          <p:nvPr/>
        </p:nvSpPr>
        <p:spPr>
          <a:xfrm>
            <a:off x="1516819" y="1728347"/>
            <a:ext cx="9356077" cy="5927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939"/>
              </a:spcBef>
              <a:spcAft>
                <a:spcPts val="0"/>
              </a:spcAft>
            </a:pPr>
            <a:endParaRPr lang="vi-VN" sz="3600">
              <a:solidFill>
                <a:srgbClr val="000000"/>
              </a:solidFill>
              <a:cs typeface="Times New Roman"/>
            </a:endParaRPr>
          </a:p>
          <a:p>
            <a:pPr>
              <a:lnSpc>
                <a:spcPts val="1554"/>
              </a:lnSpc>
              <a:spcBef>
                <a:spcPts val="939"/>
              </a:spcBef>
            </a:pPr>
            <a:r>
              <a:rPr sz="3600">
                <a:solidFill>
                  <a:srgbClr val="000000"/>
                </a:solidFill>
                <a:cs typeface="Times New Roman"/>
              </a:rPr>
              <a:t>1.</a:t>
            </a:r>
            <a:r>
              <a:rPr lang="en-US" sz="360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Giới</a:t>
            </a:r>
            <a:r>
              <a:rPr lang="vi-VN" sz="360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thiệu một người  đang ở gần mình</a:t>
            </a:r>
            <a:r>
              <a:rPr lang="vi-VN" sz="3600">
                <a:solidFill>
                  <a:srgbClr val="000000"/>
                </a:solidFill>
                <a:cs typeface="Times New Roman"/>
              </a:rPr>
              <a:t>.</a:t>
            </a:r>
            <a:endParaRPr sz="3600" dirty="0">
              <a:solidFill>
                <a:srgbClr val="000000"/>
              </a:solidFill>
              <a:cs typeface="Times New Roman"/>
            </a:endParaRPr>
          </a:p>
        </p:txBody>
      </p:sp>
      <p:sp>
        <p:nvSpPr>
          <p:cNvPr id="11" name="Bùi Liễu"/>
          <p:cNvSpPr txBox="1"/>
          <p:nvPr/>
        </p:nvSpPr>
        <p:spPr>
          <a:xfrm>
            <a:off x="1955409" y="4576991"/>
            <a:ext cx="3048000" cy="4641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endParaRPr lang="vi-VN" sz="36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 dụ: </a:t>
            </a:r>
            <a:endParaRPr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"/>
          <p:cNvSpPr txBox="1"/>
          <p:nvPr/>
        </p:nvSpPr>
        <p:spPr>
          <a:xfrm>
            <a:off x="1934293" y="5252700"/>
            <a:ext cx="6781800" cy="12234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3600">
                <a:cs typeface="Times New Roman"/>
              </a:rPr>
              <a:t>This is </a:t>
            </a:r>
            <a:r>
              <a:rPr lang="vi-VN" sz="3600">
                <a:solidFill>
                  <a:schemeClr val="accent4"/>
                </a:solidFill>
                <a:cs typeface="Times New Roman"/>
              </a:rPr>
              <a:t>Mai</a:t>
            </a:r>
            <a:r>
              <a:rPr sz="3600">
                <a:solidFill>
                  <a:srgbClr val="000000"/>
                </a:solidFill>
                <a:cs typeface="Times New Roman"/>
              </a:rPr>
              <a:t>. </a:t>
            </a:r>
            <a:r>
              <a:rPr lang="vi-VN" sz="3600">
                <a:solidFill>
                  <a:srgbClr val="000000"/>
                </a:solidFill>
                <a:cs typeface="Times New Roman"/>
              </a:rPr>
              <a:t>   </a:t>
            </a:r>
            <a:r>
              <a:rPr sz="3600" i="1">
                <a:solidFill>
                  <a:srgbClr val="000000"/>
                </a:solidFill>
                <a:cs typeface="Times New Roman"/>
              </a:rPr>
              <a:t>(</a:t>
            </a:r>
            <a:r>
              <a:rPr lang="vi-VN" sz="3600" i="1">
                <a:solidFill>
                  <a:srgbClr val="000000"/>
                </a:solidFill>
                <a:cs typeface="Times New Roman"/>
              </a:rPr>
              <a:t>Đây là </a:t>
            </a:r>
            <a:r>
              <a:rPr sz="3600" i="1">
                <a:solidFill>
                  <a:schemeClr val="accent4"/>
                </a:solidFill>
                <a:cs typeface="Times New Roman"/>
              </a:rPr>
              <a:t>Mai</a:t>
            </a:r>
            <a:r>
              <a:rPr sz="3600" i="1">
                <a:solidFill>
                  <a:srgbClr val="000000"/>
                </a:solidFill>
                <a:cs typeface="Times New Roman"/>
              </a:rPr>
              <a:t>.)</a:t>
            </a:r>
            <a:endParaRPr sz="3600" i="1" dirty="0">
              <a:solidFill>
                <a:srgbClr val="000000"/>
              </a:solidFill>
              <a:cs typeface="Times New Roman"/>
            </a:endParaRPr>
          </a:p>
          <a:p>
            <a:pPr marL="0" marR="0">
              <a:spcBef>
                <a:spcPts val="926"/>
              </a:spcBef>
              <a:spcAft>
                <a:spcPts val="0"/>
              </a:spcAft>
            </a:pPr>
            <a:r>
              <a:rPr lang="vi-VN" sz="3600">
                <a:cs typeface="Times New Roman"/>
              </a:rPr>
              <a:t>That’s </a:t>
            </a:r>
            <a:r>
              <a:rPr lang="vi-VN" sz="3600">
                <a:solidFill>
                  <a:schemeClr val="accent4"/>
                </a:solidFill>
                <a:cs typeface="Times New Roman"/>
              </a:rPr>
              <a:t>Lucy</a:t>
            </a:r>
            <a:r>
              <a:rPr sz="3600">
                <a:cs typeface="Times New Roman"/>
              </a:rPr>
              <a:t>. </a:t>
            </a:r>
            <a:r>
              <a:rPr lang="vi-VN" sz="3600">
                <a:cs typeface="Times New Roman"/>
              </a:rPr>
              <a:t>  </a:t>
            </a:r>
            <a:r>
              <a:rPr sz="3600" i="1">
                <a:solidFill>
                  <a:srgbClr val="000000"/>
                </a:solidFill>
                <a:cs typeface="Times New Roman"/>
              </a:rPr>
              <a:t>(</a:t>
            </a:r>
            <a:r>
              <a:rPr lang="vi-VN" sz="3600" i="1">
                <a:solidFill>
                  <a:srgbClr val="000000"/>
                </a:solidFill>
                <a:cs typeface="Times New Roman"/>
              </a:rPr>
              <a:t>Kia/đó là </a:t>
            </a:r>
            <a:r>
              <a:rPr lang="vi-VN" sz="3600" i="1">
                <a:solidFill>
                  <a:schemeClr val="accent4"/>
                </a:solidFill>
                <a:cs typeface="Times New Roman"/>
              </a:rPr>
              <a:t>Lucy</a:t>
            </a:r>
            <a:r>
              <a:rPr sz="3600" i="1">
                <a:solidFill>
                  <a:srgbClr val="000000"/>
                </a:solidFill>
                <a:cs typeface="Times New Roman"/>
              </a:rPr>
              <a:t>.)</a:t>
            </a:r>
            <a:endParaRPr sz="3600" i="1" dirty="0">
              <a:solidFill>
                <a:srgbClr val="000000"/>
              </a:solidFill>
              <a:cs typeface="Times New Roman"/>
            </a:endParaRPr>
          </a:p>
        </p:txBody>
      </p:sp>
      <p:sp>
        <p:nvSpPr>
          <p:cNvPr id="13" name="Bùi Liễu"/>
          <p:cNvSpPr/>
          <p:nvPr/>
        </p:nvSpPr>
        <p:spPr>
          <a:xfrm>
            <a:off x="8435729" y="4606369"/>
            <a:ext cx="31102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>
                <a:ea typeface="Calibri" panose="020F0502020204030204" pitchFamily="34" charset="0"/>
                <a:cs typeface="Arial" panose="020B0604020202020204" pitchFamily="34" charset="0"/>
              </a:rPr>
              <a:t>(that’s = that is)</a:t>
            </a:r>
            <a:endParaRPr lang="en-US" sz="3600" dirty="0"/>
          </a:p>
        </p:txBody>
      </p:sp>
      <p:sp>
        <p:nvSpPr>
          <p:cNvPr id="2" name="Bùi Liễu"/>
          <p:cNvSpPr/>
          <p:nvPr/>
        </p:nvSpPr>
        <p:spPr>
          <a:xfrm>
            <a:off x="4049695" y="2489885"/>
            <a:ext cx="3695971" cy="652130"/>
          </a:xfrm>
          <a:prstGeom prst="roundRect">
            <a:avLst/>
          </a:prstGeom>
          <a:noFill/>
          <a:ln w="38100">
            <a:solidFill>
              <a:schemeClr val="accent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>
                <a:solidFill>
                  <a:schemeClr val="tx1"/>
                </a:solidFill>
              </a:rPr>
              <a:t>This is </a:t>
            </a:r>
            <a:r>
              <a:rPr lang="vi-VN" sz="3600">
                <a:solidFill>
                  <a:schemeClr val="accent4"/>
                </a:solidFill>
              </a:rPr>
              <a:t>______</a:t>
            </a:r>
            <a:r>
              <a:rPr lang="vi-VN" sz="360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4" name="Bùi Liễu"/>
          <p:cNvSpPr/>
          <p:nvPr/>
        </p:nvSpPr>
        <p:spPr>
          <a:xfrm>
            <a:off x="4059420" y="3924861"/>
            <a:ext cx="3693217" cy="652130"/>
          </a:xfrm>
          <a:prstGeom prst="roundRect">
            <a:avLst/>
          </a:prstGeom>
          <a:noFill/>
          <a:ln w="38100">
            <a:solidFill>
              <a:schemeClr val="accent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>
                <a:solidFill>
                  <a:schemeClr val="tx1"/>
                </a:solidFill>
              </a:rPr>
              <a:t>That’s </a:t>
            </a:r>
            <a:r>
              <a:rPr lang="vi-VN" sz="3600">
                <a:solidFill>
                  <a:schemeClr val="accent4"/>
                </a:solidFill>
              </a:rPr>
              <a:t>______</a:t>
            </a:r>
            <a:r>
              <a:rPr lang="vi-VN" sz="360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6" name="Bùi Liễu"/>
          <p:cNvSpPr/>
          <p:nvPr/>
        </p:nvSpPr>
        <p:spPr>
          <a:xfrm>
            <a:off x="4191000" y="453595"/>
            <a:ext cx="4724400" cy="1012851"/>
          </a:xfrm>
          <a:prstGeom prst="ribbon2">
            <a:avLst>
              <a:gd name="adj1" fmla="val 16667"/>
              <a:gd name="adj2" fmla="val 70553"/>
            </a:avLst>
          </a:prstGeom>
          <a:solidFill>
            <a:schemeClr val="accent4"/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vi-VN" sz="4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308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1" grpId="0"/>
      <p:bldP spid="12" grpId="0"/>
      <p:bldP spid="13" grpId="0"/>
      <p:bldP spid="2" grpId="0" animBg="1"/>
      <p:bldP spid="14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719;p38"/>
          <p:cNvSpPr txBox="1">
            <a:spLocks/>
          </p:cNvSpPr>
          <p:nvPr/>
        </p:nvSpPr>
        <p:spPr>
          <a:xfrm>
            <a:off x="1447800" y="365503"/>
            <a:ext cx="64203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  <a:endParaRPr lang="en-US" sz="36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752600"/>
            <a:ext cx="11353800" cy="3429000"/>
          </a:xfrm>
          <a:prstGeom prst="rect">
            <a:avLst/>
          </a:prstGeom>
        </p:spPr>
      </p:pic>
      <p:sp>
        <p:nvSpPr>
          <p:cNvPr id="4" name="Google Shape;719;p38"/>
          <p:cNvSpPr txBox="1">
            <a:spLocks/>
          </p:cNvSpPr>
          <p:nvPr/>
        </p:nvSpPr>
        <p:spPr>
          <a:xfrm>
            <a:off x="2286000" y="1170446"/>
            <a:ext cx="4419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Slide hội thoại đầu tiên là giới thiệu.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239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ùi Liễu 0968142780"/>
          <p:cNvSpPr/>
          <p:nvPr/>
        </p:nvSpPr>
        <p:spPr>
          <a:xfrm>
            <a:off x="4724400" y="990600"/>
            <a:ext cx="3226990" cy="762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44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2430294" y="2997394"/>
            <a:ext cx="389106" cy="330740"/>
          </a:xfrm>
          <a:prstGeom prst="rightArrow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2430294" y="3744559"/>
            <a:ext cx="389106" cy="330740"/>
          </a:xfrm>
          <a:prstGeom prst="rightArrow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048000" y="2667000"/>
            <a:ext cx="9390530" cy="1651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Learn by heart all the new words.</a:t>
            </a:r>
          </a:p>
          <a:p>
            <a:pPr>
              <a:lnSpc>
                <a:spcPct val="150000"/>
              </a:lnSpc>
            </a:pP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Read again the dialogue in part 1.</a:t>
            </a:r>
          </a:p>
        </p:txBody>
      </p:sp>
    </p:spTree>
    <p:extLst>
      <p:ext uri="{BB962C8B-B14F-4D97-AF65-F5344CB8AC3E}">
        <p14:creationId xmlns:p14="http://schemas.microsoft.com/office/powerpoint/2010/main" val="28343408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834" y="990599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ùi Liễu 0968142780"/>
          <p:cNvSpPr txBox="1"/>
          <p:nvPr/>
        </p:nvSpPr>
        <p:spPr>
          <a:xfrm>
            <a:off x="3352800" y="3200400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chemeClr val="accent4"/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  <p:sp>
        <p:nvSpPr>
          <p:cNvPr id="2" name="Rectangle 1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3699322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3" name="applause.wav"/>
          </p:stSnd>
        </p:sndAc>
      </p:transition>
    </mc:Choice>
    <mc:Fallback xmlns="">
      <p:transition spd="slow">
        <p:fade/>
        <p:sndAc>
          <p:stSnd>
            <p:snd r:embed="rId5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-0.04167 0.0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81 0.05625 L -0.00348 0.067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295400"/>
            <a:ext cx="10972800" cy="4525963"/>
          </a:xfrm>
        </p:spPr>
        <p:txBody>
          <a:bodyPr/>
          <a:lstStyle/>
          <a:p>
            <a:r>
              <a:rPr lang="en-US"/>
              <a:t>Cảm ơn Qúy thầy cô và phụ huynh đã xem demo!</a:t>
            </a:r>
          </a:p>
          <a:p>
            <a:r>
              <a:rPr lang="en-US"/>
              <a:t>E cố gắng phóng chữ và hình to nhất có thể trong 1 trang slide để hs nhìn cho rõ. Vì vậy có những slide đầu là giới thiệu gồm nhiều hình, sau sẽ là 1 hình trên 1 slide.</a:t>
            </a:r>
          </a:p>
          <a:p>
            <a:r>
              <a:rPr lang="en-US"/>
              <a:t>Các bài chant, sing đều chạy chữ kiểu karaoke và em đều làm thêm 1 slide nhạc (karaoke) để hs hát theo.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86123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768" y="1098504"/>
            <a:ext cx="9811031" cy="5329112"/>
          </a:xfrm>
          <a:prstGeom prst="rect">
            <a:avLst/>
          </a:prstGeom>
        </p:spPr>
      </p:pic>
      <p:sp>
        <p:nvSpPr>
          <p:cNvPr id="5" name="Bùi Liễu 0968142780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16" name="Google Shape;719;p38"/>
          <p:cNvSpPr txBox="1">
            <a:spLocks/>
          </p:cNvSpPr>
          <p:nvPr/>
        </p:nvSpPr>
        <p:spPr>
          <a:xfrm>
            <a:off x="1219200" y="385147"/>
            <a:ext cx="69537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  <a:endParaRPr lang="en-US" sz="36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 0968142780"/>
          <p:cNvSpPr/>
          <p:nvPr/>
        </p:nvSpPr>
        <p:spPr>
          <a:xfrm>
            <a:off x="4267200" y="1295400"/>
            <a:ext cx="2971800" cy="730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</a:rPr>
              <a:t>This is Mary.</a:t>
            </a:r>
            <a:endParaRPr lang="vi-VN" sz="4000" b="1">
              <a:solidFill>
                <a:schemeClr val="tx1"/>
              </a:solidFill>
            </a:endParaRPr>
          </a:p>
        </p:txBody>
      </p:sp>
      <p:sp>
        <p:nvSpPr>
          <p:cNvPr id="20" name="Bùi Liễu 0968142780"/>
          <p:cNvSpPr/>
          <p:nvPr/>
        </p:nvSpPr>
        <p:spPr>
          <a:xfrm>
            <a:off x="8763000" y="1098504"/>
            <a:ext cx="2380969" cy="828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</a:rPr>
              <a:t>Hi, Mary.</a:t>
            </a:r>
            <a:endParaRPr lang="vi-VN" sz="4000" b="1">
              <a:solidFill>
                <a:schemeClr val="tx1"/>
              </a:solidFill>
            </a:endParaRPr>
          </a:p>
        </p:txBody>
      </p:sp>
      <p:sp>
        <p:nvSpPr>
          <p:cNvPr id="7" name="Google Shape;719;p38"/>
          <p:cNvSpPr txBox="1">
            <a:spLocks/>
          </p:cNvSpPr>
          <p:nvPr/>
        </p:nvSpPr>
        <p:spPr>
          <a:xfrm>
            <a:off x="3543300" y="870087"/>
            <a:ext cx="4419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Nhấn vào chữ để phát tiếng.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210005" y="578128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Mobile phone: 0968142780</a:t>
            </a:r>
          </a:p>
        </p:txBody>
      </p:sp>
    </p:spTree>
    <p:extLst>
      <p:ext uri="{BB962C8B-B14F-4D97-AF65-F5344CB8AC3E}">
        <p14:creationId xmlns:p14="http://schemas.microsoft.com/office/powerpoint/2010/main" val="24019532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is is Mar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i Mar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838" y="1076486"/>
            <a:ext cx="9743162" cy="5139878"/>
          </a:xfrm>
          <a:prstGeom prst="rect">
            <a:avLst/>
          </a:prstGeom>
        </p:spPr>
      </p:pic>
      <p:sp>
        <p:nvSpPr>
          <p:cNvPr id="5" name="Bùi Liễu 0968142780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16" name="Google Shape;719;p38"/>
          <p:cNvSpPr txBox="1">
            <a:spLocks/>
          </p:cNvSpPr>
          <p:nvPr/>
        </p:nvSpPr>
        <p:spPr>
          <a:xfrm>
            <a:off x="1319914" y="336114"/>
            <a:ext cx="650372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  <a:endParaRPr lang="en-US" sz="36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1776" y="2456765"/>
            <a:ext cx="354667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>
                <a:latin typeface="Calibri" panose="020F0502020204030204" pitchFamily="34" charset="0"/>
                <a:cs typeface="Calibri" panose="020F0502020204030204" pitchFamily="34" charset="0"/>
              </a:rPr>
              <a:t>Hello, Mr Long. </a:t>
            </a:r>
          </a:p>
        </p:txBody>
      </p:sp>
      <p:sp>
        <p:nvSpPr>
          <p:cNvPr id="7" name="Bùi Liễu 0968142780"/>
          <p:cNvSpPr/>
          <p:nvPr/>
        </p:nvSpPr>
        <p:spPr>
          <a:xfrm>
            <a:off x="2514600" y="1313650"/>
            <a:ext cx="34735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>
                <a:latin typeface="Calibri" panose="020F0502020204030204" pitchFamily="34" charset="0"/>
                <a:cs typeface="Calibri" panose="020F0502020204030204" pitchFamily="34" charset="0"/>
              </a:rPr>
              <a:t>That’s Mr Long.</a:t>
            </a:r>
          </a:p>
        </p:txBody>
      </p:sp>
      <p:sp>
        <p:nvSpPr>
          <p:cNvPr id="8" name="Google Shape;719;p38"/>
          <p:cNvSpPr txBox="1">
            <a:spLocks/>
          </p:cNvSpPr>
          <p:nvPr/>
        </p:nvSpPr>
        <p:spPr>
          <a:xfrm>
            <a:off x="4643280" y="807136"/>
            <a:ext cx="4419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Nhấn vào chữ để phát tiếng.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938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t's Mr L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ello Mr L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ùi Liễu"/>
          <p:cNvSpPr/>
          <p:nvPr/>
        </p:nvSpPr>
        <p:spPr>
          <a:xfrm>
            <a:off x="2895600" y="2362200"/>
            <a:ext cx="8229600" cy="1985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1500">
                <a:solidFill>
                  <a:schemeClr val="accent4"/>
                </a:solidFill>
                <a:latin typeface="Forte" panose="03060902040502070203" pitchFamily="66" charset="0"/>
                <a:ea typeface="Calibri" panose="020F0502020204030204" pitchFamily="34" charset="0"/>
                <a:cs typeface="Arial" panose="020B0604020202020204" pitchFamily="34" charset="0"/>
              </a:rPr>
              <a:t>Vocabulary	</a:t>
            </a:r>
            <a:endParaRPr lang="en-US" sz="11500" dirty="0">
              <a:solidFill>
                <a:schemeClr val="accent4"/>
              </a:solidFill>
              <a:latin typeface="Forte" panose="03060902040502070203" pitchFamily="66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440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accent4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accent4"/>
              </a:solidFill>
              <a:cs typeface="Arial" panose="020B0604020202020204" pitchFamily="34" charset="0"/>
            </a:endParaRPr>
          </a:p>
        </p:txBody>
      </p:sp>
      <p:sp>
        <p:nvSpPr>
          <p:cNvPr id="18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9" name="Bùi Liễu"/>
          <p:cNvSpPr/>
          <p:nvPr/>
        </p:nvSpPr>
        <p:spPr>
          <a:xfrm>
            <a:off x="7315201" y="3507016"/>
            <a:ext cx="2514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vi-VN" sz="3600">
                <a:cs typeface="Arial" panose="020B0604020202020204" pitchFamily="34" charset="0"/>
              </a:rPr>
              <a:t>ˈmɪs.tər</a:t>
            </a:r>
            <a:r>
              <a:rPr lang="en-US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endParaRPr lang="en-US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"/>
          <p:cNvSpPr/>
          <p:nvPr/>
        </p:nvSpPr>
        <p:spPr>
          <a:xfrm>
            <a:off x="7874677" y="2415495"/>
            <a:ext cx="175259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66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Mr</a:t>
            </a:r>
            <a:endParaRPr lang="en-US" sz="6600" b="1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  0968142780"/>
          <p:cNvSpPr/>
          <p:nvPr/>
        </p:nvSpPr>
        <p:spPr>
          <a:xfrm>
            <a:off x="8248808" y="4169822"/>
            <a:ext cx="9541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243" y="1027331"/>
            <a:ext cx="6437408" cy="520993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840633" y="994382"/>
            <a:ext cx="3241142" cy="600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</a:t>
            </a:r>
            <a:r>
              <a:rPr lang="en-US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Long</a:t>
            </a:r>
            <a:endParaRPr lang="vi-VN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mist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5105400"/>
            <a:ext cx="533400" cy="44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15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7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3548</TotalTime>
  <Words>1207</Words>
  <Application>Microsoft Office PowerPoint</Application>
  <PresentationFormat>Widescreen</PresentationFormat>
  <Paragraphs>342</Paragraphs>
  <Slides>52</Slides>
  <Notes>20</Notes>
  <HiddenSlides>0</HiddenSlides>
  <MMClips>35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1" baseType="lpstr">
      <vt:lpstr>.VnBodoniH</vt:lpstr>
      <vt:lpstr>Arial</vt:lpstr>
      <vt:lpstr>Berlin Sans FB Demi</vt:lpstr>
      <vt:lpstr>Calibri</vt:lpstr>
      <vt:lpstr>Comic Sans MS</vt:lpstr>
      <vt:lpstr>Forte</vt:lpstr>
      <vt:lpstr>Fredoka One</vt:lpstr>
      <vt:lpstr>OpenSans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this is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PC</cp:lastModifiedBy>
  <cp:revision>249</cp:revision>
  <dcterms:created xsi:type="dcterms:W3CDTF">2006-08-16T00:00:00Z</dcterms:created>
  <dcterms:modified xsi:type="dcterms:W3CDTF">2023-03-26T08:56:27Z</dcterms:modified>
</cp:coreProperties>
</file>