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41" r:id="rId2"/>
    <p:sldId id="260" r:id="rId3"/>
    <p:sldId id="375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5" r:id="rId13"/>
    <p:sldId id="306" r:id="rId14"/>
    <p:sldId id="376" r:id="rId15"/>
    <p:sldId id="377" r:id="rId16"/>
    <p:sldId id="307" r:id="rId17"/>
    <p:sldId id="378" r:id="rId18"/>
    <p:sldId id="379" r:id="rId19"/>
    <p:sldId id="383" r:id="rId20"/>
    <p:sldId id="278" r:id="rId21"/>
    <p:sldId id="357" r:id="rId22"/>
    <p:sldId id="361" r:id="rId23"/>
    <p:sldId id="358" r:id="rId24"/>
    <p:sldId id="360" r:id="rId25"/>
    <p:sldId id="359" r:id="rId26"/>
    <p:sldId id="384" r:id="rId27"/>
    <p:sldId id="362" r:id="rId28"/>
    <p:sldId id="363" r:id="rId29"/>
    <p:sldId id="367" r:id="rId30"/>
    <p:sldId id="368" r:id="rId31"/>
    <p:sldId id="385" r:id="rId32"/>
    <p:sldId id="393" r:id="rId33"/>
    <p:sldId id="279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30" r:id="rId42"/>
    <p:sldId id="324" r:id="rId43"/>
    <p:sldId id="326" r:id="rId44"/>
    <p:sldId id="328" r:id="rId45"/>
    <p:sldId id="312" r:id="rId46"/>
    <p:sldId id="313" r:id="rId47"/>
    <p:sldId id="394" r:id="rId48"/>
    <p:sldId id="382" r:id="rId49"/>
    <p:sldId id="38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4" autoAdjust="0"/>
    <p:restoredTop sz="94132" autoAdjust="0"/>
  </p:normalViewPr>
  <p:slideViewPr>
    <p:cSldViewPr>
      <p:cViewPr varScale="1">
        <p:scale>
          <a:sx n="81" d="100"/>
          <a:sy n="81" d="100"/>
        </p:scale>
        <p:origin x="979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69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3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3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64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47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49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43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33de025d8_0_9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33de025d8_0_9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678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33de025d8_0_9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33de025d8_0_9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517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33de025d8_0_9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33de025d8_0_9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9163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33de025d8_0_9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33de025d8_0_9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116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33de025d8_0_9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33de025d8_0_9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0282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4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5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4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55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81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492433" y="-12225"/>
            <a:ext cx="1848208" cy="636796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9"/>
          <p:cNvSpPr/>
          <p:nvPr/>
        </p:nvSpPr>
        <p:spPr>
          <a:xfrm rot="10800000">
            <a:off x="10319634" y="-12252"/>
            <a:ext cx="1561436" cy="528263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1297300" y="2184200"/>
            <a:ext cx="5042800" cy="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333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1297300" y="3403400"/>
            <a:ext cx="4421600" cy="1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0" name="Google Shape;300;p9"/>
          <p:cNvGrpSpPr/>
          <p:nvPr/>
        </p:nvGrpSpPr>
        <p:grpSpPr>
          <a:xfrm>
            <a:off x="408957" y="6254141"/>
            <a:ext cx="1698464" cy="604039"/>
            <a:chOff x="4606675" y="5059775"/>
            <a:chExt cx="1142875" cy="406450"/>
          </a:xfrm>
        </p:grpSpPr>
        <p:sp>
          <p:nvSpPr>
            <p:cNvPr id="301" name="Google Shape;301;p9"/>
            <p:cNvSpPr/>
            <p:nvPr/>
          </p:nvSpPr>
          <p:spPr>
            <a:xfrm>
              <a:off x="4954425" y="5059775"/>
              <a:ext cx="795125" cy="406450"/>
            </a:xfrm>
            <a:custGeom>
              <a:avLst/>
              <a:gdLst/>
              <a:ahLst/>
              <a:cxnLst/>
              <a:rect l="l" t="t" r="r" b="b"/>
              <a:pathLst>
                <a:path w="31805" h="16258" extrusionOk="0">
                  <a:moveTo>
                    <a:pt x="9970" y="1"/>
                  </a:moveTo>
                  <a:cubicBezTo>
                    <a:pt x="9688" y="1"/>
                    <a:pt x="9407" y="9"/>
                    <a:pt x="9123" y="17"/>
                  </a:cubicBezTo>
                  <a:cubicBezTo>
                    <a:pt x="7218" y="42"/>
                    <a:pt x="5464" y="594"/>
                    <a:pt x="3810" y="1496"/>
                  </a:cubicBezTo>
                  <a:cubicBezTo>
                    <a:pt x="3308" y="1772"/>
                    <a:pt x="2807" y="2022"/>
                    <a:pt x="2206" y="2047"/>
                  </a:cubicBezTo>
                  <a:cubicBezTo>
                    <a:pt x="2055" y="3551"/>
                    <a:pt x="1103" y="4704"/>
                    <a:pt x="326" y="5932"/>
                  </a:cubicBezTo>
                  <a:cubicBezTo>
                    <a:pt x="226" y="6108"/>
                    <a:pt x="50" y="6233"/>
                    <a:pt x="0" y="6433"/>
                  </a:cubicBezTo>
                  <a:cubicBezTo>
                    <a:pt x="577" y="7561"/>
                    <a:pt x="877" y="8789"/>
                    <a:pt x="1278" y="9992"/>
                  </a:cubicBezTo>
                  <a:cubicBezTo>
                    <a:pt x="1930" y="12072"/>
                    <a:pt x="2557" y="14178"/>
                    <a:pt x="3208" y="16258"/>
                  </a:cubicBezTo>
                  <a:lnTo>
                    <a:pt x="31680" y="16258"/>
                  </a:lnTo>
                  <a:cubicBezTo>
                    <a:pt x="31805" y="15581"/>
                    <a:pt x="31579" y="14930"/>
                    <a:pt x="31429" y="14303"/>
                  </a:cubicBezTo>
                  <a:cubicBezTo>
                    <a:pt x="31128" y="13125"/>
                    <a:pt x="31203" y="11822"/>
                    <a:pt x="30226" y="10895"/>
                  </a:cubicBezTo>
                  <a:cubicBezTo>
                    <a:pt x="30151" y="10819"/>
                    <a:pt x="30101" y="10719"/>
                    <a:pt x="30076" y="10619"/>
                  </a:cubicBezTo>
                  <a:cubicBezTo>
                    <a:pt x="30000" y="9817"/>
                    <a:pt x="29499" y="9391"/>
                    <a:pt x="28747" y="9240"/>
                  </a:cubicBezTo>
                  <a:cubicBezTo>
                    <a:pt x="28647" y="9215"/>
                    <a:pt x="28522" y="9190"/>
                    <a:pt x="28472" y="9115"/>
                  </a:cubicBezTo>
                  <a:cubicBezTo>
                    <a:pt x="27544" y="8113"/>
                    <a:pt x="26241" y="7336"/>
                    <a:pt x="25990" y="5857"/>
                  </a:cubicBezTo>
                  <a:cubicBezTo>
                    <a:pt x="25740" y="4428"/>
                    <a:pt x="24411" y="3576"/>
                    <a:pt x="24086" y="2173"/>
                  </a:cubicBezTo>
                  <a:cubicBezTo>
                    <a:pt x="24086" y="2123"/>
                    <a:pt x="24010" y="2072"/>
                    <a:pt x="23960" y="2047"/>
                  </a:cubicBezTo>
                  <a:cubicBezTo>
                    <a:pt x="22773" y="1173"/>
                    <a:pt x="21505" y="620"/>
                    <a:pt x="20032" y="620"/>
                  </a:cubicBezTo>
                  <a:cubicBezTo>
                    <a:pt x="19857" y="620"/>
                    <a:pt x="19680" y="628"/>
                    <a:pt x="19499" y="644"/>
                  </a:cubicBezTo>
                  <a:cubicBezTo>
                    <a:pt x="17945" y="769"/>
                    <a:pt x="16692" y="1722"/>
                    <a:pt x="15238" y="2072"/>
                  </a:cubicBezTo>
                  <a:cubicBezTo>
                    <a:pt x="15188" y="2097"/>
                    <a:pt x="15138" y="2148"/>
                    <a:pt x="15088" y="2198"/>
                  </a:cubicBezTo>
                  <a:cubicBezTo>
                    <a:pt x="14816" y="2390"/>
                    <a:pt x="14657" y="2496"/>
                    <a:pt x="14536" y="2496"/>
                  </a:cubicBezTo>
                  <a:cubicBezTo>
                    <a:pt x="14390" y="2496"/>
                    <a:pt x="14300" y="2341"/>
                    <a:pt x="14136" y="1997"/>
                  </a:cubicBezTo>
                  <a:cubicBezTo>
                    <a:pt x="13609" y="970"/>
                    <a:pt x="12832" y="418"/>
                    <a:pt x="11679" y="168"/>
                  </a:cubicBezTo>
                  <a:cubicBezTo>
                    <a:pt x="11095" y="34"/>
                    <a:pt x="10532" y="1"/>
                    <a:pt x="9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4606675" y="5275725"/>
              <a:ext cx="202400" cy="190500"/>
            </a:xfrm>
            <a:custGeom>
              <a:avLst/>
              <a:gdLst/>
              <a:ahLst/>
              <a:cxnLst/>
              <a:rect l="l" t="t" r="r" b="b"/>
              <a:pathLst>
                <a:path w="8096" h="7620" extrusionOk="0">
                  <a:moveTo>
                    <a:pt x="3735" y="1"/>
                  </a:moveTo>
                  <a:cubicBezTo>
                    <a:pt x="3158" y="753"/>
                    <a:pt x="2657" y="1580"/>
                    <a:pt x="2055" y="2357"/>
                  </a:cubicBezTo>
                  <a:cubicBezTo>
                    <a:pt x="1529" y="3059"/>
                    <a:pt x="1078" y="3886"/>
                    <a:pt x="827" y="4738"/>
                  </a:cubicBezTo>
                  <a:cubicBezTo>
                    <a:pt x="552" y="5665"/>
                    <a:pt x="0" y="6567"/>
                    <a:pt x="276" y="7620"/>
                  </a:cubicBezTo>
                  <a:lnTo>
                    <a:pt x="8096" y="7620"/>
                  </a:lnTo>
                  <a:cubicBezTo>
                    <a:pt x="7870" y="6091"/>
                    <a:pt x="7619" y="4562"/>
                    <a:pt x="7419" y="3033"/>
                  </a:cubicBezTo>
                  <a:cubicBezTo>
                    <a:pt x="7294" y="2181"/>
                    <a:pt x="7093" y="1354"/>
                    <a:pt x="7068" y="477"/>
                  </a:cubicBezTo>
                  <a:cubicBezTo>
                    <a:pt x="5965" y="377"/>
                    <a:pt x="4837" y="302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4783375" y="5256300"/>
              <a:ext cx="181100" cy="209925"/>
            </a:xfrm>
            <a:custGeom>
              <a:avLst/>
              <a:gdLst/>
              <a:ahLst/>
              <a:cxnLst/>
              <a:rect l="l" t="t" r="r" b="b"/>
              <a:pathLst>
                <a:path w="7244" h="8397" extrusionOk="0">
                  <a:moveTo>
                    <a:pt x="4837" y="1"/>
                  </a:moveTo>
                  <a:cubicBezTo>
                    <a:pt x="4612" y="26"/>
                    <a:pt x="4461" y="176"/>
                    <a:pt x="4311" y="277"/>
                  </a:cubicBezTo>
                  <a:cubicBezTo>
                    <a:pt x="3449" y="928"/>
                    <a:pt x="2502" y="1234"/>
                    <a:pt x="1447" y="1234"/>
                  </a:cubicBezTo>
                  <a:cubicBezTo>
                    <a:pt x="1366" y="1234"/>
                    <a:pt x="1285" y="1233"/>
                    <a:pt x="1203" y="1229"/>
                  </a:cubicBezTo>
                  <a:cubicBezTo>
                    <a:pt x="973" y="1215"/>
                    <a:pt x="743" y="1184"/>
                    <a:pt x="512" y="1184"/>
                  </a:cubicBezTo>
                  <a:cubicBezTo>
                    <a:pt x="342" y="1184"/>
                    <a:pt x="171" y="1201"/>
                    <a:pt x="0" y="1254"/>
                  </a:cubicBezTo>
                  <a:cubicBezTo>
                    <a:pt x="25" y="2131"/>
                    <a:pt x="226" y="2958"/>
                    <a:pt x="351" y="3810"/>
                  </a:cubicBezTo>
                  <a:cubicBezTo>
                    <a:pt x="551" y="5339"/>
                    <a:pt x="802" y="6868"/>
                    <a:pt x="1028" y="8397"/>
                  </a:cubicBezTo>
                  <a:lnTo>
                    <a:pt x="7243" y="8397"/>
                  </a:lnTo>
                  <a:cubicBezTo>
                    <a:pt x="7018" y="7294"/>
                    <a:pt x="6742" y="6191"/>
                    <a:pt x="6391" y="5139"/>
                  </a:cubicBezTo>
                  <a:cubicBezTo>
                    <a:pt x="5815" y="3435"/>
                    <a:pt x="5263" y="1755"/>
                    <a:pt x="4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4904300" y="5220600"/>
              <a:ext cx="130350" cy="245625"/>
            </a:xfrm>
            <a:custGeom>
              <a:avLst/>
              <a:gdLst/>
              <a:ahLst/>
              <a:cxnLst/>
              <a:rect l="l" t="t" r="r" b="b"/>
              <a:pathLst>
                <a:path w="5214" h="9825" extrusionOk="0">
                  <a:moveTo>
                    <a:pt x="2005" y="0"/>
                  </a:moveTo>
                  <a:cubicBezTo>
                    <a:pt x="1329" y="451"/>
                    <a:pt x="552" y="777"/>
                    <a:pt x="0" y="1429"/>
                  </a:cubicBezTo>
                  <a:cubicBezTo>
                    <a:pt x="426" y="3183"/>
                    <a:pt x="978" y="4863"/>
                    <a:pt x="1554" y="6567"/>
                  </a:cubicBezTo>
                  <a:cubicBezTo>
                    <a:pt x="1905" y="7619"/>
                    <a:pt x="2181" y="8722"/>
                    <a:pt x="2406" y="9825"/>
                  </a:cubicBezTo>
                  <a:lnTo>
                    <a:pt x="5213" y="9825"/>
                  </a:lnTo>
                  <a:cubicBezTo>
                    <a:pt x="4562" y="7745"/>
                    <a:pt x="3935" y="5639"/>
                    <a:pt x="3283" y="3559"/>
                  </a:cubicBezTo>
                  <a:cubicBezTo>
                    <a:pt x="2882" y="2356"/>
                    <a:pt x="2582" y="1128"/>
                    <a:pt x="2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" name="Google Shape;305;p9"/>
          <p:cNvSpPr/>
          <p:nvPr/>
        </p:nvSpPr>
        <p:spPr>
          <a:xfrm>
            <a:off x="352150" y="5904639"/>
            <a:ext cx="669540" cy="688191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9"/>
          <p:cNvSpPr/>
          <p:nvPr/>
        </p:nvSpPr>
        <p:spPr>
          <a:xfrm rot="6299960">
            <a:off x="10181608" y="1495308"/>
            <a:ext cx="1171265" cy="1216097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9"/>
          <p:cNvSpPr/>
          <p:nvPr/>
        </p:nvSpPr>
        <p:spPr>
          <a:xfrm rot="4499895">
            <a:off x="7055268" y="4163236"/>
            <a:ext cx="1010881" cy="1546251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" name="Google Shape;308;p9"/>
          <p:cNvGrpSpPr/>
          <p:nvPr/>
        </p:nvGrpSpPr>
        <p:grpSpPr>
          <a:xfrm rot="5400000">
            <a:off x="10692467" y="5627351"/>
            <a:ext cx="1106967" cy="1016200"/>
            <a:chOff x="3998800" y="520675"/>
            <a:chExt cx="830225" cy="762150"/>
          </a:xfrm>
        </p:grpSpPr>
        <p:sp>
          <p:nvSpPr>
            <p:cNvPr id="309" name="Google Shape;309;p9"/>
            <p:cNvSpPr/>
            <p:nvPr/>
          </p:nvSpPr>
          <p:spPr>
            <a:xfrm>
              <a:off x="4193050" y="1078050"/>
              <a:ext cx="154150" cy="171900"/>
            </a:xfrm>
            <a:custGeom>
              <a:avLst/>
              <a:gdLst/>
              <a:ahLst/>
              <a:cxnLst/>
              <a:rect l="l" t="t" r="r" b="b"/>
              <a:pathLst>
                <a:path w="6166" h="6876" extrusionOk="0">
                  <a:moveTo>
                    <a:pt x="3289" y="1"/>
                  </a:moveTo>
                  <a:cubicBezTo>
                    <a:pt x="2736" y="1"/>
                    <a:pt x="2181" y="169"/>
                    <a:pt x="1654" y="538"/>
                  </a:cubicBezTo>
                  <a:cubicBezTo>
                    <a:pt x="376" y="1440"/>
                    <a:pt x="0" y="2693"/>
                    <a:pt x="25" y="4197"/>
                  </a:cubicBezTo>
                  <a:cubicBezTo>
                    <a:pt x="25" y="5450"/>
                    <a:pt x="752" y="6052"/>
                    <a:pt x="1654" y="6603"/>
                  </a:cubicBezTo>
                  <a:cubicBezTo>
                    <a:pt x="1754" y="6653"/>
                    <a:pt x="1805" y="6728"/>
                    <a:pt x="1880" y="6804"/>
                  </a:cubicBezTo>
                  <a:cubicBezTo>
                    <a:pt x="2142" y="6852"/>
                    <a:pt x="2393" y="6876"/>
                    <a:pt x="2631" y="6876"/>
                  </a:cubicBezTo>
                  <a:cubicBezTo>
                    <a:pt x="3988" y="6876"/>
                    <a:pt x="4976" y="6117"/>
                    <a:pt x="5764" y="4924"/>
                  </a:cubicBezTo>
                  <a:cubicBezTo>
                    <a:pt x="5790" y="4874"/>
                    <a:pt x="5840" y="4824"/>
                    <a:pt x="5890" y="4799"/>
                  </a:cubicBezTo>
                  <a:cubicBezTo>
                    <a:pt x="5965" y="4097"/>
                    <a:pt x="6165" y="3420"/>
                    <a:pt x="6090" y="2718"/>
                  </a:cubicBezTo>
                  <a:cubicBezTo>
                    <a:pt x="5990" y="1741"/>
                    <a:pt x="5639" y="839"/>
                    <a:pt x="4762" y="388"/>
                  </a:cubicBezTo>
                  <a:cubicBezTo>
                    <a:pt x="4286" y="138"/>
                    <a:pt x="3788" y="1"/>
                    <a:pt x="3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4678625" y="776925"/>
              <a:ext cx="150400" cy="164000"/>
            </a:xfrm>
            <a:custGeom>
              <a:avLst/>
              <a:gdLst/>
              <a:ahLst/>
              <a:cxnLst/>
              <a:rect l="l" t="t" r="r" b="b"/>
              <a:pathLst>
                <a:path w="6016" h="6560" extrusionOk="0">
                  <a:moveTo>
                    <a:pt x="3266" y="1"/>
                  </a:moveTo>
                  <a:cubicBezTo>
                    <a:pt x="2176" y="1"/>
                    <a:pt x="1443" y="595"/>
                    <a:pt x="878" y="1455"/>
                  </a:cubicBezTo>
                  <a:cubicBezTo>
                    <a:pt x="101" y="2683"/>
                    <a:pt x="1" y="4036"/>
                    <a:pt x="126" y="5415"/>
                  </a:cubicBezTo>
                  <a:cubicBezTo>
                    <a:pt x="301" y="5640"/>
                    <a:pt x="477" y="5891"/>
                    <a:pt x="677" y="6092"/>
                  </a:cubicBezTo>
                  <a:cubicBezTo>
                    <a:pt x="974" y="6389"/>
                    <a:pt x="1343" y="6560"/>
                    <a:pt x="1738" y="6560"/>
                  </a:cubicBezTo>
                  <a:cubicBezTo>
                    <a:pt x="1810" y="6560"/>
                    <a:pt x="1882" y="6554"/>
                    <a:pt x="1956" y="6543"/>
                  </a:cubicBezTo>
                  <a:cubicBezTo>
                    <a:pt x="3509" y="6367"/>
                    <a:pt x="4838" y="5791"/>
                    <a:pt x="5515" y="4237"/>
                  </a:cubicBezTo>
                  <a:cubicBezTo>
                    <a:pt x="5540" y="4137"/>
                    <a:pt x="5540" y="4036"/>
                    <a:pt x="5565" y="3936"/>
                  </a:cubicBezTo>
                  <a:cubicBezTo>
                    <a:pt x="6016" y="2508"/>
                    <a:pt x="5314" y="1430"/>
                    <a:pt x="4412" y="427"/>
                  </a:cubicBezTo>
                  <a:cubicBezTo>
                    <a:pt x="4136" y="127"/>
                    <a:pt x="3760" y="1"/>
                    <a:pt x="3334" y="1"/>
                  </a:cubicBezTo>
                  <a:cubicBezTo>
                    <a:pt x="3311" y="1"/>
                    <a:pt x="3289" y="1"/>
                    <a:pt x="3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4146675" y="748125"/>
              <a:ext cx="133475" cy="154825"/>
            </a:xfrm>
            <a:custGeom>
              <a:avLst/>
              <a:gdLst/>
              <a:ahLst/>
              <a:cxnLst/>
              <a:rect l="l" t="t" r="r" b="b"/>
              <a:pathLst>
                <a:path w="5339" h="6193" extrusionOk="0">
                  <a:moveTo>
                    <a:pt x="2490" y="1"/>
                  </a:moveTo>
                  <a:cubicBezTo>
                    <a:pt x="2244" y="1"/>
                    <a:pt x="1990" y="40"/>
                    <a:pt x="1730" y="126"/>
                  </a:cubicBezTo>
                  <a:cubicBezTo>
                    <a:pt x="853" y="477"/>
                    <a:pt x="301" y="1153"/>
                    <a:pt x="151" y="2031"/>
                  </a:cubicBezTo>
                  <a:cubicBezTo>
                    <a:pt x="0" y="3033"/>
                    <a:pt x="51" y="4011"/>
                    <a:pt x="577" y="4938"/>
                  </a:cubicBezTo>
                  <a:cubicBezTo>
                    <a:pt x="1060" y="5758"/>
                    <a:pt x="1766" y="6193"/>
                    <a:pt x="2509" y="6193"/>
                  </a:cubicBezTo>
                  <a:cubicBezTo>
                    <a:pt x="3038" y="6193"/>
                    <a:pt x="3586" y="5973"/>
                    <a:pt x="4086" y="5514"/>
                  </a:cubicBezTo>
                  <a:cubicBezTo>
                    <a:pt x="4637" y="5013"/>
                    <a:pt x="5038" y="4437"/>
                    <a:pt x="5314" y="3760"/>
                  </a:cubicBezTo>
                  <a:cubicBezTo>
                    <a:pt x="5314" y="3459"/>
                    <a:pt x="5339" y="3158"/>
                    <a:pt x="5314" y="2858"/>
                  </a:cubicBezTo>
                  <a:cubicBezTo>
                    <a:pt x="5142" y="1438"/>
                    <a:pt x="3974" y="1"/>
                    <a:pt x="2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371600" y="841575"/>
              <a:ext cx="144150" cy="146675"/>
            </a:xfrm>
            <a:custGeom>
              <a:avLst/>
              <a:gdLst/>
              <a:ahLst/>
              <a:cxnLst/>
              <a:rect l="l" t="t" r="r" b="b"/>
              <a:pathLst>
                <a:path w="5766" h="5867" extrusionOk="0">
                  <a:moveTo>
                    <a:pt x="3211" y="860"/>
                  </a:moveTo>
                  <a:cubicBezTo>
                    <a:pt x="3242" y="860"/>
                    <a:pt x="3276" y="866"/>
                    <a:pt x="3309" y="874"/>
                  </a:cubicBezTo>
                  <a:cubicBezTo>
                    <a:pt x="3409" y="899"/>
                    <a:pt x="3485" y="949"/>
                    <a:pt x="3460" y="1075"/>
                  </a:cubicBezTo>
                  <a:cubicBezTo>
                    <a:pt x="3408" y="1160"/>
                    <a:pt x="3333" y="1199"/>
                    <a:pt x="3251" y="1199"/>
                  </a:cubicBezTo>
                  <a:cubicBezTo>
                    <a:pt x="3213" y="1199"/>
                    <a:pt x="3173" y="1191"/>
                    <a:pt x="3134" y="1175"/>
                  </a:cubicBezTo>
                  <a:cubicBezTo>
                    <a:pt x="3034" y="1125"/>
                    <a:pt x="3008" y="1024"/>
                    <a:pt x="3059" y="949"/>
                  </a:cubicBezTo>
                  <a:cubicBezTo>
                    <a:pt x="3092" y="882"/>
                    <a:pt x="3148" y="860"/>
                    <a:pt x="3211" y="860"/>
                  </a:cubicBezTo>
                  <a:close/>
                  <a:moveTo>
                    <a:pt x="3108" y="0"/>
                  </a:moveTo>
                  <a:cubicBezTo>
                    <a:pt x="2428" y="0"/>
                    <a:pt x="1777" y="146"/>
                    <a:pt x="1154" y="448"/>
                  </a:cubicBezTo>
                  <a:cubicBezTo>
                    <a:pt x="853" y="824"/>
                    <a:pt x="527" y="1150"/>
                    <a:pt x="352" y="1601"/>
                  </a:cubicBezTo>
                  <a:cubicBezTo>
                    <a:pt x="1" y="2704"/>
                    <a:pt x="51" y="3756"/>
                    <a:pt x="703" y="4759"/>
                  </a:cubicBezTo>
                  <a:cubicBezTo>
                    <a:pt x="1054" y="5310"/>
                    <a:pt x="1555" y="5711"/>
                    <a:pt x="2181" y="5811"/>
                  </a:cubicBezTo>
                  <a:cubicBezTo>
                    <a:pt x="2371" y="5848"/>
                    <a:pt x="2555" y="5867"/>
                    <a:pt x="2733" y="5867"/>
                  </a:cubicBezTo>
                  <a:cubicBezTo>
                    <a:pt x="3524" y="5867"/>
                    <a:pt x="4206" y="5509"/>
                    <a:pt x="4738" y="4834"/>
                  </a:cubicBezTo>
                  <a:cubicBezTo>
                    <a:pt x="5414" y="4007"/>
                    <a:pt x="5765" y="3054"/>
                    <a:pt x="5239" y="2002"/>
                  </a:cubicBezTo>
                  <a:cubicBezTo>
                    <a:pt x="5114" y="1751"/>
                    <a:pt x="4963" y="1526"/>
                    <a:pt x="4963" y="1250"/>
                  </a:cubicBezTo>
                  <a:cubicBezTo>
                    <a:pt x="4888" y="1175"/>
                    <a:pt x="4813" y="1075"/>
                    <a:pt x="4763" y="999"/>
                  </a:cubicBezTo>
                  <a:cubicBezTo>
                    <a:pt x="4537" y="874"/>
                    <a:pt x="4462" y="648"/>
                    <a:pt x="4362" y="448"/>
                  </a:cubicBezTo>
                  <a:cubicBezTo>
                    <a:pt x="4161" y="323"/>
                    <a:pt x="3961" y="172"/>
                    <a:pt x="3785" y="47"/>
                  </a:cubicBezTo>
                  <a:cubicBezTo>
                    <a:pt x="3556" y="16"/>
                    <a:pt x="3330" y="0"/>
                    <a:pt x="3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3998800" y="520675"/>
              <a:ext cx="25725" cy="30225"/>
            </a:xfrm>
            <a:custGeom>
              <a:avLst/>
              <a:gdLst/>
              <a:ahLst/>
              <a:cxnLst/>
              <a:rect l="l" t="t" r="r" b="b"/>
              <a:pathLst>
                <a:path w="1029" h="1209" extrusionOk="0">
                  <a:moveTo>
                    <a:pt x="251" y="1"/>
                  </a:moveTo>
                  <a:cubicBezTo>
                    <a:pt x="176" y="276"/>
                    <a:pt x="101" y="552"/>
                    <a:pt x="26" y="828"/>
                  </a:cubicBezTo>
                  <a:cubicBezTo>
                    <a:pt x="1" y="1003"/>
                    <a:pt x="76" y="1154"/>
                    <a:pt x="276" y="1204"/>
                  </a:cubicBezTo>
                  <a:cubicBezTo>
                    <a:pt x="292" y="1207"/>
                    <a:pt x="309" y="1208"/>
                    <a:pt x="325" y="1208"/>
                  </a:cubicBezTo>
                  <a:cubicBezTo>
                    <a:pt x="432" y="1208"/>
                    <a:pt x="530" y="1137"/>
                    <a:pt x="552" y="1028"/>
                  </a:cubicBezTo>
                  <a:cubicBezTo>
                    <a:pt x="627" y="753"/>
                    <a:pt x="752" y="627"/>
                    <a:pt x="1028" y="602"/>
                  </a:cubicBezTo>
                  <a:cubicBezTo>
                    <a:pt x="953" y="176"/>
                    <a:pt x="677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4359075" y="571050"/>
              <a:ext cx="144775" cy="156425"/>
            </a:xfrm>
            <a:custGeom>
              <a:avLst/>
              <a:gdLst/>
              <a:ahLst/>
              <a:cxnLst/>
              <a:rect l="l" t="t" r="r" b="b"/>
              <a:pathLst>
                <a:path w="5791" h="6257" extrusionOk="0">
                  <a:moveTo>
                    <a:pt x="3434" y="3850"/>
                  </a:moveTo>
                  <a:cubicBezTo>
                    <a:pt x="3585" y="3850"/>
                    <a:pt x="3735" y="3875"/>
                    <a:pt x="3735" y="4026"/>
                  </a:cubicBezTo>
                  <a:cubicBezTo>
                    <a:pt x="3735" y="4201"/>
                    <a:pt x="3585" y="4201"/>
                    <a:pt x="3459" y="4226"/>
                  </a:cubicBezTo>
                  <a:cubicBezTo>
                    <a:pt x="3309" y="4201"/>
                    <a:pt x="3159" y="4201"/>
                    <a:pt x="3159" y="4026"/>
                  </a:cubicBezTo>
                  <a:cubicBezTo>
                    <a:pt x="3159" y="3850"/>
                    <a:pt x="3309" y="3850"/>
                    <a:pt x="3434" y="3850"/>
                  </a:cubicBezTo>
                  <a:close/>
                  <a:moveTo>
                    <a:pt x="2812" y="1"/>
                  </a:moveTo>
                  <a:cubicBezTo>
                    <a:pt x="2443" y="1"/>
                    <a:pt x="2074" y="33"/>
                    <a:pt x="1705" y="66"/>
                  </a:cubicBezTo>
                  <a:cubicBezTo>
                    <a:pt x="1504" y="266"/>
                    <a:pt x="1329" y="442"/>
                    <a:pt x="1154" y="642"/>
                  </a:cubicBezTo>
                  <a:cubicBezTo>
                    <a:pt x="51" y="1670"/>
                    <a:pt x="1" y="2923"/>
                    <a:pt x="502" y="4201"/>
                  </a:cubicBezTo>
                  <a:cubicBezTo>
                    <a:pt x="972" y="5363"/>
                    <a:pt x="1783" y="6257"/>
                    <a:pt x="3176" y="6257"/>
                  </a:cubicBezTo>
                  <a:cubicBezTo>
                    <a:pt x="3195" y="6257"/>
                    <a:pt x="3214" y="6257"/>
                    <a:pt x="3234" y="6256"/>
                  </a:cubicBezTo>
                  <a:cubicBezTo>
                    <a:pt x="3635" y="6181"/>
                    <a:pt x="3986" y="6006"/>
                    <a:pt x="4286" y="5705"/>
                  </a:cubicBezTo>
                  <a:cubicBezTo>
                    <a:pt x="5189" y="4703"/>
                    <a:pt x="5790" y="3625"/>
                    <a:pt x="5665" y="2196"/>
                  </a:cubicBezTo>
                  <a:cubicBezTo>
                    <a:pt x="5590" y="1194"/>
                    <a:pt x="5214" y="592"/>
                    <a:pt x="4261" y="241"/>
                  </a:cubicBezTo>
                  <a:cubicBezTo>
                    <a:pt x="3778" y="57"/>
                    <a:pt x="3295" y="1"/>
                    <a:pt x="28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4586025" y="1135825"/>
              <a:ext cx="149400" cy="147000"/>
            </a:xfrm>
            <a:custGeom>
              <a:avLst/>
              <a:gdLst/>
              <a:ahLst/>
              <a:cxnLst/>
              <a:rect l="l" t="t" r="r" b="b"/>
              <a:pathLst>
                <a:path w="5976" h="5880" extrusionOk="0">
                  <a:moveTo>
                    <a:pt x="2510" y="1"/>
                  </a:moveTo>
                  <a:cubicBezTo>
                    <a:pt x="1920" y="1"/>
                    <a:pt x="1344" y="163"/>
                    <a:pt x="878" y="524"/>
                  </a:cubicBezTo>
                  <a:cubicBezTo>
                    <a:pt x="652" y="699"/>
                    <a:pt x="527" y="925"/>
                    <a:pt x="427" y="1176"/>
                  </a:cubicBezTo>
                  <a:cubicBezTo>
                    <a:pt x="51" y="2253"/>
                    <a:pt x="1" y="3306"/>
                    <a:pt x="452" y="4384"/>
                  </a:cubicBezTo>
                  <a:cubicBezTo>
                    <a:pt x="878" y="5386"/>
                    <a:pt x="1454" y="5862"/>
                    <a:pt x="2557" y="5862"/>
                  </a:cubicBezTo>
                  <a:cubicBezTo>
                    <a:pt x="2638" y="5874"/>
                    <a:pt x="2720" y="5879"/>
                    <a:pt x="2800" y="5879"/>
                  </a:cubicBezTo>
                  <a:cubicBezTo>
                    <a:pt x="4484" y="5879"/>
                    <a:pt x="5976" y="3471"/>
                    <a:pt x="5665" y="2203"/>
                  </a:cubicBezTo>
                  <a:cubicBezTo>
                    <a:pt x="5349" y="887"/>
                    <a:pt x="3890" y="1"/>
                    <a:pt x="2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4446800" y="863075"/>
              <a:ext cx="11925" cy="8475"/>
            </a:xfrm>
            <a:custGeom>
              <a:avLst/>
              <a:gdLst/>
              <a:ahLst/>
              <a:cxnLst/>
              <a:rect l="l" t="t" r="r" b="b"/>
              <a:pathLst>
                <a:path w="477" h="339" extrusionOk="0">
                  <a:moveTo>
                    <a:pt x="203" y="0"/>
                  </a:moveTo>
                  <a:cubicBezTo>
                    <a:pt x="140" y="0"/>
                    <a:pt x="84" y="22"/>
                    <a:pt x="51" y="89"/>
                  </a:cubicBezTo>
                  <a:cubicBezTo>
                    <a:pt x="0" y="164"/>
                    <a:pt x="26" y="265"/>
                    <a:pt x="126" y="315"/>
                  </a:cubicBezTo>
                  <a:cubicBezTo>
                    <a:pt x="165" y="331"/>
                    <a:pt x="205" y="339"/>
                    <a:pt x="243" y="339"/>
                  </a:cubicBezTo>
                  <a:cubicBezTo>
                    <a:pt x="325" y="339"/>
                    <a:pt x="400" y="300"/>
                    <a:pt x="452" y="215"/>
                  </a:cubicBezTo>
                  <a:cubicBezTo>
                    <a:pt x="477" y="89"/>
                    <a:pt x="401" y="39"/>
                    <a:pt x="301" y="14"/>
                  </a:cubicBezTo>
                  <a:cubicBezTo>
                    <a:pt x="268" y="6"/>
                    <a:pt x="234" y="0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438025" y="667300"/>
              <a:ext cx="14450" cy="9425"/>
            </a:xfrm>
            <a:custGeom>
              <a:avLst/>
              <a:gdLst/>
              <a:ahLst/>
              <a:cxnLst/>
              <a:rect l="l" t="t" r="r" b="b"/>
              <a:pathLst>
                <a:path w="578" h="377" extrusionOk="0">
                  <a:moveTo>
                    <a:pt x="276" y="0"/>
                  </a:moveTo>
                  <a:cubicBezTo>
                    <a:pt x="151" y="0"/>
                    <a:pt x="1" y="0"/>
                    <a:pt x="1" y="176"/>
                  </a:cubicBezTo>
                  <a:cubicBezTo>
                    <a:pt x="1" y="351"/>
                    <a:pt x="151" y="351"/>
                    <a:pt x="301" y="376"/>
                  </a:cubicBezTo>
                  <a:cubicBezTo>
                    <a:pt x="427" y="351"/>
                    <a:pt x="577" y="351"/>
                    <a:pt x="577" y="176"/>
                  </a:cubicBezTo>
                  <a:cubicBezTo>
                    <a:pt x="577" y="25"/>
                    <a:pt x="427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384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gif"/><Relationship Id="rId11" Type="http://schemas.openxmlformats.org/officeDocument/2006/relationships/image" Target="../media/image8.jpeg"/><Relationship Id="rId5" Type="http://schemas.openxmlformats.org/officeDocument/2006/relationships/image" Target="../media/image3.gif"/><Relationship Id="rId10" Type="http://schemas.openxmlformats.org/officeDocument/2006/relationships/image" Target="../media/image7.jpeg"/><Relationship Id="rId4" Type="http://schemas.openxmlformats.org/officeDocument/2006/relationships/image" Target="../media/image2.wmf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30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31.jf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3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40.png"/><Relationship Id="rId5" Type="http://schemas.openxmlformats.org/officeDocument/2006/relationships/audio" Target="../media/audio11.wav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2.pn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4.jp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jpe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2.png"/><Relationship Id="rId10" Type="http://schemas.openxmlformats.org/officeDocument/2006/relationships/image" Target="../media/image46.jpe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2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57.png"/><Relationship Id="rId18" Type="http://schemas.openxmlformats.org/officeDocument/2006/relationships/slide" Target="slide42.xml"/><Relationship Id="rId26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61.png"/><Relationship Id="rId7" Type="http://schemas.openxmlformats.org/officeDocument/2006/relationships/image" Target="../media/image54.png"/><Relationship Id="rId12" Type="http://schemas.openxmlformats.org/officeDocument/2006/relationships/slide" Target="slide39.xml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2" Type="http://schemas.microsoft.com/office/2007/relationships/media" Target="../media/media8.wav"/><Relationship Id="rId16" Type="http://schemas.openxmlformats.org/officeDocument/2006/relationships/slide" Target="slide41.xml"/><Relationship Id="rId20" Type="http://schemas.openxmlformats.org/officeDocument/2006/relationships/slide" Target="slide43.xml"/><Relationship Id="rId29" Type="http://schemas.openxmlformats.org/officeDocument/2006/relationships/image" Target="../media/image68.png"/><Relationship Id="rId1" Type="http://schemas.openxmlformats.org/officeDocument/2006/relationships/audio" Target="NULL" TargetMode="External"/><Relationship Id="rId6" Type="http://schemas.openxmlformats.org/officeDocument/2006/relationships/slide" Target="slide36.xml"/><Relationship Id="rId11" Type="http://schemas.openxmlformats.org/officeDocument/2006/relationships/image" Target="../media/image56.png"/><Relationship Id="rId24" Type="http://schemas.openxmlformats.org/officeDocument/2006/relationships/image" Target="../media/image63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slide" Target="slide38.xml"/><Relationship Id="rId19" Type="http://schemas.openxmlformats.org/officeDocument/2006/relationships/image" Target="../media/image60.png"/><Relationship Id="rId31" Type="http://schemas.openxmlformats.org/officeDocument/2006/relationships/image" Target="../media/image7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5.png"/><Relationship Id="rId14" Type="http://schemas.openxmlformats.org/officeDocument/2006/relationships/slide" Target="slide40.xml"/><Relationship Id="rId22" Type="http://schemas.openxmlformats.org/officeDocument/2006/relationships/slide" Target="slide44.xml"/><Relationship Id="rId27" Type="http://schemas.openxmlformats.org/officeDocument/2006/relationships/image" Target="../media/image66.png"/><Relationship Id="rId30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5.xml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4.wav"/><Relationship Id="rId7" Type="http://schemas.openxmlformats.org/officeDocument/2006/relationships/slide" Target="slide3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4.wav"/><Relationship Id="rId7" Type="http://schemas.openxmlformats.org/officeDocument/2006/relationships/slide" Target="slide3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4.wav"/><Relationship Id="rId7" Type="http://schemas.openxmlformats.org/officeDocument/2006/relationships/slide" Target="slide3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3.png"/><Relationship Id="rId12" Type="http://schemas.openxmlformats.org/officeDocument/2006/relationships/image" Target="../media/image71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slide" Target="slide35.xml"/><Relationship Id="rId5" Type="http://schemas.openxmlformats.org/officeDocument/2006/relationships/audio" Target="../media/audio4.wav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3.png"/><Relationship Id="rId11" Type="http://schemas.openxmlformats.org/officeDocument/2006/relationships/image" Target="../media/image71.jpeg"/><Relationship Id="rId5" Type="http://schemas.openxmlformats.org/officeDocument/2006/relationships/audio" Target="../media/audio4.wav"/><Relationship Id="rId10" Type="http://schemas.openxmlformats.org/officeDocument/2006/relationships/slide" Target="slide35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4.wav"/><Relationship Id="rId7" Type="http://schemas.openxmlformats.org/officeDocument/2006/relationships/slide" Target="slide3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4.wav"/><Relationship Id="rId7" Type="http://schemas.openxmlformats.org/officeDocument/2006/relationships/slide" Target="slide3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4.wav"/><Relationship Id="rId7" Type="http://schemas.openxmlformats.org/officeDocument/2006/relationships/slide" Target="slide3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86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8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84.png"/><Relationship Id="rId5" Type="http://schemas.microsoft.com/office/2007/relationships/media" Target="../media/media5.wav"/><Relationship Id="rId10" Type="http://schemas.openxmlformats.org/officeDocument/2006/relationships/image" Target="../media/image83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1" descr="POINSET2">
            <a:extLst>
              <a:ext uri="{FF2B5EF4-FFF2-40B4-BE49-F238E27FC236}">
                <a16:creationId xmlns:a16="http://schemas.microsoft.com/office/drawing/2014/main" id="{91683D70-C910-236C-6F70-B3829ABE2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5482" y="2382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0" descr="flower4">
            <a:extLst>
              <a:ext uri="{FF2B5EF4-FFF2-40B4-BE49-F238E27FC236}">
                <a16:creationId xmlns:a16="http://schemas.microsoft.com/office/drawing/2014/main" id="{4CA81000-6345-0D0C-0FC1-75792443B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486400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06" name="Picture 38" descr="3d butterfly">
            <a:extLst>
              <a:ext uri="{FF2B5EF4-FFF2-40B4-BE49-F238E27FC236}">
                <a16:creationId xmlns:a16="http://schemas.microsoft.com/office/drawing/2014/main" id="{A5B7C721-4CD5-F21A-83CF-9AA2223BB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07" name="Picture 39" descr="3d butterfly">
            <a:extLst>
              <a:ext uri="{FF2B5EF4-FFF2-40B4-BE49-F238E27FC236}">
                <a16:creationId xmlns:a16="http://schemas.microsoft.com/office/drawing/2014/main" id="{7A36079F-B5E4-95C8-E839-10BBA0FF5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943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08" name="Picture 40" descr="3d butterfly">
            <a:extLst>
              <a:ext uri="{FF2B5EF4-FFF2-40B4-BE49-F238E27FC236}">
                <a16:creationId xmlns:a16="http://schemas.microsoft.com/office/drawing/2014/main" id="{32855B3A-E2F0-C6C6-2296-285F59203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56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09" name="Picture 41" descr="3d butterfly">
            <a:extLst>
              <a:ext uri="{FF2B5EF4-FFF2-40B4-BE49-F238E27FC236}">
                <a16:creationId xmlns:a16="http://schemas.microsoft.com/office/drawing/2014/main" id="{2E1B5AB8-EBB3-3F6E-C8C9-879586DBB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91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11" name="Picture 43" descr="3d butterfly">
            <a:extLst>
              <a:ext uri="{FF2B5EF4-FFF2-40B4-BE49-F238E27FC236}">
                <a16:creationId xmlns:a16="http://schemas.microsoft.com/office/drawing/2014/main" id="{590D0079-A98F-5C84-621E-8CB35BF6E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084763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12" name="Picture 44" descr="3d butterfly">
            <a:extLst>
              <a:ext uri="{FF2B5EF4-FFF2-40B4-BE49-F238E27FC236}">
                <a16:creationId xmlns:a16="http://schemas.microsoft.com/office/drawing/2014/main" id="{9854EFF7-7273-B128-1901-85D097E711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43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13" name="Picture 45" descr="3d butterfly">
            <a:extLst>
              <a:ext uri="{FF2B5EF4-FFF2-40B4-BE49-F238E27FC236}">
                <a16:creationId xmlns:a16="http://schemas.microsoft.com/office/drawing/2014/main" id="{DEB378BF-7D2E-4523-4884-5479F20102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6388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15" name="Picture 47" descr="3d butterfly">
            <a:extLst>
              <a:ext uri="{FF2B5EF4-FFF2-40B4-BE49-F238E27FC236}">
                <a16:creationId xmlns:a16="http://schemas.microsoft.com/office/drawing/2014/main" id="{16BD5F56-51E2-7509-53ED-F897D20893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943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Text Box 12">
            <a:extLst>
              <a:ext uri="{FF2B5EF4-FFF2-40B4-BE49-F238E27FC236}">
                <a16:creationId xmlns:a16="http://schemas.microsoft.com/office/drawing/2014/main" id="{F8633069-8CE0-D83D-D6AD-0C0A9C202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836614"/>
            <a:ext cx="708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WELCOME TO CLASS </a:t>
            </a:r>
            <a:r>
              <a:rPr lang="vi-VN" altLang="en-US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3E</a:t>
            </a:r>
            <a:endParaRPr lang="en-US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14373" name="Object 5">
            <a:extLst>
              <a:ext uri="{FF2B5EF4-FFF2-40B4-BE49-F238E27FC236}">
                <a16:creationId xmlns:a16="http://schemas.microsoft.com/office/drawing/2014/main" id="{C0B21C50-8360-40D4-8D39-33FD77EEA829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1" y="3441701"/>
          <a:ext cx="3587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348634" imgH="920516" progId="CorelDRAW.Graphic.12">
                  <p:embed/>
                </p:oleObj>
              </mc:Choice>
              <mc:Fallback>
                <p:oleObj name="CorelDRAW" r:id="rId7" imgW="348634" imgH="920516" progId="CorelDRAW.Graphic.12">
                  <p:embed/>
                  <p:pic>
                    <p:nvPicPr>
                      <p:cNvPr id="314373" name="Object 5">
                        <a:extLst>
                          <a:ext uri="{FF2B5EF4-FFF2-40B4-BE49-F238E27FC236}">
                            <a16:creationId xmlns:a16="http://schemas.microsoft.com/office/drawing/2014/main" id="{C0B21C50-8360-40D4-8D39-33FD77EEA8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3441701"/>
                        <a:ext cx="358775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Text Box 14">
            <a:extLst>
              <a:ext uri="{FF2B5EF4-FFF2-40B4-BE49-F238E27FC236}">
                <a16:creationId xmlns:a16="http://schemas.microsoft.com/office/drawing/2014/main" id="{C3C6ABE6-77F4-7AAD-2BCA-E3E25A679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1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b="1" dirty="0">
                <a:solidFill>
                  <a:srgbClr val="0000FF"/>
                </a:solidFill>
              </a:rPr>
              <a:t>NGUYEN CONG SAU</a:t>
            </a:r>
            <a:r>
              <a:rPr lang="en-US" altLang="en-US" b="1" dirty="0">
                <a:solidFill>
                  <a:srgbClr val="0000FF"/>
                </a:solidFill>
              </a:rPr>
              <a:t> PRIMARY SCHOOL</a:t>
            </a:r>
          </a:p>
        </p:txBody>
      </p:sp>
      <p:sp>
        <p:nvSpPr>
          <p:cNvPr id="31759" name="Text Box 15">
            <a:extLst>
              <a:ext uri="{FF2B5EF4-FFF2-40B4-BE49-F238E27FC236}">
                <a16:creationId xmlns:a16="http://schemas.microsoft.com/office/drawing/2014/main" id="{23DA28CD-5EE7-916A-E91F-76C6BE8AC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808" y="4986284"/>
            <a:ext cx="411480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Teacher: </a:t>
            </a:r>
            <a:r>
              <a:rPr lang="vi-VN" alt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Ngo Thi Thu Hang</a:t>
            </a:r>
            <a:endParaRPr lang="en-US" alt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1760" name="Group 16">
            <a:extLst>
              <a:ext uri="{FF2B5EF4-FFF2-40B4-BE49-F238E27FC236}">
                <a16:creationId xmlns:a16="http://schemas.microsoft.com/office/drawing/2014/main" id="{65034157-4B30-C55E-8F73-E0AF03C7996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867400"/>
            <a:ext cx="8382000" cy="990600"/>
            <a:chOff x="-48" y="96"/>
            <a:chExt cx="5376" cy="624"/>
          </a:xfrm>
        </p:grpSpPr>
        <p:sp>
          <p:nvSpPr>
            <p:cNvPr id="31767" name="Rectangle 17" descr="Water droplets">
              <a:extLst>
                <a:ext uri="{FF2B5EF4-FFF2-40B4-BE49-F238E27FC236}">
                  <a16:creationId xmlns:a16="http://schemas.microsoft.com/office/drawing/2014/main" id="{A9E288CE-E963-63D6-1D10-91CABC81C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" y="144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0000FF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FF9900"/>
                  </a:solidFill>
                  <a:latin typeface="Comic Sans MS" panose="030F0702030302020204" pitchFamily="66" charset="0"/>
                </a:rPr>
                <a:t>G</a:t>
              </a:r>
            </a:p>
          </p:txBody>
        </p:sp>
        <p:sp>
          <p:nvSpPr>
            <p:cNvPr id="31768" name="Rectangle 18" descr="Water droplets">
              <a:extLst>
                <a:ext uri="{FF2B5EF4-FFF2-40B4-BE49-F238E27FC236}">
                  <a16:creationId xmlns:a16="http://schemas.microsoft.com/office/drawing/2014/main" id="{FA864689-C865-DF1F-8553-65FB6AAFD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36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00FFFF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660066"/>
                  </a:solidFill>
                  <a:latin typeface="Comic Sans MS" panose="030F0702030302020204" pitchFamily="66" charset="0"/>
                </a:rPr>
                <a:t>F</a:t>
              </a:r>
            </a:p>
          </p:txBody>
        </p:sp>
        <p:sp>
          <p:nvSpPr>
            <p:cNvPr id="31769" name="Rectangle 19" descr="Water droplets">
              <a:extLst>
                <a:ext uri="{FF2B5EF4-FFF2-40B4-BE49-F238E27FC236}">
                  <a16:creationId xmlns:a16="http://schemas.microsoft.com/office/drawing/2014/main" id="{4077FF8A-EAC5-F72D-0FDF-75AEC9C21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44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0080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31770" name="Rectangle 20" descr="Water droplets">
              <a:extLst>
                <a:ext uri="{FF2B5EF4-FFF2-40B4-BE49-F238E27FC236}">
                  <a16:creationId xmlns:a16="http://schemas.microsoft.com/office/drawing/2014/main" id="{37CC09B6-5D02-26F0-561A-F84A5F998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40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FF99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006600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  <p:sp>
          <p:nvSpPr>
            <p:cNvPr id="31771" name="Rectangle 21" descr="Oak">
              <a:extLst>
                <a:ext uri="{FF2B5EF4-FFF2-40B4-BE49-F238E27FC236}">
                  <a16:creationId xmlns:a16="http://schemas.microsoft.com/office/drawing/2014/main" id="{50A456A1-80E6-F496-F95D-FF02769DA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0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00660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31772" name="Rectangle 22" descr="Oak">
              <a:extLst>
                <a:ext uri="{FF2B5EF4-FFF2-40B4-BE49-F238E27FC236}">
                  <a16:creationId xmlns:a16="http://schemas.microsoft.com/office/drawing/2014/main" id="{91301362-CD7E-7ECC-3137-23E36CA74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40"/>
              <a:ext cx="384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0099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31773" name="Rectangle 23" descr="Oak">
              <a:extLst>
                <a:ext uri="{FF2B5EF4-FFF2-40B4-BE49-F238E27FC236}">
                  <a16:creationId xmlns:a16="http://schemas.microsoft.com/office/drawing/2014/main" id="{CE8CFC51-CD09-7C17-3A91-6F22F228C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92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6633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9966FF"/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  <p:sp>
          <p:nvSpPr>
            <p:cNvPr id="31774" name="Rectangle 24" descr="Water droplets">
              <a:extLst>
                <a:ext uri="{FF2B5EF4-FFF2-40B4-BE49-F238E27FC236}">
                  <a16:creationId xmlns:a16="http://schemas.microsoft.com/office/drawing/2014/main" id="{527642DB-4443-1E1D-2996-DB35688E8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0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6633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FFFF99"/>
                  </a:solidFill>
                  <a:latin typeface="Comic Sans MS" panose="030F0702030302020204" pitchFamily="66" charset="0"/>
                </a:rPr>
                <a:t>E</a:t>
              </a:r>
            </a:p>
          </p:txBody>
        </p:sp>
        <p:sp>
          <p:nvSpPr>
            <p:cNvPr id="31775" name="Rectangle 25" descr="Oak">
              <a:extLst>
                <a:ext uri="{FF2B5EF4-FFF2-40B4-BE49-F238E27FC236}">
                  <a16:creationId xmlns:a16="http://schemas.microsoft.com/office/drawing/2014/main" id="{DE45B49E-4631-2C40-F90D-82A59E1F5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44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66FFFF"/>
                  </a:solidFill>
                  <a:latin typeface="Comic Sans MS" panose="030F0702030302020204" pitchFamily="66" charset="0"/>
                </a:rPr>
                <a:t>R</a:t>
              </a:r>
            </a:p>
          </p:txBody>
        </p:sp>
        <p:sp>
          <p:nvSpPr>
            <p:cNvPr id="31776" name="Rectangle 26" descr="Oak">
              <a:extLst>
                <a:ext uri="{FF2B5EF4-FFF2-40B4-BE49-F238E27FC236}">
                  <a16:creationId xmlns:a16="http://schemas.microsoft.com/office/drawing/2014/main" id="{867AFC53-CA9B-6A4B-55F5-1C1004696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88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66FF33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31777" name="Rectangle 27" descr="Oak">
              <a:extLst>
                <a:ext uri="{FF2B5EF4-FFF2-40B4-BE49-F238E27FC236}">
                  <a16:creationId xmlns:a16="http://schemas.microsoft.com/office/drawing/2014/main" id="{5C4687D8-9136-007C-A7FE-034B0F6DE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96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4800" b="1">
                  <a:solidFill>
                    <a:srgbClr val="006600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31778" name="Rectangle 28">
              <a:extLst>
                <a:ext uri="{FF2B5EF4-FFF2-40B4-BE49-F238E27FC236}">
                  <a16:creationId xmlns:a16="http://schemas.microsoft.com/office/drawing/2014/main" id="{3F90994B-D1EE-E6D6-DDAA-E0FEE1308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88"/>
              <a:ext cx="432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alpha val="89803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4" tIns="45718" rIns="91434" bIns="45718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4800" b="1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1761" name="Text Box 46">
            <a:extLst>
              <a:ext uri="{FF2B5EF4-FFF2-40B4-BE49-F238E27FC236}">
                <a16:creationId xmlns:a16="http://schemas.microsoft.com/office/drawing/2014/main" id="{85DBF5ED-AB17-6BCD-39DD-E4CDACE59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0" y="5949951"/>
            <a:ext cx="215900" cy="823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800">
              <a:latin typeface="Comic Sans MS" panose="030F0702030302020204" pitchFamily="66" charset="0"/>
            </a:endParaRPr>
          </a:p>
        </p:txBody>
      </p:sp>
      <p:sp>
        <p:nvSpPr>
          <p:cNvPr id="31762" name="Text Box 47">
            <a:extLst>
              <a:ext uri="{FF2B5EF4-FFF2-40B4-BE49-F238E27FC236}">
                <a16:creationId xmlns:a16="http://schemas.microsoft.com/office/drawing/2014/main" id="{9D8F80A2-6627-28E8-AF33-6F9C895CA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50133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70" name="Text Box 50">
            <a:extLst>
              <a:ext uri="{FF2B5EF4-FFF2-40B4-BE49-F238E27FC236}">
                <a16:creationId xmlns:a16="http://schemas.microsoft.com/office/drawing/2014/main" id="{54A397CA-6627-D300-DF62-7BC8B108F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5805489"/>
            <a:ext cx="719138" cy="8334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solidFill>
                  <a:srgbClr val="0000FF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30771" name="Text Box 51">
            <a:extLst>
              <a:ext uri="{FF2B5EF4-FFF2-40B4-BE49-F238E27FC236}">
                <a16:creationId xmlns:a16="http://schemas.microsoft.com/office/drawing/2014/main" id="{796C0CDE-F751-5464-0B0D-C9A12030F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8864" y="5805489"/>
            <a:ext cx="719137" cy="83343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pic>
        <p:nvPicPr>
          <p:cNvPr id="31765" name="Picture 2">
            <a:extLst>
              <a:ext uri="{FF2B5EF4-FFF2-40B4-BE49-F238E27FC236}">
                <a16:creationId xmlns:a16="http://schemas.microsoft.com/office/drawing/2014/main" id="{E172646E-D90C-906A-6F6B-5625E619A0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593">
            <a:off x="3389314" y="1700213"/>
            <a:ext cx="225742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3">
            <a:extLst>
              <a:ext uri="{FF2B5EF4-FFF2-40B4-BE49-F238E27FC236}">
                <a16:creationId xmlns:a16="http://schemas.microsoft.com/office/drawing/2014/main" id="{A802497E-08C9-2EBF-A40D-B0715765E7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950">
            <a:off x="6467475" y="1792288"/>
            <a:ext cx="31559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1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1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1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1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14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14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36296 C 0.00573 -0.39027 0.02205 -0.29189 0.04635 -0.29189 C 0.07361 -0.29189 0.04253 -0.40092 0.05139 -0.37337 C 0.05885 -0.37916 0.07257 -0.30347 0.08732 -0.29189 C 0.09722 -0.29421 0.10486 -0.38819 0.11285 -0.38819 C 0.12396 -0.40023 0.12344 -0.29606 0.13594 -0.29189 C 0.14479 -0.29236 0.15764 -0.39027 0.16666 -0.39189 C 0.18107 -0.41319 0.17847 -0.29884 0.18958 -0.30277 C 0.19531 -0.30231 0.19774 -0.38958 0.20486 -0.38819 C 0.21232 -0.38703 0.22552 -0.29375 0.23298 -0.2956 C 0.25712 -0.2956 0.24114 -0.42662 0.25069 -0.39953 C 0.26007 -0.40625 0.26632 -0.32685 0.27882 -0.31041 C 0.28837 -0.30995 0.3 -0.39629 0.30712 -0.39583 C 0.31701 -0.40787 0.31128 -0.31203 0.32257 -0.30671 C 0.32934 -0.30717 0.34062 -0.4 0.34826 -0.39953 C 0.35729 -0.40787 0.3566 -0.3 0.36875 -0.30277 C 0.37413 -0.30231 0.37465 -0.39583 0.38142 -0.39583 C 0.38837 -0.39583 0.40243 -0.30277 0.40937 -0.30277 C 0.4191 -0.29189 0.41528 -0.38564 0.425 -0.39583 C 0.43298 -0.39629 0.44861 -0.30694 0.45816 -0.30671 C 0.46996 -0.27615 0.45052 -0.39444 0.48125 -0.39444 C 0.48958 -0.39375 0.49809 -0.31435 0.51198 -0.30925 C 0.52014 -0.31041 0.52222 -0.40439 0.53194 -0.40185 C 0.54392 -0.4206 0.55729 -0.29189 0.57031 -0.29421 C 0.5783 -0.29189 0.56962 -0.38657 0.5783 -0.38703 C 0.5868 -0.3875 0.61337 -0.29652 0.62153 -0.29768 C 0.64618 -0.29768 0.61753 -0.42175 0.62708 -0.39444 C 0.63559 -0.39861 0.64705 -0.328 0.66041 -0.31273 C 0.6717 -0.31273 0.68698 -0.39884 0.69601 -0.39444 C 0.70677 -0.38495 0.70642 -0.3331 0.71406 -0.28472 C 0.72569 -0.28171 0.75712 -0.37384 0.76545 -0.37384 C 0.77344 -0.37384 0.75416 -0.28657 0.76267 -0.28472 C 0.77118 -0.2831 0.8066 -0.36481 0.81649 -0.36296 C 0.82621 -0.36134 0.8118 -0.27314 0.8217 -0.27361 C 0.83142 -0.27407 0.86076 -0.37268 0.87535 -0.36666 C 0.88976 -0.36064 0.90364 -0.27268 0.90868 -0.23703 C 0.91371 -0.20069 0.91267 -0.19398 0.9059 -0.15138 C 0.8993 -0.10856 0.87413 -0.03449 0.86771 0.01899 C 0.86111 0.07292 0.87326 0.11713 0.86771 0.17153 C 0.86198 0.22593 0.86059 0.40394 0.83437 0.34607 " pathEditMode="relative" rAng="0" ptsTypes="fffafafaaffafafaafaffafaaffafaaaaaaaaaaf">
                                      <p:cBhvr>
                                        <p:cTn id="30" dur="10000" fill="hold"/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3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9478 00_00_00-00_00_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0"/>
                                        <p:tgtEl>
                                          <p:spTgt spid="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0"/>
                                        <p:tgtEl>
                                          <p:spTgt spid="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/>
      <p:bldP spid="30770" grpId="0" animBg="1"/>
      <p:bldP spid="307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743200" y="5339233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singing: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6324600" y="5156537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02" y="1143000"/>
            <a:ext cx="6621140" cy="3514527"/>
          </a:xfrm>
          <a:prstGeom prst="round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1981200" y="642563"/>
            <a:ext cx="7696200" cy="4310438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486400"/>
            <a:ext cx="514818" cy="4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9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438400" y="521208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reading: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6089780" y="5119550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1676400" y="686789"/>
            <a:ext cx="7924800" cy="438051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88" y="1143000"/>
            <a:ext cx="7330192" cy="3508053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9436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2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581400" y="1098947"/>
            <a:ext cx="2999532" cy="8206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V</a:t>
            </a:r>
            <a:r>
              <a:rPr lang="en-US" altLang="en-US" sz="3600" b="1" dirty="0" err="1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ocabulary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3429000" y="2000282"/>
            <a:ext cx="242341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writing  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484046" y="3370464"/>
            <a:ext cx="215475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singing : 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429000" y="2717631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dancing: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484045" y="3979926"/>
            <a:ext cx="224593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reading : 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5924550" y="2173069"/>
            <a:ext cx="103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5943600" y="2819400"/>
            <a:ext cx="26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5924550" y="342966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5943600" y="4138117"/>
            <a:ext cx="165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1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8983626" y="401854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26844" y="2013232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8F47C-77C1-A461-DC77-D4B8035457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87" y="321845"/>
            <a:ext cx="45148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46029" y="2486772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CCE7E-0AB7-17C7-B659-901D86E3CD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41" y="872377"/>
            <a:ext cx="45148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5643430" y="4352095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reading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64370" y="4397815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5643430" y="5237091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dancing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64370" y="5254254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27" y="5217787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52750E-FC90-6FDA-1C53-3E76CA76B7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97" y="126309"/>
            <a:ext cx="5714286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5643430" y="5192353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5643430" y="4361348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64370" y="5238073"/>
            <a:ext cx="531457" cy="5594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64370" y="440706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33" y="4370602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398B3A-0FED-173A-A280-852F9BBF2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3514"/>
            <a:ext cx="6253655" cy="37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01006" y="1503488"/>
            <a:ext cx="4724400" cy="71033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374268" y="539327"/>
            <a:ext cx="3929281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 pattern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84278"/>
            <a:ext cx="6400800" cy="3551921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3962400" y="2311455"/>
            <a:ext cx="2895600" cy="575193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FB99495-6D4A-6929-D5E1-A7D0929FFC1D}"/>
              </a:ext>
            </a:extLst>
          </p:cNvPr>
          <p:cNvSpPr/>
          <p:nvPr/>
        </p:nvSpPr>
        <p:spPr>
          <a:xfrm>
            <a:off x="4853492" y="1296155"/>
            <a:ext cx="297180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dancing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5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01006" y="1503488"/>
            <a:ext cx="4724400" cy="71033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374268" y="539327"/>
            <a:ext cx="3929281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 pattern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3962400" y="2311455"/>
            <a:ext cx="2895600" cy="575193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pic>
        <p:nvPicPr>
          <p:cNvPr id="4" name="Bùi Liễu">
            <a:extLst>
              <a:ext uri="{FF2B5EF4-FFF2-40B4-BE49-F238E27FC236}">
                <a16:creationId xmlns:a16="http://schemas.microsoft.com/office/drawing/2014/main" id="{EC0D89D4-C8E2-61B4-984C-006B6C4E1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13342"/>
            <a:ext cx="6248400" cy="33328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E5BE7CD-E7A0-3EED-608E-F21EAF4B7778}"/>
              </a:ext>
            </a:extLst>
          </p:cNvPr>
          <p:cNvSpPr/>
          <p:nvPr/>
        </p:nvSpPr>
        <p:spPr>
          <a:xfrm>
            <a:off x="4877306" y="1304924"/>
            <a:ext cx="297180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singing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369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4548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sp>
        <p:nvSpPr>
          <p:cNvPr id="5" name="Bùi Liễu"/>
          <p:cNvSpPr/>
          <p:nvPr/>
        </p:nvSpPr>
        <p:spPr>
          <a:xfrm>
            <a:off x="4038602" y="1219200"/>
            <a:ext cx="7791992" cy="510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82" y="3973808"/>
            <a:ext cx="3052621" cy="18051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97" y="1313259"/>
            <a:ext cx="3159985" cy="17449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19" y="1290737"/>
            <a:ext cx="3159985" cy="17674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14" y="3986007"/>
            <a:ext cx="3262468" cy="18051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0" name="Bùi Liễu"/>
          <p:cNvSpPr/>
          <p:nvPr/>
        </p:nvSpPr>
        <p:spPr>
          <a:xfrm>
            <a:off x="4343400" y="1103714"/>
            <a:ext cx="399410" cy="46066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a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8153399" y="1219199"/>
            <a:ext cx="560063" cy="46791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b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4343400" y="3873484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c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8153400" y="3904657"/>
            <a:ext cx="399410" cy="3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d</a:t>
            </a:r>
            <a:endParaRPr lang="vi-VN" sz="3200" b="1">
              <a:solidFill>
                <a:srgbClr val="00B050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200264" y="3155021"/>
            <a:ext cx="2352598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8969920" y="3166893"/>
            <a:ext cx="2340373" cy="53829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200264" y="5838869"/>
            <a:ext cx="2382397" cy="533669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9047023" y="5875424"/>
            <a:ext cx="2281931" cy="58160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606159" y="2426322"/>
            <a:ext cx="388964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____________.</a:t>
            </a:r>
          </a:p>
        </p:txBody>
      </p:sp>
      <p:pic>
        <p:nvPicPr>
          <p:cNvPr id="21" name="Track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59" y="552703"/>
            <a:ext cx="521164" cy="4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16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3362" b="82018"/>
          <a:stretch/>
        </p:blipFill>
        <p:spPr>
          <a:xfrm>
            <a:off x="76200" y="533400"/>
            <a:ext cx="9343697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C359B-20F0-8E86-F8F5-D250C0859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0" r="23452" b="83652"/>
          <a:stretch/>
        </p:blipFill>
        <p:spPr>
          <a:xfrm>
            <a:off x="228600" y="685800"/>
            <a:ext cx="9343697" cy="76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433A8-7CE5-AC12-F846-7E2BEE064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25" t="15780" r="23362" b="37880"/>
          <a:stretch/>
        </p:blipFill>
        <p:spPr>
          <a:xfrm>
            <a:off x="381000" y="1474237"/>
            <a:ext cx="5715000" cy="3800669"/>
          </a:xfrm>
          <a:prstGeom prst="rect">
            <a:avLst/>
          </a:prstGeom>
        </p:spPr>
      </p:pic>
      <p:sp>
        <p:nvSpPr>
          <p:cNvPr id="5" name="Bùi Liễu">
            <a:extLst>
              <a:ext uri="{FF2B5EF4-FFF2-40B4-BE49-F238E27FC236}">
                <a16:creationId xmlns:a16="http://schemas.microsoft.com/office/drawing/2014/main" id="{CBA73398-46F3-9382-CBC5-88856A32CB02}"/>
              </a:ext>
            </a:extLst>
          </p:cNvPr>
          <p:cNvSpPr/>
          <p:nvPr/>
        </p:nvSpPr>
        <p:spPr>
          <a:xfrm>
            <a:off x="6324600" y="2667000"/>
            <a:ext cx="388964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8F554D03-92DD-E7FD-B034-039199657D69}"/>
              </a:ext>
            </a:extLst>
          </p:cNvPr>
          <p:cNvSpPr/>
          <p:nvPr/>
        </p:nvSpPr>
        <p:spPr>
          <a:xfrm>
            <a:off x="7315200" y="2438400"/>
            <a:ext cx="242341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writing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1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556"/>
            <a:ext cx="12192000" cy="51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43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5603" b="38084"/>
          <a:stretch/>
        </p:blipFill>
        <p:spPr>
          <a:xfrm>
            <a:off x="685800" y="0"/>
            <a:ext cx="6477000" cy="5715000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id="{55C645D0-A9F6-F035-1547-74FBCA70C427}"/>
              </a:ext>
            </a:extLst>
          </p:cNvPr>
          <p:cNvSpPr/>
          <p:nvPr/>
        </p:nvSpPr>
        <p:spPr>
          <a:xfrm>
            <a:off x="7315200" y="2743200"/>
            <a:ext cx="388964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3696886A-86CE-7F11-270B-6D1B12360557}"/>
              </a:ext>
            </a:extLst>
          </p:cNvPr>
          <p:cNvSpPr/>
          <p:nvPr/>
        </p:nvSpPr>
        <p:spPr>
          <a:xfrm>
            <a:off x="8153400" y="2608326"/>
            <a:ext cx="242341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dancing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125" t="58625" r="23276"/>
          <a:stretch/>
        </p:blipFill>
        <p:spPr>
          <a:xfrm>
            <a:off x="304800" y="685800"/>
            <a:ext cx="7010400" cy="5181600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id="{319F0EB3-4FEA-B337-DF34-4C0C608CF33D}"/>
              </a:ext>
            </a:extLst>
          </p:cNvPr>
          <p:cNvSpPr/>
          <p:nvPr/>
        </p:nvSpPr>
        <p:spPr>
          <a:xfrm>
            <a:off x="7239000" y="2649474"/>
            <a:ext cx="388964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__________.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935F5F3E-5A72-71BA-9B64-1241B7A4C698}"/>
              </a:ext>
            </a:extLst>
          </p:cNvPr>
          <p:cNvSpPr/>
          <p:nvPr/>
        </p:nvSpPr>
        <p:spPr>
          <a:xfrm>
            <a:off x="8077200" y="2514600"/>
            <a:ext cx="242341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singing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4741" t="60017" b="2114"/>
          <a:stretch/>
        </p:blipFill>
        <p:spPr>
          <a:xfrm>
            <a:off x="533400" y="1447800"/>
            <a:ext cx="6248400" cy="4114800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:a16="http://schemas.microsoft.com/office/drawing/2014/main" id="{E3137CC4-2F1A-A181-926F-60FA4532DCBA}"/>
              </a:ext>
            </a:extLst>
          </p:cNvPr>
          <p:cNvSpPr/>
          <p:nvPr/>
        </p:nvSpPr>
        <p:spPr>
          <a:xfrm>
            <a:off x="7083159" y="2667000"/>
            <a:ext cx="3889641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C0A32BC-7488-6AFE-DA8F-1E5CDBA4146A}"/>
              </a:ext>
            </a:extLst>
          </p:cNvPr>
          <p:cNvSpPr/>
          <p:nvPr/>
        </p:nvSpPr>
        <p:spPr>
          <a:xfrm>
            <a:off x="8073759" y="2438400"/>
            <a:ext cx="242341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reading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3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F95CA57E-CDC7-98D1-D02F-8703AB0FE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CC00"/>
                </a:solidFill>
                <a:latin typeface="Times New Roman" panose="02020603050405020304" pitchFamily="18" charset="0"/>
              </a:rPr>
              <a:t>Where is it ?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endParaRPr lang="en-US" altLang="en-US" sz="2800" b="1">
              <a:latin typeface="Lucida Sans" panose="020B0602030504020204" pitchFamily="34" charset="0"/>
            </a:endParaRP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id="{61D5A570-3465-C25F-422D-D124609BBF1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Line 30">
            <a:extLst>
              <a:ext uri="{FF2B5EF4-FFF2-40B4-BE49-F238E27FC236}">
                <a16:creationId xmlns:a16="http://schemas.microsoft.com/office/drawing/2014/main" id="{12E6096F-AB59-E334-E5E8-3F80DA705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4" name="Picture 13" descr="biglogo">
            <a:hlinkClick r:id="" action="ppaction://noaction">
              <a:snd r:embed="rId5" name="millionaire3.wav"/>
            </a:hlinkClick>
            <a:extLst>
              <a:ext uri="{FF2B5EF4-FFF2-40B4-BE49-F238E27FC236}">
                <a16:creationId xmlns:a16="http://schemas.microsoft.com/office/drawing/2014/main" id="{A32B6883-5CE2-E67A-3DE3-3EBDD4CC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5437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E8E09872-BFC2-8C1B-0112-4912DC7D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40A0ABDB-5232-2180-1DB5-1F239E04A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I’m</a:t>
            </a:r>
            <a:r>
              <a:rPr lang="en-US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______ </a:t>
            </a:r>
            <a:r>
              <a:rPr lang="vi-VN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endParaRPr lang="en-US" altLang="en-US" sz="2800" b="1" dirty="0">
              <a:latin typeface="Lucida Sans" panose="020B0602030504020204" pitchFamily="34" charset="0"/>
            </a:endParaRP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D86FB54E-76BC-8E95-7F5E-678D2978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73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3892BA88-9A8A-D4F7-4134-63DA52F8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135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3843E10C-22A5-0273-B15E-4071AE8B0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403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id="{EDA52F00-DACB-5E27-4394-5F8144F3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1261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E5A99BF-71ED-2FAD-3CF1-A9FB1324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4102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writing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id="{B9DD8457-2439-C46A-C027-AEE1CA7C3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singing</a:t>
            </a:r>
            <a:r>
              <a: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id="{BF3DF7FE-C1C8-94E7-D339-71BF8213B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096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reading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id="{8463ABAB-A844-C60D-2BA7-2264FCE8AE7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3" descr="biglogo">
            <a:hlinkClick r:id="" action="ppaction://noaction">
              <a:snd r:embed="rId8" name="millionaire3.wav"/>
            </a:hlinkClick>
            <a:extLst>
              <a:ext uri="{FF2B5EF4-FFF2-40B4-BE49-F238E27FC236}">
                <a16:creationId xmlns:a16="http://schemas.microsoft.com/office/drawing/2014/main" id="{4A2814F1-CFEE-A438-7A54-531974D3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>
            <a:extLst>
              <a:ext uri="{FF2B5EF4-FFF2-40B4-BE49-F238E27FC236}">
                <a16:creationId xmlns:a16="http://schemas.microsoft.com/office/drawing/2014/main" id="{38B5C401-0B01-8BF4-3A5E-F2C671D1C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334000"/>
            <a:ext cx="4648200" cy="762000"/>
          </a:xfrm>
          <a:prstGeom prst="hexagon">
            <a:avLst>
              <a:gd name="adj" fmla="val 64812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33806" name="Line 30">
            <a:extLst>
              <a:ext uri="{FF2B5EF4-FFF2-40B4-BE49-F238E27FC236}">
                <a16:creationId xmlns:a16="http://schemas.microsoft.com/office/drawing/2014/main" id="{D11AB7DC-757B-B64B-107D-A0235CADD1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WordArt 31">
            <a:extLst>
              <a:ext uri="{FF2B5EF4-FFF2-40B4-BE49-F238E27FC236}">
                <a16:creationId xmlns:a16="http://schemas.microsoft.com/office/drawing/2014/main" id="{3B4C49AA-CAE9-8445-55D2-135374A2C8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Who's a millionaire?</a:t>
            </a:r>
          </a:p>
        </p:txBody>
      </p:sp>
      <p:sp>
        <p:nvSpPr>
          <p:cNvPr id="2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C3B7E4D-F9F8-1CBC-A7E6-43449C18F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4102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dancing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1EB85-129E-4B79-099A-C481E934F3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14" y="2743200"/>
            <a:ext cx="5714286" cy="2533830"/>
          </a:xfrm>
          <a:prstGeom prst="rect">
            <a:avLst/>
          </a:prstGeom>
        </p:spPr>
      </p:pic>
    </p:spTree>
  </p:cSld>
  <p:clrMapOvr>
    <a:masterClrMapping/>
  </p:clrMapOvr>
  <p:transition spd="slow">
    <p:wipe dir="d"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93EEB83C-45E3-AF09-2B96-E8B57660A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EB8AC843-68A4-A562-E56F-4EEB2EB6E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I’m .........................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endParaRPr lang="en-US" altLang="en-US" sz="2800" b="1" dirty="0">
              <a:latin typeface="Lucida Sans" panose="020B0602030504020204" pitchFamily="34" charset="0"/>
            </a:endParaRP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BF5625CE-FC52-07D1-4885-CFD2B818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73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E08B3352-6FA2-DA2F-7C6B-7A32960A1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135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B8682209-E934-3185-A6DA-57DF2B3E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403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9EB723DD-DA5F-A3D0-4C7D-DAF59EAB7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1261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A597551-6C13-7406-E600-2E2692C86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088" y="541655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dancing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id="{DC087C2E-C126-8537-503B-2916E7185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singing</a:t>
            </a:r>
            <a:endParaRPr lang="en-US" altLang="en-US" sz="36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id="{03E8B08B-74B2-69E9-1A6B-A16041A5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4102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writing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id="{75BD1C09-85AD-6755-0BBF-9E803D242D8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3" descr="biglogo">
            <a:hlinkClick r:id="" action="ppaction://noaction">
              <a:snd r:embed="rId8" name="millionaire3.wav"/>
            </a:hlinkClick>
            <a:extLst>
              <a:ext uri="{FF2B5EF4-FFF2-40B4-BE49-F238E27FC236}">
                <a16:creationId xmlns:a16="http://schemas.microsoft.com/office/drawing/2014/main" id="{3F950C32-D8DD-A41F-E4AC-FB0D43B8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>
            <a:extLst>
              <a:ext uri="{FF2B5EF4-FFF2-40B4-BE49-F238E27FC236}">
                <a16:creationId xmlns:a16="http://schemas.microsoft.com/office/drawing/2014/main" id="{2B0FDAD7-DF8A-B644-B8FF-7FB12BE1A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6096000"/>
            <a:ext cx="4648200" cy="762000"/>
          </a:xfrm>
          <a:prstGeom prst="hexagon">
            <a:avLst>
              <a:gd name="adj" fmla="val 64812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4830" name="Line 30">
            <a:extLst>
              <a:ext uri="{FF2B5EF4-FFF2-40B4-BE49-F238E27FC236}">
                <a16:creationId xmlns:a16="http://schemas.microsoft.com/office/drawing/2014/main" id="{552E38EB-A022-6D57-3304-4E57C45A8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WordArt 31">
            <a:extLst>
              <a:ext uri="{FF2B5EF4-FFF2-40B4-BE49-F238E27FC236}">
                <a16:creationId xmlns:a16="http://schemas.microsoft.com/office/drawing/2014/main" id="{9118994E-D9E9-B918-2BAC-647B764A5C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Who's a millionaire?</a:t>
            </a:r>
          </a:p>
        </p:txBody>
      </p:sp>
      <p:sp>
        <p:nvSpPr>
          <p:cNvPr id="2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EE1E144-F780-75E1-DE47-22D7EB1E0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96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reading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03626-ADDA-2E1C-00BF-9A72696A7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2682953"/>
            <a:ext cx="6604251" cy="2642393"/>
          </a:xfrm>
          <a:prstGeom prst="rect">
            <a:avLst/>
          </a:prstGeom>
        </p:spPr>
      </p:pic>
    </p:spTree>
  </p:cSld>
  <p:clrMapOvr>
    <a:masterClrMapping/>
  </p:clrMapOvr>
  <p:transition spd="slow">
    <p:wipe dir="d"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1D19E28-41BC-67AA-A30C-A133D5584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6121B063-63B8-2904-DDA5-2DA8E8002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I</a:t>
            </a:r>
            <a:r>
              <a:rPr lang="vi-VN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am......................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endParaRPr lang="en-US" altLang="en-US" sz="2800" b="1" dirty="0">
              <a:latin typeface="Lucida Sans" panose="020B0602030504020204" pitchFamily="34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92357F41-92EA-BB17-3CE8-A706B40D4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73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5389CF61-C4FC-01EE-414C-4B0E6206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135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DA08C0D6-5268-834F-1862-AC88050C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403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7AC4F2AA-19D9-1B34-EB3F-2CAB7A1C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1261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9AAD6D5-6222-5E5E-D9D3-6385F410A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dancing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id="{37282BAE-F876-02F4-3B48-96E65F914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painting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id="{07EE38F6-49CC-9682-F428-F6DC05C8E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096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reading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id="{F600E8BF-C1AD-082B-73E3-DF2D1427D4A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 descr="biglogo">
            <a:hlinkClick r:id="" action="ppaction://noaction">
              <a:snd r:embed="rId8" name="millionaire3.wav"/>
            </a:hlinkClick>
            <a:extLst>
              <a:ext uri="{FF2B5EF4-FFF2-40B4-BE49-F238E27FC236}">
                <a16:creationId xmlns:a16="http://schemas.microsoft.com/office/drawing/2014/main" id="{9620B677-74A7-0709-4DDD-C6C9A4BDD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AutoShape 15">
            <a:extLst>
              <a:ext uri="{FF2B5EF4-FFF2-40B4-BE49-F238E27FC236}">
                <a16:creationId xmlns:a16="http://schemas.microsoft.com/office/drawing/2014/main" id="{4119C8DF-49A2-E736-6126-F2209C0D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5703" y="5381544"/>
            <a:ext cx="4648200" cy="762000"/>
          </a:xfrm>
          <a:prstGeom prst="hexagon">
            <a:avLst>
              <a:gd name="adj" fmla="val 64812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54" name="Line 30">
            <a:extLst>
              <a:ext uri="{FF2B5EF4-FFF2-40B4-BE49-F238E27FC236}">
                <a16:creationId xmlns:a16="http://schemas.microsoft.com/office/drawing/2014/main" id="{7E244A26-8147-115F-8D7A-AD0FDF277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WordArt 31">
            <a:extLst>
              <a:ext uri="{FF2B5EF4-FFF2-40B4-BE49-F238E27FC236}">
                <a16:creationId xmlns:a16="http://schemas.microsoft.com/office/drawing/2014/main" id="{1C918DCE-3E18-9A73-7143-5A4CBFC99B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Who's a millionaire?</a:t>
            </a:r>
          </a:p>
        </p:txBody>
      </p:sp>
      <p:sp>
        <p:nvSpPr>
          <p:cNvPr id="2" name="Rectangle 11" descr="30%">
            <a:extLst>
              <a:ext uri="{FF2B5EF4-FFF2-40B4-BE49-F238E27FC236}">
                <a16:creationId xmlns:a16="http://schemas.microsoft.com/office/drawing/2014/main" id="{24FF956B-0AC3-DE53-D18F-7C10404A3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102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cooking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AFE9A08-8F3B-7002-503A-D0F1770F6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36" y="2819400"/>
            <a:ext cx="4514850" cy="24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audio>
              <p:cMediaNode vol="8000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099" grpId="0" autoUpdateAnimBg="0"/>
      <p:bldP spid="4105" grpId="0" autoUpdateAnimBg="0"/>
      <p:bldP spid="4106" grpId="0" autoUpdateAnimBg="0"/>
      <p:bldP spid="4107" grpId="0" autoUpdateAnimBg="0"/>
      <p:bldP spid="35853" grpId="0" animBg="1"/>
      <p:bldP spid="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ve Little Monkeys Jumping on the Bed • Nursery Rhymes Song with Lyrics • Cartoon Kids Songs 00_00_05-00_01_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DEAC1DD6-1A69-1958-E905-E91B52D8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BEE6284C-67EA-1A78-4D11-75E5FE0EF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I</a:t>
            </a:r>
            <a:r>
              <a:rPr lang="vi-VN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am ............................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endParaRPr lang="en-US" altLang="en-US" sz="2800" b="1" dirty="0">
              <a:latin typeface="Lucida Sans" panose="020B0602030504020204" pitchFamily="34" charset="0"/>
            </a:endParaRP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9A230DFB-7EE6-D238-96D8-559E3003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73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DD445F7A-9B96-0D0D-CD3D-720AD738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135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2B4CA7EC-8512-44A2-387C-8B6C17FF3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403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5C757F97-7C70-58AB-8205-94B8FE51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1261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id="{EC027804-0B16-074A-3880-DFF95FBF8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096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reading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id="{2F5F182F-6071-E0CE-8852-A94AEBAED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096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reading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id="{FEEEB46A-5478-B2A8-204C-53088682995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3" descr="biglogo">
            <a:hlinkClick r:id="" action="ppaction://noaction">
              <a:snd r:embed="rId8" name="millionaire3.wav"/>
            </a:hlinkClick>
            <a:extLst>
              <a:ext uri="{FF2B5EF4-FFF2-40B4-BE49-F238E27FC236}">
                <a16:creationId xmlns:a16="http://schemas.microsoft.com/office/drawing/2014/main" id="{75B96B0E-0F54-6BB4-DF2B-D4A66218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Line 30">
            <a:extLst>
              <a:ext uri="{FF2B5EF4-FFF2-40B4-BE49-F238E27FC236}">
                <a16:creationId xmlns:a16="http://schemas.microsoft.com/office/drawing/2014/main" id="{442E6C39-47F9-9A65-84E7-12576EC03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WordArt 31">
            <a:extLst>
              <a:ext uri="{FF2B5EF4-FFF2-40B4-BE49-F238E27FC236}">
                <a16:creationId xmlns:a16="http://schemas.microsoft.com/office/drawing/2014/main" id="{668135AF-F2AB-D8D1-9504-B2A677F4B1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Who's a millionaire?</a:t>
            </a:r>
          </a:p>
        </p:txBody>
      </p:sp>
      <p:sp>
        <p:nvSpPr>
          <p:cNvPr id="2" name="Rectangle 11" descr="30%">
            <a:extLst>
              <a:ext uri="{FF2B5EF4-FFF2-40B4-BE49-F238E27FC236}">
                <a16:creationId xmlns:a16="http://schemas.microsoft.com/office/drawing/2014/main" id="{FEB751E8-6148-2ACF-75AE-6C5985AF1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102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cooking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1" name="AutoShape 15">
            <a:extLst>
              <a:ext uri="{FF2B5EF4-FFF2-40B4-BE49-F238E27FC236}">
                <a16:creationId xmlns:a16="http://schemas.microsoft.com/office/drawing/2014/main" id="{B35E5B96-28BA-23CE-F2DD-8D134CA99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00"/>
            <a:ext cx="4648200" cy="762000"/>
          </a:xfrm>
          <a:prstGeom prst="hexagon">
            <a:avLst>
              <a:gd name="adj" fmla="val 64812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11" descr="30%">
            <a:extLst>
              <a:ext uri="{FF2B5EF4-FFF2-40B4-BE49-F238E27FC236}">
                <a16:creationId xmlns:a16="http://schemas.microsoft.com/office/drawing/2014/main" id="{30D4843B-2A4F-F2C2-1A62-D33729BF1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4102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swimming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893" name="Picture 3">
            <a:extLst>
              <a:ext uri="{FF2B5EF4-FFF2-40B4-BE49-F238E27FC236}">
                <a16:creationId xmlns:a16="http://schemas.microsoft.com/office/drawing/2014/main" id="{44006839-998B-552A-F8F5-DB4943B7F2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2965450"/>
            <a:ext cx="1495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89522A9-8751-7A34-4CD7-D5179D8A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16425"/>
            <a:ext cx="5381625" cy="25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audio>
              <p:cMediaNode vol="8000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099" grpId="0" autoUpdateAnimBg="0"/>
      <p:bldP spid="4106" grpId="0" autoUpdateAnimBg="0"/>
      <p:bldP spid="4107" grpId="0" autoUpdateAnimBg="0"/>
      <p:bldP spid="2" grpId="0" autoUpdateAnimBg="0"/>
      <p:bldP spid="4111" grpId="0" animBg="1"/>
      <p:bldP spid="4111" grpId="1" animBg="1" autoUpdateAnimBg="0"/>
      <p:bldP spid="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53E36FED-030F-ACA7-9BA3-7E6D4365E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7804A8BF-F92F-C631-B510-6ECD1CD85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I’m .......................</a:t>
            </a:r>
            <a:r>
              <a:rPr lang="en-US" altLang="en-US" sz="32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endParaRPr lang="en-US" altLang="en-US" sz="2800" b="1" dirty="0">
              <a:latin typeface="Lucida Sans" panose="020B0602030504020204" pitchFamily="34" charset="0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ED4534E6-194B-8BE4-DC9D-817B6AB3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73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7E906B22-045D-6E65-9D6E-A7FBB1D35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135688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D2F7A2DF-C4B3-2E05-315D-3400B77C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81" y="5460207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28256550-9B14-1FAC-2D54-94041E8C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61261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1BBA421-25C9-2571-4B82-5D398369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A.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singing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id="{53D3C855-F29C-2192-A28D-5F99824D5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4102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reading</a:t>
            </a:r>
            <a:endParaRPr lang="en-US" altLang="en-US" sz="36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id="{BBCFA0D6-BE09-612F-E47E-697D9C569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096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writing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id="{019B2B18-7F5C-8530-1DD2-EA95786A413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3" descr="biglogo">
            <a:hlinkClick r:id="" action="ppaction://noaction">
              <a:snd r:embed="rId8" name="millionaire3.wav"/>
            </a:hlinkClick>
            <a:extLst>
              <a:ext uri="{FF2B5EF4-FFF2-40B4-BE49-F238E27FC236}">
                <a16:creationId xmlns:a16="http://schemas.microsoft.com/office/drawing/2014/main" id="{4ADF439B-2368-933E-DCCD-33C77CF31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>
            <a:extLst>
              <a:ext uri="{FF2B5EF4-FFF2-40B4-BE49-F238E27FC236}">
                <a16:creationId xmlns:a16="http://schemas.microsoft.com/office/drawing/2014/main" id="{B302B28D-A4B6-0FA7-EB75-EFCC52EDB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096000"/>
            <a:ext cx="4648200" cy="762000"/>
          </a:xfrm>
          <a:prstGeom prst="hexagon">
            <a:avLst>
              <a:gd name="adj" fmla="val 64812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2" name="Line 30">
            <a:extLst>
              <a:ext uri="{FF2B5EF4-FFF2-40B4-BE49-F238E27FC236}">
                <a16:creationId xmlns:a16="http://schemas.microsoft.com/office/drawing/2014/main" id="{931E4E35-7A7F-9EB1-BE0C-FBF30CBBEA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WordArt 31">
            <a:extLst>
              <a:ext uri="{FF2B5EF4-FFF2-40B4-BE49-F238E27FC236}">
                <a16:creationId xmlns:a16="http://schemas.microsoft.com/office/drawing/2014/main" id="{8986C657-25EF-FB15-47C8-71BC94B487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Who's a millionaire?</a:t>
            </a:r>
          </a:p>
        </p:txBody>
      </p:sp>
      <p:sp>
        <p:nvSpPr>
          <p:cNvPr id="2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0BE7D6-0BC7-DDF3-B9CE-765EE9888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1722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drawing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7917" name="Picture 18" descr="Amazon.com: Sad Emojis by Emoji World: Appstore for Android">
            <a:extLst>
              <a:ext uri="{FF2B5EF4-FFF2-40B4-BE49-F238E27FC236}">
                <a16:creationId xmlns:a16="http://schemas.microsoft.com/office/drawing/2014/main" id="{02855797-E6CC-738E-C5D9-8167246F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459164"/>
            <a:ext cx="11430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5ED59-9C00-D792-B74F-B46B4D02E0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001"/>
          <a:stretch/>
        </p:blipFill>
        <p:spPr>
          <a:xfrm>
            <a:off x="2819400" y="2859088"/>
            <a:ext cx="5715000" cy="2424325"/>
          </a:xfrm>
          <a:prstGeom prst="roundRect">
            <a:avLst/>
          </a:prstGeom>
        </p:spPr>
      </p:pic>
    </p:spTree>
  </p:cSld>
  <p:clrMapOvr>
    <a:masterClrMapping/>
  </p:clrMapOvr>
  <p:transition spd="slow">
    <p:wipe dir="d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  <p:bldLst>
      <p:bldP spid="41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3D26C633-9BC1-7F1F-59B4-D6ED6B669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5FFD1-4785-ADD0-DF44-35ECC629F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217276"/>
            <a:ext cx="8001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Leave me out: </a:t>
            </a:r>
            <a:r>
              <a:rPr lang="vi-VN" altLang="en-US" sz="3600" b="1" dirty="0">
                <a:solidFill>
                  <a:srgbClr val="FFCC00"/>
                </a:solidFill>
                <a:latin typeface="Times New Roman" panose="02020603050405020304" pitchFamily="18" charset="0"/>
              </a:rPr>
              <a:t>wrriting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7775DBB1-C618-58DF-535C-A6016463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7B733CCD-FD20-2426-F211-6C564005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5413376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4012002C-20B6-F2C6-BBB9-7191CE5D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7C71F2F7-C33C-601A-592C-E5FC8BA7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D3AEEB7-C4D7-83A9-D73D-AB99ED82B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A. 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endParaRPr lang="en-US" altLang="en-US" sz="1600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50EB545-8DE3-450C-2805-5DCACC66D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B. 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id="{48D649D2-DF21-4430-B552-6CDD9578B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id="{D43B7CBF-28EF-8F90-6CCE-CC328BABD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D. 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w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25" name="Picture 13" descr="biglogo">
            <a:hlinkClick r:id="" action="ppaction://noaction">
              <a:snd r:embed="rId6" name="millionaire3.wav"/>
            </a:hlinkClick>
            <a:extLst>
              <a:ext uri="{FF2B5EF4-FFF2-40B4-BE49-F238E27FC236}">
                <a16:creationId xmlns:a16="http://schemas.microsoft.com/office/drawing/2014/main" id="{D3A28111-BEAA-7565-B772-4C4471203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>
            <a:extLst>
              <a:ext uri="{FF2B5EF4-FFF2-40B4-BE49-F238E27FC236}">
                <a16:creationId xmlns:a16="http://schemas.microsoft.com/office/drawing/2014/main" id="{F3FAFE4F-6682-84D2-A85C-915ADDE99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5390661"/>
            <a:ext cx="4648200" cy="762000"/>
          </a:xfrm>
          <a:prstGeom prst="hexagon">
            <a:avLst>
              <a:gd name="adj" fmla="val 64812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5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C. 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927" name="Line 30">
            <a:extLst>
              <a:ext uri="{FF2B5EF4-FFF2-40B4-BE49-F238E27FC236}">
                <a16:creationId xmlns:a16="http://schemas.microsoft.com/office/drawing/2014/main" id="{F9674BFF-5542-440F-41DD-C621ADC25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WordArt 31">
            <a:extLst>
              <a:ext uri="{FF2B5EF4-FFF2-40B4-BE49-F238E27FC236}">
                <a16:creationId xmlns:a16="http://schemas.microsoft.com/office/drawing/2014/main" id="{CD168E47-BF6D-0972-DBDE-C95BF5BECC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Who's a milionaire?</a:t>
            </a:r>
          </a:p>
        </p:txBody>
      </p: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2342CE8-8D98-D78F-D90C-B21818D4E2D5}"/>
              </a:ext>
            </a:extLst>
          </p:cNvPr>
          <p:cNvSpPr/>
          <p:nvPr/>
        </p:nvSpPr>
        <p:spPr>
          <a:xfrm>
            <a:off x="6629400" y="1944002"/>
            <a:ext cx="242341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writing </a:t>
            </a: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11582400" cy="5420291"/>
          </a:xfrm>
          <a:prstGeom prst="rect">
            <a:avLst/>
          </a:prstGeom>
        </p:spPr>
      </p:pic>
      <p:sp>
        <p:nvSpPr>
          <p:cNvPr id="5" name="Bùi Liễu"/>
          <p:cNvSpPr/>
          <p:nvPr/>
        </p:nvSpPr>
        <p:spPr>
          <a:xfrm>
            <a:off x="1943577" y="2590800"/>
            <a:ext cx="2552223" cy="762000"/>
          </a:xfrm>
          <a:prstGeom prst="wedgeRoundRectCallout">
            <a:avLst>
              <a:gd name="adj1" fmla="val -44163"/>
              <a:gd name="adj2" fmla="val 8414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1F954-DCE5-67A1-34FC-0BADDE23D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53" y="353627"/>
            <a:ext cx="2257425" cy="22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A9BC33D-51DF-0E72-198F-E7E2B6FE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03" y="330845"/>
            <a:ext cx="2404227" cy="225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BE570-911D-AD32-F406-454F4F3D69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001"/>
          <a:stretch/>
        </p:blipFill>
        <p:spPr>
          <a:xfrm>
            <a:off x="9829800" y="254099"/>
            <a:ext cx="2088037" cy="24243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3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8121898" cy="554893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48000" y="2584590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6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1883041" y="1512400"/>
            <a:ext cx="3091231" cy="61531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95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</a:t>
            </a:r>
            <a:endParaRPr lang="en-US" sz="495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2605355" y="1706665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2231253" y="2439563"/>
            <a:ext cx="964775" cy="909224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3210479" y="2439563"/>
            <a:ext cx="969348" cy="960096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4194280" y="2439564"/>
            <a:ext cx="964775" cy="914795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2231253" y="3436086"/>
            <a:ext cx="964775" cy="909224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3210479" y="3458342"/>
            <a:ext cx="969348" cy="909224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4194280" y="3458342"/>
            <a:ext cx="964775" cy="909224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2231253" y="4477120"/>
            <a:ext cx="964775" cy="954040"/>
          </a:xfrm>
          <a:prstGeom prst="rect">
            <a:avLst/>
          </a:prstGeom>
        </p:spPr>
      </p:pic>
      <p:pic>
        <p:nvPicPr>
          <p:cNvPr id="22" name="Picture 21">
            <a:hlinkClick r:id="rId20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3210479" y="4477121"/>
            <a:ext cx="969348" cy="947621"/>
          </a:xfrm>
          <a:prstGeom prst="rect">
            <a:avLst/>
          </a:prstGeom>
        </p:spPr>
      </p:pic>
      <p:pic>
        <p:nvPicPr>
          <p:cNvPr id="24" name="Picture 23">
            <a:hlinkClick r:id="rId22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4194280" y="4477120"/>
            <a:ext cx="964775" cy="954040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676721" y="1306196"/>
            <a:ext cx="4264820" cy="4192128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398162" y="4422598"/>
            <a:ext cx="1609771" cy="138161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48480" y="4760125"/>
            <a:ext cx="451637" cy="411590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81494" y="4764747"/>
            <a:ext cx="451637" cy="411590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902085" y="4769833"/>
            <a:ext cx="451637" cy="411590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62188" y="4774687"/>
            <a:ext cx="451637" cy="411590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67642" y="4934032"/>
            <a:ext cx="451637" cy="41159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86707" y="4264506"/>
            <a:ext cx="377034" cy="554057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3960" y="4907611"/>
            <a:ext cx="451637" cy="411590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7998" y="2962145"/>
            <a:ext cx="451637" cy="411590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17505" y="4950550"/>
            <a:ext cx="451637" cy="411590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16388" y="1529951"/>
            <a:ext cx="451637" cy="411590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30753" y="2674979"/>
            <a:ext cx="451637" cy="411590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70258" y="4966909"/>
            <a:ext cx="451637" cy="411590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20576" y="3235783"/>
            <a:ext cx="451637" cy="411590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20115" y="3114790"/>
            <a:ext cx="451637" cy="411590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37709" y="4956970"/>
            <a:ext cx="451637" cy="411590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95689" y="1904077"/>
            <a:ext cx="451637" cy="411590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14956" y="1486120"/>
            <a:ext cx="451637" cy="411590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96621" y="1938283"/>
            <a:ext cx="451637" cy="411590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58942" y="3207939"/>
            <a:ext cx="451637" cy="411590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6984132" y="4422598"/>
            <a:ext cx="1609771" cy="138161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34451" y="4760125"/>
            <a:ext cx="451637" cy="411590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67464" y="4764747"/>
            <a:ext cx="451637" cy="411590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488056" y="4769833"/>
            <a:ext cx="451637" cy="411590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748158" y="4774687"/>
            <a:ext cx="451637" cy="411590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53612" y="4934032"/>
            <a:ext cx="451637" cy="411590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79930" y="4907611"/>
            <a:ext cx="451637" cy="411590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18908" y="2364565"/>
            <a:ext cx="451637" cy="411590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03475" y="4950550"/>
            <a:ext cx="451637" cy="411590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29339" y="2780746"/>
            <a:ext cx="451637" cy="411590"/>
          </a:xfrm>
          <a:prstGeom prst="rect">
            <a:avLst/>
          </a:prstGeom>
        </p:spPr>
      </p:pic>
      <p:pic>
        <p:nvPicPr>
          <p:cNvPr id="95" name="apple">
            <a:extLst>
              <a:ext uri="{FF2B5EF4-FFF2-40B4-BE49-F238E27FC236}">
                <a16:creationId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23188" y="3522516"/>
            <a:ext cx="451637" cy="411590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56228" y="4966909"/>
            <a:ext cx="451637" cy="411590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6934" y="3238194"/>
            <a:ext cx="451637" cy="411590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66921" y="3379734"/>
            <a:ext cx="451637" cy="411590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823679" y="4956970"/>
            <a:ext cx="451637" cy="411590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939857" y="1907857"/>
            <a:ext cx="451637" cy="411590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21537" y="2544934"/>
            <a:ext cx="451637" cy="411590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7668" y="2254210"/>
            <a:ext cx="451637" cy="411590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57397" y="1390624"/>
            <a:ext cx="451637" cy="411590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8613027" y="4422598"/>
            <a:ext cx="1609771" cy="138161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63346" y="4760125"/>
            <a:ext cx="451637" cy="411590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6359" y="4764747"/>
            <a:ext cx="451637" cy="411590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9116951" y="4769833"/>
            <a:ext cx="451637" cy="411590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9377053" y="4774687"/>
            <a:ext cx="451637" cy="411590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682507" y="4934032"/>
            <a:ext cx="451637" cy="411590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8825" y="4907611"/>
            <a:ext cx="451637" cy="411590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6740960" y="1593874"/>
            <a:ext cx="451637" cy="411590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32370" y="4950550"/>
            <a:ext cx="451637" cy="411590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04493" y="1918400"/>
            <a:ext cx="451637" cy="411590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8942" y="2911821"/>
            <a:ext cx="451637" cy="411590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85123" y="4966909"/>
            <a:ext cx="451637" cy="411590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56775" y="2713758"/>
            <a:ext cx="451637" cy="411590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46710" y="2400499"/>
            <a:ext cx="451637" cy="411590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2574" y="4956970"/>
            <a:ext cx="451637" cy="411590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22303" y="2326061"/>
            <a:ext cx="451637" cy="411590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7608" y="2052952"/>
            <a:ext cx="451637" cy="411590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870296" y="2991496"/>
            <a:ext cx="451637" cy="411590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68561" y="1947790"/>
            <a:ext cx="451637" cy="411590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7573069" y="4274445"/>
            <a:ext cx="377034" cy="554057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9220361" y="4274445"/>
            <a:ext cx="377034" cy="554057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37" name="apple">
            <a:extLst>
              <a:ext uri="{FF2B5EF4-FFF2-40B4-BE49-F238E27FC236}">
                <a16:creationId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98968" y="2276655"/>
            <a:ext cx="451637" cy="411590"/>
          </a:xfrm>
          <a:prstGeom prst="rect">
            <a:avLst/>
          </a:prstGeom>
        </p:spPr>
      </p:pic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40400" y="2754753"/>
            <a:ext cx="451637" cy="411590"/>
          </a:xfrm>
          <a:prstGeom prst="rect">
            <a:avLst/>
          </a:prstGeom>
        </p:spPr>
      </p:pic>
      <p:pic>
        <p:nvPicPr>
          <p:cNvPr id="147" name="apple">
            <a:extLst>
              <a:ext uri="{FF2B5EF4-FFF2-40B4-BE49-F238E27FC236}">
                <a16:creationId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151441" y="3509478"/>
            <a:ext cx="451637" cy="411590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74712" y="2648710"/>
            <a:ext cx="451637" cy="411590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90244" y="2413162"/>
            <a:ext cx="451637" cy="411590"/>
          </a:xfrm>
          <a:prstGeom prst="rect">
            <a:avLst/>
          </a:prstGeom>
        </p:spPr>
      </p:pic>
      <p:pic>
        <p:nvPicPr>
          <p:cNvPr id="150" name="apple">
            <a:extLst>
              <a:ext uri="{FF2B5EF4-FFF2-40B4-BE49-F238E27FC236}">
                <a16:creationId xmlns:a16="http://schemas.microsoft.com/office/drawing/2014/main" id="{09F2D995-70E9-4E87-8FBE-1A063F06D68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32456" y="2269070"/>
            <a:ext cx="451637" cy="411590"/>
          </a:xfrm>
          <a:prstGeom prst="rect">
            <a:avLst/>
          </a:prstGeom>
        </p:spPr>
      </p:pic>
      <p:pic>
        <p:nvPicPr>
          <p:cNvPr id="151" name="apple">
            <a:extLst>
              <a:ext uri="{FF2B5EF4-FFF2-40B4-BE49-F238E27FC236}">
                <a16:creationId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742979" y="2734174"/>
            <a:ext cx="451637" cy="411590"/>
          </a:xfrm>
          <a:prstGeom prst="rect">
            <a:avLst/>
          </a:prstGeom>
        </p:spPr>
      </p:pic>
      <p:pic>
        <p:nvPicPr>
          <p:cNvPr id="152" name="apple">
            <a:extLst>
              <a:ext uri="{FF2B5EF4-FFF2-40B4-BE49-F238E27FC236}">
                <a16:creationId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108" y="1644287"/>
            <a:ext cx="451637" cy="411590"/>
          </a:xfrm>
          <a:prstGeom prst="rect">
            <a:avLst/>
          </a:prstGeom>
        </p:spPr>
      </p:pic>
      <p:pic>
        <p:nvPicPr>
          <p:cNvPr id="153" name="apple">
            <a:extLst>
              <a:ext uri="{FF2B5EF4-FFF2-40B4-BE49-F238E27FC236}">
                <a16:creationId xmlns:a16="http://schemas.microsoft.com/office/drawing/2014/main" id="{224856AB-F82D-4386-8117-2CEF7BF4B2F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59756" y="2172372"/>
            <a:ext cx="451637" cy="411590"/>
          </a:xfrm>
          <a:prstGeom prst="rect">
            <a:avLst/>
          </a:prstGeom>
        </p:spPr>
      </p:pic>
      <p:pic>
        <p:nvPicPr>
          <p:cNvPr id="6" name="Cartoon Music (13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6009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16024" y="1150373"/>
            <a:ext cx="609600" cy="609600"/>
          </a:xfrm>
          <a:prstGeom prst="rect">
            <a:avLst/>
          </a:prstGeom>
        </p:spPr>
      </p:pic>
      <p:pic>
        <p:nvPicPr>
          <p:cNvPr id="127" name="Picture 126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9864191" y="3643712"/>
            <a:ext cx="609600" cy="609600"/>
          </a:xfrm>
          <a:prstGeom prst="roundRect">
            <a:avLst>
              <a:gd name="adj" fmla="val 21834"/>
            </a:avLst>
          </a:prstGeom>
        </p:spPr>
      </p:pic>
      <p:sp>
        <p:nvSpPr>
          <p:cNvPr id="128" name="Rectangle 127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71449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audio>
              <p:cMediaNode vol="21212" numSld="10">
                <p:cTn id="3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81319" y="1547649"/>
            <a:ext cx="3559268" cy="940622"/>
            <a:chOff x="6488987" y="1640567"/>
            <a:chExt cx="4745691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654695" y="1640567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drawing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79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81319" y="294233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singing 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81319" y="423661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dancing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91569" y="1547649"/>
            <a:ext cx="4790693" cy="3713363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13958"/>
            <a:ext cx="2904397" cy="2904397"/>
          </a:xfrm>
          <a:prstGeom prst="roundRect">
            <a:avLst>
              <a:gd name="adj" fmla="val 9198"/>
            </a:avLst>
          </a:prstGeom>
        </p:spPr>
      </p:pic>
      <p:sp>
        <p:nvSpPr>
          <p:cNvPr id="21" name="Rectangle 20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3486327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09907" y="163563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dancing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09907" y="293349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drawing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09907" y="423136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singing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701768" y="1371601"/>
            <a:ext cx="4741513" cy="3860512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98" y="1721252"/>
            <a:ext cx="3213835" cy="3213835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64968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43771" y="1612578"/>
            <a:ext cx="3981957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dancing 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50227" y="2925389"/>
            <a:ext cx="3975500" cy="940622"/>
            <a:chOff x="6488988" y="1764882"/>
            <a:chExt cx="5300666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40" y="1764882"/>
              <a:ext cx="5036514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8" y="2128979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50227" y="4208307"/>
            <a:ext cx="3975500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reading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76400" y="1387673"/>
            <a:ext cx="4749474" cy="3761256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62" y="1802068"/>
            <a:ext cx="2876550" cy="287655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3640561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91705" y="1936362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writing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10631" y="3163088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905000" y="1639606"/>
            <a:ext cx="4599200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63" y="2153645"/>
            <a:ext cx="2856820" cy="2856820"/>
          </a:xfrm>
          <a:prstGeom prst="rect">
            <a:avLst/>
          </a:prstGeom>
        </p:spPr>
      </p:pic>
      <p:grpSp>
        <p:nvGrpSpPr>
          <p:cNvPr id="15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91705" y="454015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dancing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8515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4114800" y="8382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Wednesday, April 11</a:t>
            </a:r>
            <a:r>
              <a:rPr lang="en-US" sz="4400" baseline="30000" dirty="0">
                <a:latin typeface="Berlin Sans FB Demi" panose="020E0802020502020306" pitchFamily="34" charset="0"/>
              </a:rPr>
              <a:t>th</a:t>
            </a:r>
            <a:r>
              <a:rPr lang="en-US" sz="4400" dirty="0">
                <a:latin typeface="Berlin Sans FB Demi" panose="020E0802020502020306" pitchFamily="34" charset="0"/>
              </a:rPr>
              <a:t>, 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erlin Sans FB Demi" panose="020E0802020502020306" pitchFamily="34" charset="0"/>
              </a:rPr>
              <a:t>18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1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7"/>
          <a:stretch/>
        </p:blipFill>
        <p:spPr>
          <a:xfrm>
            <a:off x="4876800" y="3733800"/>
            <a:ext cx="3200400" cy="260992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1156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38457" y="990600"/>
            <a:ext cx="3633101" cy="213549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391408"/>
              <a:ext cx="541608" cy="273088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24790" y="3622910"/>
            <a:ext cx="3638090" cy="2320690"/>
            <a:chOff x="6482335" y="1764882"/>
            <a:chExt cx="4850787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2335" y="2282007"/>
              <a:ext cx="541608" cy="263159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58050" y="1447801"/>
            <a:ext cx="4613780" cy="382502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005927"/>
            <a:ext cx="1699029" cy="1699029"/>
          </a:xfrm>
          <a:prstGeom prst="rect">
            <a:avLst/>
          </a:prstGeom>
        </p:spPr>
      </p:pic>
      <p:pic>
        <p:nvPicPr>
          <p:cNvPr id="15" name="dancing - Sao chép - Sao ché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6200" y="3126092"/>
            <a:ext cx="406400" cy="406400"/>
          </a:xfrm>
          <a:prstGeom prst="rect">
            <a:avLst/>
          </a:prstGeom>
        </p:spPr>
      </p:pic>
      <p:pic>
        <p:nvPicPr>
          <p:cNvPr id="16" name="Bùi Liễu 096814278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81" y="1234751"/>
            <a:ext cx="1439034" cy="1439034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406292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57819" y="3679381"/>
            <a:ext cx="3633101" cy="213549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391408"/>
              <a:ext cx="541608" cy="273088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52830" y="795975"/>
            <a:ext cx="3638090" cy="2320690"/>
            <a:chOff x="6482335" y="1764882"/>
            <a:chExt cx="4850787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2335" y="2282007"/>
              <a:ext cx="541608" cy="263159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58050" y="1447801"/>
            <a:ext cx="4613780" cy="382502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17" name="singing - Sao chép - Sao ché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4767" y="2239805"/>
            <a:ext cx="406400" cy="406400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39" y="990600"/>
            <a:ext cx="1966080" cy="1966080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39" y="4000096"/>
            <a:ext cx="2796261" cy="1604919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0192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09907" y="163563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09907" y="293349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09907" y="423136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701768" y="1371601"/>
            <a:ext cx="4741513" cy="3860512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 </a:t>
            </a:r>
            <a:r>
              <a:rPr lang="en-US" sz="4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dancing.</a:t>
            </a:r>
          </a:p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71" y="2913629"/>
            <a:ext cx="2221981" cy="222198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2763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81319" y="164088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ae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79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81319" y="293875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ea</a:t>
              </a:r>
              <a:r>
                <a:rPr lang="en-US" sz="33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81319" y="423661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ie </a:t>
              </a:r>
              <a:endParaRPr lang="en-US" sz="33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691569" y="1547649"/>
            <a:ext cx="4790693" cy="3713363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73" y="2691136"/>
            <a:ext cx="2505335" cy="2505335"/>
          </a:xfrm>
          <a:prstGeom prst="roundRect">
            <a:avLst>
              <a:gd name="adj" fmla="val 9198"/>
            </a:avLst>
          </a:prstGeom>
        </p:spPr>
      </p:pic>
      <p:sp>
        <p:nvSpPr>
          <p:cNvPr id="21" name="Rectangle 20"/>
          <p:cNvSpPr/>
          <p:nvPr/>
        </p:nvSpPr>
        <p:spPr>
          <a:xfrm>
            <a:off x="-3200400" y="287723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0" y="18288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r</a:t>
            </a:r>
            <a:r>
              <a:rPr lang="en-US" sz="3600" b="1" err="1"/>
              <a:t> </a:t>
            </a:r>
            <a:r>
              <a:rPr lang="en-US" sz="3600" b="1"/>
              <a:t>_ _ding</a:t>
            </a:r>
            <a:endParaRPr lang="en-US" sz="3600" b="1" dirty="0"/>
          </a:p>
        </p:txBody>
      </p: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426846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09907" y="1635634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ti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09907" y="2933499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ii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09907" y="4231363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ei</a:t>
              </a: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1701768" y="1371601"/>
            <a:ext cx="4741513" cy="3860512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64" y="2339527"/>
            <a:ext cx="2679581" cy="26795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19400" y="169319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wri_ _ng</a:t>
            </a:r>
            <a:endParaRPr lang="en-US" sz="3600" b="1" dirty="0"/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5802"/>
            <a:ext cx="503048" cy="497332"/>
          </a:xfrm>
          <a:prstGeom prst="ellipse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449369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81600" y="893317"/>
            <a:ext cx="2638286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vi-VN" sz="3600" b="1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000334" y="3796403"/>
            <a:ext cx="15279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writing</a:t>
            </a:r>
          </a:p>
        </p:txBody>
      </p:sp>
      <p:sp>
        <p:nvSpPr>
          <p:cNvPr id="13" name="Bùi Liễu"/>
          <p:cNvSpPr/>
          <p:nvPr/>
        </p:nvSpPr>
        <p:spPr>
          <a:xfrm>
            <a:off x="639389" y="2492829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644106"/>
            <a:ext cx="1754025" cy="1251735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3709223" y="3818174"/>
            <a:ext cx="175400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dancing</a:t>
            </a:r>
          </a:p>
        </p:txBody>
      </p:sp>
      <p:sp>
        <p:nvSpPr>
          <p:cNvPr id="49" name="Bùi Liễu"/>
          <p:cNvSpPr/>
          <p:nvPr/>
        </p:nvSpPr>
        <p:spPr>
          <a:xfrm>
            <a:off x="3464821" y="2514600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0313" y="2644106"/>
            <a:ext cx="1734977" cy="1251735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6531914" y="3809769"/>
            <a:ext cx="16401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singing</a:t>
            </a:r>
          </a:p>
        </p:txBody>
      </p:sp>
      <p:sp>
        <p:nvSpPr>
          <p:cNvPr id="54" name="Bùi Liễu"/>
          <p:cNvSpPr/>
          <p:nvPr/>
        </p:nvSpPr>
        <p:spPr>
          <a:xfrm>
            <a:off x="6214101" y="2514600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007" y="2644107"/>
            <a:ext cx="1920417" cy="1213876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9382130" y="3794170"/>
            <a:ext cx="166423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59" name="Bùi Liễu"/>
          <p:cNvSpPr/>
          <p:nvPr/>
        </p:nvSpPr>
        <p:spPr>
          <a:xfrm>
            <a:off x="9073235" y="2490596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9847" y="2653490"/>
            <a:ext cx="1828800" cy="1195110"/>
          </a:xfrm>
          <a:prstGeom prst="rect">
            <a:avLst/>
          </a:prstGeom>
        </p:spPr>
      </p:pic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1" y="4240349"/>
            <a:ext cx="329366" cy="279699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33" y="4228527"/>
            <a:ext cx="314198" cy="266818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88" y="4188268"/>
            <a:ext cx="332998" cy="282784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4" y="4191353"/>
            <a:ext cx="329366" cy="2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6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3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05200" y="1592856"/>
            <a:ext cx="4724400" cy="71033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dancing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Bùi Liễu  0968142780"/>
          <p:cNvSpPr txBox="1"/>
          <p:nvPr/>
        </p:nvSpPr>
        <p:spPr>
          <a:xfrm>
            <a:off x="3733800" y="441510"/>
            <a:ext cx="408316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 pattern: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52016"/>
            <a:ext cx="6400800" cy="3984621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1738604"/>
            <a:ext cx="2362200" cy="575193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</p:spTree>
    <p:extLst>
      <p:ext uri="{BB962C8B-B14F-4D97-AF65-F5344CB8AC3E}">
        <p14:creationId xmlns:p14="http://schemas.microsoft.com/office/powerpoint/2010/main" val="287642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85800" y="723531"/>
            <a:ext cx="1596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erlin Sans FB Demi" panose="020E0802020502020306" pitchFamily="34" charset="0"/>
              </a:rPr>
              <a:t>Unit</a:t>
            </a:r>
            <a:r>
              <a:rPr lang="vi-VN" sz="3200" b="1" dirty="0">
                <a:latin typeface="Berlin Sans FB Demi" panose="020E0802020502020306" pitchFamily="34" charset="0"/>
              </a:rPr>
              <a:t> 18: </a:t>
            </a:r>
            <a:endParaRPr lang="en-US" sz="3200" b="1" dirty="0">
              <a:latin typeface="Berlin Sans FB Demi" panose="020E08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4343400" y="228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erlin Sans FB Demi" panose="020E0802020502020306" pitchFamily="34" charset="0"/>
              </a:rPr>
              <a:t>Wednesday, April </a:t>
            </a:r>
            <a:r>
              <a:rPr lang="vi-VN" sz="3600" dirty="0">
                <a:latin typeface="Berlin Sans FB Demi" panose="020E0802020502020306" pitchFamily="34" charset="0"/>
              </a:rPr>
              <a:t>12</a:t>
            </a:r>
            <a:r>
              <a:rPr lang="en-US" sz="3600" baseline="30000" dirty="0" err="1">
                <a:latin typeface="Berlin Sans FB Demi" panose="020E0802020502020306" pitchFamily="34" charset="0"/>
              </a:rPr>
              <a:t>th</a:t>
            </a:r>
            <a:r>
              <a:rPr lang="en-US" sz="3600" dirty="0">
                <a:latin typeface="Berlin Sans FB Demi" panose="020E0802020502020306" pitchFamily="34" charset="0"/>
              </a:rPr>
              <a:t>, 2023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147532" y="663373"/>
            <a:ext cx="6106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62982" y="1197858"/>
            <a:ext cx="44247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erlin Sans FB Demi" panose="020E0802020502020306" pitchFamily="34" charset="0"/>
              </a:rPr>
              <a:t>Lesson 1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3E21505-734B-54C5-4D27-A45B6FE6B8ED}"/>
              </a:ext>
            </a:extLst>
          </p:cNvPr>
          <p:cNvSpPr/>
          <p:nvPr/>
        </p:nvSpPr>
        <p:spPr>
          <a:xfrm>
            <a:off x="762000" y="1672129"/>
            <a:ext cx="3272395" cy="8206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1. V</a:t>
            </a:r>
            <a:r>
              <a:rPr lang="en-US" altLang="en-US" sz="3200" b="1" dirty="0" err="1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ocabulary</a:t>
            </a:r>
            <a:endParaRPr lang="en-US" altLang="en-US" sz="32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84CE73F4-2EE0-F462-DFEE-50D4F054FB3A}"/>
              </a:ext>
            </a:extLst>
          </p:cNvPr>
          <p:cNvSpPr/>
          <p:nvPr/>
        </p:nvSpPr>
        <p:spPr>
          <a:xfrm>
            <a:off x="762000" y="2303526"/>
            <a:ext cx="242341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writing  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1D93C5F-B320-8E14-126E-2123C1CFF709}"/>
              </a:ext>
            </a:extLst>
          </p:cNvPr>
          <p:cNvSpPr/>
          <p:nvPr/>
        </p:nvSpPr>
        <p:spPr>
          <a:xfrm>
            <a:off x="817046" y="3581400"/>
            <a:ext cx="215475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singing : 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BB2BCCDE-40D9-55CA-6D09-FE60F84EC09E}"/>
              </a:ext>
            </a:extLst>
          </p:cNvPr>
          <p:cNvSpPr/>
          <p:nvPr/>
        </p:nvSpPr>
        <p:spPr>
          <a:xfrm>
            <a:off x="762000" y="2971800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dancing: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83E44952-1596-0696-15DE-F3B47E44BE49}"/>
              </a:ext>
            </a:extLst>
          </p:cNvPr>
          <p:cNvSpPr/>
          <p:nvPr/>
        </p:nvSpPr>
        <p:spPr>
          <a:xfrm>
            <a:off x="817045" y="4191000"/>
            <a:ext cx="224593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reading : 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2AA73BD9-8928-6651-381A-F169FB396336}"/>
              </a:ext>
            </a:extLst>
          </p:cNvPr>
          <p:cNvSpPr txBox="1"/>
          <p:nvPr/>
        </p:nvSpPr>
        <p:spPr>
          <a:xfrm>
            <a:off x="3257550" y="2476313"/>
            <a:ext cx="103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31B0EE88-94FF-E514-C25A-7C656025EC20}"/>
              </a:ext>
            </a:extLst>
          </p:cNvPr>
          <p:cNvSpPr txBox="1"/>
          <p:nvPr/>
        </p:nvSpPr>
        <p:spPr>
          <a:xfrm>
            <a:off x="3276600" y="3073569"/>
            <a:ext cx="26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97FE125B-888A-27BA-F61A-23422F1FFDF6}"/>
              </a:ext>
            </a:extLst>
          </p:cNvPr>
          <p:cNvSpPr txBox="1"/>
          <p:nvPr/>
        </p:nvSpPr>
        <p:spPr>
          <a:xfrm>
            <a:off x="3257550" y="37732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AE6CA877-2279-6A4F-3FBA-C3065C6B5C1C}"/>
              </a:ext>
            </a:extLst>
          </p:cNvPr>
          <p:cNvSpPr txBox="1"/>
          <p:nvPr/>
        </p:nvSpPr>
        <p:spPr>
          <a:xfrm>
            <a:off x="3276600" y="4343400"/>
            <a:ext cx="165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">
            <a:extLst>
              <a:ext uri="{FF2B5EF4-FFF2-40B4-BE49-F238E27FC236}">
                <a16:creationId xmlns:a16="http://schemas.microsoft.com/office/drawing/2014/main" id="{23AAAE1C-E776-D990-5010-E6518CA114C3}"/>
              </a:ext>
            </a:extLst>
          </p:cNvPr>
          <p:cNvSpPr/>
          <p:nvPr/>
        </p:nvSpPr>
        <p:spPr>
          <a:xfrm>
            <a:off x="838200" y="5690463"/>
            <a:ext cx="4724400" cy="71033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id="{E06EE485-3500-46D4-71D6-FBA7CBD78C77}"/>
              </a:ext>
            </a:extLst>
          </p:cNvPr>
          <p:cNvSpPr txBox="1"/>
          <p:nvPr/>
        </p:nvSpPr>
        <p:spPr>
          <a:xfrm>
            <a:off x="497968" y="4992469"/>
            <a:ext cx="444224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Sentence pattern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">
            <a:extLst>
              <a:ext uri="{FF2B5EF4-FFF2-40B4-BE49-F238E27FC236}">
                <a16:creationId xmlns:a16="http://schemas.microsoft.com/office/drawing/2014/main" id="{E5D54B0A-9CE0-A9E6-04DD-2FCF1CA8B804}"/>
              </a:ext>
            </a:extLst>
          </p:cNvPr>
          <p:cNvSpPr/>
          <p:nvPr/>
        </p:nvSpPr>
        <p:spPr>
          <a:xfrm>
            <a:off x="5884672" y="5784554"/>
            <a:ext cx="2895600" cy="575193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1CAE53D0-A098-0A2A-F3AE-A9FC31A69CA3}"/>
              </a:ext>
            </a:extLst>
          </p:cNvPr>
          <p:cNvSpPr/>
          <p:nvPr/>
        </p:nvSpPr>
        <p:spPr>
          <a:xfrm>
            <a:off x="1690686" y="5477339"/>
            <a:ext cx="297180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dancing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2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1524000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4267200" y="504949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Wednesday, April </a:t>
            </a:r>
            <a:r>
              <a:rPr lang="vi-VN" sz="4400" dirty="0">
                <a:latin typeface="Berlin Sans FB Demi" panose="020E0802020502020306" pitchFamily="34" charset="0"/>
              </a:rPr>
              <a:t>12</a:t>
            </a:r>
            <a:r>
              <a:rPr lang="en-US" sz="4400" baseline="30000" dirty="0" err="1">
                <a:latin typeface="Berlin Sans FB Demi" panose="020E0802020502020306" pitchFamily="34" charset="0"/>
              </a:rPr>
              <a:t>th</a:t>
            </a:r>
            <a:r>
              <a:rPr lang="en-US" sz="4400" dirty="0">
                <a:latin typeface="Berlin Sans FB Demi" panose="020E0802020502020306" pitchFamily="34" charset="0"/>
              </a:rPr>
              <a:t>, 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494688" y="1528713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18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3276600" y="1268517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4610" y="2273912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1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162C4AF8-6438-10BA-8D16-6CB807FAC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9" y="3382963"/>
            <a:ext cx="6977061" cy="105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</a:rPr>
              <a:t>- </a:t>
            </a:r>
            <a:r>
              <a:rPr lang="vi-VN" altLang="en-US" sz="3200" dirty="0">
                <a:latin typeface="Times New Roman" panose="02020603050405020304" pitchFamily="18" charset="0"/>
              </a:rPr>
              <a:t>Learn the words and sentence by heart</a:t>
            </a:r>
            <a:r>
              <a:rPr lang="en-US" altLang="en-US" sz="3200" dirty="0">
                <a:latin typeface="Times New Roman" panose="02020603050405020304" pitchFamily="18" charset="0"/>
              </a:rPr>
              <a:t>                                         - Prepare for Lesson </a:t>
            </a:r>
            <a:r>
              <a:rPr lang="vi-VN" altLang="en-US" sz="3200" dirty="0">
                <a:latin typeface="Times New Roman" panose="02020603050405020304" pitchFamily="18" charset="0"/>
              </a:rPr>
              <a:t>1- part 4,5,6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  <p:pic>
        <p:nvPicPr>
          <p:cNvPr id="10" name="Picture 20" descr="4842_bang_tu_thong_minh_tu_xoa_hinh_ngoi_nha_cho_be_tap_ve_tap_viet">
            <a:extLst>
              <a:ext uri="{FF2B5EF4-FFF2-40B4-BE49-F238E27FC236}">
                <a16:creationId xmlns:a16="http://schemas.microsoft.com/office/drawing/2014/main" id="{023EC965-75D5-6348-428F-C904BA47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8" y="2371905"/>
            <a:ext cx="4300539" cy="25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E69D0FDC-B460-DC88-A549-529DE3434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930" y="3659961"/>
            <a:ext cx="2667000" cy="50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76" tIns="34289" rIns="6857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3.HOMELINK</a:t>
            </a:r>
            <a:endParaRPr lang="en-US" altLang="en-US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3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1A308FD5-E97F-1B05-642B-06C6AAE2A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939AD89-2234-8B52-BDE2-1070789FC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64516" name="il_fi" descr="3527460251_41199c9030">
            <a:extLst>
              <a:ext uri="{FF2B5EF4-FFF2-40B4-BE49-F238E27FC236}">
                <a16:creationId xmlns:a16="http://schemas.microsoft.com/office/drawing/2014/main" id="{F5BA1FAD-040D-194C-751B-B75F1F25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5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21b">
            <a:extLst>
              <a:ext uri="{FF2B5EF4-FFF2-40B4-BE49-F238E27FC236}">
                <a16:creationId xmlns:a16="http://schemas.microsoft.com/office/drawing/2014/main" id="{A9CC9B75-F855-699F-6137-C7F3504FD5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4280">
            <a:off x="2085975" y="276225"/>
            <a:ext cx="1295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21b">
            <a:extLst>
              <a:ext uri="{FF2B5EF4-FFF2-40B4-BE49-F238E27FC236}">
                <a16:creationId xmlns:a16="http://schemas.microsoft.com/office/drawing/2014/main" id="{1593DD03-5578-46DF-7A29-C011AB3099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2635">
            <a:off x="3657600" y="228600"/>
            <a:ext cx="1295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WordArt 7" descr="ani007">
            <a:extLst>
              <a:ext uri="{FF2B5EF4-FFF2-40B4-BE49-F238E27FC236}">
                <a16:creationId xmlns:a16="http://schemas.microsoft.com/office/drawing/2014/main" id="{46CC5D01-5326-0A58-802C-177E2E7C1F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902646">
            <a:off x="1263198" y="3134835"/>
            <a:ext cx="8845743" cy="1128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50881">
              <a:defRPr/>
            </a:pPr>
            <a:r>
              <a:rPr lang="vi-VN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ristote"/>
              </a:rPr>
              <a:t>Thanks For Your Attention</a:t>
            </a:r>
            <a:r>
              <a:rPr lang="vi-VN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ristote"/>
              </a:rPr>
              <a:t>!</a:t>
            </a:r>
          </a:p>
        </p:txBody>
      </p:sp>
      <p:sp>
        <p:nvSpPr>
          <p:cNvPr id="90120" name="WordArt 8">
            <a:extLst>
              <a:ext uri="{FF2B5EF4-FFF2-40B4-BE49-F238E27FC236}">
                <a16:creationId xmlns:a16="http://schemas.microsoft.com/office/drawing/2014/main" id="{48A0B9AC-C75C-AF4F-69A4-D7DEA2E566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300164">
            <a:off x="2667000" y="801688"/>
            <a:ext cx="7391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62"/>
              </a:avLst>
            </a:prstTxWarp>
          </a:bodyPr>
          <a:lstStyle/>
          <a:p>
            <a:pPr algn="ctr"/>
            <a:r>
              <a:rPr lang="en-US" sz="7200" b="1" i="1" kern="1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Aristote"/>
              </a:rPr>
              <a:t>Good bye </a:t>
            </a:r>
          </a:p>
        </p:txBody>
      </p:sp>
      <p:sp>
        <p:nvSpPr>
          <p:cNvPr id="64521" name="Text Box 9">
            <a:extLst>
              <a:ext uri="{FF2B5EF4-FFF2-40B4-BE49-F238E27FC236}">
                <a16:creationId xmlns:a16="http://schemas.microsoft.com/office/drawing/2014/main" id="{E8600D2D-033C-E565-5C47-4CC3B93B4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216651"/>
            <a:ext cx="5029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493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CC"/>
                </a:solidFill>
                <a:latin typeface="Monotype Corsiva" panose="03010101010201010101" pitchFamily="66" charset="0"/>
              </a:rPr>
              <a:t>Thanks for your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4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4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4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4038600" y="30917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4038600" y="22860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4036016" y="38428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38" y="3745396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01" y="2262734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75" y="30235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246881"/>
            <a:ext cx="5715000" cy="5246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0273"/>
            <a:ext cx="5746002" cy="5122614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045363" y="1173096"/>
            <a:ext cx="3217349" cy="642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you, Linh?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3825833" y="1707968"/>
            <a:ext cx="267498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my room.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334104" y="1046936"/>
            <a:ext cx="2791277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Mum, I’m dancing.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8534400" y="5883510"/>
            <a:ext cx="1690616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fun!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rack 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39444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2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4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352800" y="5237858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</a:t>
            </a:r>
            <a:r>
              <a:rPr lang="en-US" altLang="zh-CN" sz="4800" dirty="0" err="1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riting</a:t>
            </a: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: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6934200" y="5294215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28" y="1094638"/>
            <a:ext cx="5939072" cy="3782162"/>
          </a:xfrm>
          <a:prstGeom prst="round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2905056" y="685800"/>
            <a:ext cx="6393992" cy="44196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070" y="60198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77064" y="55626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dancing: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6575913" y="5512861"/>
            <a:ext cx="2707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2905056" y="685800"/>
            <a:ext cx="6238944" cy="48006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60" y="1059592"/>
            <a:ext cx="5635642" cy="3680020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38" y="6019800"/>
            <a:ext cx="484262" cy="4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647</Words>
  <Application>Microsoft Office PowerPoint</Application>
  <PresentationFormat>Widescreen</PresentationFormat>
  <Paragraphs>270</Paragraphs>
  <Slides>49</Slides>
  <Notes>16</Notes>
  <HiddenSlides>0</HiddenSlides>
  <MMClips>20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.VnAristote</vt:lpstr>
      <vt:lpstr>Arial</vt:lpstr>
      <vt:lpstr>Barriecito</vt:lpstr>
      <vt:lpstr>Berlin Sans FB Demi</vt:lpstr>
      <vt:lpstr>Calibri</vt:lpstr>
      <vt:lpstr>Catamaran</vt:lpstr>
      <vt:lpstr>Century Gothic</vt:lpstr>
      <vt:lpstr>Comic Sans MS</vt:lpstr>
      <vt:lpstr>Lucida Sans</vt:lpstr>
      <vt:lpstr>Monotype Corsiva</vt:lpstr>
      <vt:lpstr>Tahoma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74</cp:revision>
  <dcterms:created xsi:type="dcterms:W3CDTF">2006-08-16T00:00:00Z</dcterms:created>
  <dcterms:modified xsi:type="dcterms:W3CDTF">2023-04-11T11:32:47Z</dcterms:modified>
</cp:coreProperties>
</file>