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4.wav" ContentType="audio/x-wav"/>
  <Override PartName="/ppt/media/media4.wav" ContentType="audio/x-wav"/>
  <Override PartName="/ppt/media/media5.wav" ContentType="audio/x-wav"/>
  <Override PartName="/ppt/media/audio5.wav" ContentType="audio/x-wav"/>
  <Override PartName="/ppt/notesSlides/notesSlide15.xml" ContentType="application/vnd.openxmlformats-officedocument.presentationml.notesSlide+xml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media/media11.wav" ContentType="audio/x-wav"/>
  <Override PartName="/ppt/media/media12.wav" ContentType="audio/x-wav"/>
  <Override PartName="/ppt/media/media13.wav" ContentType="audio/x-wav"/>
  <Override PartName="/ppt/media/media14.wav" ContentType="audio/x-wav"/>
  <Override PartName="/ppt/media/media15.wav" ContentType="audio/x-wav"/>
  <Override PartName="/ppt/media/media16.wav" ContentType="audio/x-wav"/>
  <Override PartName="/ppt/media/media17.wav" ContentType="audio/x-wav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380" r:id="rId3"/>
    <p:sldId id="367" r:id="rId4"/>
    <p:sldId id="368" r:id="rId5"/>
    <p:sldId id="369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77" r:id="rId14"/>
    <p:sldId id="378" r:id="rId15"/>
    <p:sldId id="289" r:id="rId16"/>
    <p:sldId id="338" r:id="rId17"/>
    <p:sldId id="364" r:id="rId18"/>
    <p:sldId id="363" r:id="rId19"/>
    <p:sldId id="346" r:id="rId20"/>
    <p:sldId id="386" r:id="rId21"/>
    <p:sldId id="360" r:id="rId22"/>
    <p:sldId id="365" r:id="rId23"/>
    <p:sldId id="345" r:id="rId24"/>
    <p:sldId id="366" r:id="rId25"/>
    <p:sldId id="381" r:id="rId26"/>
    <p:sldId id="382" r:id="rId27"/>
    <p:sldId id="383" r:id="rId28"/>
    <p:sldId id="384" r:id="rId29"/>
    <p:sldId id="385" r:id="rId30"/>
    <p:sldId id="28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985F"/>
    <a:srgbClr val="FFFFCC"/>
    <a:srgbClr val="FFFF99"/>
    <a:srgbClr val="FF7C80"/>
    <a:srgbClr val="F0926C"/>
    <a:srgbClr val="CF94D0"/>
    <a:srgbClr val="D19AD2"/>
    <a:srgbClr val="FF99CC"/>
    <a:srgbClr val="5CBC7A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01" autoAdjust="0"/>
    <p:restoredTop sz="93594" autoAdjust="0"/>
  </p:normalViewPr>
  <p:slideViewPr>
    <p:cSldViewPr>
      <p:cViewPr varScale="1">
        <p:scale>
          <a:sx n="87" d="100"/>
          <a:sy n="87" d="100"/>
        </p:scale>
        <p:origin x="60" y="57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53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52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60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72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00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04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48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Mobile phone: 0968142780</a:t>
            </a:r>
            <a:endParaRPr lang="en-US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08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67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5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89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14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24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5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886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746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11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679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369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12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28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4.png"/><Relationship Id="rId3" Type="http://schemas.microsoft.com/office/2007/relationships/media" Target="../media/media8.wav"/><Relationship Id="rId7" Type="http://schemas.openxmlformats.org/officeDocument/2006/relationships/slideLayout" Target="../slideLayouts/slideLayout12.xml"/><Relationship Id="rId12" Type="http://schemas.microsoft.com/office/2007/relationships/hdphoto" Target="../media/hdphoto5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43.png"/><Relationship Id="rId5" Type="http://schemas.microsoft.com/office/2007/relationships/media" Target="../media/media9.wav"/><Relationship Id="rId10" Type="http://schemas.openxmlformats.org/officeDocument/2006/relationships/image" Target="../media/image42.png"/><Relationship Id="rId4" Type="http://schemas.openxmlformats.org/officeDocument/2006/relationships/audio" Target="../media/media8.wav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13" Type="http://schemas.microsoft.com/office/2007/relationships/media" Target="../media/media16.wav"/><Relationship Id="rId18" Type="http://schemas.openxmlformats.org/officeDocument/2006/relationships/image" Target="../media/image45.png"/><Relationship Id="rId26" Type="http://schemas.openxmlformats.org/officeDocument/2006/relationships/image" Target="../media/image48.png"/><Relationship Id="rId3" Type="http://schemas.microsoft.com/office/2007/relationships/media" Target="../media/media11.wav"/><Relationship Id="rId21" Type="http://schemas.openxmlformats.org/officeDocument/2006/relationships/image" Target="../media/image46.png"/><Relationship Id="rId7" Type="http://schemas.microsoft.com/office/2007/relationships/media" Target="../media/media13.wav"/><Relationship Id="rId12" Type="http://schemas.openxmlformats.org/officeDocument/2006/relationships/audio" Target="../media/media15.wav"/><Relationship Id="rId17" Type="http://schemas.openxmlformats.org/officeDocument/2006/relationships/slideLayout" Target="../slideLayouts/slideLayout12.xml"/><Relationship Id="rId25" Type="http://schemas.microsoft.com/office/2007/relationships/hdphoto" Target="../media/hdphoto1.wdp"/><Relationship Id="rId2" Type="http://schemas.openxmlformats.org/officeDocument/2006/relationships/audio" Target="../media/media10.wav"/><Relationship Id="rId16" Type="http://schemas.openxmlformats.org/officeDocument/2006/relationships/audio" Target="../media/media17.wav"/><Relationship Id="rId20" Type="http://schemas.microsoft.com/office/2007/relationships/hdphoto" Target="../media/hdphoto3.wdp"/><Relationship Id="rId29" Type="http://schemas.openxmlformats.org/officeDocument/2006/relationships/image" Target="../media/image28.png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microsoft.com/office/2007/relationships/media" Target="../media/media15.wav"/><Relationship Id="rId24" Type="http://schemas.openxmlformats.org/officeDocument/2006/relationships/image" Target="../media/image19.png"/><Relationship Id="rId5" Type="http://schemas.microsoft.com/office/2007/relationships/media" Target="../media/media12.wav"/><Relationship Id="rId15" Type="http://schemas.microsoft.com/office/2007/relationships/media" Target="../media/media17.wav"/><Relationship Id="rId23" Type="http://schemas.openxmlformats.org/officeDocument/2006/relationships/image" Target="../media/image47.png"/><Relationship Id="rId28" Type="http://schemas.openxmlformats.org/officeDocument/2006/relationships/image" Target="../media/image49.png"/><Relationship Id="rId10" Type="http://schemas.openxmlformats.org/officeDocument/2006/relationships/audio" Target="../media/media14.wav"/><Relationship Id="rId19" Type="http://schemas.openxmlformats.org/officeDocument/2006/relationships/image" Target="../media/image38.png"/><Relationship Id="rId4" Type="http://schemas.openxmlformats.org/officeDocument/2006/relationships/audio" Target="../media/media11.wav"/><Relationship Id="rId9" Type="http://schemas.microsoft.com/office/2007/relationships/media" Target="../media/media14.wav"/><Relationship Id="rId14" Type="http://schemas.openxmlformats.org/officeDocument/2006/relationships/audio" Target="../media/media16.wav"/><Relationship Id="rId22" Type="http://schemas.microsoft.com/office/2007/relationships/hdphoto" Target="../media/hdphoto6.wdp"/><Relationship Id="rId27" Type="http://schemas.microsoft.com/office/2007/relationships/hdphoto" Target="../media/hdphoto7.wdp"/><Relationship Id="rId30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2266277" y="134526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17" name="Bùi Liễu 0968142780"/>
          <p:cNvSpPr txBox="1"/>
          <p:nvPr/>
        </p:nvSpPr>
        <p:spPr>
          <a:xfrm>
            <a:off x="1447800" y="47027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Monday, October 10</a:t>
            </a:r>
            <a:r>
              <a:rPr lang="en-US" sz="4400" baseline="30000" smtClean="0">
                <a:latin typeface="Berlin Sans FB Demi" panose="020E0802020502020306" pitchFamily="34" charset="0"/>
              </a:rPr>
              <a:t>th</a:t>
            </a:r>
            <a:r>
              <a:rPr lang="en-US" sz="4400" smtClean="0">
                <a:latin typeface="Berlin Sans FB Demi" panose="020E0802020502020306" pitchFamily="34" charset="0"/>
              </a:rPr>
              <a:t> 2022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2" name="Bùi Liễu 0968142780"/>
          <p:cNvSpPr/>
          <p:nvPr/>
        </p:nvSpPr>
        <p:spPr>
          <a:xfrm>
            <a:off x="3810622" y="1456943"/>
            <a:ext cx="609600" cy="546090"/>
          </a:xfrm>
          <a:prstGeom prst="decagon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1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4878044" y="1097193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Hello</a:t>
            </a:r>
            <a:endParaRPr lang="en-US" sz="80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971800" y="2448486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63163" y="3323973"/>
            <a:ext cx="5045851" cy="2593815"/>
            <a:chOff x="3962400" y="3733800"/>
            <a:chExt cx="5045851" cy="23622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6" r="27317"/>
            <a:stretch/>
          </p:blipFill>
          <p:spPr>
            <a:xfrm>
              <a:off x="7105763" y="3827437"/>
              <a:ext cx="1902488" cy="225084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73" r="30097"/>
            <a:stretch/>
          </p:blipFill>
          <p:spPr>
            <a:xfrm flipH="1">
              <a:off x="3962400" y="3733800"/>
              <a:ext cx="1898630" cy="2362201"/>
            </a:xfrm>
            <a:prstGeom prst="rect">
              <a:avLst/>
            </a:prstGeom>
          </p:spPr>
        </p:pic>
      </p:grpSp>
      <p:sp>
        <p:nvSpPr>
          <p:cNvPr id="13" name="Bùi Liễu 0968142780"/>
          <p:cNvSpPr txBox="1"/>
          <p:nvPr/>
        </p:nvSpPr>
        <p:spPr>
          <a:xfrm>
            <a:off x="4267200" y="2293478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dirty="0">
                <a:latin typeface="Berlin Sans FB Demi" panose="020E0802020502020306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7588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71" name="AMsPham"/>
          <p:cNvSpPr/>
          <p:nvPr/>
        </p:nvSpPr>
        <p:spPr>
          <a:xfrm>
            <a:off x="7478810" y="2851951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Bye.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78810" y="4236170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Thank you. 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478810" y="1370461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Thanks.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51" name="QMsPham"/>
          <p:cNvSpPr/>
          <p:nvPr/>
        </p:nvSpPr>
        <p:spPr>
          <a:xfrm>
            <a:off x="1569597" y="2958843"/>
            <a:ext cx="3625029" cy="2596936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-3048000" y="2971800"/>
            <a:ext cx="2095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3" y="3193144"/>
            <a:ext cx="4337891" cy="213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9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609600" y="2937702"/>
            <a:ext cx="4272833" cy="2596936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b="1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Ms Hoa: Goodbye, class.</a:t>
            </a:r>
          </a:p>
          <a:p>
            <a:pPr>
              <a:lnSpc>
                <a:spcPct val="150000"/>
              </a:lnSpc>
            </a:pP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Students: </a:t>
            </a:r>
            <a:r>
              <a:rPr lang="en-US" sz="2400" b="1" smtClean="0">
                <a:solidFill>
                  <a:srgbClr val="C00000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010400" y="1464412"/>
            <a:ext cx="4283282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Goodbye, teacher.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6958946" y="4236170"/>
            <a:ext cx="4345014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Goodbye, class.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004328" y="2850291"/>
            <a:ext cx="4304106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B. Hello, teacher.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-3048000" y="2971800"/>
            <a:ext cx="2095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410243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3" name="CMsPham"/>
          <p:cNvSpPr/>
          <p:nvPr/>
        </p:nvSpPr>
        <p:spPr>
          <a:xfrm>
            <a:off x="6708723" y="1468774"/>
            <a:ext cx="3882434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Goodbye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1534596" y="2895601"/>
            <a:ext cx="3690633" cy="2562511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6708723" y="4246250"/>
            <a:ext cx="3882434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C. </a:t>
            </a: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 Thank you.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6708723" y="2851726"/>
            <a:ext cx="3882434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B. </a:t>
            </a: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How are you?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-3048000" y="2971800"/>
            <a:ext cx="2095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21271"/>
            <a:ext cx="2293566" cy="22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4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1" grpId="0" animBg="1"/>
      <p:bldP spid="72" grpId="0" animBg="1"/>
      <p:bldP spid="7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3" name="CMsPham"/>
          <p:cNvSpPr/>
          <p:nvPr/>
        </p:nvSpPr>
        <p:spPr>
          <a:xfrm>
            <a:off x="6660693" y="1468999"/>
            <a:ext cx="3922093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400" b="1">
                <a:solidFill>
                  <a:srgbClr val="002060"/>
                </a:solidFill>
                <a:latin typeface="Helvetica Neue"/>
              </a:rPr>
              <a:t>A. </a:t>
            </a:r>
            <a:r>
              <a:rPr lang="en-US" sz="2400" b="1" smtClean="0">
                <a:solidFill>
                  <a:srgbClr val="002060"/>
                </a:solidFill>
                <a:latin typeface="Helvetica Neue"/>
              </a:rPr>
              <a:t>Goodbye.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71" name="AMsPham"/>
          <p:cNvSpPr/>
          <p:nvPr/>
        </p:nvSpPr>
        <p:spPr>
          <a:xfrm>
            <a:off x="6660693" y="4246475"/>
            <a:ext cx="3922093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C. </a:t>
            </a: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Fine.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6660693" y="2851951"/>
            <a:ext cx="3922093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B.  </a:t>
            </a: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Bye.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51" name="QMsPham"/>
          <p:cNvSpPr/>
          <p:nvPr/>
        </p:nvSpPr>
        <p:spPr>
          <a:xfrm>
            <a:off x="1534596" y="2895601"/>
            <a:ext cx="3690633" cy="2562511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-3048000" y="2971800"/>
            <a:ext cx="2095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33674"/>
            <a:ext cx="2208769" cy="22087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9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1" grpId="0" animBg="1"/>
      <p:bldP spid="72" grpId="0" animBg="1"/>
      <p:bldP spid="7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1516" t="8179" r="32113" b="5499"/>
          <a:stretch/>
        </p:blipFill>
        <p:spPr>
          <a:xfrm>
            <a:off x="5474698" y="2154042"/>
            <a:ext cx="621302" cy="1476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805128" y="3032092"/>
            <a:ext cx="581747" cy="581747"/>
          </a:xfrm>
          <a:prstGeom prst="ellipse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06386" y="2547395"/>
            <a:ext cx="5379231" cy="155114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effectLst>
                  <a:glow rad="203200">
                    <a:schemeClr val="bg1"/>
                  </a:glow>
                </a:effectLst>
                <a:latin typeface="Broadway" panose="04040905080B02020502" pitchFamily="82" charset="0"/>
              </a:rPr>
              <a:t>WELL DONE!</a:t>
            </a:r>
            <a:endParaRPr lang="en-US" sz="6000" b="1" dirty="0">
              <a:solidFill>
                <a:srgbClr val="FF0000"/>
              </a:solidFill>
              <a:effectLst>
                <a:glow rad="203200">
                  <a:schemeClr val="bg1"/>
                </a:glow>
              </a:effectLst>
              <a:latin typeface="Broadway" panose="04040905080B02020502" pitchFamily="82" charset="0"/>
            </a:endParaRPr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4699" y="4922892"/>
            <a:ext cx="992210" cy="6675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048000" y="2971800"/>
            <a:ext cx="2095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1028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419600" y="363856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049606"/>
            <a:ext cx="979361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1239737"/>
            <a:ext cx="971006" cy="868100"/>
          </a:xfrm>
          <a:prstGeom prst="rect">
            <a:avLst/>
          </a:prstGeom>
        </p:spPr>
      </p:pic>
      <p:sp>
        <p:nvSpPr>
          <p:cNvPr id="1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4119132" y="2243096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119132" y="1442679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119132" y="3117500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10899" y="4822181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write.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933570"/>
            <a:ext cx="927239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93" y="3761673"/>
            <a:ext cx="892309" cy="884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77" y="4623251"/>
            <a:ext cx="89230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110899" y="3974875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circle. 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19132" y="5567140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38" y="5498125"/>
            <a:ext cx="873818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5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981200" y="2286000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Vocabulary</a:t>
            </a:r>
            <a:endParaRPr lang="en-US" sz="120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893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"/>
          <p:cNvSpPr txBox="1">
            <a:spLocks/>
          </p:cNvSpPr>
          <p:nvPr/>
        </p:nvSpPr>
        <p:spPr>
          <a:xfrm>
            <a:off x="1524000" y="5334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repeat.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438400"/>
            <a:ext cx="8955505" cy="2527197"/>
          </a:xfrm>
          <a:prstGeom prst="rect">
            <a:avLst/>
          </a:prstGeom>
        </p:spPr>
      </p:pic>
      <p:pic>
        <p:nvPicPr>
          <p:cNvPr id="2" name="Track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40" end="10373.8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58" y="2743200"/>
            <a:ext cx="609600" cy="512618"/>
          </a:xfrm>
          <a:prstGeom prst="rect">
            <a:avLst/>
          </a:prstGeom>
        </p:spPr>
      </p:pic>
      <p:pic>
        <p:nvPicPr>
          <p:cNvPr id="13" name="Track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92" end="2605.8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58" y="4191000"/>
            <a:ext cx="609600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7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"/>
          <p:cNvSpPr txBox="1">
            <a:spLocks/>
          </p:cNvSpPr>
          <p:nvPr/>
        </p:nvSpPr>
        <p:spPr>
          <a:xfrm>
            <a:off x="1524000" y="5334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Listen and circle.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981200"/>
            <a:ext cx="8458200" cy="3141616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54" end="8161.5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087061"/>
            <a:ext cx="609600" cy="512618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94" end="2455.5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657600"/>
            <a:ext cx="609600" cy="512618"/>
          </a:xfrm>
          <a:prstGeom prst="rect">
            <a:avLst/>
          </a:prstGeom>
        </p:spPr>
      </p:pic>
      <p:sp>
        <p:nvSpPr>
          <p:cNvPr id="15" name="Bùi Liễu 0968142780"/>
          <p:cNvSpPr/>
          <p:nvPr/>
        </p:nvSpPr>
        <p:spPr>
          <a:xfrm>
            <a:off x="8534400" y="2762848"/>
            <a:ext cx="762000" cy="762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Bùi Liễu 0968142780"/>
          <p:cNvSpPr/>
          <p:nvPr/>
        </p:nvSpPr>
        <p:spPr>
          <a:xfrm>
            <a:off x="2667000" y="4381018"/>
            <a:ext cx="762000" cy="74179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0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6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527" y="2253190"/>
            <a:ext cx="2340803" cy="37174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4" y="2418313"/>
            <a:ext cx="2203108" cy="37174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48002" y="3310714"/>
            <a:ext cx="178119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I’m </a:t>
            </a:r>
            <a:r>
              <a:rPr lang="vi-VN" sz="3200">
                <a:solidFill>
                  <a:srgbClr val="000000"/>
                </a:solidFill>
              </a:rPr>
              <a:t>Mai.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251393" y="1376422"/>
            <a:ext cx="132399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Hello. </a:t>
            </a:r>
            <a:endParaRPr lang="vi-VN" sz="32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0312" y="2075862"/>
            <a:ext cx="1335079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Hello.  </a:t>
            </a:r>
          </a:p>
        </p:txBody>
      </p:sp>
      <p:sp>
        <p:nvSpPr>
          <p:cNvPr id="8" name="Rectangle 7"/>
          <p:cNvSpPr/>
          <p:nvPr/>
        </p:nvSpPr>
        <p:spPr>
          <a:xfrm>
            <a:off x="3252800" y="2710737"/>
            <a:ext cx="208119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Hi, </a:t>
            </a:r>
            <a:r>
              <a:rPr lang="vi-VN" sz="3200" smtClean="0">
                <a:solidFill>
                  <a:srgbClr val="000000"/>
                </a:solidFill>
              </a:rPr>
              <a:t>Ben.</a:t>
            </a:r>
            <a:endParaRPr lang="vi-VN" sz="320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1820" y="3818994"/>
            <a:ext cx="3828880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 </a:t>
            </a:r>
            <a:r>
              <a:rPr lang="vi-VN" sz="3200" smtClean="0">
                <a:solidFill>
                  <a:srgbClr val="000000"/>
                </a:solidFill>
              </a:rPr>
              <a:t>How </a:t>
            </a:r>
            <a:r>
              <a:rPr lang="vi-VN" sz="3200">
                <a:solidFill>
                  <a:srgbClr val="000000"/>
                </a:solidFill>
              </a:rPr>
              <a:t>are you, Ben?</a:t>
            </a:r>
            <a:endParaRPr lang="vi-VN" sz="3200"/>
          </a:p>
        </p:txBody>
      </p:sp>
      <p:sp>
        <p:nvSpPr>
          <p:cNvPr id="10" name="Rectangle 9"/>
          <p:cNvSpPr/>
          <p:nvPr/>
        </p:nvSpPr>
        <p:spPr>
          <a:xfrm>
            <a:off x="6037157" y="4405455"/>
            <a:ext cx="3262900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Fine, thank you.</a:t>
            </a:r>
            <a:endParaRPr lang="vi-VN" sz="3200"/>
          </a:p>
        </p:txBody>
      </p:sp>
      <p:sp>
        <p:nvSpPr>
          <p:cNvPr id="11" name="Rectangle 10"/>
          <p:cNvSpPr/>
          <p:nvPr/>
        </p:nvSpPr>
        <p:spPr>
          <a:xfrm>
            <a:off x="5908821" y="5039519"/>
            <a:ext cx="221373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 </a:t>
            </a:r>
            <a:r>
              <a:rPr lang="vi-VN" sz="3200" smtClean="0">
                <a:solidFill>
                  <a:srgbClr val="000000"/>
                </a:solidFill>
              </a:rPr>
              <a:t>Bye</a:t>
            </a:r>
            <a:r>
              <a:rPr lang="vi-VN" sz="3200">
                <a:solidFill>
                  <a:srgbClr val="000000"/>
                </a:solidFill>
              </a:rPr>
              <a:t>, Ben. </a:t>
            </a:r>
            <a:endParaRPr lang="vi-VN" sz="3200"/>
          </a:p>
        </p:txBody>
      </p:sp>
      <p:sp>
        <p:nvSpPr>
          <p:cNvPr id="13" name="Rectangle 12"/>
          <p:cNvSpPr/>
          <p:nvPr/>
        </p:nvSpPr>
        <p:spPr>
          <a:xfrm>
            <a:off x="6037157" y="5626581"/>
            <a:ext cx="1963843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Bye</a:t>
            </a:r>
            <a:r>
              <a:rPr lang="vi-VN" sz="3200">
                <a:solidFill>
                  <a:srgbClr val="000000"/>
                </a:solidFill>
              </a:rPr>
              <a:t>, Mai. </a:t>
            </a:r>
            <a:endParaRPr lang="vi-VN" sz="3200"/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1523999" y="348307"/>
            <a:ext cx="3809999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28521" y="1406703"/>
            <a:ext cx="181773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I’m </a:t>
            </a:r>
            <a:r>
              <a:rPr lang="vi-VN" sz="3200">
                <a:solidFill>
                  <a:srgbClr val="000000"/>
                </a:solidFill>
              </a:rPr>
              <a:t>Ben. 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93067" y="2053851"/>
            <a:ext cx="1853192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I’m </a:t>
            </a:r>
            <a:r>
              <a:rPr lang="vi-VN" sz="3200">
                <a:solidFill>
                  <a:srgbClr val="000000"/>
                </a:solidFill>
              </a:rPr>
              <a:t>Ben. 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63527" y="2701741"/>
            <a:ext cx="1805236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Hi</a:t>
            </a:r>
            <a:r>
              <a:rPr lang="vi-VN" sz="3200">
                <a:solidFill>
                  <a:srgbClr val="000000"/>
                </a:solidFill>
              </a:rPr>
              <a:t>, Ben. 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05216" y="3306247"/>
            <a:ext cx="1837635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I’m </a:t>
            </a:r>
            <a:r>
              <a:rPr lang="vi-VN" sz="3200">
                <a:solidFill>
                  <a:srgbClr val="000000"/>
                </a:solidFill>
              </a:rPr>
              <a:t>Mai. 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11630" y="4567038"/>
            <a:ext cx="2011727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 </a:t>
            </a:r>
          </a:p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Bye</a:t>
            </a:r>
            <a:r>
              <a:rPr lang="vi-VN" sz="3200">
                <a:solidFill>
                  <a:srgbClr val="000000"/>
                </a:solidFill>
              </a:rPr>
              <a:t>, Ben.</a:t>
            </a:r>
            <a:endParaRPr lang="vi-VN" sz="3200"/>
          </a:p>
        </p:txBody>
      </p:sp>
      <p:sp>
        <p:nvSpPr>
          <p:cNvPr id="20" name="Rectangle 19"/>
          <p:cNvSpPr/>
          <p:nvPr/>
        </p:nvSpPr>
        <p:spPr>
          <a:xfrm>
            <a:off x="7911630" y="5622873"/>
            <a:ext cx="2054495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Bye</a:t>
            </a:r>
            <a:r>
              <a:rPr lang="vi-VN" sz="3200">
                <a:solidFill>
                  <a:srgbClr val="000000"/>
                </a:solidFill>
              </a:rPr>
              <a:t>, Mai. </a:t>
            </a:r>
            <a:endParaRPr lang="vi-VN" sz="3200"/>
          </a:p>
        </p:txBody>
      </p:sp>
      <p:pic>
        <p:nvPicPr>
          <p:cNvPr id="12" name="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908.6316"/>
                    <p14:bmk name="Bookmark 2" time="5158.6316"/>
                    <p14:bmk name="Bookmark 3" time="8088.6316"/>
                    <p14:bmk name="Bookmark 4" time="9468.6316"/>
                    <p14:bmk name="Bookmark 5" time="12461.7775"/>
                    <p14:bmk name="Bookmark 6" time="14611.1733"/>
                    <p14:bmk name="Bookmark 7" time="16865.6941"/>
                    <p14:bmk name="Bookmark 8" time="19188.6316"/>
                    <p14:bmk name="Bookmark 9" time="21611.1108"/>
                    <p14:bmk name="Bookmark 10" time="25568.6316"/>
                    <p14:bmk name="Bookmark 11" time="29968.6316"/>
                    <p14:bmk name="Bookmark 12" time="32118.6316"/>
                    <p14:bmk name="Bookmark 13" time="34519.4233"/>
                    <p14:bmk name="Bookmark 14" time="36628.6316"/>
                  </p14:bmkLst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221" y="433733"/>
            <a:ext cx="609600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37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148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92424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1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4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11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9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1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12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6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8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13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3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5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14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3" grpId="0"/>
          <p:bldP spid="14" grpId="0"/>
          <p:bldP spid="16" grpId="0"/>
          <p:bldP spid="17" grpId="0"/>
          <p:bldP spid="18" grpId="0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148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92424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2362200" y="422630"/>
            <a:ext cx="7228115" cy="5722258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86199" y="3283759"/>
            <a:ext cx="433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>
                <a:solidFill>
                  <a:srgbClr val="FF9999"/>
                </a:solidFill>
                <a:latin typeface="Comic Sans MS" panose="030F0702030302020204" pitchFamily="66" charset="0"/>
              </a:rPr>
              <a:t>Warm-up</a:t>
            </a:r>
            <a:r>
              <a:rPr lang="en-US" sz="8000" b="1">
                <a:solidFill>
                  <a:srgbClr val="FF9999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247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527" y="2253190"/>
            <a:ext cx="2340803" cy="37174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4" y="2418313"/>
            <a:ext cx="2203108" cy="37174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48002" y="3310714"/>
            <a:ext cx="178119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I’m </a:t>
            </a:r>
            <a:r>
              <a:rPr lang="vi-VN" sz="3200">
                <a:solidFill>
                  <a:srgbClr val="000000"/>
                </a:solidFill>
              </a:rPr>
              <a:t>Mai. 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251393" y="1376422"/>
            <a:ext cx="132399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Hello. </a:t>
            </a:r>
            <a:endParaRPr lang="vi-VN" sz="3200">
              <a:solidFill>
                <a:srgbClr val="000000"/>
              </a:solidFill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3240312" y="2075862"/>
            <a:ext cx="1335079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Hello.  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3252800" y="2710737"/>
            <a:ext cx="208119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Hi, </a:t>
            </a:r>
            <a:r>
              <a:rPr lang="vi-VN" sz="3200" smtClean="0">
                <a:solidFill>
                  <a:srgbClr val="000000"/>
                </a:solidFill>
              </a:rPr>
              <a:t>Ben.</a:t>
            </a:r>
            <a:endParaRPr lang="vi-VN" sz="3200">
              <a:solidFill>
                <a:srgbClr val="000000"/>
              </a:solidFill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5941820" y="3818994"/>
            <a:ext cx="3828880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 </a:t>
            </a:r>
            <a:r>
              <a:rPr lang="vi-VN" sz="3200" smtClean="0">
                <a:solidFill>
                  <a:srgbClr val="000000"/>
                </a:solidFill>
              </a:rPr>
              <a:t>How </a:t>
            </a:r>
            <a:r>
              <a:rPr lang="vi-VN" sz="3200">
                <a:solidFill>
                  <a:srgbClr val="000000"/>
                </a:solidFill>
              </a:rPr>
              <a:t>are you, Ben?</a:t>
            </a:r>
            <a:endParaRPr lang="vi-VN" sz="3200"/>
          </a:p>
        </p:txBody>
      </p:sp>
      <p:sp>
        <p:nvSpPr>
          <p:cNvPr id="10" name="Bùi Liễu 0968142780"/>
          <p:cNvSpPr/>
          <p:nvPr/>
        </p:nvSpPr>
        <p:spPr>
          <a:xfrm>
            <a:off x="6037157" y="4405455"/>
            <a:ext cx="3262900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Fine, thank you.</a:t>
            </a:r>
            <a:endParaRPr lang="vi-VN" sz="3200"/>
          </a:p>
        </p:txBody>
      </p:sp>
      <p:sp>
        <p:nvSpPr>
          <p:cNvPr id="11" name="Bùi Liễu 0968142780"/>
          <p:cNvSpPr/>
          <p:nvPr/>
        </p:nvSpPr>
        <p:spPr>
          <a:xfrm>
            <a:off x="5908821" y="5039519"/>
            <a:ext cx="221373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 </a:t>
            </a:r>
            <a:r>
              <a:rPr lang="vi-VN" sz="3200" smtClean="0">
                <a:solidFill>
                  <a:srgbClr val="000000"/>
                </a:solidFill>
              </a:rPr>
              <a:t>Bye</a:t>
            </a:r>
            <a:r>
              <a:rPr lang="vi-VN" sz="3200">
                <a:solidFill>
                  <a:srgbClr val="000000"/>
                </a:solidFill>
              </a:rPr>
              <a:t>, Ben. </a:t>
            </a:r>
            <a:endParaRPr lang="vi-VN" sz="3200"/>
          </a:p>
        </p:txBody>
      </p:sp>
      <p:sp>
        <p:nvSpPr>
          <p:cNvPr id="13" name="Bùi Liễu 0968142780"/>
          <p:cNvSpPr/>
          <p:nvPr/>
        </p:nvSpPr>
        <p:spPr>
          <a:xfrm>
            <a:off x="6037157" y="5626581"/>
            <a:ext cx="1963843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Bye</a:t>
            </a:r>
            <a:r>
              <a:rPr lang="vi-VN" sz="3200">
                <a:solidFill>
                  <a:srgbClr val="000000"/>
                </a:solidFill>
              </a:rPr>
              <a:t>, Mai. </a:t>
            </a:r>
            <a:endParaRPr lang="vi-VN" sz="3200"/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1523999" y="348307"/>
            <a:ext cx="3809999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4428521" y="1406703"/>
            <a:ext cx="181773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I’m </a:t>
            </a:r>
            <a:r>
              <a:rPr lang="vi-VN" sz="3200">
                <a:solidFill>
                  <a:srgbClr val="000000"/>
                </a:solidFill>
              </a:rPr>
              <a:t>Ben. 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4393067" y="2053851"/>
            <a:ext cx="1853192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I’m </a:t>
            </a:r>
            <a:r>
              <a:rPr lang="vi-VN" sz="3200">
                <a:solidFill>
                  <a:srgbClr val="000000"/>
                </a:solidFill>
              </a:rPr>
              <a:t>Ben. 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4863527" y="2701741"/>
            <a:ext cx="1805236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Hi</a:t>
            </a:r>
            <a:r>
              <a:rPr lang="vi-VN" sz="3200">
                <a:solidFill>
                  <a:srgbClr val="000000"/>
                </a:solidFill>
              </a:rPr>
              <a:t>, Ben. 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4805216" y="3306247"/>
            <a:ext cx="1837635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I’m </a:t>
            </a:r>
            <a:r>
              <a:rPr lang="vi-VN" sz="3200">
                <a:solidFill>
                  <a:srgbClr val="000000"/>
                </a:solidFill>
              </a:rPr>
              <a:t>Mai. 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7911630" y="4567038"/>
            <a:ext cx="2011727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 </a:t>
            </a:r>
          </a:p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Bye</a:t>
            </a:r>
            <a:r>
              <a:rPr lang="vi-VN" sz="3200">
                <a:solidFill>
                  <a:srgbClr val="000000"/>
                </a:solidFill>
              </a:rPr>
              <a:t>, Ben.</a:t>
            </a:r>
            <a:endParaRPr lang="vi-VN" sz="3200"/>
          </a:p>
        </p:txBody>
      </p:sp>
      <p:sp>
        <p:nvSpPr>
          <p:cNvPr id="20" name="Bùi Liễu 0968142780"/>
          <p:cNvSpPr/>
          <p:nvPr/>
        </p:nvSpPr>
        <p:spPr>
          <a:xfrm>
            <a:off x="7911630" y="5622873"/>
            <a:ext cx="2054495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Bye</a:t>
            </a:r>
            <a:r>
              <a:rPr lang="vi-VN" sz="3200">
                <a:solidFill>
                  <a:srgbClr val="000000"/>
                </a:solidFill>
              </a:rPr>
              <a:t>, Mai. </a:t>
            </a:r>
            <a:endParaRPr lang="vi-VN" sz="3200"/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2340.3334"/>
                    <p14:bmk name="Bookmark 2" time="3440"/>
                    <p14:bmk name="Bookmark 3" time="6598.3334"/>
                    <p14:bmk name="Bookmark 4" time="7840"/>
                    <p14:bmk name="Bookmark 5" time="11074.0417"/>
                    <p14:bmk name="Bookmark 6" time="13461.1876"/>
                    <p14:bmk name="Bookmark 7" time="15514.0417"/>
                    <p14:bmk name="Bookmark 8" time="17594.9167"/>
                    <p14:bmk name="Bookmark 9" time="19769.3751"/>
                    <p14:bmk name="Bookmark 10" time="24155.3751"/>
                    <p14:bmk name="Bookmark 11" time="28484.0417"/>
                    <p14:bmk name="Bookmark 12" time="30754.0417"/>
                    <p14:bmk name="Bookmark 13" time="33004.0417"/>
                    <p14:bmk name="Bookmark 14" time="35144.0417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774" y="389555"/>
            <a:ext cx="1327831" cy="132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328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12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4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1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9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1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2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6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8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3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3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5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4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3" grpId="0"/>
          <p:bldP spid="14" grpId="0"/>
          <p:bldP spid="16" grpId="0"/>
          <p:bldP spid="17" grpId="0"/>
          <p:bldP spid="18" grpId="0"/>
          <p:bldP spid="19" grpId="0"/>
          <p:bldP spid="2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12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079452" y="4941689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11" name="Google Shape;722;p38"/>
          <p:cNvSpPr txBox="1">
            <a:spLocks/>
          </p:cNvSpPr>
          <p:nvPr/>
        </p:nvSpPr>
        <p:spPr>
          <a:xfrm>
            <a:off x="1447800" y="539815"/>
            <a:ext cx="622045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 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31377" y="5411268"/>
            <a:ext cx="8203223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b="1" smtClean="0">
                <a:solidFill>
                  <a:srgbClr val="333333"/>
                </a:solidFill>
              </a:rPr>
              <a:t>4. How </a:t>
            </a:r>
            <a:r>
              <a:rPr lang="vi-VN" sz="3200" b="1">
                <a:solidFill>
                  <a:srgbClr val="333333"/>
                </a:solidFill>
              </a:rPr>
              <a:t>are you?</a:t>
            </a:r>
          </a:p>
          <a:p>
            <a:pPr>
              <a:lnSpc>
                <a:spcPts val="3840"/>
              </a:lnSpc>
            </a:pPr>
            <a:r>
              <a:rPr lang="vi-VN" sz="3200" b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vi-VN" sz="3200" b="1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vi-VN" sz="3200" smtClean="0">
                <a:solidFill>
                  <a:srgbClr val="333333"/>
                </a:solidFill>
              </a:rPr>
              <a:t>Hi</a:t>
            </a:r>
            <a:r>
              <a:rPr lang="vi-VN" sz="3200">
                <a:solidFill>
                  <a:srgbClr val="333333"/>
                </a:solidFill>
              </a:rPr>
              <a:t>, </a:t>
            </a:r>
            <a:r>
              <a:rPr lang="vi-VN" sz="3200" smtClean="0">
                <a:solidFill>
                  <a:srgbClr val="333333"/>
                </a:solidFill>
              </a:rPr>
              <a:t>Ben.	         </a:t>
            </a:r>
            <a:r>
              <a:rPr lang="vi-VN" sz="3200" b="1" smtClean="0">
                <a:solidFill>
                  <a:schemeClr val="accent6">
                    <a:lumMod val="75000"/>
                  </a:schemeClr>
                </a:solidFill>
              </a:rPr>
              <a:t>B. </a:t>
            </a:r>
            <a:r>
              <a:rPr lang="vi-VN" sz="3200" smtClean="0">
                <a:solidFill>
                  <a:srgbClr val="333333"/>
                </a:solidFill>
              </a:rPr>
              <a:t>Fine</a:t>
            </a:r>
            <a:r>
              <a:rPr lang="vi-VN" sz="3200">
                <a:solidFill>
                  <a:srgbClr val="333333"/>
                </a:solidFill>
              </a:rPr>
              <a:t>, thank you.</a:t>
            </a:r>
            <a:endParaRPr lang="vi-VN" sz="3200" b="0" i="0">
              <a:solidFill>
                <a:srgbClr val="333333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81200" y="1295400"/>
            <a:ext cx="815340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b="1" smtClean="0">
                <a:solidFill>
                  <a:srgbClr val="333333"/>
                </a:solidFill>
              </a:rPr>
              <a:t>1. Hi</a:t>
            </a:r>
            <a:r>
              <a:rPr lang="vi-VN" sz="3200" b="1">
                <a:solidFill>
                  <a:srgbClr val="333333"/>
                </a:solidFill>
              </a:rPr>
              <a:t>. I’m Ben</a:t>
            </a:r>
            <a:r>
              <a:rPr lang="vi-VN" sz="3200">
                <a:solidFill>
                  <a:srgbClr val="333333"/>
                </a:solidFill>
              </a:rPr>
              <a:t>.</a:t>
            </a:r>
          </a:p>
          <a:p>
            <a:pPr>
              <a:lnSpc>
                <a:spcPts val="3840"/>
              </a:lnSpc>
            </a:pPr>
            <a:r>
              <a:rPr lang="vi-VN" sz="3200" b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vi-VN" sz="3200" b="1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vi-VN" sz="3200" smtClean="0">
                <a:solidFill>
                  <a:srgbClr val="333333"/>
                </a:solidFill>
              </a:rPr>
              <a:t>Bye</a:t>
            </a:r>
            <a:r>
              <a:rPr lang="vi-VN" sz="3200">
                <a:solidFill>
                  <a:srgbClr val="333333"/>
                </a:solidFill>
              </a:rPr>
              <a:t>, </a:t>
            </a:r>
            <a:r>
              <a:rPr lang="vi-VN" sz="3200" smtClean="0">
                <a:solidFill>
                  <a:srgbClr val="333333"/>
                </a:solidFill>
              </a:rPr>
              <a:t>Ben.	       </a:t>
            </a:r>
            <a:r>
              <a:rPr lang="vi-VN" sz="320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sz="3200" b="1" smtClean="0">
                <a:solidFill>
                  <a:schemeClr val="accent6">
                    <a:lumMod val="75000"/>
                  </a:schemeClr>
                </a:solidFill>
              </a:rPr>
              <a:t>B. </a:t>
            </a:r>
            <a:r>
              <a:rPr lang="vi-VN" sz="3200" smtClean="0">
                <a:solidFill>
                  <a:srgbClr val="333333"/>
                </a:solidFill>
              </a:rPr>
              <a:t>Hello</a:t>
            </a:r>
            <a:r>
              <a:rPr lang="vi-VN" sz="3200">
                <a:solidFill>
                  <a:srgbClr val="333333"/>
                </a:solidFill>
              </a:rPr>
              <a:t>, Ben. I’m Lucy.</a:t>
            </a:r>
          </a:p>
        </p:txBody>
      </p:sp>
      <p:sp>
        <p:nvSpPr>
          <p:cNvPr id="4" name="Rectangle 3"/>
          <p:cNvSpPr/>
          <p:nvPr/>
        </p:nvSpPr>
        <p:spPr>
          <a:xfrm>
            <a:off x="1981200" y="2673954"/>
            <a:ext cx="815340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b="1" smtClean="0">
                <a:solidFill>
                  <a:srgbClr val="333333"/>
                </a:solidFill>
              </a:rPr>
              <a:t>2. Hello</a:t>
            </a:r>
            <a:r>
              <a:rPr lang="vi-VN" sz="3200" b="1">
                <a:solidFill>
                  <a:srgbClr val="333333"/>
                </a:solidFill>
              </a:rPr>
              <a:t>, Mai.</a:t>
            </a:r>
          </a:p>
          <a:p>
            <a:pPr>
              <a:lnSpc>
                <a:spcPts val="3840"/>
              </a:lnSpc>
            </a:pPr>
            <a:r>
              <a:rPr lang="vi-VN" sz="3200" b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vi-VN" sz="3200" b="1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vi-VN" sz="3200" smtClean="0">
                <a:solidFill>
                  <a:srgbClr val="333333"/>
                </a:solidFill>
              </a:rPr>
              <a:t>Hi</a:t>
            </a:r>
            <a:r>
              <a:rPr lang="vi-VN" sz="3200">
                <a:solidFill>
                  <a:srgbClr val="333333"/>
                </a:solidFill>
              </a:rPr>
              <a:t>, </a:t>
            </a:r>
            <a:r>
              <a:rPr lang="vi-VN" sz="3200" smtClean="0">
                <a:solidFill>
                  <a:srgbClr val="333333"/>
                </a:solidFill>
              </a:rPr>
              <a:t>Ben.	        </a:t>
            </a:r>
            <a:r>
              <a:rPr lang="vi-VN" sz="3200" b="1" smtClean="0">
                <a:solidFill>
                  <a:schemeClr val="accent6">
                    <a:lumMod val="75000"/>
                  </a:schemeClr>
                </a:solidFill>
              </a:rPr>
              <a:t>B. </a:t>
            </a:r>
            <a:r>
              <a:rPr lang="vi-VN" sz="3200" smtClean="0">
                <a:solidFill>
                  <a:srgbClr val="333333"/>
                </a:solidFill>
              </a:rPr>
              <a:t>Goodbye</a:t>
            </a:r>
            <a:r>
              <a:rPr lang="vi-VN" sz="3200">
                <a:solidFill>
                  <a:srgbClr val="333333"/>
                </a:solidFill>
              </a:rPr>
              <a:t>, Ben.</a:t>
            </a:r>
          </a:p>
        </p:txBody>
      </p:sp>
      <p:sp>
        <p:nvSpPr>
          <p:cNvPr id="5" name="Rectangle 4"/>
          <p:cNvSpPr/>
          <p:nvPr/>
        </p:nvSpPr>
        <p:spPr>
          <a:xfrm>
            <a:off x="1962542" y="4020070"/>
            <a:ext cx="8172058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b="1" smtClean="0">
                <a:solidFill>
                  <a:srgbClr val="333333"/>
                </a:solidFill>
              </a:rPr>
              <a:t>3. Goodbye</a:t>
            </a:r>
            <a:r>
              <a:rPr lang="vi-VN" sz="3200" b="1">
                <a:solidFill>
                  <a:srgbClr val="333333"/>
                </a:solidFill>
              </a:rPr>
              <a:t>, Ben.</a:t>
            </a:r>
          </a:p>
          <a:p>
            <a:pPr>
              <a:lnSpc>
                <a:spcPts val="3840"/>
              </a:lnSpc>
            </a:pPr>
            <a:r>
              <a:rPr lang="vi-VN" sz="3200" b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vi-VN" sz="3200" b="1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vi-VN" sz="3200" smtClean="0">
                <a:solidFill>
                  <a:srgbClr val="333333"/>
                </a:solidFill>
              </a:rPr>
              <a:t>Bye</a:t>
            </a:r>
            <a:r>
              <a:rPr lang="vi-VN" sz="3200">
                <a:solidFill>
                  <a:srgbClr val="333333"/>
                </a:solidFill>
              </a:rPr>
              <a:t>, </a:t>
            </a:r>
            <a:r>
              <a:rPr lang="vi-VN" sz="3200" smtClean="0">
                <a:solidFill>
                  <a:srgbClr val="333333"/>
                </a:solidFill>
              </a:rPr>
              <a:t>Mai.		</a:t>
            </a:r>
            <a:r>
              <a:rPr lang="vi-VN" sz="3200" b="1" smtClean="0">
                <a:solidFill>
                  <a:schemeClr val="accent6">
                    <a:lumMod val="75000"/>
                  </a:schemeClr>
                </a:solidFill>
              </a:rPr>
              <a:t>B. </a:t>
            </a:r>
            <a:r>
              <a:rPr lang="vi-VN" sz="3200" smtClean="0">
                <a:solidFill>
                  <a:srgbClr val="333333"/>
                </a:solidFill>
              </a:rPr>
              <a:t>How </a:t>
            </a:r>
            <a:r>
              <a:rPr lang="vi-VN" sz="3200">
                <a:solidFill>
                  <a:srgbClr val="333333"/>
                </a:solidFill>
              </a:rPr>
              <a:t>are you?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5562600" y="1844461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Bùi Liễu 0968142780"/>
          <p:cNvSpPr/>
          <p:nvPr/>
        </p:nvSpPr>
        <p:spPr>
          <a:xfrm>
            <a:off x="1948962" y="318129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 0968142780"/>
          <p:cNvSpPr/>
          <p:nvPr/>
        </p:nvSpPr>
        <p:spPr>
          <a:xfrm>
            <a:off x="1931377" y="4503134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Bùi Liễu 0968142780"/>
          <p:cNvSpPr/>
          <p:nvPr/>
        </p:nvSpPr>
        <p:spPr>
          <a:xfrm>
            <a:off x="5599717" y="5895383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799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207" y="4970931"/>
            <a:ext cx="3134686" cy="1622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07" y="1093008"/>
            <a:ext cx="3212234" cy="2031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07" y="3147540"/>
            <a:ext cx="3198057" cy="18233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86400" y="934171"/>
            <a:ext cx="6934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solidFill>
                  <a:schemeClr val="accent6"/>
                </a:solidFill>
              </a:rPr>
              <a:t>Lucy</a:t>
            </a:r>
            <a:r>
              <a:rPr lang="vi-VN" sz="3200">
                <a:solidFill>
                  <a:srgbClr val="333333"/>
                </a:solidFill>
              </a:rPr>
              <a:t>: Hi. I’m Lucy.</a:t>
            </a:r>
          </a:p>
          <a:p>
            <a:pPr>
              <a:lnSpc>
                <a:spcPct val="150000"/>
              </a:lnSpc>
            </a:pPr>
            <a:r>
              <a:rPr lang="vi-VN" sz="3200">
                <a:solidFill>
                  <a:schemeClr val="accent6"/>
                </a:solidFill>
              </a:rPr>
              <a:t>You</a:t>
            </a:r>
            <a:r>
              <a:rPr lang="vi-VN" sz="3200">
                <a:solidFill>
                  <a:srgbClr val="333333"/>
                </a:solidFill>
              </a:rPr>
              <a:t>: Hello, </a:t>
            </a:r>
            <a:r>
              <a:rPr lang="vi-VN" sz="3200" smtClean="0">
                <a:solidFill>
                  <a:srgbClr val="333333"/>
                </a:solidFill>
              </a:rPr>
              <a:t>Lucy. I’m</a:t>
            </a:r>
            <a:r>
              <a:rPr lang="vi-VN" sz="3200">
                <a:solidFill>
                  <a:srgbClr val="333333"/>
                </a:solidFill>
              </a:rPr>
              <a:t> </a:t>
            </a:r>
            <a:r>
              <a:rPr lang="vi-VN" sz="3200" smtClean="0">
                <a:solidFill>
                  <a:srgbClr val="333333"/>
                </a:solidFill>
              </a:rPr>
              <a:t>_____.</a:t>
            </a:r>
            <a:endParaRPr lang="vi-VN" sz="3200" b="0" i="0">
              <a:solidFill>
                <a:srgbClr val="333333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6400" y="3040328"/>
            <a:ext cx="47244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How are you?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Fine</a:t>
            </a: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_________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.</a:t>
            </a:r>
            <a:endParaRPr lang="en-US" sz="3200" b="0" i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69264" y="4970931"/>
            <a:ext cx="4648201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solidFill>
                  <a:schemeClr val="accent6"/>
                </a:solidFill>
              </a:rPr>
              <a:t>Lucy</a:t>
            </a:r>
            <a:r>
              <a:rPr lang="vi-VN" sz="3200">
                <a:solidFill>
                  <a:srgbClr val="333333"/>
                </a:solidFill>
              </a:rPr>
              <a:t>: Goodbye.</a:t>
            </a:r>
          </a:p>
          <a:p>
            <a:pPr>
              <a:lnSpc>
                <a:spcPct val="150000"/>
              </a:lnSpc>
            </a:pPr>
            <a:r>
              <a:rPr lang="vi-VN" sz="3200">
                <a:solidFill>
                  <a:schemeClr val="accent6"/>
                </a:solidFill>
              </a:rPr>
              <a:t>You</a:t>
            </a:r>
            <a:r>
              <a:rPr lang="vi-VN" sz="3200">
                <a:solidFill>
                  <a:srgbClr val="333333"/>
                </a:solidFill>
              </a:rPr>
              <a:t>: </a:t>
            </a:r>
            <a:r>
              <a:rPr lang="vi-VN" sz="3200" smtClean="0">
                <a:solidFill>
                  <a:srgbClr val="333333"/>
                </a:solidFill>
              </a:rPr>
              <a:t>__________.</a:t>
            </a:r>
            <a:endParaRPr lang="vi-VN" sz="3200" b="0" i="0">
              <a:solidFill>
                <a:srgbClr val="333333"/>
              </a:solidFill>
              <a:effectLst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9296400" y="1569066"/>
            <a:ext cx="1066800" cy="539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smtClean="0">
              <a:solidFill>
                <a:srgbClr val="C00000"/>
              </a:solidFill>
            </a:endParaRPr>
          </a:p>
          <a:p>
            <a:pPr algn="ctr"/>
            <a:r>
              <a:rPr lang="vi-VN" sz="3200" smtClean="0">
                <a:solidFill>
                  <a:srgbClr val="C00000"/>
                </a:solidFill>
              </a:rPr>
              <a:t>Mai</a:t>
            </a:r>
            <a:endParaRPr lang="vi-VN" sz="3200">
              <a:solidFill>
                <a:srgbClr val="C00000"/>
              </a:solidFill>
            </a:endParaRPr>
          </a:p>
        </p:txBody>
      </p:sp>
      <p:sp>
        <p:nvSpPr>
          <p:cNvPr id="12" name="Bùi Liễu 0968142780"/>
          <p:cNvSpPr/>
          <p:nvPr/>
        </p:nvSpPr>
        <p:spPr>
          <a:xfrm>
            <a:off x="7467600" y="3980704"/>
            <a:ext cx="2088836" cy="539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smtClean="0">
                <a:solidFill>
                  <a:srgbClr val="C00000"/>
                </a:solidFill>
              </a:rPr>
              <a:t>thank you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6553200" y="5909512"/>
            <a:ext cx="2088836" cy="539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smtClean="0">
                <a:solidFill>
                  <a:srgbClr val="C00000"/>
                </a:solidFill>
              </a:rPr>
              <a:t>Goodbye</a:t>
            </a:r>
          </a:p>
        </p:txBody>
      </p:sp>
      <p:sp>
        <p:nvSpPr>
          <p:cNvPr id="14" name="Google Shape;722;p38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562344" y="26094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12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275055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r="5303" b="3797"/>
          <a:stretch/>
        </p:blipFill>
        <p:spPr>
          <a:xfrm>
            <a:off x="914400" y="1143000"/>
            <a:ext cx="10668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7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="" xmlns:a16="http://schemas.microsoft.com/office/drawing/2014/main" id="{8008B90B-3DAF-4F2F-803F-627280585C41}"/>
              </a:ext>
            </a:extLst>
          </p:cNvPr>
          <p:cNvSpPr/>
          <p:nvPr/>
        </p:nvSpPr>
        <p:spPr>
          <a:xfrm>
            <a:off x="3200400" y="1676400"/>
            <a:ext cx="6629400" cy="34853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E3301D6-08AF-4C33-9446-2584AD463EAB}"/>
              </a:ext>
            </a:extLst>
          </p:cNvPr>
          <p:cNvSpPr/>
          <p:nvPr/>
        </p:nvSpPr>
        <p:spPr>
          <a:xfrm>
            <a:off x="3394644" y="2583346"/>
            <a:ext cx="179812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Pupil’s </a:t>
            </a:r>
            <a:r>
              <a:rPr lang="en-US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photo/</a:t>
            </a:r>
          </a:p>
          <a:p>
            <a:pPr algn="ctr"/>
            <a:r>
              <a:rPr lang="en-US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D4524AF-98B1-4719-A64E-82040DFEAA6D}"/>
              </a:ext>
            </a:extLst>
          </p:cNvPr>
          <p:cNvSpPr/>
          <p:nvPr/>
        </p:nvSpPr>
        <p:spPr>
          <a:xfrm>
            <a:off x="5166260" y="2537179"/>
            <a:ext cx="46635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en-US" sz="32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_____________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17B1ADE-213A-482D-81E2-E3E5129D793B}"/>
              </a:ext>
            </a:extLst>
          </p:cNvPr>
          <p:cNvSpPr/>
          <p:nvPr/>
        </p:nvSpPr>
        <p:spPr>
          <a:xfrm>
            <a:off x="5188225" y="3157451"/>
            <a:ext cx="464157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en-US" sz="32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_____________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5BEEBC2-C227-490A-805A-EBEC7357307F}"/>
              </a:ext>
            </a:extLst>
          </p:cNvPr>
          <p:cNvSpPr/>
          <p:nvPr/>
        </p:nvSpPr>
        <p:spPr>
          <a:xfrm>
            <a:off x="5188226" y="3752900"/>
            <a:ext cx="46415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en-US" sz="32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____________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93062" y="2549590"/>
            <a:ext cx="1530626" cy="18004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547927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97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90" y="1267243"/>
            <a:ext cx="3270268" cy="3270604"/>
          </a:xfrm>
          <a:prstGeom prst="rect">
            <a:avLst/>
          </a:prstGeom>
        </p:spPr>
      </p:pic>
      <p:pic>
        <p:nvPicPr>
          <p:cNvPr id="5" name="Hình ảnh 28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6674" y="1267243"/>
            <a:ext cx="1851422" cy="3151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274" y="1101598"/>
            <a:ext cx="3835639" cy="3858087"/>
          </a:xfrm>
          <a:prstGeom prst="rect">
            <a:avLst/>
          </a:prstGeom>
        </p:spPr>
      </p:pic>
      <p:pic>
        <p:nvPicPr>
          <p:cNvPr id="7" name="Hình ảnh 40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6FF610CB-C318-487B-A012-226FC575DD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74" y="1101598"/>
            <a:ext cx="3543752" cy="3747260"/>
          </a:xfrm>
          <a:prstGeom prst="rect">
            <a:avLst/>
          </a:prstGeom>
        </p:spPr>
      </p:pic>
      <p:sp>
        <p:nvSpPr>
          <p:cNvPr id="8" name="Bùi Liễu  0968142780"/>
          <p:cNvSpPr txBox="1"/>
          <p:nvPr/>
        </p:nvSpPr>
        <p:spPr>
          <a:xfrm>
            <a:off x="1600200" y="3810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9" name="Bùi Liễu  0968142780"/>
          <p:cNvSpPr/>
          <p:nvPr/>
        </p:nvSpPr>
        <p:spPr>
          <a:xfrm>
            <a:off x="1509614" y="4698075"/>
            <a:ext cx="12506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/>
          <p:nvPr/>
        </p:nvSpPr>
        <p:spPr>
          <a:xfrm>
            <a:off x="3878924" y="4685191"/>
            <a:ext cx="15023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7228260" y="4683131"/>
            <a:ext cx="11256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9315617" y="4672282"/>
            <a:ext cx="15007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10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583" y="6119739"/>
            <a:ext cx="457200" cy="384464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5" end="1128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119739"/>
            <a:ext cx="457200" cy="384464"/>
          </a:xfrm>
          <a:prstGeom prst="rect">
            <a:avLst/>
          </a:prstGeom>
        </p:spPr>
      </p:pic>
      <p:pic>
        <p:nvPicPr>
          <p:cNvPr id="16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9" end="2401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691" y="6147954"/>
            <a:ext cx="457200" cy="384464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725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147954"/>
            <a:ext cx="457200" cy="384464"/>
          </a:xfrm>
          <a:prstGeom prst="rect">
            <a:avLst/>
          </a:prstGeom>
        </p:spPr>
      </p:pic>
      <p:sp>
        <p:nvSpPr>
          <p:cNvPr id="1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75504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hi"/>
          <p:cNvSpPr/>
          <p:nvPr/>
        </p:nvSpPr>
        <p:spPr>
          <a:xfrm>
            <a:off x="4267200" y="1219200"/>
            <a:ext cx="1206858" cy="485454"/>
          </a:xfrm>
          <a:prstGeom prst="wedgeRoundRectCallout">
            <a:avLst>
              <a:gd name="adj1" fmla="val -42075"/>
              <a:gd name="adj2" fmla="val 137608"/>
              <a:gd name="adj3" fmla="val 16667"/>
            </a:avLst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</a:p>
        </p:txBody>
      </p:sp>
      <p:sp>
        <p:nvSpPr>
          <p:cNvPr id="3" name="Bùi Liễu hello"/>
          <p:cNvSpPr/>
          <p:nvPr/>
        </p:nvSpPr>
        <p:spPr>
          <a:xfrm>
            <a:off x="1219200" y="1212812"/>
            <a:ext cx="1350125" cy="485454"/>
          </a:xfrm>
          <a:prstGeom prst="wedgeRoundRectCallout">
            <a:avLst>
              <a:gd name="adj1" fmla="val 12407"/>
              <a:gd name="adj2" fmla="val 169760"/>
              <a:gd name="adj3" fmla="val 16667"/>
            </a:avLst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Hello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"/>
          <p:cNvSpPr/>
          <p:nvPr/>
        </p:nvSpPr>
        <p:spPr>
          <a:xfrm>
            <a:off x="7341846" y="2158218"/>
            <a:ext cx="1721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heˈ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ləʊ/</a:t>
            </a:r>
          </a:p>
        </p:txBody>
      </p:sp>
      <p:sp>
        <p:nvSpPr>
          <p:cNvPr id="9" name="Bùi Liễu"/>
          <p:cNvSpPr/>
          <p:nvPr/>
        </p:nvSpPr>
        <p:spPr>
          <a:xfrm>
            <a:off x="9144568" y="2158217"/>
            <a:ext cx="21628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/haɪ/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031" y="6048394"/>
            <a:ext cx="472537" cy="397361"/>
          </a:xfrm>
          <a:prstGeom prst="rect">
            <a:avLst/>
          </a:prstGeom>
        </p:spPr>
      </p:pic>
      <p:pic>
        <p:nvPicPr>
          <p:cNvPr id="7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800" y="6038502"/>
            <a:ext cx="472537" cy="397361"/>
          </a:xfrm>
          <a:prstGeom prst="rect">
            <a:avLst/>
          </a:prstGeom>
        </p:spPr>
      </p:pic>
      <p:sp>
        <p:nvSpPr>
          <p:cNvPr id="11" name="Bùi Liễu"/>
          <p:cNvSpPr/>
          <p:nvPr/>
        </p:nvSpPr>
        <p:spPr>
          <a:xfrm>
            <a:off x="7391969" y="1343428"/>
            <a:ext cx="1752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48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hello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20" y="2048858"/>
            <a:ext cx="1146903" cy="18325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24" y="1969186"/>
            <a:ext cx="1653988" cy="1855307"/>
          </a:xfrm>
          <a:prstGeom prst="rect">
            <a:avLst/>
          </a:prstGeom>
        </p:spPr>
      </p:pic>
      <p:sp>
        <p:nvSpPr>
          <p:cNvPr id="15" name="Bùi Liễu  0968142780"/>
          <p:cNvSpPr/>
          <p:nvPr/>
        </p:nvSpPr>
        <p:spPr>
          <a:xfrm>
            <a:off x="7337661" y="2804549"/>
            <a:ext cx="17107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xin chào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6969133" y="4195427"/>
            <a:ext cx="356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/>
          <p:cNvSpPr/>
          <p:nvPr/>
        </p:nvSpPr>
        <p:spPr>
          <a:xfrm>
            <a:off x="6549178" y="5553455"/>
            <a:ext cx="11960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smtClean="0">
                <a:cs typeface="Arial" panose="020B0604020202020204" pitchFamily="34" charset="0"/>
              </a:rPr>
              <a:t>tôi, tớ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8" name="Bùi Liễu  0968142780"/>
          <p:cNvSpPr/>
          <p:nvPr/>
        </p:nvSpPr>
        <p:spPr>
          <a:xfrm>
            <a:off x="6660884" y="4874441"/>
            <a:ext cx="912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smtClean="0"/>
              <a:t>/aɪ</a:t>
            </a:r>
            <a:r>
              <a:rPr lang="en-US" sz="3600" smtClean="0">
                <a:cs typeface="Arial" panose="020B0604020202020204" pitchFamily="34" charset="0"/>
              </a:rPr>
              <a:t>/</a:t>
            </a:r>
            <a:endParaRPr lang="en-US" sz="3600">
              <a:cs typeface="Arial" panose="020B0604020202020204" pitchFamily="34" charset="0"/>
            </a:endParaRPr>
          </a:p>
        </p:txBody>
      </p:sp>
      <p:pic>
        <p:nvPicPr>
          <p:cNvPr id="19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3" t="-1464" r="-1393" b="1464"/>
          <a:stretch/>
        </p:blipFill>
        <p:spPr>
          <a:xfrm flipH="1">
            <a:off x="3536915" y="3389324"/>
            <a:ext cx="3582020" cy="3229294"/>
          </a:xfrm>
          <a:prstGeom prst="rect">
            <a:avLst/>
          </a:prstGeom>
        </p:spPr>
      </p:pic>
      <p:pic>
        <p:nvPicPr>
          <p:cNvPr id="20" name="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456" y="6101338"/>
            <a:ext cx="381000" cy="320386"/>
          </a:xfrm>
          <a:prstGeom prst="rect">
            <a:avLst/>
          </a:prstGeom>
        </p:spPr>
      </p:pic>
      <p:sp>
        <p:nvSpPr>
          <p:cNvPr id="21" name="Bùi Liễu"/>
          <p:cNvSpPr/>
          <p:nvPr/>
        </p:nvSpPr>
        <p:spPr>
          <a:xfrm>
            <a:off x="9113182" y="1335324"/>
            <a:ext cx="16937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48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 hi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501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7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/>
      <p:bldP spid="16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1453661" y="2985970"/>
            <a:ext cx="6018236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2. Giới </a:t>
            </a:r>
            <a:r>
              <a:rPr lang="en-US" sz="3600" b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thiệu tên </a:t>
            </a:r>
            <a:r>
              <a:rPr lang="en-US" sz="3600" b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mình.</a:t>
            </a:r>
            <a:r>
              <a:rPr lang="en-US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36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1600200" y="1447800"/>
            <a:ext cx="4225280" cy="592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endParaRPr lang="vi-VN" sz="3600" b="1" smtClean="0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r>
              <a:rPr sz="3600" b="1" smtClean="0">
                <a:solidFill>
                  <a:srgbClr val="000000"/>
                </a:solidFill>
                <a:cs typeface="Times New Roman"/>
              </a:rPr>
              <a:t>1</a:t>
            </a:r>
            <a:r>
              <a:rPr sz="3600" b="1" dirty="0">
                <a:solidFill>
                  <a:srgbClr val="000000"/>
                </a:solidFill>
                <a:cs typeface="Times New Roman"/>
              </a:rPr>
              <a:t>.</a:t>
            </a:r>
            <a:r>
              <a:rPr sz="3600" b="1" spc="-10" dirty="0">
                <a:solidFill>
                  <a:srgbClr val="000000"/>
                </a:solidFill>
                <a:cs typeface="Times New Roman"/>
              </a:rPr>
              <a:t> </a:t>
            </a:r>
            <a:r>
              <a:rPr sz="3600" b="1" dirty="0">
                <a:solidFill>
                  <a:srgbClr val="000000"/>
                </a:solidFill>
                <a:cs typeface="Times New Roman"/>
              </a:rPr>
              <a:t>Chào khi </a:t>
            </a:r>
            <a:r>
              <a:rPr sz="3600" b="1" spc="16">
                <a:solidFill>
                  <a:srgbClr val="000000"/>
                </a:solidFill>
                <a:cs typeface="Times New Roman"/>
              </a:rPr>
              <a:t>g</a:t>
            </a:r>
            <a:r>
              <a:rPr sz="3600" b="1">
                <a:solidFill>
                  <a:srgbClr val="000000"/>
                </a:solidFill>
                <a:cs typeface="Times New Roman"/>
              </a:rPr>
              <a:t>ặp </a:t>
            </a:r>
            <a:r>
              <a:rPr sz="3600" b="1" smtClean="0">
                <a:solidFill>
                  <a:srgbClr val="000000"/>
                </a:solidFill>
                <a:cs typeface="Times New Roman"/>
              </a:rPr>
              <a:t>nhau</a:t>
            </a:r>
            <a:r>
              <a:rPr lang="vi-VN" sz="3600" b="1" smtClean="0">
                <a:solidFill>
                  <a:srgbClr val="000000"/>
                </a:solidFill>
                <a:cs typeface="Times New Roman"/>
              </a:rPr>
              <a:t>.</a:t>
            </a:r>
            <a:endParaRPr sz="3600" b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1" name="Bùi Liễu"/>
          <p:cNvSpPr txBox="1"/>
          <p:nvPr/>
        </p:nvSpPr>
        <p:spPr>
          <a:xfrm>
            <a:off x="1955409" y="4576991"/>
            <a:ext cx="3048000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lang="vi-VN" sz="3600" b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 </a:t>
            </a:r>
            <a:endParaRPr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1981200" y="5278186"/>
            <a:ext cx="9906000" cy="936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lang="vi-VN" sz="3600" b="1" smtClean="0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3600" b="1" smtClean="0">
                <a:solidFill>
                  <a:srgbClr val="000000"/>
                </a:solidFill>
                <a:cs typeface="Times New Roman"/>
              </a:rPr>
              <a:t>I</a:t>
            </a:r>
            <a:r>
              <a:rPr lang="vi-VN" sz="3600" b="1">
                <a:solidFill>
                  <a:srgbClr val="000000"/>
                </a:solidFill>
                <a:cs typeface="Times New Roman"/>
              </a:rPr>
              <a:t>'</a:t>
            </a:r>
            <a:r>
              <a:rPr lang="vi-VN" sz="3600" b="1" smtClean="0">
                <a:solidFill>
                  <a:srgbClr val="000000"/>
                </a:solidFill>
                <a:cs typeface="Times New Roman"/>
              </a:rPr>
              <a:t>m</a:t>
            </a:r>
            <a:r>
              <a:rPr sz="3600" b="1" smtClean="0">
                <a:solidFill>
                  <a:srgbClr val="000000"/>
                </a:solidFill>
                <a:cs typeface="Times New Roman"/>
              </a:rPr>
              <a:t> </a:t>
            </a:r>
            <a:r>
              <a:rPr sz="3600" b="1" dirty="0">
                <a:solidFill>
                  <a:srgbClr val="000000"/>
                </a:solidFill>
                <a:cs typeface="Times New Roman"/>
              </a:rPr>
              <a:t>Mai</a:t>
            </a:r>
            <a:r>
              <a:rPr sz="3600" b="1">
                <a:solidFill>
                  <a:srgbClr val="000000"/>
                </a:solidFill>
                <a:cs typeface="Times New Roman"/>
              </a:rPr>
              <a:t>. </a:t>
            </a:r>
            <a:r>
              <a:rPr lang="vi-VN" sz="3600" b="1" smtClean="0">
                <a:solidFill>
                  <a:srgbClr val="000000"/>
                </a:solidFill>
                <a:cs typeface="Times New Roman"/>
              </a:rPr>
              <a:t>   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(</a:t>
            </a:r>
            <a:r>
              <a:rPr lang="vi-VN" sz="3600" i="1" smtClean="0">
                <a:solidFill>
                  <a:srgbClr val="000000"/>
                </a:solidFill>
                <a:cs typeface="Times New Roman"/>
              </a:rPr>
              <a:t>Mình 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tên</a:t>
            </a:r>
            <a:r>
              <a:rPr lang="vi-VN" sz="3600" i="1" smtClean="0">
                <a:solidFill>
                  <a:srgbClr val="000000"/>
                </a:solidFill>
                <a:cs typeface="Times New Roman"/>
              </a:rPr>
              <a:t> là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 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Mai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.)</a:t>
            </a:r>
            <a:endParaRPr lang="vi-VN" sz="3600" i="1" smtClean="0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sz="3600" i="1" dirty="0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926"/>
              </a:spcBef>
              <a:spcAft>
                <a:spcPts val="0"/>
              </a:spcAft>
            </a:pPr>
            <a:r>
              <a:rPr sz="3600" b="1" dirty="0">
                <a:cs typeface="Times New Roman"/>
              </a:rPr>
              <a:t>Hi</a:t>
            </a:r>
            <a:r>
              <a:rPr sz="3600" b="1">
                <a:cs typeface="Times New Roman"/>
              </a:rPr>
              <a:t>,</a:t>
            </a:r>
            <a:r>
              <a:rPr sz="3600" b="1" spc="-10">
                <a:cs typeface="Times New Roman"/>
              </a:rPr>
              <a:t> </a:t>
            </a:r>
            <a:r>
              <a:rPr sz="3600" b="1" smtClean="0">
                <a:cs typeface="Times New Roman"/>
              </a:rPr>
              <a:t>I</a:t>
            </a:r>
            <a:r>
              <a:rPr lang="vi-VN" sz="3600" b="1">
                <a:cs typeface="Times New Roman"/>
              </a:rPr>
              <a:t>'</a:t>
            </a:r>
            <a:r>
              <a:rPr lang="vi-VN" sz="3600" b="1" smtClean="0">
                <a:cs typeface="Times New Roman"/>
              </a:rPr>
              <a:t>m</a:t>
            </a:r>
            <a:r>
              <a:rPr sz="3600" b="1" spc="-14" smtClean="0">
                <a:cs typeface="Times New Roman"/>
              </a:rPr>
              <a:t> </a:t>
            </a:r>
            <a:r>
              <a:rPr sz="3600" b="1" dirty="0">
                <a:cs typeface="Times New Roman"/>
              </a:rPr>
              <a:t>Mai</a:t>
            </a:r>
            <a:r>
              <a:rPr sz="3600" b="1">
                <a:cs typeface="Times New Roman"/>
              </a:rPr>
              <a:t>. </a:t>
            </a:r>
            <a:r>
              <a:rPr lang="vi-VN" sz="3600" b="1" smtClean="0">
                <a:cs typeface="Times New Roman"/>
              </a:rPr>
              <a:t>       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(</a:t>
            </a:r>
            <a:r>
              <a:rPr sz="3600" i="1" dirty="0">
                <a:solidFill>
                  <a:srgbClr val="000000"/>
                </a:solidFill>
                <a:cs typeface="Times New Roman"/>
              </a:rPr>
              <a:t>Xin</a:t>
            </a:r>
            <a:r>
              <a:rPr sz="3600" i="1" spc="10" dirty="0">
                <a:solidFill>
                  <a:srgbClr val="000000"/>
                </a:solidFill>
                <a:cs typeface="Times New Roman"/>
              </a:rPr>
              <a:t> </a:t>
            </a:r>
            <a:r>
              <a:rPr sz="3600" i="1" dirty="0">
                <a:solidFill>
                  <a:srgbClr val="000000"/>
                </a:solidFill>
                <a:cs typeface="Times New Roman"/>
              </a:rPr>
              <a:t>chào,</a:t>
            </a:r>
            <a:r>
              <a:rPr sz="3600" i="1" spc="-15" dirty="0">
                <a:solidFill>
                  <a:srgbClr val="000000"/>
                </a:solidFill>
                <a:cs typeface="Times New Roman"/>
              </a:rPr>
              <a:t> 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mình 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tên</a:t>
            </a:r>
            <a:r>
              <a:rPr lang="vi-VN" sz="3600" i="1">
                <a:solidFill>
                  <a:srgbClr val="000000"/>
                </a:solidFill>
                <a:cs typeface="Times New Roman"/>
              </a:rPr>
              <a:t> </a:t>
            </a:r>
            <a:r>
              <a:rPr lang="vi-VN" sz="3600" i="1" smtClean="0">
                <a:solidFill>
                  <a:srgbClr val="000000"/>
                </a:solidFill>
                <a:cs typeface="Times New Roman"/>
              </a:rPr>
              <a:t>là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 </a:t>
            </a:r>
            <a:r>
              <a:rPr sz="3600" i="1" dirty="0">
                <a:solidFill>
                  <a:srgbClr val="000000"/>
                </a:solidFill>
                <a:cs typeface="Times New Roman"/>
              </a:rPr>
              <a:t>Mai.)</a:t>
            </a:r>
          </a:p>
        </p:txBody>
      </p:sp>
      <p:sp>
        <p:nvSpPr>
          <p:cNvPr id="13" name="Bùi Liễu"/>
          <p:cNvSpPr/>
          <p:nvPr/>
        </p:nvSpPr>
        <p:spPr>
          <a:xfrm>
            <a:off x="8686800" y="3930660"/>
            <a:ext cx="2303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ea typeface="Calibri" panose="020F0502020204030204" pitchFamily="34" charset="0"/>
                <a:cs typeface="Arial" panose="020B0604020202020204" pitchFamily="34" charset="0"/>
              </a:rPr>
              <a:t>(I </a:t>
            </a:r>
            <a:r>
              <a:rPr lang="en-US" sz="3600">
                <a:ea typeface="Calibri" panose="020F0502020204030204" pitchFamily="34" charset="0"/>
                <a:cs typeface="Arial" panose="020B0604020202020204" pitchFamily="34" charset="0"/>
              </a:rPr>
              <a:t>am = </a:t>
            </a:r>
            <a:r>
              <a:rPr lang="en-US" sz="3600" smtClean="0">
                <a:ea typeface="Calibri" panose="020F0502020204030204" pitchFamily="34" charset="0"/>
                <a:cs typeface="Arial" panose="020B0604020202020204" pitchFamily="34" charset="0"/>
              </a:rPr>
              <a:t>I’m)</a:t>
            </a:r>
            <a:endParaRPr lang="en-US" sz="3600" dirty="0"/>
          </a:p>
        </p:txBody>
      </p:sp>
      <p:sp>
        <p:nvSpPr>
          <p:cNvPr id="2" name="Bùi Liễu"/>
          <p:cNvSpPr/>
          <p:nvPr/>
        </p:nvSpPr>
        <p:spPr>
          <a:xfrm>
            <a:off x="5136749" y="2226218"/>
            <a:ext cx="2057400" cy="652130"/>
          </a:xfrm>
          <a:prstGeom prst="round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smtClean="0">
                <a:solidFill>
                  <a:schemeClr val="tx1"/>
                </a:solidFill>
              </a:rPr>
              <a:t>Hello/Hi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4841183" y="3763398"/>
            <a:ext cx="2645368" cy="652130"/>
          </a:xfrm>
          <a:prstGeom prst="round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smtClean="0">
                <a:solidFill>
                  <a:schemeClr val="tx1"/>
                </a:solidFill>
              </a:rPr>
              <a:t>I’m + name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4267200" y="353605"/>
            <a:ext cx="4191000" cy="930960"/>
          </a:xfrm>
          <a:prstGeom prst="ribbon2">
            <a:avLst>
              <a:gd name="adj1" fmla="val 16667"/>
              <a:gd name="adj2" fmla="val 7055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0926C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7C8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Grammar</a:t>
            </a:r>
            <a:endParaRPr lang="vi-VN" sz="4800" b="1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443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12" grpId="0"/>
      <p:bldP spid="13" grpId="0"/>
      <p:bldP spid="2" grpId="0" animBg="1"/>
      <p:bldP spid="1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8243799" y="3752525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7" name="Rectangle 36"/>
          <p:cNvSpPr/>
          <p:nvPr/>
        </p:nvSpPr>
        <p:spPr>
          <a:xfrm>
            <a:off x="659202" y="3752525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8" name="Rectangle 37"/>
          <p:cNvSpPr/>
          <p:nvPr/>
        </p:nvSpPr>
        <p:spPr>
          <a:xfrm>
            <a:off x="4544740" y="3752525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5" name="Rectangle 34"/>
          <p:cNvSpPr/>
          <p:nvPr/>
        </p:nvSpPr>
        <p:spPr>
          <a:xfrm>
            <a:off x="8255263" y="1206920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6" name="Rectangle 35"/>
          <p:cNvSpPr/>
          <p:nvPr/>
        </p:nvSpPr>
        <p:spPr>
          <a:xfrm>
            <a:off x="4521373" y="1250869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2" name="Rectangle 1"/>
          <p:cNvSpPr/>
          <p:nvPr/>
        </p:nvSpPr>
        <p:spPr>
          <a:xfrm>
            <a:off x="682234" y="1237433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14" name="Bùi Liễu  0968142780"/>
          <p:cNvSpPr/>
          <p:nvPr/>
        </p:nvSpPr>
        <p:spPr>
          <a:xfrm>
            <a:off x="695514" y="3025554"/>
            <a:ext cx="323561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10" y="1581927"/>
            <a:ext cx="1604257" cy="1549845"/>
          </a:xfrm>
          <a:prstGeom prst="rect">
            <a:avLst/>
          </a:prstGeom>
        </p:spPr>
      </p:pic>
      <p:pic>
        <p:nvPicPr>
          <p:cNvPr id="17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3027" y="1691019"/>
            <a:ext cx="758603" cy="1293579"/>
          </a:xfrm>
          <a:prstGeom prst="rect">
            <a:avLst/>
          </a:prstGeom>
        </p:spPr>
      </p:pic>
      <p:sp>
        <p:nvSpPr>
          <p:cNvPr id="18" name="Bùi Liễu 0968142780"/>
          <p:cNvSpPr/>
          <p:nvPr/>
        </p:nvSpPr>
        <p:spPr>
          <a:xfrm>
            <a:off x="1960321" y="1296769"/>
            <a:ext cx="1320467" cy="414729"/>
          </a:xfrm>
          <a:prstGeom prst="wedgeRoundRectCallout">
            <a:avLst>
              <a:gd name="adj1" fmla="val -27844"/>
              <a:gd name="adj2" fmla="val 9741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vi-VN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 0968142780"/>
          <p:cNvSpPr/>
          <p:nvPr/>
        </p:nvSpPr>
        <p:spPr>
          <a:xfrm>
            <a:off x="4521372" y="3025554"/>
            <a:ext cx="327182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60" y="1191190"/>
            <a:ext cx="1852061" cy="2057400"/>
          </a:xfrm>
          <a:prstGeom prst="rect">
            <a:avLst/>
          </a:prstGeom>
        </p:spPr>
      </p:pic>
      <p:sp>
        <p:nvSpPr>
          <p:cNvPr id="24" name="Bùi Liễu  0968142780"/>
          <p:cNvSpPr/>
          <p:nvPr/>
        </p:nvSpPr>
        <p:spPr>
          <a:xfrm>
            <a:off x="8255263" y="2991933"/>
            <a:ext cx="326036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How are you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40" y="1350964"/>
            <a:ext cx="3245521" cy="1603357"/>
          </a:xfrm>
          <a:prstGeom prst="rect">
            <a:avLst/>
          </a:prstGeom>
        </p:spPr>
      </p:pic>
      <p:sp>
        <p:nvSpPr>
          <p:cNvPr id="27" name="Bùi Liễu  0968142780"/>
          <p:cNvSpPr/>
          <p:nvPr/>
        </p:nvSpPr>
        <p:spPr>
          <a:xfrm>
            <a:off x="653470" y="5551086"/>
            <a:ext cx="3277662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fine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  0968142780"/>
          <p:cNvSpPr/>
          <p:nvPr/>
        </p:nvSpPr>
        <p:spPr>
          <a:xfrm>
            <a:off x="4553119" y="5577351"/>
            <a:ext cx="325150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Thank you= thanks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  0968142780"/>
          <p:cNvSpPr/>
          <p:nvPr/>
        </p:nvSpPr>
        <p:spPr>
          <a:xfrm>
            <a:off x="8229600" y="5561845"/>
            <a:ext cx="325736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Goodbye = bye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03" y="3714945"/>
            <a:ext cx="1609037" cy="1609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40" y="3780872"/>
            <a:ext cx="2072356" cy="1609517"/>
          </a:xfrm>
          <a:prstGeom prst="rect">
            <a:avLst/>
          </a:prstGeom>
        </p:spPr>
      </p:pic>
      <p:pic>
        <p:nvPicPr>
          <p:cNvPr id="34" name="Bùi Liễu  096814278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58" y="3810839"/>
            <a:ext cx="2974709" cy="1654470"/>
          </a:xfrm>
          <a:prstGeom prst="rect">
            <a:avLst/>
          </a:prstGeom>
        </p:spPr>
      </p:pic>
      <p:sp>
        <p:nvSpPr>
          <p:cNvPr id="40" name="Bùi Liễu  0968142780"/>
          <p:cNvSpPr txBox="1"/>
          <p:nvPr/>
        </p:nvSpPr>
        <p:spPr>
          <a:xfrm>
            <a:off x="1458024" y="417472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pic>
        <p:nvPicPr>
          <p:cNvPr id="4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74" y="2670265"/>
            <a:ext cx="301358" cy="253414"/>
          </a:xfrm>
          <a:prstGeom prst="rect">
            <a:avLst/>
          </a:prstGeom>
        </p:spPr>
      </p:pic>
      <p:pic>
        <p:nvPicPr>
          <p:cNvPr id="42" name="Bùi Liễu 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21" y="4840853"/>
            <a:ext cx="307898" cy="258914"/>
          </a:xfrm>
          <a:prstGeom prst="rect">
            <a:avLst/>
          </a:prstGeom>
        </p:spPr>
      </p:pic>
      <p:pic>
        <p:nvPicPr>
          <p:cNvPr id="43" name="Bùi Liễu 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500" y="5200431"/>
            <a:ext cx="314990" cy="264878"/>
          </a:xfrm>
          <a:prstGeom prst="rect">
            <a:avLst/>
          </a:prstGeom>
        </p:spPr>
      </p:pic>
      <p:pic>
        <p:nvPicPr>
          <p:cNvPr id="4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215" y="5116168"/>
            <a:ext cx="327080" cy="275044"/>
          </a:xfrm>
          <a:prstGeom prst="rect">
            <a:avLst/>
          </a:prstGeom>
        </p:spPr>
      </p:pic>
      <p:pic>
        <p:nvPicPr>
          <p:cNvPr id="45" name="Bùi Liê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315" y="4774895"/>
            <a:ext cx="327080" cy="275044"/>
          </a:xfrm>
          <a:prstGeom prst="rect">
            <a:avLst/>
          </a:prstGeom>
        </p:spPr>
      </p:pic>
      <p:pic>
        <p:nvPicPr>
          <p:cNvPr id="46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745" y="5155762"/>
            <a:ext cx="314989" cy="264877"/>
          </a:xfrm>
          <a:prstGeom prst="rect">
            <a:avLst/>
          </a:prstGeom>
        </p:spPr>
      </p:pic>
      <p:pic>
        <p:nvPicPr>
          <p:cNvPr id="47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666" y="2670265"/>
            <a:ext cx="356085" cy="299435"/>
          </a:xfrm>
          <a:prstGeom prst="rect">
            <a:avLst/>
          </a:prstGeom>
        </p:spPr>
      </p:pic>
      <p:pic>
        <p:nvPicPr>
          <p:cNvPr id="48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74" y="2603593"/>
            <a:ext cx="380643" cy="320086"/>
          </a:xfrm>
          <a:prstGeom prst="rect">
            <a:avLst/>
          </a:prstGeom>
        </p:spPr>
      </p:pic>
      <p:sp>
        <p:nvSpPr>
          <p:cNvPr id="49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4350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0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79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9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4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8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9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2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14" grpId="0" animBg="1"/>
      <p:bldP spid="21" grpId="0" animBg="1"/>
      <p:bldP spid="24" grpId="0" animBg="1"/>
      <p:bldP spid="27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1447800" y="4846066"/>
            <a:ext cx="6018236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2. Chào tạm biệt.</a:t>
            </a:r>
            <a:r>
              <a:rPr lang="en-US" sz="32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32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1600200" y="1447800"/>
            <a:ext cx="617220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endParaRPr lang="vi-VN" sz="2800" b="1" smtClean="0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r>
              <a:rPr sz="3200" b="1" smtClean="0">
                <a:solidFill>
                  <a:srgbClr val="000000"/>
                </a:solidFill>
                <a:cs typeface="Times New Roman"/>
              </a:rPr>
              <a:t>1</a:t>
            </a:r>
            <a:r>
              <a:rPr sz="3200" b="1">
                <a:solidFill>
                  <a:srgbClr val="000000"/>
                </a:solidFill>
                <a:cs typeface="Times New Roman"/>
              </a:rPr>
              <a:t>.</a:t>
            </a:r>
            <a:r>
              <a:rPr sz="3200" b="1" spc="-10">
                <a:solidFill>
                  <a:srgbClr val="000000"/>
                </a:solidFill>
                <a:cs typeface="Times New Roman"/>
              </a:rPr>
              <a:t> </a:t>
            </a:r>
            <a:r>
              <a:rPr sz="3200" b="1" smtClean="0">
                <a:solidFill>
                  <a:srgbClr val="000000"/>
                </a:solidFill>
                <a:cs typeface="Times New Roman"/>
              </a:rPr>
              <a:t>Chào</a:t>
            </a:r>
            <a:r>
              <a:rPr lang="vi-VN" sz="3200" b="1">
                <a:solidFill>
                  <a:srgbClr val="000000"/>
                </a:solidFill>
                <a:cs typeface="Times New Roman"/>
              </a:rPr>
              <a:t> </a:t>
            </a:r>
            <a:r>
              <a:rPr lang="vi-VN" sz="3200" b="1" smtClean="0">
                <a:solidFill>
                  <a:srgbClr val="000000"/>
                </a:solidFill>
                <a:cs typeface="Times New Roman"/>
              </a:rPr>
              <a:t>và hỏi sức khỏe.</a:t>
            </a:r>
            <a:endParaRPr sz="3200" b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2" name="Bùi Liễu"/>
          <p:cNvSpPr/>
          <p:nvPr/>
        </p:nvSpPr>
        <p:spPr>
          <a:xfrm>
            <a:off x="1752600" y="1884442"/>
            <a:ext cx="9939867" cy="30468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800" smtClean="0">
                <a:solidFill>
                  <a:schemeClr val="tx1"/>
                </a:solidFill>
              </a:rPr>
              <a:t>Question:            </a:t>
            </a:r>
            <a:r>
              <a:rPr lang="vi-VN" sz="2800" b="1" smtClean="0">
                <a:solidFill>
                  <a:schemeClr val="tx1"/>
                </a:solidFill>
              </a:rPr>
              <a:t>Hello/Hi. How are you?</a:t>
            </a:r>
          </a:p>
          <a:p>
            <a:pPr algn="ctr">
              <a:lnSpc>
                <a:spcPct val="150000"/>
              </a:lnSpc>
            </a:pPr>
            <a:r>
              <a:rPr lang="vi-VN" sz="2800" smtClean="0">
                <a:solidFill>
                  <a:schemeClr val="tx1"/>
                </a:solidFill>
              </a:rPr>
              <a:t>                       (</a:t>
            </a:r>
            <a:r>
              <a:rPr lang="vi-VN" sz="2800" i="1" smtClean="0">
                <a:solidFill>
                  <a:schemeClr val="tx1"/>
                </a:solidFill>
              </a:rPr>
              <a:t>Xin chào. Bạn có khỏe không?)</a:t>
            </a:r>
          </a:p>
          <a:p>
            <a:pPr>
              <a:lnSpc>
                <a:spcPct val="150000"/>
              </a:lnSpc>
            </a:pPr>
            <a:r>
              <a:rPr lang="vi-VN" sz="2800" smtClean="0">
                <a:solidFill>
                  <a:schemeClr val="tx1"/>
                </a:solidFill>
              </a:rPr>
              <a:t>Answer:</a:t>
            </a:r>
            <a:r>
              <a:rPr lang="vi-VN" sz="2800" b="1" smtClean="0">
                <a:solidFill>
                  <a:schemeClr val="tx1"/>
                </a:solidFill>
              </a:rPr>
              <a:t>               Fine. Thank you.</a:t>
            </a:r>
          </a:p>
          <a:p>
            <a:pPr>
              <a:lnSpc>
                <a:spcPct val="150000"/>
              </a:lnSpc>
            </a:pPr>
            <a:r>
              <a:rPr lang="vi-VN" sz="2800" i="1">
                <a:solidFill>
                  <a:schemeClr val="tx1"/>
                </a:solidFill>
              </a:rPr>
              <a:t> </a:t>
            </a:r>
            <a:r>
              <a:rPr lang="vi-VN" sz="2800" i="1" smtClean="0">
                <a:solidFill>
                  <a:schemeClr val="tx1"/>
                </a:solidFill>
              </a:rPr>
              <a:t>                           </a:t>
            </a:r>
            <a:r>
              <a:rPr lang="vi-VN" sz="2800" smtClean="0">
                <a:solidFill>
                  <a:schemeClr val="tx1"/>
                </a:solidFill>
              </a:rPr>
              <a:t>(Mình khỏe. Mình cảm ơn.)</a:t>
            </a:r>
            <a:endParaRPr lang="vi-VN" sz="2800" i="1">
              <a:solidFill>
                <a:schemeClr val="tx1"/>
              </a:solidFill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4706591" y="5238625"/>
            <a:ext cx="3312217" cy="13566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800" b="1" smtClean="0">
                <a:solidFill>
                  <a:schemeClr val="tx1"/>
                </a:solidFill>
              </a:rPr>
              <a:t>Goodbye / bye.</a:t>
            </a:r>
          </a:p>
          <a:p>
            <a:pPr>
              <a:lnSpc>
                <a:spcPct val="150000"/>
              </a:lnSpc>
            </a:pPr>
            <a:r>
              <a:rPr lang="vi-VN" sz="2800" i="1" smtClean="0">
                <a:solidFill>
                  <a:schemeClr val="tx1"/>
                </a:solidFill>
              </a:rPr>
              <a:t>(Tạm biệt.)</a:t>
            </a:r>
            <a:endParaRPr lang="vi-VN" sz="2800" i="1">
              <a:solidFill>
                <a:schemeClr val="tx1"/>
              </a:solidFill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4267200" y="353605"/>
            <a:ext cx="4191000" cy="930960"/>
          </a:xfrm>
          <a:prstGeom prst="ribbon2">
            <a:avLst>
              <a:gd name="adj1" fmla="val 16667"/>
              <a:gd name="adj2" fmla="val 7055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0926C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7C8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Grammar</a:t>
            </a:r>
            <a:endParaRPr lang="vi-VN" sz="4800" b="1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697620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" grpId="0"/>
      <p:bldP spid="14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50" y="990600"/>
            <a:ext cx="4800600" cy="4191000"/>
          </a:xfrm>
          <a:prstGeom prst="rect">
            <a:avLst/>
          </a:prstGeom>
        </p:spPr>
      </p:pic>
      <p:sp>
        <p:nvSpPr>
          <p:cNvPr id="8" name="Bùi Liễu 0968142780"/>
          <p:cNvSpPr txBox="1"/>
          <p:nvPr/>
        </p:nvSpPr>
        <p:spPr>
          <a:xfrm>
            <a:off x="3186250" y="3200401"/>
            <a:ext cx="5638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6"/>
                </a:solidFill>
                <a:latin typeface="Comic Sans MS" panose="030F0702030302020204" pitchFamily="66" charset="0"/>
              </a:rPr>
              <a:t>Let’s play!</a:t>
            </a:r>
          </a:p>
        </p:txBody>
      </p:sp>
      <p:sp>
        <p:nvSpPr>
          <p:cNvPr id="6" name="Rectangle 5"/>
          <p:cNvSpPr/>
          <p:nvPr/>
        </p:nvSpPr>
        <p:spPr>
          <a:xfrm>
            <a:off x="-3048000" y="2971800"/>
            <a:ext cx="2095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82034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272" y="1066800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7C8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2" name="Rectangle 1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0 0.063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5 0.05625 L -0.00352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1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1516" t="8179" r="32113" b="5499"/>
          <a:stretch/>
        </p:blipFill>
        <p:spPr>
          <a:xfrm>
            <a:off x="5474698" y="2154042"/>
            <a:ext cx="621302" cy="1476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805128" y="3032092"/>
            <a:ext cx="581747" cy="581747"/>
          </a:xfrm>
          <a:prstGeom prst="ellipse">
            <a:avLst/>
          </a:prstGeom>
        </p:spPr>
      </p:pic>
      <p:pic>
        <p:nvPicPr>
          <p:cNvPr id="6" name="PieInTheSky_11.02_1525061315">
            <a:hlinkClick r:id="" action="ppaction://media"/>
            <a:extLst>
              <a:ext uri="{FF2B5EF4-FFF2-40B4-BE49-F238E27FC236}">
                <a16:creationId xmlns="" xmlns:a16="http://schemas.microsoft.com/office/drawing/2014/main" id="{5D17B140-67E8-44FA-ADAD-DCA3E5AB6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228600"/>
            <a:ext cx="365522" cy="36552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699" y="4450296"/>
            <a:ext cx="1207112" cy="7453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048000" y="2971800"/>
            <a:ext cx="2095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694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1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1700316" y="3048124"/>
            <a:ext cx="3674166" cy="2532459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Linh: Hi.</a:t>
            </a:r>
          </a:p>
          <a:p>
            <a:pPr>
              <a:lnSpc>
                <a:spcPct val="150000"/>
              </a:lnSpc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Lucy: </a:t>
            </a:r>
            <a:r>
              <a:rPr lang="en-US" sz="2800" b="1" smtClean="0">
                <a:solidFill>
                  <a:srgbClr val="C00000"/>
                </a:solidFill>
                <a:latin typeface="Century Gothic" panose="020B0502020202020204" pitchFamily="34" charset="0"/>
              </a:rPr>
              <a:t>_____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478810" y="2851951"/>
            <a:ext cx="257959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Hi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78810" y="4236170"/>
            <a:ext cx="257959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goodbye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478810" y="1370461"/>
            <a:ext cx="257959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bye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-3048000" y="2971800"/>
            <a:ext cx="2095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58189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1575543" y="2850291"/>
            <a:ext cx="3742564" cy="2596936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800" b="1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Bill: Hello</a:t>
            </a:r>
          </a:p>
          <a:p>
            <a:pPr>
              <a:lnSpc>
                <a:spcPct val="150000"/>
              </a:lnSpc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Ben:</a:t>
            </a:r>
            <a:r>
              <a:rPr lang="en-US" sz="2800" b="1" smtClean="0">
                <a:solidFill>
                  <a:srgbClr val="C00000"/>
                </a:solidFill>
                <a:latin typeface="Century Gothic" panose="020B0502020202020204" pitchFamily="34" charset="0"/>
              </a:rPr>
              <a:t> ______</a:t>
            </a:r>
            <a:r>
              <a:rPr lang="en-US" sz="28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en-US" sz="28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522879" y="1464412"/>
            <a:ext cx="249622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Hello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78811" y="4236170"/>
            <a:ext cx="249622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Fine.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519297" y="2850291"/>
            <a:ext cx="249622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Goodbye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-3048000" y="2971800"/>
            <a:ext cx="2095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414446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3" name="CMsPham"/>
          <p:cNvSpPr/>
          <p:nvPr/>
        </p:nvSpPr>
        <p:spPr>
          <a:xfrm>
            <a:off x="6986402" y="1468999"/>
            <a:ext cx="3833997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400" b="1">
                <a:solidFill>
                  <a:srgbClr val="002060"/>
                </a:solidFill>
                <a:latin typeface="Helvetica Neue"/>
              </a:rPr>
              <a:t>A.  </a:t>
            </a:r>
            <a:r>
              <a:rPr lang="en-US" sz="2400" b="1" smtClean="0">
                <a:solidFill>
                  <a:srgbClr val="002060"/>
                </a:solidFill>
                <a:latin typeface="Helvetica Neue"/>
              </a:rPr>
              <a:t>Goodbye.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967254" y="2902213"/>
            <a:ext cx="3690633" cy="2562511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None/>
            </a:pP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Linh: How are you?</a:t>
            </a:r>
          </a:p>
          <a:p>
            <a:pPr>
              <a:lnSpc>
                <a:spcPct val="150000"/>
              </a:lnSpc>
              <a:buNone/>
            </a:pP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Mary: </a:t>
            </a:r>
            <a:r>
              <a:rPr lang="en-US" sz="2400" b="1" smtClean="0">
                <a:solidFill>
                  <a:srgbClr val="C00000"/>
                </a:solidFill>
                <a:latin typeface="Century Gothic" panose="020B0502020202020204" pitchFamily="34" charset="0"/>
              </a:rPr>
              <a:t>_____________</a:t>
            </a: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6986402" y="4246475"/>
            <a:ext cx="3833997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Fine. Thank you.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010400" y="2851951"/>
            <a:ext cx="3833997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B.  </a:t>
            </a: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Hi. I’m Linh.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-3048000" y="2971800"/>
            <a:ext cx="2095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424217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1" grpId="0" animBg="1"/>
      <p:bldP spid="72" grpId="0" animBg="1"/>
      <p:bldP spid="7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217801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1656751" y="2877727"/>
            <a:ext cx="3625029" cy="2596936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    meet-to-nice-you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6954290" y="1464412"/>
            <a:ext cx="4339393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Nice to meet you.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6910222" y="4236170"/>
            <a:ext cx="4339393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 Nice to you meet.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6950708" y="2850291"/>
            <a:ext cx="4339393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Nice meet you too. 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-3048000" y="2971800"/>
            <a:ext cx="2095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408805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428"/>
            <a:ext cx="12191999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71" name="AMsPham"/>
          <p:cNvSpPr/>
          <p:nvPr/>
        </p:nvSpPr>
        <p:spPr>
          <a:xfrm>
            <a:off x="7060395" y="2851951"/>
            <a:ext cx="398860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B. How are you?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060395" y="4236170"/>
            <a:ext cx="398860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How old are you?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060395" y="1370461"/>
            <a:ext cx="398860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How you are?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51" name="QMsPham"/>
          <p:cNvSpPr/>
          <p:nvPr/>
        </p:nvSpPr>
        <p:spPr>
          <a:xfrm>
            <a:off x="1044038" y="2937702"/>
            <a:ext cx="3910180" cy="2596936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Nam: </a:t>
            </a:r>
            <a:r>
              <a:rPr lang="en-US" sz="2400" b="1" smtClean="0">
                <a:solidFill>
                  <a:srgbClr val="C00000"/>
                </a:solidFill>
                <a:latin typeface="Century Gothic" panose="020B0502020202020204" pitchFamily="34" charset="0"/>
              </a:rPr>
              <a:t>___________</a:t>
            </a: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.  </a:t>
            </a:r>
          </a:p>
          <a:p>
            <a:pPr>
              <a:lnSpc>
                <a:spcPct val="150000"/>
              </a:lnSpc>
              <a:buNone/>
            </a:pP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Minh: Fine. Thanks</a:t>
            </a: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-3048000" y="2971800"/>
            <a:ext cx="2095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96725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2095</TotalTime>
  <Words>804</Words>
  <Application>Microsoft Office PowerPoint</Application>
  <PresentationFormat>Widescreen</PresentationFormat>
  <Paragraphs>282</Paragraphs>
  <Slides>30</Slides>
  <Notes>16</Notes>
  <HiddenSlides>0</HiddenSlides>
  <MMClips>22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Arial </vt:lpstr>
      <vt:lpstr>Berlin Sans FB Demi</vt:lpstr>
      <vt:lpstr>Broadway</vt:lpstr>
      <vt:lpstr>Calibri</vt:lpstr>
      <vt:lpstr>Century Gothic</vt:lpstr>
      <vt:lpstr>Comic Sans MS</vt:lpstr>
      <vt:lpstr>Fredoka One</vt:lpstr>
      <vt:lpstr>Helvetica Neue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214</cp:revision>
  <dcterms:created xsi:type="dcterms:W3CDTF">2006-08-16T00:00:00Z</dcterms:created>
  <dcterms:modified xsi:type="dcterms:W3CDTF">2022-06-17T00:35:47Z</dcterms:modified>
</cp:coreProperties>
</file>