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audio7.wav" ContentType="audio/x-wav"/>
  <Override PartName="/ppt/media/media6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7.wav" ContentType="audio/x-wav"/>
  <Override PartName="/ppt/notesSlides/notesSlide14.xml" ContentType="application/vnd.openxmlformats-officedocument.presentationml.notesSlide+xml"/>
  <Override PartName="/ppt/media/media8.wav" ContentType="audio/x-wav"/>
  <Override PartName="/ppt/notesSlides/notesSlide15.xml" ContentType="application/vnd.openxmlformats-officedocument.presentationml.notesSlide+xml"/>
  <Override PartName="/ppt/media/media9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9" r:id="rId3"/>
    <p:sldId id="378" r:id="rId4"/>
    <p:sldId id="379" r:id="rId5"/>
    <p:sldId id="339" r:id="rId6"/>
    <p:sldId id="340" r:id="rId7"/>
    <p:sldId id="341" r:id="rId8"/>
    <p:sldId id="369" r:id="rId9"/>
    <p:sldId id="375" r:id="rId10"/>
    <p:sldId id="388" r:id="rId11"/>
    <p:sldId id="381" r:id="rId12"/>
    <p:sldId id="370" r:id="rId13"/>
    <p:sldId id="349" r:id="rId14"/>
    <p:sldId id="342" r:id="rId15"/>
    <p:sldId id="343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44" r:id="rId24"/>
    <p:sldId id="371" r:id="rId25"/>
    <p:sldId id="372" r:id="rId26"/>
    <p:sldId id="335" r:id="rId27"/>
    <p:sldId id="345" r:id="rId28"/>
    <p:sldId id="389" r:id="rId29"/>
    <p:sldId id="383" r:id="rId30"/>
    <p:sldId id="377" r:id="rId31"/>
    <p:sldId id="382" r:id="rId32"/>
    <p:sldId id="387" r:id="rId33"/>
    <p:sldId id="385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0926C"/>
    <a:srgbClr val="CF94D0"/>
    <a:srgbClr val="D19AD2"/>
    <a:srgbClr val="FF99CC"/>
    <a:srgbClr val="5CBC7A"/>
    <a:srgbClr val="66CCFF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4" autoAdjust="0"/>
    <p:restoredTop sz="93594" autoAdjust="0"/>
  </p:normalViewPr>
  <p:slideViewPr>
    <p:cSldViewPr>
      <p:cViewPr varScale="1">
        <p:scale>
          <a:sx n="81" d="100"/>
          <a:sy n="81" d="100"/>
        </p:scale>
        <p:origin x="835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0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0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8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9.png"/><Relationship Id="rId5" Type="http://schemas.microsoft.com/office/2007/relationships/media" Target="../media/media5.wav"/><Relationship Id="rId10" Type="http://schemas.openxmlformats.org/officeDocument/2006/relationships/image" Target="../media/image28.png"/><Relationship Id="rId4" Type="http://schemas.openxmlformats.org/officeDocument/2006/relationships/audio" Target="../media/media4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wav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4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0.wav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0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10.wav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audio" Target="../media/audio10.wav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audio" Target="../media/audio9.wav"/><Relationship Id="rId4" Type="http://schemas.openxmlformats.org/officeDocument/2006/relationships/audio" Target="../media/audio10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9.png"/><Relationship Id="rId5" Type="http://schemas.microsoft.com/office/2007/relationships/media" Target="../media/media5.wav"/><Relationship Id="rId10" Type="http://schemas.openxmlformats.org/officeDocument/2006/relationships/image" Target="../media/image55.png"/><Relationship Id="rId4" Type="http://schemas.openxmlformats.org/officeDocument/2006/relationships/audio" Target="../media/media4.wav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266277" y="134526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447800" y="47027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>
                <a:latin typeface="Berlin Sans FB Demi" panose="020E0802020502020306" pitchFamily="34" charset="0"/>
              </a:rPr>
              <a:t>th</a:t>
            </a:r>
            <a:r>
              <a:rPr lang="en-US" sz="440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810622" y="1456943"/>
            <a:ext cx="609600" cy="546090"/>
          </a:xfrm>
          <a:prstGeom prst="decagon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878044" y="1097193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Hello</a:t>
            </a:r>
          </a:p>
        </p:txBody>
      </p:sp>
      <p:sp>
        <p:nvSpPr>
          <p:cNvPr id="8" name="Rectangle 7"/>
          <p:cNvSpPr/>
          <p:nvPr/>
        </p:nvSpPr>
        <p:spPr>
          <a:xfrm>
            <a:off x="-2971800" y="2448486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3163" y="3323973"/>
            <a:ext cx="5661837" cy="2593815"/>
            <a:chOff x="3962400" y="3733800"/>
            <a:chExt cx="5045851" cy="236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 r="27317"/>
            <a:stretch/>
          </p:blipFill>
          <p:spPr>
            <a:xfrm>
              <a:off x="7105763" y="3827437"/>
              <a:ext cx="1902488" cy="2250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3" r="30097"/>
            <a:stretch/>
          </p:blipFill>
          <p:spPr>
            <a:xfrm flipH="1">
              <a:off x="3962400" y="3733800"/>
              <a:ext cx="1898630" cy="2362201"/>
            </a:xfrm>
            <a:prstGeom prst="rect">
              <a:avLst/>
            </a:prstGeom>
          </p:spPr>
        </p:pic>
      </p:grpSp>
      <p:sp>
        <p:nvSpPr>
          <p:cNvPr id="13" name="Bùi Liễu 0968142780"/>
          <p:cNvSpPr txBox="1"/>
          <p:nvPr/>
        </p:nvSpPr>
        <p:spPr>
          <a:xfrm>
            <a:off x="4267200" y="229347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i"/>
          <p:cNvSpPr/>
          <p:nvPr/>
        </p:nvSpPr>
        <p:spPr>
          <a:xfrm>
            <a:off x="6448538" y="997054"/>
            <a:ext cx="1206858" cy="485454"/>
          </a:xfrm>
          <a:prstGeom prst="wedgeRoundRectCallout">
            <a:avLst>
              <a:gd name="adj1" fmla="val -42075"/>
              <a:gd name="adj2" fmla="val 137608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Bùi Liễu hello"/>
          <p:cNvSpPr/>
          <p:nvPr/>
        </p:nvSpPr>
        <p:spPr>
          <a:xfrm>
            <a:off x="3400538" y="990666"/>
            <a:ext cx="1350125" cy="485454"/>
          </a:xfrm>
          <a:prstGeom prst="wedgeRoundRectCallout">
            <a:avLst>
              <a:gd name="adj1" fmla="val 12407"/>
              <a:gd name="adj2" fmla="val 169760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341846" y="2158218"/>
            <a:ext cx="1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/heˈ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ləʊ/</a:t>
            </a:r>
          </a:p>
        </p:txBody>
      </p:sp>
      <p:sp>
        <p:nvSpPr>
          <p:cNvPr id="9" name="Bùi Liễu"/>
          <p:cNvSpPr/>
          <p:nvPr/>
        </p:nvSpPr>
        <p:spPr>
          <a:xfrm>
            <a:off x="9144568" y="2158217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31" y="6048394"/>
            <a:ext cx="472537" cy="397361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00" y="6038502"/>
            <a:ext cx="472537" cy="397361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7391969" y="1343428"/>
            <a:ext cx="175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34" y="1960892"/>
            <a:ext cx="1062927" cy="1698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66" y="1882884"/>
            <a:ext cx="1532884" cy="1719463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7337661" y="2804549"/>
            <a:ext cx="171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xin chào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69133" y="4195427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6549178" y="5553455"/>
            <a:ext cx="119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cs typeface="Arial" panose="020B0604020202020204" pitchFamily="34" charset="0"/>
              </a:rPr>
              <a:t>tôi, tớ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8" name="Bùi Liễu  0968142780"/>
          <p:cNvSpPr/>
          <p:nvPr/>
        </p:nvSpPr>
        <p:spPr>
          <a:xfrm>
            <a:off x="6660884" y="4874441"/>
            <a:ext cx="91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/>
              <a:t>/aɪ</a:t>
            </a:r>
            <a:r>
              <a:rPr lang="en-US" sz="3600">
                <a:cs typeface="Arial" panose="020B0604020202020204" pitchFamily="34" charset="0"/>
              </a:rPr>
              <a:t>/</a:t>
            </a:r>
          </a:p>
        </p:txBody>
      </p:sp>
      <p:pic>
        <p:nvPicPr>
          <p:cNvPr id="19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464" r="-1393" b="1464"/>
          <a:stretch/>
        </p:blipFill>
        <p:spPr>
          <a:xfrm flipH="1">
            <a:off x="3657599" y="3948359"/>
            <a:ext cx="3176709" cy="2863894"/>
          </a:xfrm>
          <a:prstGeom prst="rect">
            <a:avLst/>
          </a:prstGeom>
        </p:spPr>
      </p:pic>
      <p:pic>
        <p:nvPicPr>
          <p:cNvPr id="20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6" y="6038502"/>
            <a:ext cx="455724" cy="383222"/>
          </a:xfrm>
          <a:prstGeom prst="rect">
            <a:avLst/>
          </a:prstGeom>
        </p:spPr>
      </p:pic>
      <p:sp>
        <p:nvSpPr>
          <p:cNvPr id="21" name="Bùi Liễu"/>
          <p:cNvSpPr/>
          <p:nvPr/>
        </p:nvSpPr>
        <p:spPr>
          <a:xfrm>
            <a:off x="9113182" y="1335324"/>
            <a:ext cx="169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hi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  <p:bldP spid="15" grpId="0"/>
      <p:bldP spid="16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  0968142780"/>
          <p:cNvSpPr/>
          <p:nvPr/>
        </p:nvSpPr>
        <p:spPr>
          <a:xfrm>
            <a:off x="4618654" y="3170706"/>
            <a:ext cx="3155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       : tôi, tớ....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4495800" y="1752600"/>
            <a:ext cx="4923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hello : xin chào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859606"/>
            <a:ext cx="472537" cy="397361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853131"/>
            <a:ext cx="472537" cy="397361"/>
          </a:xfrm>
          <a:prstGeom prst="rect">
            <a:avLst/>
          </a:prstGeom>
        </p:spPr>
      </p:pic>
      <p:pic>
        <p:nvPicPr>
          <p:cNvPr id="8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53131"/>
            <a:ext cx="381000" cy="320386"/>
          </a:xfrm>
          <a:prstGeom prst="rect">
            <a:avLst/>
          </a:prstGeom>
        </p:spPr>
      </p:pic>
      <p:sp>
        <p:nvSpPr>
          <p:cNvPr id="9" name="Bùi Liễu  0968142780"/>
          <p:cNvSpPr/>
          <p:nvPr/>
        </p:nvSpPr>
        <p:spPr>
          <a:xfrm>
            <a:off x="4495800" y="2461653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hi      :  xin chào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55307" y="2581228"/>
            <a:ext cx="592209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8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5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53661" y="2985970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tên 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4225280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600" b="1">
                <a:solidFill>
                  <a:srgbClr val="000000"/>
                </a:solidFill>
                <a:cs typeface="Times New Roman"/>
              </a:rPr>
              <a:t>1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.</a:t>
            </a:r>
            <a:r>
              <a:rPr sz="3600" b="1" spc="-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Chào khi </a:t>
            </a:r>
            <a:r>
              <a:rPr sz="3600" b="1" spc="16">
                <a:solidFill>
                  <a:srgbClr val="000000"/>
                </a:solidFill>
                <a:cs typeface="Times New Roman"/>
              </a:rPr>
              <a:t>g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ặp nhau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.</a:t>
            </a:r>
            <a:endParaRPr sz="36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81200" y="5278186"/>
            <a:ext cx="990600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3600" b="1">
                <a:solidFill>
                  <a:srgbClr val="000000"/>
                </a:solidFill>
                <a:cs typeface="Times New Roman"/>
              </a:rPr>
              <a:t>I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'm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Mai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 Mai.)</a:t>
            </a:r>
            <a:endParaRPr lang="vi-VN" sz="3600" i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26"/>
              </a:spcBef>
              <a:spcAft>
                <a:spcPts val="0"/>
              </a:spcAft>
            </a:pPr>
            <a:r>
              <a:rPr sz="3600" b="1" dirty="0">
                <a:cs typeface="Times New Roman"/>
              </a:rPr>
              <a:t>Hi</a:t>
            </a:r>
            <a:r>
              <a:rPr sz="3600" b="1">
                <a:cs typeface="Times New Roman"/>
              </a:rPr>
              <a:t>,</a:t>
            </a:r>
            <a:r>
              <a:rPr sz="3600" b="1" spc="-10">
                <a:cs typeface="Times New Roman"/>
              </a:rPr>
              <a:t> </a:t>
            </a:r>
            <a:r>
              <a:rPr sz="3600" b="1">
                <a:cs typeface="Times New Roman"/>
              </a:rPr>
              <a:t>I</a:t>
            </a:r>
            <a:r>
              <a:rPr lang="vi-VN" sz="3600" b="1">
                <a:cs typeface="Times New Roman"/>
              </a:rPr>
              <a:t>'m</a:t>
            </a:r>
            <a:r>
              <a:rPr sz="3600" b="1" spc="-14">
                <a:cs typeface="Times New Roman"/>
              </a:rPr>
              <a:t> </a:t>
            </a:r>
            <a:r>
              <a:rPr sz="3600" b="1" dirty="0">
                <a:cs typeface="Times New Roman"/>
              </a:rPr>
              <a:t>Mai</a:t>
            </a:r>
            <a:r>
              <a:rPr sz="3600" b="1">
                <a:cs typeface="Times New Roman"/>
              </a:rPr>
              <a:t>. </a:t>
            </a:r>
            <a:r>
              <a:rPr lang="vi-VN" sz="3600" b="1">
                <a:cs typeface="Times New Roman"/>
              </a:rPr>
              <a:t>    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Xin</a:t>
            </a:r>
            <a:r>
              <a:rPr sz="3600" i="1" spc="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chào,</a:t>
            </a:r>
            <a:r>
              <a:rPr sz="3600" i="1" spc="-15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mình 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Mai.)</a:t>
            </a:r>
          </a:p>
        </p:txBody>
      </p:sp>
      <p:sp>
        <p:nvSpPr>
          <p:cNvPr id="13" name="Bùi Liễu"/>
          <p:cNvSpPr/>
          <p:nvPr/>
        </p:nvSpPr>
        <p:spPr>
          <a:xfrm>
            <a:off x="8686800" y="3930660"/>
            <a:ext cx="23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(I am = I’m)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5136749" y="2226218"/>
            <a:ext cx="2057400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Hello/Hi</a:t>
            </a:r>
          </a:p>
        </p:txBody>
      </p:sp>
      <p:sp>
        <p:nvSpPr>
          <p:cNvPr id="14" name="Bùi Liễu"/>
          <p:cNvSpPr/>
          <p:nvPr/>
        </p:nvSpPr>
        <p:spPr>
          <a:xfrm>
            <a:off x="4841183" y="3763398"/>
            <a:ext cx="2645368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I’m + name</a:t>
            </a:r>
          </a:p>
        </p:txBody>
      </p:sp>
      <p:sp>
        <p:nvSpPr>
          <p:cNvPr id="6" name="Bùi Liễu"/>
          <p:cNvSpPr/>
          <p:nvPr/>
        </p:nvSpPr>
        <p:spPr>
          <a:xfrm>
            <a:off x="4267200" y="353604"/>
            <a:ext cx="4800600" cy="1094195"/>
          </a:xfrm>
          <a:prstGeom prst="ribbon2">
            <a:avLst>
              <a:gd name="adj1" fmla="val 16667"/>
              <a:gd name="adj2" fmla="val 70553"/>
            </a:avLst>
          </a:prstGeom>
          <a:noFill/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31391"/>
          <a:stretch/>
        </p:blipFill>
        <p:spPr>
          <a:xfrm>
            <a:off x="6514220" y="2974298"/>
            <a:ext cx="1898630" cy="2250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r="28802" b="3146"/>
          <a:stretch/>
        </p:blipFill>
        <p:spPr>
          <a:xfrm>
            <a:off x="1066800" y="2971800"/>
            <a:ext cx="1776138" cy="2180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r="27317"/>
          <a:stretch/>
        </p:blipFill>
        <p:spPr>
          <a:xfrm>
            <a:off x="8991600" y="2971800"/>
            <a:ext cx="1902488" cy="2250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097"/>
          <a:stretch/>
        </p:blipFill>
        <p:spPr>
          <a:xfrm>
            <a:off x="3657600" y="2971800"/>
            <a:ext cx="1898630" cy="22508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8697" y="1634204"/>
            <a:ext cx="4534446" cy="707886"/>
          </a:xfrm>
          <a:prstGeom prst="rect">
            <a:avLst/>
          </a:prstGeom>
          <a:solidFill>
            <a:schemeClr val="accent6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/ Hi. I’m ____.</a:t>
            </a:r>
            <a:endParaRPr lang="vi-VN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1634204"/>
            <a:ext cx="5787675" cy="707886"/>
          </a:xfrm>
          <a:prstGeom prst="rect">
            <a:avLst/>
          </a:prstGeom>
          <a:solidFill>
            <a:schemeClr val="accent6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Hello, / Hi, ____. I'm ____.</a:t>
            </a:r>
            <a:endParaRPr lang="vi-VN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5331" r="5490" b="3142"/>
          <a:stretch/>
        </p:blipFill>
        <p:spPr>
          <a:xfrm>
            <a:off x="1371600" y="1143000"/>
            <a:ext cx="9726561" cy="533669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76600" y="2652018"/>
            <a:ext cx="3352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</a:rPr>
              <a:t>Hello./Hi. I’m _____. 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839" y="2443237"/>
            <a:ext cx="3352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Hello. I’m ______. 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7444400" y="5109829"/>
            <a:ext cx="1795678" cy="457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Hello = Hi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5320480" y="2837445"/>
            <a:ext cx="914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Lucy</a:t>
            </a:r>
            <a:endParaRPr lang="vi-VN" sz="2800" b="1">
              <a:solidFill>
                <a:srgbClr val="C00000"/>
              </a:solidFill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8342239" y="2608845"/>
            <a:ext cx="11430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Minh</a:t>
            </a:r>
            <a:endParaRPr lang="vi-VN" sz="2800" b="1">
              <a:solidFill>
                <a:srgbClr val="C0000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7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800600" y="4591499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Hello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4662091"/>
            <a:ext cx="624097" cy="550878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800600" y="5492555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Bye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601558"/>
            <a:ext cx="606925" cy="531487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r="27317"/>
          <a:stretch/>
        </p:blipFill>
        <p:spPr>
          <a:xfrm>
            <a:off x="6781800" y="2425751"/>
            <a:ext cx="1902488" cy="2026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097"/>
          <a:stretch/>
        </p:blipFill>
        <p:spPr>
          <a:xfrm flipH="1">
            <a:off x="3707932" y="2350865"/>
            <a:ext cx="1898630" cy="202633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12199"/>
              <a:gd name="adj2" fmla="val 713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. I’m Mai.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7200" y="1209712"/>
            <a:ext cx="2869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Hi. I’m Lucy.</a:t>
            </a:r>
            <a:endParaRPr lang="vi-VN" sz="36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9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793512" y="5506529"/>
            <a:ext cx="297172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Minh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15" y="5529718"/>
            <a:ext cx="765225" cy="675449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793512" y="4596068"/>
            <a:ext cx="297172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63" y="4635069"/>
            <a:ext cx="760408" cy="665893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12199"/>
              <a:gd name="adj2" fmla="val 713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Mai.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0" y="1139256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____ 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31391"/>
          <a:stretch/>
        </p:blipFill>
        <p:spPr>
          <a:xfrm flipH="1">
            <a:off x="6606372" y="2476161"/>
            <a:ext cx="1735596" cy="202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097"/>
          <a:stretch/>
        </p:blipFill>
        <p:spPr>
          <a:xfrm flipH="1">
            <a:off x="4023252" y="2255754"/>
            <a:ext cx="1767948" cy="22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16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793512" y="5506529"/>
            <a:ext cx="2840665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75" y="5562600"/>
            <a:ext cx="765225" cy="675449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793512" y="4596068"/>
            <a:ext cx="2840665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Lucy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9" y="4633297"/>
            <a:ext cx="760408" cy="665893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12199"/>
              <a:gd name="adj2" fmla="val 713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____.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0" y="1139256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Minh 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31391"/>
          <a:stretch/>
        </p:blipFill>
        <p:spPr>
          <a:xfrm flipH="1">
            <a:off x="6606372" y="2476161"/>
            <a:ext cx="1735596" cy="202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097"/>
          <a:stretch/>
        </p:blipFill>
        <p:spPr>
          <a:xfrm flipH="1">
            <a:off x="4023252" y="2255754"/>
            <a:ext cx="1767948" cy="22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793512" y="5506529"/>
            <a:ext cx="2840665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I’m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75" y="5562600"/>
            <a:ext cx="765225" cy="675449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793512" y="4596068"/>
            <a:ext cx="2840665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9" y="4633297"/>
            <a:ext cx="760408" cy="665893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12199"/>
              <a:gd name="adj2" fmla="val 713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____ Ben.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0" y="1139256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Minh 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17024"/>
            <a:ext cx="2545973" cy="2300103"/>
          </a:xfrm>
          <a:prstGeom prst="rect">
            <a:avLst/>
          </a:prstGeom>
        </p:spPr>
      </p:pic>
      <p:pic>
        <p:nvPicPr>
          <p:cNvPr id="13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8092" y="1964528"/>
            <a:ext cx="1477154" cy="25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800600" y="4591499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Lucy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4662091"/>
            <a:ext cx="624097" cy="550878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800600" y="5492555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Linh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601558"/>
            <a:ext cx="606925" cy="531487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12199"/>
              <a:gd name="adj2" fmla="val 713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____.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7200" y="1209712"/>
            <a:ext cx="2869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Hi. I’m Lucy.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14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2800" y="1839413"/>
            <a:ext cx="2803120" cy="2822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6810599" y="2209800"/>
            <a:ext cx="1165961" cy="19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7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hello"/>
          <p:cNvSpPr/>
          <p:nvPr/>
        </p:nvSpPr>
        <p:spPr>
          <a:xfrm>
            <a:off x="4800600" y="4591499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Mary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4662091"/>
            <a:ext cx="624097" cy="550878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4800600" y="5492555"/>
            <a:ext cx="2757698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601558"/>
            <a:ext cx="606925" cy="531487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5470"/>
            <a:ext cx="1367143" cy="10457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118727" y="658748"/>
            <a:ext cx="4572000" cy="1607349"/>
          </a:xfrm>
          <a:prstGeom prst="cloudCallout">
            <a:avLst>
              <a:gd name="adj1" fmla="val 22432"/>
              <a:gd name="adj2" fmla="val 7005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351367" y="704258"/>
            <a:ext cx="4191000" cy="1657240"/>
          </a:xfrm>
          <a:prstGeom prst="cloudCallout">
            <a:avLst>
              <a:gd name="adj1" fmla="val -28190"/>
              <a:gd name="adj2" fmla="val 6442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>
              <a:solidFill>
                <a:srgbClr val="CF94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71809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____.</a:t>
            </a:r>
            <a:endParaRPr lang="vi-VN" sz="3600" b="1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2400" y="1205956"/>
            <a:ext cx="3535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Hello. I’m Lucy.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1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4160" y="1797377"/>
            <a:ext cx="3322303" cy="29697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6750769" y="2266097"/>
            <a:ext cx="1333953" cy="20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vi-VN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8" y="3838686"/>
            <a:ext cx="2943922" cy="245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97658"/>
            <a:ext cx="3030512" cy="2451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97658"/>
            <a:ext cx="2971800" cy="2451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2" y="3823818"/>
            <a:ext cx="3033860" cy="24512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00886" y="297180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64513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0851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777902" y="201245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784967" y="460616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87280" y="297923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vi-VN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91" y="1908562"/>
            <a:ext cx="4420351" cy="3575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08" y="1913878"/>
            <a:ext cx="4380727" cy="3575457"/>
          </a:xfrm>
          <a:prstGeom prst="rect">
            <a:avLst/>
          </a:prstGeom>
        </p:spPr>
      </p:pic>
      <p:sp>
        <p:nvSpPr>
          <p:cNvPr id="13" name="square 1"/>
          <p:cNvSpPr/>
          <p:nvPr/>
        </p:nvSpPr>
        <p:spPr>
          <a:xfrm>
            <a:off x="5203261" y="49068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5638800" y="57912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40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7" end="15533.5283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4" y="5877410"/>
            <a:ext cx="700494" cy="589053"/>
          </a:xfrm>
          <a:prstGeom prst="rect">
            <a:avLst/>
          </a:prstGeom>
        </p:spPr>
      </p:pic>
      <p:sp>
        <p:nvSpPr>
          <p:cNvPr id="42" name="square 2"/>
          <p:cNvSpPr/>
          <p:nvPr/>
        </p:nvSpPr>
        <p:spPr>
          <a:xfrm>
            <a:off x="10204814" y="4939273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0204814" y="4838170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5334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vi-VN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en-US" sz="36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5648822" y="579861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41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90" end="2290.5283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81" y="5892697"/>
            <a:ext cx="699797" cy="588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92" y="1915103"/>
            <a:ext cx="4393997" cy="3575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08" y="1882237"/>
            <a:ext cx="4393997" cy="3580661"/>
          </a:xfrm>
          <a:prstGeom prst="rect">
            <a:avLst/>
          </a:prstGeom>
        </p:spPr>
      </p:pic>
      <p:sp>
        <p:nvSpPr>
          <p:cNvPr id="21" name="Bùi Liễu square 2"/>
          <p:cNvSpPr/>
          <p:nvPr/>
        </p:nvSpPr>
        <p:spPr>
          <a:xfrm>
            <a:off x="10221383" y="4885772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square 1"/>
          <p:cNvSpPr/>
          <p:nvPr/>
        </p:nvSpPr>
        <p:spPr>
          <a:xfrm>
            <a:off x="5251524" y="489512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149559" y="4780046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82647" y="3295077"/>
            <a:ext cx="3025010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1.  </a:t>
            </a:r>
            <a:r>
              <a:rPr lang="en-US" sz="3500">
                <a:latin typeface="+mn-lt"/>
              </a:rPr>
              <a:t>____. I’m Ben. </a:t>
            </a:r>
            <a:endParaRPr lang="en-US" sz="3500" dirty="0">
              <a:latin typeface="+mn-lt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79755" y="3353987"/>
            <a:ext cx="3025010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2.  </a:t>
            </a:r>
            <a:r>
              <a:rPr lang="en-US" sz="3200">
                <a:latin typeface="+mn-lt"/>
              </a:rPr>
              <a:t>____. I’m Lucy. </a:t>
            </a:r>
            <a:endParaRPr lang="en-US" sz="3200" dirty="0">
              <a:latin typeface="+mn-lt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585007" y="5985588"/>
            <a:ext cx="433210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3. </a:t>
            </a:r>
            <a:r>
              <a:rPr lang="en-US" sz="3200">
                <a:latin typeface="+mn-lt"/>
              </a:rPr>
              <a:t>Hi, Ben. ____Mai. </a:t>
            </a:r>
            <a:endParaRPr lang="en-US" sz="3200" dirty="0">
              <a:latin typeface="+mn-lt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858000" y="5979904"/>
            <a:ext cx="4629102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4. </a:t>
            </a:r>
            <a:r>
              <a:rPr lang="en-US" sz="3200">
                <a:latin typeface="+mn-lt"/>
              </a:rPr>
              <a:t>_____, Lucy. ____ Minh. </a:t>
            </a:r>
            <a:endParaRPr lang="en-US" sz="3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67" y="914400"/>
            <a:ext cx="3740811" cy="2359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41" y="905235"/>
            <a:ext cx="3740811" cy="2359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72" y="3607815"/>
            <a:ext cx="3740811" cy="2359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14" y="3607815"/>
            <a:ext cx="3740811" cy="2359986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768" y="3080522"/>
            <a:ext cx="1787490" cy="904485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 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6765371" y="3079252"/>
            <a:ext cx="2244138" cy="97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7181726" y="5863657"/>
            <a:ext cx="1316216" cy="81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541118" y="5740207"/>
            <a:ext cx="1372115" cy="97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9377305" y="5913669"/>
            <a:ext cx="980109" cy="62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 </a:t>
            </a: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38574" y="59611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53000" y="1371600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</a:p>
        </p:txBody>
      </p:sp>
      <p:sp>
        <p:nvSpPr>
          <p:cNvPr id="3" name="Bùi Liễu"/>
          <p:cNvSpPr/>
          <p:nvPr/>
        </p:nvSpPr>
        <p:spPr>
          <a:xfrm>
            <a:off x="4972512" y="1919193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</a:p>
        </p:txBody>
      </p:sp>
      <p:sp>
        <p:nvSpPr>
          <p:cNvPr id="4" name="Bùi Liễu"/>
          <p:cNvSpPr/>
          <p:nvPr/>
        </p:nvSpPr>
        <p:spPr>
          <a:xfrm>
            <a:off x="4972512" y="2460115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</a:p>
        </p:txBody>
      </p:sp>
      <p:sp>
        <p:nvSpPr>
          <p:cNvPr id="5" name="Bùi Liễu"/>
          <p:cNvSpPr/>
          <p:nvPr/>
        </p:nvSpPr>
        <p:spPr>
          <a:xfrm>
            <a:off x="4965199" y="3055721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62855" y="3949535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1" name="Bùi Liễu"/>
          <p:cNvSpPr/>
          <p:nvPr/>
        </p:nvSpPr>
        <p:spPr>
          <a:xfrm>
            <a:off x="4962855" y="4442569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43192" y="5037153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4986916" y="5631736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58738" y="1378271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47149" y="2450306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</a:p>
        </p:txBody>
      </p:sp>
      <p:sp>
        <p:nvSpPr>
          <p:cNvPr id="18" name="Bùi Liễu"/>
          <p:cNvSpPr/>
          <p:nvPr/>
        </p:nvSpPr>
        <p:spPr>
          <a:xfrm>
            <a:off x="5950986" y="3939726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499499" y="5053365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880"/>
                    <p14:bmk name="Bookmark 2" time="17860"/>
                    <p14:bmk name="Bookmark 3" time="19900"/>
                    <p14:bmk name="Bookmark 4" time="24000"/>
                    <p14:bmk name="Bookmark 5" time="26120"/>
                    <p14:bmk name="Bookmark 6" time="28468.8959"/>
                    <p14:bmk name="Bookmark 7" time="32865.3125"/>
                    <p14:bmk name="Bookmark 8" time="35290"/>
                    <p14:bmk name="Bookmark 9" time="37250"/>
                    <p14:bmk name="Bookmark 10" time="41410"/>
                    <p14:bmk name="Bookmark 11" time="43690"/>
                    <p14:bmk name="Bookmark 12" time="4584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41" y="665624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65922" y="1072418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80348" y="184790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</a:p>
        </p:txBody>
      </p:sp>
      <p:sp>
        <p:nvSpPr>
          <p:cNvPr id="3" name="Bùi Liễu"/>
          <p:cNvSpPr/>
          <p:nvPr/>
        </p:nvSpPr>
        <p:spPr>
          <a:xfrm>
            <a:off x="4999860" y="2395499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</a:p>
        </p:txBody>
      </p:sp>
      <p:sp>
        <p:nvSpPr>
          <p:cNvPr id="4" name="Bùi Liễu"/>
          <p:cNvSpPr/>
          <p:nvPr/>
        </p:nvSpPr>
        <p:spPr>
          <a:xfrm>
            <a:off x="4999860" y="2936421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</a:p>
        </p:txBody>
      </p:sp>
      <p:sp>
        <p:nvSpPr>
          <p:cNvPr id="5" name="Bùi Liễu"/>
          <p:cNvSpPr/>
          <p:nvPr/>
        </p:nvSpPr>
        <p:spPr>
          <a:xfrm>
            <a:off x="4992547" y="3532027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84801" y="4218429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1" name="Bùi Liễu"/>
          <p:cNvSpPr/>
          <p:nvPr/>
        </p:nvSpPr>
        <p:spPr>
          <a:xfrm>
            <a:off x="4984801" y="4711463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65138" y="5306047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5008862" y="5900630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86086" y="1854577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74497" y="2926612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</a:p>
        </p:txBody>
      </p:sp>
      <p:sp>
        <p:nvSpPr>
          <p:cNvPr id="18" name="Bùi Liễu"/>
          <p:cNvSpPr/>
          <p:nvPr/>
        </p:nvSpPr>
        <p:spPr>
          <a:xfrm>
            <a:off x="5972932" y="420862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521445" y="5322259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10" name="song 1.1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34.8125"/>
                    <p14:bmk name="Bookmark 2" time="6258.5209"/>
                    <p14:bmk name="Bookmark 3" time="8156.5834"/>
                    <p14:bmk name="Bookmark 4" time="12498.7292"/>
                    <p14:bmk name="Bookmark 5" time="14610.6042"/>
                    <p14:bmk name="Bookmark 6" time="16874.125"/>
                    <p14:bmk name="Bookmark 7" time="21504.6459"/>
                    <p14:bmk name="Bookmark 8" time="23685.9719"/>
                    <p14:bmk name="Bookmark 9" time="25673.7219"/>
                    <p14:bmk name="Bookmark 10" time="29777.4302"/>
                    <p14:bmk name="Bookmark 11" time="32146.0135"/>
                    <p14:bmk name="Bookmark 12" time="34207.992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3" y="428282"/>
            <a:ext cx="948667" cy="9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55307" y="2581228"/>
            <a:ext cx="592209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8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199" y="3283759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0" y="1267243"/>
            <a:ext cx="3270268" cy="3270604"/>
          </a:xfrm>
          <a:prstGeom prst="rect">
            <a:avLst/>
          </a:prstGeom>
        </p:spPr>
      </p:pic>
      <p:pic>
        <p:nvPicPr>
          <p:cNvPr id="5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674" y="1267243"/>
            <a:ext cx="1851422" cy="315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74" y="1101598"/>
            <a:ext cx="3835639" cy="3858087"/>
          </a:xfrm>
          <a:prstGeom prst="rect">
            <a:avLst/>
          </a:prstGeom>
        </p:spPr>
      </p:pic>
      <p:pic>
        <p:nvPicPr>
          <p:cNvPr id="7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1101598"/>
            <a:ext cx="3543752" cy="3747260"/>
          </a:xfrm>
          <a:prstGeom prst="rect">
            <a:avLst/>
          </a:prstGeom>
        </p:spPr>
      </p:pic>
      <p:sp>
        <p:nvSpPr>
          <p:cNvPr id="8" name="Bùi Liễu  0968142780"/>
          <p:cNvSpPr txBox="1"/>
          <p:nvPr/>
        </p:nvSpPr>
        <p:spPr>
          <a:xfrm>
            <a:off x="1600200" y="381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/>
          <p:cNvSpPr/>
          <p:nvPr/>
        </p:nvSpPr>
        <p:spPr>
          <a:xfrm>
            <a:off x="1509614" y="4698075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878924" y="468519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28260" y="4683131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315617" y="4672282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3" y="6119739"/>
            <a:ext cx="457200" cy="384464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5" end="112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19739"/>
            <a:ext cx="457200" cy="38446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 end="240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91" y="6147954"/>
            <a:ext cx="457200" cy="38446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147954"/>
            <a:ext cx="457200" cy="384464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638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i"/>
          <p:cNvSpPr/>
          <p:nvPr/>
        </p:nvSpPr>
        <p:spPr>
          <a:xfrm>
            <a:off x="4267200" y="1219200"/>
            <a:ext cx="1206858" cy="485454"/>
          </a:xfrm>
          <a:prstGeom prst="wedgeRoundRectCallout">
            <a:avLst>
              <a:gd name="adj1" fmla="val -42075"/>
              <a:gd name="adj2" fmla="val 137608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Bùi Liễu hello"/>
          <p:cNvSpPr/>
          <p:nvPr/>
        </p:nvSpPr>
        <p:spPr>
          <a:xfrm>
            <a:off x="1219200" y="1212812"/>
            <a:ext cx="1350125" cy="485454"/>
          </a:xfrm>
          <a:prstGeom prst="wedgeRoundRectCallout">
            <a:avLst>
              <a:gd name="adj1" fmla="val 12407"/>
              <a:gd name="adj2" fmla="val 169760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341846" y="2158218"/>
            <a:ext cx="1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/heˈ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ləʊ/</a:t>
            </a:r>
          </a:p>
        </p:txBody>
      </p:sp>
      <p:sp>
        <p:nvSpPr>
          <p:cNvPr id="9" name="Bùi Liễu"/>
          <p:cNvSpPr/>
          <p:nvPr/>
        </p:nvSpPr>
        <p:spPr>
          <a:xfrm>
            <a:off x="9144568" y="2158217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31" y="6048394"/>
            <a:ext cx="472537" cy="397361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00" y="6038502"/>
            <a:ext cx="472537" cy="397361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7391969" y="1343428"/>
            <a:ext cx="175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0" y="2048858"/>
            <a:ext cx="1146903" cy="183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" y="1969186"/>
            <a:ext cx="1653988" cy="1855307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7337661" y="2804549"/>
            <a:ext cx="171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xin chào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69133" y="4195427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6549178" y="5553455"/>
            <a:ext cx="119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cs typeface="Arial" panose="020B0604020202020204" pitchFamily="34" charset="0"/>
              </a:rPr>
              <a:t>tôi, tớ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8" name="Bùi Liễu  0968142780"/>
          <p:cNvSpPr/>
          <p:nvPr/>
        </p:nvSpPr>
        <p:spPr>
          <a:xfrm>
            <a:off x="6660884" y="4874441"/>
            <a:ext cx="91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/>
              <a:t>/aɪ</a:t>
            </a:r>
            <a:r>
              <a:rPr lang="en-US" sz="3600">
                <a:cs typeface="Arial" panose="020B0604020202020204" pitchFamily="34" charset="0"/>
              </a:rPr>
              <a:t>/</a:t>
            </a:r>
          </a:p>
        </p:txBody>
      </p:sp>
      <p:pic>
        <p:nvPicPr>
          <p:cNvPr id="19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464" r="-1393" b="1464"/>
          <a:stretch/>
        </p:blipFill>
        <p:spPr>
          <a:xfrm flipH="1">
            <a:off x="3536915" y="3389324"/>
            <a:ext cx="3582020" cy="3229294"/>
          </a:xfrm>
          <a:prstGeom prst="rect">
            <a:avLst/>
          </a:prstGeom>
        </p:spPr>
      </p:pic>
      <p:pic>
        <p:nvPicPr>
          <p:cNvPr id="20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6" y="6101338"/>
            <a:ext cx="381000" cy="320386"/>
          </a:xfrm>
          <a:prstGeom prst="rect">
            <a:avLst/>
          </a:prstGeom>
        </p:spPr>
      </p:pic>
      <p:sp>
        <p:nvSpPr>
          <p:cNvPr id="21" name="Bùi Liễu"/>
          <p:cNvSpPr/>
          <p:nvPr/>
        </p:nvSpPr>
        <p:spPr>
          <a:xfrm>
            <a:off x="9113182" y="1335324"/>
            <a:ext cx="169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hi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1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6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53661" y="2985970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tên 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4225280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600" b="1">
                <a:solidFill>
                  <a:srgbClr val="000000"/>
                </a:solidFill>
                <a:cs typeface="Times New Roman"/>
              </a:rPr>
              <a:t>1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.</a:t>
            </a:r>
            <a:r>
              <a:rPr sz="3600" b="1" spc="-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Chào khi </a:t>
            </a:r>
            <a:r>
              <a:rPr sz="3600" b="1" spc="16">
                <a:solidFill>
                  <a:srgbClr val="000000"/>
                </a:solidFill>
                <a:cs typeface="Times New Roman"/>
              </a:rPr>
              <a:t>g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ặp nhau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.</a:t>
            </a:r>
            <a:endParaRPr sz="36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81200" y="5278186"/>
            <a:ext cx="990600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3600" b="1">
                <a:solidFill>
                  <a:srgbClr val="000000"/>
                </a:solidFill>
                <a:cs typeface="Times New Roman"/>
              </a:rPr>
              <a:t>I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'm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Mai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 Mai.)</a:t>
            </a:r>
            <a:endParaRPr lang="vi-VN" sz="3600" i="1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26"/>
              </a:spcBef>
              <a:spcAft>
                <a:spcPts val="0"/>
              </a:spcAft>
            </a:pPr>
            <a:r>
              <a:rPr sz="3600" b="1" dirty="0">
                <a:cs typeface="Times New Roman"/>
              </a:rPr>
              <a:t>Hi</a:t>
            </a:r>
            <a:r>
              <a:rPr sz="3600" b="1">
                <a:cs typeface="Times New Roman"/>
              </a:rPr>
              <a:t>,</a:t>
            </a:r>
            <a:r>
              <a:rPr sz="3600" b="1" spc="-10">
                <a:cs typeface="Times New Roman"/>
              </a:rPr>
              <a:t> </a:t>
            </a:r>
            <a:r>
              <a:rPr sz="3600" b="1">
                <a:cs typeface="Times New Roman"/>
              </a:rPr>
              <a:t>I</a:t>
            </a:r>
            <a:r>
              <a:rPr lang="vi-VN" sz="3600" b="1">
                <a:cs typeface="Times New Roman"/>
              </a:rPr>
              <a:t>'m</a:t>
            </a:r>
            <a:r>
              <a:rPr sz="3600" b="1" spc="-14">
                <a:cs typeface="Times New Roman"/>
              </a:rPr>
              <a:t> </a:t>
            </a:r>
            <a:r>
              <a:rPr sz="3600" b="1" dirty="0">
                <a:cs typeface="Times New Roman"/>
              </a:rPr>
              <a:t>Mai</a:t>
            </a:r>
            <a:r>
              <a:rPr sz="3600" b="1">
                <a:cs typeface="Times New Roman"/>
              </a:rPr>
              <a:t>. </a:t>
            </a:r>
            <a:r>
              <a:rPr lang="vi-VN" sz="3600" b="1">
                <a:cs typeface="Times New Roman"/>
              </a:rPr>
              <a:t>    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Xin</a:t>
            </a:r>
            <a:r>
              <a:rPr sz="3600" i="1" spc="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chào,</a:t>
            </a:r>
            <a:r>
              <a:rPr sz="3600" i="1" spc="-15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mình 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Mai.)</a:t>
            </a:r>
          </a:p>
        </p:txBody>
      </p:sp>
      <p:sp>
        <p:nvSpPr>
          <p:cNvPr id="13" name="Bùi Liễu"/>
          <p:cNvSpPr/>
          <p:nvPr/>
        </p:nvSpPr>
        <p:spPr>
          <a:xfrm>
            <a:off x="8686800" y="3930660"/>
            <a:ext cx="23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(I am = I’m)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5136749" y="2226218"/>
            <a:ext cx="2057400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Hello/Hi</a:t>
            </a:r>
          </a:p>
        </p:txBody>
      </p:sp>
      <p:sp>
        <p:nvSpPr>
          <p:cNvPr id="14" name="Bùi Liễu"/>
          <p:cNvSpPr/>
          <p:nvPr/>
        </p:nvSpPr>
        <p:spPr>
          <a:xfrm>
            <a:off x="4841183" y="3763398"/>
            <a:ext cx="2645368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I’m + name</a:t>
            </a: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3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C so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19;p38"/>
          <p:cNvSpPr txBox="1">
            <a:spLocks/>
          </p:cNvSpPr>
          <p:nvPr/>
        </p:nvSpPr>
        <p:spPr>
          <a:xfrm>
            <a:off x="1447800" y="365503"/>
            <a:ext cx="2590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5334000" cy="3695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71964"/>
            <a:ext cx="1295400" cy="2205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2" y="3649920"/>
            <a:ext cx="1986197" cy="2227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3176" y="2058371"/>
            <a:ext cx="1986197" cy="37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Hello. I’m Ben</a:t>
            </a:r>
            <a:endParaRPr lang="vi-VN" sz="2200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4934" y="2248001"/>
            <a:ext cx="2229565" cy="37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>
                <a:solidFill>
                  <a:schemeClr val="tx1"/>
                </a:solidFill>
              </a:rPr>
              <a:t>Hi, Ben. I’m Mai.</a:t>
            </a:r>
            <a:endParaRPr lang="vi-VN" sz="2200" b="1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58" y="1981200"/>
            <a:ext cx="5126930" cy="3695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76" y="3636370"/>
            <a:ext cx="1312475" cy="2163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99" y="3671964"/>
            <a:ext cx="1485571" cy="21783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4735" y="2132299"/>
            <a:ext cx="1791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Calibri body"/>
                <a:cs typeface="Calibri" panose="020F0502020204030204" pitchFamily="34" charset="0"/>
              </a:rPr>
              <a:t>Hello, Minh. </a:t>
            </a:r>
          </a:p>
          <a:p>
            <a:r>
              <a:rPr lang="vi-VN" sz="2000" b="1">
                <a:latin typeface="Calibri body"/>
                <a:cs typeface="Calibri" panose="020F0502020204030204" pitchFamily="34" charset="0"/>
              </a:rPr>
              <a:t>I’m Lucy.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39139" y="2110528"/>
            <a:ext cx="1784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Calibri body"/>
                <a:cs typeface="Calibri" panose="020F0502020204030204" pitchFamily="34" charset="0"/>
              </a:rPr>
              <a:t>Hi. I’m Minh.</a:t>
            </a: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76945"/>
            <a:ext cx="9296400" cy="53238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69" y="2620927"/>
            <a:ext cx="2819400" cy="41308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66" y="2282605"/>
            <a:ext cx="4038600" cy="44382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2369" y="1067832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Hello. I’m Ben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1369" y="1321846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Hi, Ben. I’m Mai.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lo, I'm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, Ben. I'm 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13" y="873888"/>
            <a:ext cx="10038806" cy="5231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7" y="2654830"/>
            <a:ext cx="2444019" cy="38558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20" y="2566279"/>
            <a:ext cx="3061703" cy="38518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4740" y="953940"/>
            <a:ext cx="29150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Hello, Minh. </a:t>
            </a:r>
          </a:p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I’m Lucy.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2200" y="1076486"/>
            <a:ext cx="2942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Hi. I’m Minh.</a:t>
            </a: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. I'm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lo, Minh. I'm Luc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733800" y="2667000"/>
            <a:ext cx="7162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8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0" y="1267243"/>
            <a:ext cx="3270268" cy="3270604"/>
          </a:xfrm>
          <a:prstGeom prst="rect">
            <a:avLst/>
          </a:prstGeom>
        </p:spPr>
      </p:pic>
      <p:pic>
        <p:nvPicPr>
          <p:cNvPr id="5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674" y="1267243"/>
            <a:ext cx="1851422" cy="315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74" y="1101598"/>
            <a:ext cx="3835639" cy="3858087"/>
          </a:xfrm>
          <a:prstGeom prst="rect">
            <a:avLst/>
          </a:prstGeom>
        </p:spPr>
      </p:pic>
      <p:pic>
        <p:nvPicPr>
          <p:cNvPr id="7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1101598"/>
            <a:ext cx="3543752" cy="3747260"/>
          </a:xfrm>
          <a:prstGeom prst="rect">
            <a:avLst/>
          </a:prstGeom>
        </p:spPr>
      </p:pic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1509614" y="4698075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878924" y="468519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28260" y="4683131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315617" y="4672282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3" y="6119739"/>
            <a:ext cx="457200" cy="384464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5" end="112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19739"/>
            <a:ext cx="457200" cy="38446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 end="240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91" y="6147954"/>
            <a:ext cx="457200" cy="38446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147954"/>
            <a:ext cx="457200" cy="384464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8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750</Words>
  <Application>Microsoft Office PowerPoint</Application>
  <PresentationFormat>Widescreen</PresentationFormat>
  <Paragraphs>230</Paragraphs>
  <Slides>34</Slides>
  <Notes>17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</vt:lpstr>
      <vt:lpstr>Berlin Sans FB Demi</vt:lpstr>
      <vt:lpstr>Calibri</vt:lpstr>
      <vt:lpstr>Calibri body</vt:lpstr>
      <vt:lpstr>Comic Sans MS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190</cp:revision>
  <dcterms:created xsi:type="dcterms:W3CDTF">2006-08-16T00:00:00Z</dcterms:created>
  <dcterms:modified xsi:type="dcterms:W3CDTF">2022-11-24T01:00:21Z</dcterms:modified>
</cp:coreProperties>
</file>