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sldIdLst>
    <p:sldId id="370" r:id="rId2"/>
    <p:sldId id="335" r:id="rId3"/>
    <p:sldId id="344" r:id="rId4"/>
    <p:sldId id="342" r:id="rId5"/>
    <p:sldId id="338" r:id="rId6"/>
    <p:sldId id="360" r:id="rId7"/>
    <p:sldId id="354" r:id="rId8"/>
    <p:sldId id="361" r:id="rId9"/>
    <p:sldId id="347" r:id="rId10"/>
    <p:sldId id="365" r:id="rId11"/>
    <p:sldId id="348" r:id="rId12"/>
    <p:sldId id="349" r:id="rId13"/>
    <p:sldId id="350" r:id="rId14"/>
    <p:sldId id="362" r:id="rId15"/>
    <p:sldId id="352" r:id="rId16"/>
    <p:sldId id="363" r:id="rId17"/>
    <p:sldId id="366" r:id="rId18"/>
    <p:sldId id="367" r:id="rId19"/>
    <p:sldId id="368" r:id="rId20"/>
    <p:sldId id="369" r:id="rId21"/>
    <p:sldId id="364" r:id="rId22"/>
    <p:sldId id="35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0119"/>
    <a:srgbClr val="FC1604"/>
    <a:srgbClr val="6699FF"/>
    <a:srgbClr val="6666FF"/>
    <a:srgbClr val="FF33CC"/>
    <a:srgbClr val="8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00088-3762-4D5E-88D9-7AEE3AF40370}" v="7" dt="2023-05-17T10:07:10.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7" autoAdjust="0"/>
    <p:restoredTop sz="88222" autoAdjust="0"/>
  </p:normalViewPr>
  <p:slideViewPr>
    <p:cSldViewPr>
      <p:cViewPr>
        <p:scale>
          <a:sx n="71" d="100"/>
          <a:sy n="71" d="100"/>
        </p:scale>
        <p:origin x="-8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03BD071-AB6A-5790-5A8A-7B382A69F7B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0419" name="Rectangle 3">
            <a:extLst>
              <a:ext uri="{FF2B5EF4-FFF2-40B4-BE49-F238E27FC236}">
                <a16:creationId xmlns:a16="http://schemas.microsoft.com/office/drawing/2014/main" id="{B9BB6ED2-2786-D880-505A-ED16EEB0CDA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9460" name="Rectangle 4">
            <a:extLst>
              <a:ext uri="{FF2B5EF4-FFF2-40B4-BE49-F238E27FC236}">
                <a16:creationId xmlns:a16="http://schemas.microsoft.com/office/drawing/2014/main" id="{E27EE0B5-76C7-5593-5A59-5D8AF6447F9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a:extLst>
              <a:ext uri="{FF2B5EF4-FFF2-40B4-BE49-F238E27FC236}">
                <a16:creationId xmlns:a16="http://schemas.microsoft.com/office/drawing/2014/main" id="{F4DF2224-D25F-C051-ADD9-9192F4548FB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0422" name="Rectangle 6">
            <a:extLst>
              <a:ext uri="{FF2B5EF4-FFF2-40B4-BE49-F238E27FC236}">
                <a16:creationId xmlns:a16="http://schemas.microsoft.com/office/drawing/2014/main" id="{B5C7DAA4-52BC-8F89-5289-9446455ED58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0423" name="Rectangle 7">
            <a:extLst>
              <a:ext uri="{FF2B5EF4-FFF2-40B4-BE49-F238E27FC236}">
                <a16:creationId xmlns:a16="http://schemas.microsoft.com/office/drawing/2014/main" id="{B58A7C5F-10C9-E6C7-E15C-022889B3B09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C13F298-BF88-4613-867C-2AB48508DD2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10F3F1F-F4E9-8BF8-AEC1-5762A0AD2757}"/>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CEFBC720-C504-F7CB-5788-8F21D6D70BD5}"/>
              </a:ext>
            </a:extLst>
          </p:cNvPr>
          <p:cNvSpPr>
            <a:spLocks noGrp="1"/>
          </p:cNvSpPr>
          <p:nvPr>
            <p:ph type="body" idx="1"/>
          </p:nvPr>
        </p:nvSpPr>
        <p:spPr>
          <a:noFill/>
        </p:spPr>
        <p:txBody>
          <a:bodyPr/>
          <a:lstStyle/>
          <a:p>
            <a:endParaRPr lang="en-US" altLang="en-US"/>
          </a:p>
        </p:txBody>
      </p:sp>
      <p:sp>
        <p:nvSpPr>
          <p:cNvPr id="77828" name="Slide Number Placeholder 3">
            <a:extLst>
              <a:ext uri="{FF2B5EF4-FFF2-40B4-BE49-F238E27FC236}">
                <a16:creationId xmlns:a16="http://schemas.microsoft.com/office/drawing/2014/main" id="{74FD0D74-A9A0-12F2-55B0-870940687519}"/>
              </a:ext>
            </a:extLst>
          </p:cNvPr>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17106B22-0D72-4076-8FC9-BB8027F4B9D7}"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E773BE1-5527-1A4F-F924-3BCCFF6482F0}"/>
              </a:ext>
            </a:extLst>
          </p:cNvPr>
          <p:cNvGrpSpPr>
            <a:grpSpLocks/>
          </p:cNvGrpSpPr>
          <p:nvPr/>
        </p:nvGrpSpPr>
        <p:grpSpPr bwMode="auto">
          <a:xfrm>
            <a:off x="0" y="0"/>
            <a:ext cx="8805863" cy="6858000"/>
            <a:chOff x="0" y="0"/>
            <a:chExt cx="5547" cy="4320"/>
          </a:xfrm>
        </p:grpSpPr>
        <p:grpSp>
          <p:nvGrpSpPr>
            <p:cNvPr id="3" name="Group 3">
              <a:extLst>
                <a:ext uri="{FF2B5EF4-FFF2-40B4-BE49-F238E27FC236}">
                  <a16:creationId xmlns:a16="http://schemas.microsoft.com/office/drawing/2014/main" id="{DE371875-691C-9A1F-1034-2BD97F3481B3}"/>
                </a:ext>
              </a:extLst>
            </p:cNvPr>
            <p:cNvGrpSpPr>
              <a:grpSpLocks/>
            </p:cNvGrpSpPr>
            <p:nvPr userDrawn="1"/>
          </p:nvGrpSpPr>
          <p:grpSpPr bwMode="auto">
            <a:xfrm rot="-215207">
              <a:off x="3690" y="234"/>
              <a:ext cx="1857" cy="3625"/>
              <a:chOff x="3010" y="778"/>
              <a:chExt cx="1857" cy="3625"/>
            </a:xfrm>
          </p:grpSpPr>
          <p:sp>
            <p:nvSpPr>
              <p:cNvPr id="37" name="Freeform 4">
                <a:extLst>
                  <a:ext uri="{FF2B5EF4-FFF2-40B4-BE49-F238E27FC236}">
                    <a16:creationId xmlns:a16="http://schemas.microsoft.com/office/drawing/2014/main" id="{350324FB-20D8-E886-E9BC-072472343184}"/>
                  </a:ext>
                </a:extLst>
              </p:cNvPr>
              <p:cNvSpPr>
                <a:spLocks/>
              </p:cNvSpPr>
              <p:nvPr userDrawn="1"/>
            </p:nvSpPr>
            <p:spPr bwMode="ltGray">
              <a:xfrm rot="12185230" flipV="1">
                <a:off x="3534" y="778"/>
                <a:ext cx="1333" cy="1485"/>
              </a:xfrm>
              <a:custGeom>
                <a:avLst/>
                <a:gdLst>
                  <a:gd name="T0" fmla="*/ 181 w 596"/>
                  <a:gd name="T1" fmla="*/ 4103 h 666"/>
                  <a:gd name="T2" fmla="*/ 65 w 596"/>
                  <a:gd name="T3" fmla="*/ 3779 h 666"/>
                  <a:gd name="T4" fmla="*/ 0 w 596"/>
                  <a:gd name="T5" fmla="*/ 3202 h 666"/>
                  <a:gd name="T6" fmla="*/ 45 w 596"/>
                  <a:gd name="T7" fmla="*/ 2462 h 666"/>
                  <a:gd name="T8" fmla="*/ 280 w 596"/>
                  <a:gd name="T9" fmla="*/ 1675 h 666"/>
                  <a:gd name="T10" fmla="*/ 769 w 596"/>
                  <a:gd name="T11" fmla="*/ 930 h 666"/>
                  <a:gd name="T12" fmla="*/ 1590 w 596"/>
                  <a:gd name="T13" fmla="*/ 343 h 666"/>
                  <a:gd name="T14" fmla="*/ 2762 w 596"/>
                  <a:gd name="T15" fmla="*/ 20 h 666"/>
                  <a:gd name="T16" fmla="*/ 4252 w 596"/>
                  <a:gd name="T17" fmla="*/ 100 h 666"/>
                  <a:gd name="T18" fmla="*/ 5417 w 596"/>
                  <a:gd name="T19" fmla="*/ 756 h 666"/>
                  <a:gd name="T20" fmla="*/ 6198 w 596"/>
                  <a:gd name="T21" fmla="*/ 1831 h 666"/>
                  <a:gd name="T22" fmla="*/ 6614 w 596"/>
                  <a:gd name="T23" fmla="*/ 3146 h 666"/>
                  <a:gd name="T24" fmla="*/ 6658 w 596"/>
                  <a:gd name="T25" fmla="*/ 4535 h 666"/>
                  <a:gd name="T26" fmla="*/ 6334 w 596"/>
                  <a:gd name="T27" fmla="*/ 5822 h 666"/>
                  <a:gd name="T28" fmla="*/ 5672 w 596"/>
                  <a:gd name="T29" fmla="*/ 6816 h 666"/>
                  <a:gd name="T30" fmla="*/ 4668 w 596"/>
                  <a:gd name="T31" fmla="*/ 7349 h 666"/>
                  <a:gd name="T32" fmla="*/ 4352 w 596"/>
                  <a:gd name="T33" fmla="*/ 7302 h 666"/>
                  <a:gd name="T34" fmla="*/ 4932 w 596"/>
                  <a:gd name="T35" fmla="*/ 6841 h 666"/>
                  <a:gd name="T36" fmla="*/ 5392 w 596"/>
                  <a:gd name="T37" fmla="*/ 6031 h 666"/>
                  <a:gd name="T38" fmla="*/ 5692 w 596"/>
                  <a:gd name="T39" fmla="*/ 5030 h 666"/>
                  <a:gd name="T40" fmla="*/ 5817 w 596"/>
                  <a:gd name="T41" fmla="*/ 3938 h 666"/>
                  <a:gd name="T42" fmla="*/ 5752 w 596"/>
                  <a:gd name="T43" fmla="*/ 2859 h 666"/>
                  <a:gd name="T44" fmla="*/ 5428 w 596"/>
                  <a:gd name="T45" fmla="*/ 1929 h 666"/>
                  <a:gd name="T46" fmla="*/ 4842 w 596"/>
                  <a:gd name="T47" fmla="*/ 1242 h 666"/>
                  <a:gd name="T48" fmla="*/ 3818 w 596"/>
                  <a:gd name="T49" fmla="*/ 829 h 666"/>
                  <a:gd name="T50" fmla="*/ 2751 w 596"/>
                  <a:gd name="T51" fmla="*/ 676 h 666"/>
                  <a:gd name="T52" fmla="*/ 1946 w 596"/>
                  <a:gd name="T53" fmla="*/ 785 h 666"/>
                  <a:gd name="T54" fmla="*/ 1355 w 596"/>
                  <a:gd name="T55" fmla="*/ 1119 h 666"/>
                  <a:gd name="T56" fmla="*/ 939 w 596"/>
                  <a:gd name="T57" fmla="*/ 1650 h 666"/>
                  <a:gd name="T58" fmla="*/ 635 w 596"/>
                  <a:gd name="T59" fmla="*/ 2281 h 666"/>
                  <a:gd name="T60" fmla="*/ 445 w 596"/>
                  <a:gd name="T61" fmla="*/ 3012 h 666"/>
                  <a:gd name="T62" fmla="*/ 315 w 596"/>
                  <a:gd name="T63" fmla="*/ 37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
                <a:extLst>
                  <a:ext uri="{FF2B5EF4-FFF2-40B4-BE49-F238E27FC236}">
                    <a16:creationId xmlns:a16="http://schemas.microsoft.com/office/drawing/2014/main" id="{DF03FB67-30FA-2044-CE2D-068CB43FAE49}"/>
                  </a:ext>
                </a:extLst>
              </p:cNvPr>
              <p:cNvSpPr>
                <a:spLocks/>
              </p:cNvSpPr>
              <p:nvPr userDrawn="1"/>
            </p:nvSpPr>
            <p:spPr bwMode="ltGray">
              <a:xfrm rot="12185230" flipV="1">
                <a:off x="4029" y="1802"/>
                <a:ext cx="571" cy="531"/>
              </a:xfrm>
              <a:custGeom>
                <a:avLst/>
                <a:gdLst>
                  <a:gd name="T0" fmla="*/ 0 w 257"/>
                  <a:gd name="T1" fmla="*/ 0 h 237"/>
                  <a:gd name="T2" fmla="*/ 0 w 257"/>
                  <a:gd name="T3" fmla="*/ 280 h 237"/>
                  <a:gd name="T4" fmla="*/ 36 w 257"/>
                  <a:gd name="T5" fmla="*/ 562 h 237"/>
                  <a:gd name="T6" fmla="*/ 64 w 257"/>
                  <a:gd name="T7" fmla="*/ 842 h 237"/>
                  <a:gd name="T8" fmla="*/ 118 w 257"/>
                  <a:gd name="T9" fmla="*/ 1105 h 237"/>
                  <a:gd name="T10" fmla="*/ 198 w 257"/>
                  <a:gd name="T11" fmla="*/ 1340 h 237"/>
                  <a:gd name="T12" fmla="*/ 295 w 257"/>
                  <a:gd name="T13" fmla="*/ 1586 h 237"/>
                  <a:gd name="T14" fmla="*/ 415 w 257"/>
                  <a:gd name="T15" fmla="*/ 1813 h 237"/>
                  <a:gd name="T16" fmla="*/ 558 w 257"/>
                  <a:gd name="T17" fmla="*/ 2003 h 237"/>
                  <a:gd name="T18" fmla="*/ 735 w 257"/>
                  <a:gd name="T19" fmla="*/ 2184 h 237"/>
                  <a:gd name="T20" fmla="*/ 942 w 257"/>
                  <a:gd name="T21" fmla="*/ 2339 h 237"/>
                  <a:gd name="T22" fmla="*/ 1164 w 257"/>
                  <a:gd name="T23" fmla="*/ 2465 h 237"/>
                  <a:gd name="T24" fmla="*/ 1437 w 257"/>
                  <a:gd name="T25" fmla="*/ 2565 h 237"/>
                  <a:gd name="T26" fmla="*/ 1733 w 257"/>
                  <a:gd name="T27" fmla="*/ 2630 h 237"/>
                  <a:gd name="T28" fmla="*/ 2064 w 257"/>
                  <a:gd name="T29" fmla="*/ 2666 h 237"/>
                  <a:gd name="T30" fmla="*/ 2413 w 257"/>
                  <a:gd name="T31" fmla="*/ 2655 h 237"/>
                  <a:gd name="T32" fmla="*/ 2819 w 257"/>
                  <a:gd name="T33" fmla="*/ 2610 h 237"/>
                  <a:gd name="T34" fmla="*/ 2457 w 257"/>
                  <a:gd name="T35" fmla="*/ 2554 h 237"/>
                  <a:gd name="T36" fmla="*/ 2137 w 257"/>
                  <a:gd name="T37" fmla="*/ 2476 h 237"/>
                  <a:gd name="T38" fmla="*/ 1866 w 257"/>
                  <a:gd name="T39" fmla="*/ 2384 h 237"/>
                  <a:gd name="T40" fmla="*/ 1624 w 257"/>
                  <a:gd name="T41" fmla="*/ 2294 h 237"/>
                  <a:gd name="T42" fmla="*/ 1402 w 257"/>
                  <a:gd name="T43" fmla="*/ 2169 h 237"/>
                  <a:gd name="T44" fmla="*/ 1229 w 257"/>
                  <a:gd name="T45" fmla="*/ 2048 h 237"/>
                  <a:gd name="T46" fmla="*/ 1066 w 257"/>
                  <a:gd name="T47" fmla="*/ 1902 h 237"/>
                  <a:gd name="T48" fmla="*/ 922 w 257"/>
                  <a:gd name="T49" fmla="*/ 1741 h 237"/>
                  <a:gd name="T50" fmla="*/ 789 w 257"/>
                  <a:gd name="T51" fmla="*/ 1586 h 237"/>
                  <a:gd name="T52" fmla="*/ 671 w 257"/>
                  <a:gd name="T53" fmla="*/ 1405 h 237"/>
                  <a:gd name="T54" fmla="*/ 573 w 257"/>
                  <a:gd name="T55" fmla="*/ 1205 h 237"/>
                  <a:gd name="T56" fmla="*/ 473 w 257"/>
                  <a:gd name="T57" fmla="*/ 988 h 237"/>
                  <a:gd name="T58" fmla="*/ 360 w 257"/>
                  <a:gd name="T59" fmla="*/ 777 h 237"/>
                  <a:gd name="T60" fmla="*/ 251 w 257"/>
                  <a:gd name="T61" fmla="*/ 527 h 237"/>
                  <a:gd name="T62" fmla="*/ 133 w 257"/>
                  <a:gd name="T63" fmla="*/ 27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
                <a:extLst>
                  <a:ext uri="{FF2B5EF4-FFF2-40B4-BE49-F238E27FC236}">
                    <a16:creationId xmlns:a16="http://schemas.microsoft.com/office/drawing/2014/main" id="{9139FEAD-1653-D65D-20EE-CAEC2B2096D2}"/>
                  </a:ext>
                </a:extLst>
              </p:cNvPr>
              <p:cNvSpPr>
                <a:spLocks/>
              </p:cNvSpPr>
              <p:nvPr userDrawn="1"/>
            </p:nvSpPr>
            <p:spPr bwMode="ltGray">
              <a:xfrm rot="12185230" flipV="1">
                <a:off x="3639" y="2167"/>
                <a:ext cx="277" cy="249"/>
              </a:xfrm>
              <a:custGeom>
                <a:avLst/>
                <a:gdLst>
                  <a:gd name="T0" fmla="*/ 858 w 124"/>
                  <a:gd name="T1" fmla="*/ 0 h 110"/>
                  <a:gd name="T2" fmla="*/ 1383 w 124"/>
                  <a:gd name="T3" fmla="*/ 1250 h 110"/>
                  <a:gd name="T4" fmla="*/ 1338 w 124"/>
                  <a:gd name="T5" fmla="*/ 1240 h 110"/>
                  <a:gd name="T6" fmla="*/ 1193 w 124"/>
                  <a:gd name="T7" fmla="*/ 1220 h 110"/>
                  <a:gd name="T8" fmla="*/ 994 w 124"/>
                  <a:gd name="T9" fmla="*/ 1173 h 110"/>
                  <a:gd name="T10" fmla="*/ 760 w 124"/>
                  <a:gd name="T11" fmla="*/ 1148 h 110"/>
                  <a:gd name="T12" fmla="*/ 505 w 124"/>
                  <a:gd name="T13" fmla="*/ 1127 h 110"/>
                  <a:gd name="T14" fmla="*/ 279 w 124"/>
                  <a:gd name="T15" fmla="*/ 1139 h 110"/>
                  <a:gd name="T16" fmla="*/ 101 w 124"/>
                  <a:gd name="T17" fmla="*/ 1184 h 110"/>
                  <a:gd name="T18" fmla="*/ 0 w 124"/>
                  <a:gd name="T19" fmla="*/ 1277 h 110"/>
                  <a:gd name="T20" fmla="*/ 45 w 124"/>
                  <a:gd name="T21" fmla="*/ 1139 h 110"/>
                  <a:gd name="T22" fmla="*/ 89 w 124"/>
                  <a:gd name="T23" fmla="*/ 1030 h 110"/>
                  <a:gd name="T24" fmla="*/ 179 w 124"/>
                  <a:gd name="T25" fmla="*/ 953 h 110"/>
                  <a:gd name="T26" fmla="*/ 279 w 124"/>
                  <a:gd name="T27" fmla="*/ 881 h 110"/>
                  <a:gd name="T28" fmla="*/ 400 w 124"/>
                  <a:gd name="T29" fmla="*/ 835 h 110"/>
                  <a:gd name="T30" fmla="*/ 525 w 124"/>
                  <a:gd name="T31" fmla="*/ 824 h 110"/>
                  <a:gd name="T32" fmla="*/ 659 w 124"/>
                  <a:gd name="T33" fmla="*/ 824 h 110"/>
                  <a:gd name="T34" fmla="*/ 804 w 124"/>
                  <a:gd name="T35" fmla="*/ 860 h 110"/>
                  <a:gd name="T36" fmla="*/ 813 w 124"/>
                  <a:gd name="T37" fmla="*/ 824 h 110"/>
                  <a:gd name="T38" fmla="*/ 777 w 124"/>
                  <a:gd name="T39" fmla="*/ 650 h 110"/>
                  <a:gd name="T40" fmla="*/ 748 w 124"/>
                  <a:gd name="T41" fmla="*/ 441 h 110"/>
                  <a:gd name="T42" fmla="*/ 724 w 124"/>
                  <a:gd name="T43" fmla="*/ 349 h 110"/>
                  <a:gd name="T44" fmla="*/ 704 w 124"/>
                  <a:gd name="T45" fmla="*/ 349 h 110"/>
                  <a:gd name="T46" fmla="*/ 679 w 124"/>
                  <a:gd name="T47" fmla="*/ 337 h 110"/>
                  <a:gd name="T48" fmla="*/ 659 w 124"/>
                  <a:gd name="T49" fmla="*/ 303 h 110"/>
                  <a:gd name="T50" fmla="*/ 634 w 124"/>
                  <a:gd name="T51" fmla="*/ 267 h 110"/>
                  <a:gd name="T52" fmla="*/ 634 w 124"/>
                  <a:gd name="T53" fmla="*/ 220 h 110"/>
                  <a:gd name="T54" fmla="*/ 659 w 124"/>
                  <a:gd name="T55" fmla="*/ 163 h 110"/>
                  <a:gd name="T56" fmla="*/ 733 w 124"/>
                  <a:gd name="T57" fmla="*/ 93 h 110"/>
                  <a:gd name="T58" fmla="*/ 85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7">
                <a:extLst>
                  <a:ext uri="{FF2B5EF4-FFF2-40B4-BE49-F238E27FC236}">
                    <a16:creationId xmlns:a16="http://schemas.microsoft.com/office/drawing/2014/main" id="{82C8DA71-F2A7-B2AC-4C8D-C4A63C34D0C8}"/>
                  </a:ext>
                </a:extLst>
              </p:cNvPr>
              <p:cNvSpPr>
                <a:spLocks/>
              </p:cNvSpPr>
              <p:nvPr userDrawn="1"/>
            </p:nvSpPr>
            <p:spPr bwMode="ltGray">
              <a:xfrm rot="12185230" flipV="1">
                <a:off x="3979" y="977"/>
                <a:ext cx="245" cy="347"/>
              </a:xfrm>
              <a:custGeom>
                <a:avLst/>
                <a:gdLst>
                  <a:gd name="T0" fmla="*/ 0 w 109"/>
                  <a:gd name="T1" fmla="*/ 0 h 156"/>
                  <a:gd name="T2" fmla="*/ 56 w 109"/>
                  <a:gd name="T3" fmla="*/ 9 h 156"/>
                  <a:gd name="T4" fmla="*/ 202 w 109"/>
                  <a:gd name="T5" fmla="*/ 53 h 156"/>
                  <a:gd name="T6" fmla="*/ 420 w 109"/>
                  <a:gd name="T7" fmla="*/ 133 h 156"/>
                  <a:gd name="T8" fmla="*/ 656 w 109"/>
                  <a:gd name="T9" fmla="*/ 262 h 156"/>
                  <a:gd name="T10" fmla="*/ 883 w 109"/>
                  <a:gd name="T11" fmla="*/ 485 h 156"/>
                  <a:gd name="T12" fmla="*/ 1092 w 109"/>
                  <a:gd name="T13" fmla="*/ 781 h 156"/>
                  <a:gd name="T14" fmla="*/ 1218 w 109"/>
                  <a:gd name="T15" fmla="*/ 1188 h 156"/>
                  <a:gd name="T16" fmla="*/ 1238 w 109"/>
                  <a:gd name="T17" fmla="*/ 1717 h 156"/>
                  <a:gd name="T18" fmla="*/ 1191 w 109"/>
                  <a:gd name="T19" fmla="*/ 1717 h 156"/>
                  <a:gd name="T20" fmla="*/ 1126 w 109"/>
                  <a:gd name="T21" fmla="*/ 1717 h 156"/>
                  <a:gd name="T22" fmla="*/ 1056 w 109"/>
                  <a:gd name="T23" fmla="*/ 1717 h 156"/>
                  <a:gd name="T24" fmla="*/ 991 w 109"/>
                  <a:gd name="T25" fmla="*/ 1697 h 156"/>
                  <a:gd name="T26" fmla="*/ 919 w 109"/>
                  <a:gd name="T27" fmla="*/ 1682 h 156"/>
                  <a:gd name="T28" fmla="*/ 838 w 109"/>
                  <a:gd name="T29" fmla="*/ 1653 h 156"/>
                  <a:gd name="T30" fmla="*/ 748 w 109"/>
                  <a:gd name="T31" fmla="*/ 1597 h 156"/>
                  <a:gd name="T32" fmla="*/ 656 w 109"/>
                  <a:gd name="T33" fmla="*/ 1528 h 156"/>
                  <a:gd name="T34" fmla="*/ 600 w 109"/>
                  <a:gd name="T35" fmla="*/ 1386 h 156"/>
                  <a:gd name="T36" fmla="*/ 600 w 109"/>
                  <a:gd name="T37" fmla="*/ 1221 h 156"/>
                  <a:gd name="T38" fmla="*/ 636 w 109"/>
                  <a:gd name="T39" fmla="*/ 1059 h 156"/>
                  <a:gd name="T40" fmla="*/ 672 w 109"/>
                  <a:gd name="T41" fmla="*/ 881 h 156"/>
                  <a:gd name="T42" fmla="*/ 636 w 109"/>
                  <a:gd name="T43" fmla="*/ 683 h 156"/>
                  <a:gd name="T44" fmla="*/ 546 w 109"/>
                  <a:gd name="T45" fmla="*/ 476 h 156"/>
                  <a:gd name="T46" fmla="*/ 353 w 109"/>
                  <a:gd name="T47" fmla="*/ 2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8">
                <a:extLst>
                  <a:ext uri="{FF2B5EF4-FFF2-40B4-BE49-F238E27FC236}">
                    <a16:creationId xmlns:a16="http://schemas.microsoft.com/office/drawing/2014/main" id="{CF636D80-18F7-2087-4C4E-F51E13BB7B72}"/>
                  </a:ext>
                </a:extLst>
              </p:cNvPr>
              <p:cNvSpPr>
                <a:spLocks/>
              </p:cNvSpPr>
              <p:nvPr userDrawn="1"/>
            </p:nvSpPr>
            <p:spPr bwMode="ltGray">
              <a:xfrm rot="12185230" flipV="1">
                <a:off x="3845" y="2207"/>
                <a:ext cx="103" cy="209"/>
              </a:xfrm>
              <a:custGeom>
                <a:avLst/>
                <a:gdLst>
                  <a:gd name="T0" fmla="*/ 347 w 46"/>
                  <a:gd name="T1" fmla="*/ 0 h 94"/>
                  <a:gd name="T2" fmla="*/ 226 w 46"/>
                  <a:gd name="T3" fmla="*/ 416 h 94"/>
                  <a:gd name="T4" fmla="*/ 170 w 46"/>
                  <a:gd name="T5" fmla="*/ 683 h 94"/>
                  <a:gd name="T6" fmla="*/ 125 w 46"/>
                  <a:gd name="T7" fmla="*/ 869 h 94"/>
                  <a:gd name="T8" fmla="*/ 0 w 46"/>
                  <a:gd name="T9" fmla="*/ 1034 h 94"/>
                  <a:gd name="T10" fmla="*/ 134 w 46"/>
                  <a:gd name="T11" fmla="*/ 969 h 94"/>
                  <a:gd name="T12" fmla="*/ 260 w 46"/>
                  <a:gd name="T13" fmla="*/ 880 h 94"/>
                  <a:gd name="T14" fmla="*/ 361 w 46"/>
                  <a:gd name="T15" fmla="*/ 756 h 94"/>
                  <a:gd name="T16" fmla="*/ 452 w 46"/>
                  <a:gd name="T17" fmla="*/ 627 h 94"/>
                  <a:gd name="T18" fmla="*/ 506 w 46"/>
                  <a:gd name="T19" fmla="*/ 485 h 94"/>
                  <a:gd name="T20" fmla="*/ 517 w 46"/>
                  <a:gd name="T21" fmla="*/ 331 h 94"/>
                  <a:gd name="T22" fmla="*/ 470 w 46"/>
                  <a:gd name="T23" fmla="*/ 162 h 94"/>
                  <a:gd name="T24" fmla="*/ 3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9">
                <a:extLst>
                  <a:ext uri="{FF2B5EF4-FFF2-40B4-BE49-F238E27FC236}">
                    <a16:creationId xmlns:a16="http://schemas.microsoft.com/office/drawing/2014/main" id="{F2FCA930-6783-E7F2-818E-272F276E92C7}"/>
                  </a:ext>
                </a:extLst>
              </p:cNvPr>
              <p:cNvSpPr>
                <a:spLocks/>
              </p:cNvSpPr>
              <p:nvPr userDrawn="1"/>
            </p:nvSpPr>
            <p:spPr bwMode="ltGray">
              <a:xfrm rot="12185230" flipV="1">
                <a:off x="3895" y="1325"/>
                <a:ext cx="120" cy="90"/>
              </a:xfrm>
              <a:custGeom>
                <a:avLst/>
                <a:gdLst>
                  <a:gd name="T0" fmla="*/ 0 w 54"/>
                  <a:gd name="T1" fmla="*/ 0 h 40"/>
                  <a:gd name="T2" fmla="*/ 9 w 54"/>
                  <a:gd name="T3" fmla="*/ 11 h 40"/>
                  <a:gd name="T4" fmla="*/ 64 w 54"/>
                  <a:gd name="T5" fmla="*/ 36 h 40"/>
                  <a:gd name="T6" fmla="*/ 142 w 54"/>
                  <a:gd name="T7" fmla="*/ 92 h 40"/>
                  <a:gd name="T8" fmla="*/ 231 w 54"/>
                  <a:gd name="T9" fmla="*/ 137 h 40"/>
                  <a:gd name="T10" fmla="*/ 316 w 54"/>
                  <a:gd name="T11" fmla="*/ 173 h 40"/>
                  <a:gd name="T12" fmla="*/ 416 w 54"/>
                  <a:gd name="T13" fmla="*/ 194 h 40"/>
                  <a:gd name="T14" fmla="*/ 504 w 54"/>
                  <a:gd name="T15" fmla="*/ 207 h 40"/>
                  <a:gd name="T16" fmla="*/ 593 w 54"/>
                  <a:gd name="T17" fmla="*/ 182 h 40"/>
                  <a:gd name="T18" fmla="*/ 582 w 54"/>
                  <a:gd name="T19" fmla="*/ 284 h 40"/>
                  <a:gd name="T20" fmla="*/ 549 w 54"/>
                  <a:gd name="T21" fmla="*/ 376 h 40"/>
                  <a:gd name="T22" fmla="*/ 484 w 54"/>
                  <a:gd name="T23" fmla="*/ 437 h 40"/>
                  <a:gd name="T24" fmla="*/ 404 w 54"/>
                  <a:gd name="T25" fmla="*/ 457 h 40"/>
                  <a:gd name="T26" fmla="*/ 307 w 54"/>
                  <a:gd name="T27" fmla="*/ 446 h 40"/>
                  <a:gd name="T28" fmla="*/ 207 w 54"/>
                  <a:gd name="T29" fmla="*/ 365 h 40"/>
                  <a:gd name="T30" fmla="*/ 109 w 54"/>
                  <a:gd name="T31" fmla="*/ 22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0">
                <a:extLst>
                  <a:ext uri="{FF2B5EF4-FFF2-40B4-BE49-F238E27FC236}">
                    <a16:creationId xmlns:a16="http://schemas.microsoft.com/office/drawing/2014/main" id="{0B96F17A-FC81-F389-42DE-C99DAE173E9E}"/>
                  </a:ext>
                </a:extLst>
              </p:cNvPr>
              <p:cNvSpPr>
                <a:spLocks/>
              </p:cNvSpPr>
              <p:nvPr userDrawn="1"/>
            </p:nvSpPr>
            <p:spPr bwMode="ltGray">
              <a:xfrm rot="12185230" flipV="1">
                <a:off x="3010" y="2344"/>
                <a:ext cx="330" cy="2059"/>
              </a:xfrm>
              <a:custGeom>
                <a:avLst/>
                <a:gdLst>
                  <a:gd name="T0" fmla="*/ 0 w 149"/>
                  <a:gd name="T1" fmla="*/ 0 h 704"/>
                  <a:gd name="T2" fmla="*/ 64 w 149"/>
                  <a:gd name="T3" fmla="*/ 155 h 704"/>
                  <a:gd name="T4" fmla="*/ 173 w 149"/>
                  <a:gd name="T5" fmla="*/ 351 h 704"/>
                  <a:gd name="T6" fmla="*/ 303 w 149"/>
                  <a:gd name="T7" fmla="*/ 600 h 704"/>
                  <a:gd name="T8" fmla="*/ 447 w 149"/>
                  <a:gd name="T9" fmla="*/ 924 h 704"/>
                  <a:gd name="T10" fmla="*/ 627 w 149"/>
                  <a:gd name="T11" fmla="*/ 1325 h 704"/>
                  <a:gd name="T12" fmla="*/ 795 w 149"/>
                  <a:gd name="T13" fmla="*/ 1755 h 704"/>
                  <a:gd name="T14" fmla="*/ 957 w 149"/>
                  <a:gd name="T15" fmla="*/ 2249 h 704"/>
                  <a:gd name="T16" fmla="*/ 1083 w 149"/>
                  <a:gd name="T17" fmla="*/ 2822 h 704"/>
                  <a:gd name="T18" fmla="*/ 1216 w 149"/>
                  <a:gd name="T19" fmla="*/ 3431 h 704"/>
                  <a:gd name="T20" fmla="*/ 1304 w 149"/>
                  <a:gd name="T21" fmla="*/ 4133 h 704"/>
                  <a:gd name="T22" fmla="*/ 1349 w 149"/>
                  <a:gd name="T23" fmla="*/ 4902 h 704"/>
                  <a:gd name="T24" fmla="*/ 1369 w 149"/>
                  <a:gd name="T25" fmla="*/ 5706 h 704"/>
                  <a:gd name="T26" fmla="*/ 1304 w 149"/>
                  <a:gd name="T27" fmla="*/ 6604 h 704"/>
                  <a:gd name="T28" fmla="*/ 1183 w 149"/>
                  <a:gd name="T29" fmla="*/ 7555 h 704"/>
                  <a:gd name="T30" fmla="*/ 1001 w 149"/>
                  <a:gd name="T31" fmla="*/ 8555 h 704"/>
                  <a:gd name="T32" fmla="*/ 726 w 149"/>
                  <a:gd name="T33" fmla="*/ 9657 h 704"/>
                  <a:gd name="T34" fmla="*/ 421 w 149"/>
                  <a:gd name="T35" fmla="*/ 10906 h 704"/>
                  <a:gd name="T36" fmla="*/ 230 w 149"/>
                  <a:gd name="T37" fmla="*/ 12062 h 704"/>
                  <a:gd name="T38" fmla="*/ 109 w 149"/>
                  <a:gd name="T39" fmla="*/ 13129 h 704"/>
                  <a:gd name="T40" fmla="*/ 64 w 149"/>
                  <a:gd name="T41" fmla="*/ 14156 h 704"/>
                  <a:gd name="T42" fmla="*/ 64 w 149"/>
                  <a:gd name="T43" fmla="*/ 15132 h 704"/>
                  <a:gd name="T44" fmla="*/ 89 w 149"/>
                  <a:gd name="T45" fmla="*/ 16039 h 704"/>
                  <a:gd name="T46" fmla="*/ 133 w 149"/>
                  <a:gd name="T47" fmla="*/ 16835 h 704"/>
                  <a:gd name="T48" fmla="*/ 153 w 149"/>
                  <a:gd name="T49" fmla="*/ 17613 h 704"/>
                  <a:gd name="T50" fmla="*/ 447 w 149"/>
                  <a:gd name="T51" fmla="*/ 17212 h 704"/>
                  <a:gd name="T52" fmla="*/ 421 w 149"/>
                  <a:gd name="T53" fmla="*/ 17013 h 704"/>
                  <a:gd name="T54" fmla="*/ 392 w 149"/>
                  <a:gd name="T55" fmla="*/ 16440 h 704"/>
                  <a:gd name="T56" fmla="*/ 359 w 149"/>
                  <a:gd name="T57" fmla="*/ 15559 h 704"/>
                  <a:gd name="T58" fmla="*/ 383 w 149"/>
                  <a:gd name="T59" fmla="*/ 14387 h 704"/>
                  <a:gd name="T60" fmla="*/ 447 w 149"/>
                  <a:gd name="T61" fmla="*/ 12986 h 704"/>
                  <a:gd name="T62" fmla="*/ 627 w 149"/>
                  <a:gd name="T63" fmla="*/ 11386 h 704"/>
                  <a:gd name="T64" fmla="*/ 932 w 149"/>
                  <a:gd name="T65" fmla="*/ 9657 h 704"/>
                  <a:gd name="T66" fmla="*/ 1402 w 149"/>
                  <a:gd name="T67" fmla="*/ 7827 h 704"/>
                  <a:gd name="T68" fmla="*/ 1555 w 149"/>
                  <a:gd name="T69" fmla="*/ 6981 h 704"/>
                  <a:gd name="T70" fmla="*/ 1619 w 149"/>
                  <a:gd name="T71" fmla="*/ 5876 h 704"/>
                  <a:gd name="T72" fmla="*/ 1566 w 149"/>
                  <a:gd name="T73" fmla="*/ 4601 h 704"/>
                  <a:gd name="T74" fmla="*/ 1422 w 149"/>
                  <a:gd name="T75" fmla="*/ 3352 h 704"/>
                  <a:gd name="T76" fmla="*/ 1183 w 149"/>
                  <a:gd name="T77" fmla="*/ 2129 h 704"/>
                  <a:gd name="T78" fmla="*/ 877 w 149"/>
                  <a:gd name="T79" fmla="*/ 1103 h 704"/>
                  <a:gd name="T80" fmla="*/ 476 w 149"/>
                  <a:gd name="T81" fmla="*/ 35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Freeform 11">
              <a:extLst>
                <a:ext uri="{FF2B5EF4-FFF2-40B4-BE49-F238E27FC236}">
                  <a16:creationId xmlns:a16="http://schemas.microsoft.com/office/drawing/2014/main" id="{193FD28D-C4CC-552F-2C2D-E949D11D8C58}"/>
                </a:ext>
              </a:extLst>
            </p:cNvPr>
            <p:cNvSpPr>
              <a:spLocks/>
            </p:cNvSpPr>
            <p:nvPr userDrawn="1"/>
          </p:nvSpPr>
          <p:spPr bwMode="ltGray">
            <a:xfrm rot="373331" flipH="1">
              <a:off x="22" y="1957"/>
              <a:ext cx="323" cy="649"/>
            </a:xfrm>
            <a:custGeom>
              <a:avLst/>
              <a:gdLst>
                <a:gd name="T0" fmla="*/ 1509 w 128"/>
                <a:gd name="T1" fmla="*/ 0 h 217"/>
                <a:gd name="T2" fmla="*/ 1688 w 128"/>
                <a:gd name="T3" fmla="*/ 242 h 217"/>
                <a:gd name="T4" fmla="*/ 1847 w 128"/>
                <a:gd name="T5" fmla="*/ 724 h 217"/>
                <a:gd name="T6" fmla="*/ 1973 w 128"/>
                <a:gd name="T7" fmla="*/ 1343 h 217"/>
                <a:gd name="T8" fmla="*/ 2057 w 128"/>
                <a:gd name="T9" fmla="*/ 2085 h 217"/>
                <a:gd name="T10" fmla="*/ 2039 w 128"/>
                <a:gd name="T11" fmla="*/ 2970 h 217"/>
                <a:gd name="T12" fmla="*/ 1865 w 128"/>
                <a:gd name="T13" fmla="*/ 3882 h 217"/>
                <a:gd name="T14" fmla="*/ 1509 w 128"/>
                <a:gd name="T15" fmla="*/ 4839 h 217"/>
                <a:gd name="T16" fmla="*/ 961 w 128"/>
                <a:gd name="T17" fmla="*/ 5805 h 217"/>
                <a:gd name="T18" fmla="*/ 790 w 128"/>
                <a:gd name="T19" fmla="*/ 5697 h 217"/>
                <a:gd name="T20" fmla="*/ 611 w 128"/>
                <a:gd name="T21" fmla="*/ 5617 h 217"/>
                <a:gd name="T22" fmla="*/ 421 w 128"/>
                <a:gd name="T23" fmla="*/ 5482 h 217"/>
                <a:gd name="T24" fmla="*/ 255 w 128"/>
                <a:gd name="T25" fmla="*/ 5374 h 217"/>
                <a:gd name="T26" fmla="*/ 126 w 128"/>
                <a:gd name="T27" fmla="*/ 5243 h 217"/>
                <a:gd name="T28" fmla="*/ 33 w 128"/>
                <a:gd name="T29" fmla="*/ 5081 h 217"/>
                <a:gd name="T30" fmla="*/ 0 w 128"/>
                <a:gd name="T31" fmla="*/ 4893 h 217"/>
                <a:gd name="T32" fmla="*/ 20 w 128"/>
                <a:gd name="T33" fmla="*/ 4758 h 217"/>
                <a:gd name="T34" fmla="*/ 209 w 128"/>
                <a:gd name="T35" fmla="*/ 4570 h 217"/>
                <a:gd name="T36" fmla="*/ 464 w 128"/>
                <a:gd name="T37" fmla="*/ 4313 h 217"/>
                <a:gd name="T38" fmla="*/ 739 w 128"/>
                <a:gd name="T39" fmla="*/ 4017 h 217"/>
                <a:gd name="T40" fmla="*/ 1012 w 128"/>
                <a:gd name="T41" fmla="*/ 3586 h 217"/>
                <a:gd name="T42" fmla="*/ 1267 w 128"/>
                <a:gd name="T43" fmla="*/ 2997 h 217"/>
                <a:gd name="T44" fmla="*/ 1464 w 128"/>
                <a:gd name="T45" fmla="*/ 2219 h 217"/>
                <a:gd name="T46" fmla="*/ 1559 w 128"/>
                <a:gd name="T47" fmla="*/ 1235 h 217"/>
                <a:gd name="T48" fmla="*/ 150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2">
              <a:extLst>
                <a:ext uri="{FF2B5EF4-FFF2-40B4-BE49-F238E27FC236}">
                  <a16:creationId xmlns:a16="http://schemas.microsoft.com/office/drawing/2014/main" id="{5193E08E-E48B-9A0B-7AF4-E82412C32659}"/>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3">
              <a:extLst>
                <a:ext uri="{FF2B5EF4-FFF2-40B4-BE49-F238E27FC236}">
                  <a16:creationId xmlns:a16="http://schemas.microsoft.com/office/drawing/2014/main" id="{2E71B8E9-9B1E-2B10-19F7-953AC519A1BD}"/>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4">
              <a:extLst>
                <a:ext uri="{FF2B5EF4-FFF2-40B4-BE49-F238E27FC236}">
                  <a16:creationId xmlns:a16="http://schemas.microsoft.com/office/drawing/2014/main" id="{4FFC4299-CD97-5927-B804-3C0EA0A60CD6}"/>
                </a:ext>
              </a:extLst>
            </p:cNvPr>
            <p:cNvSpPr>
              <a:spLocks/>
            </p:cNvSpPr>
            <p:nvPr userDrawn="1"/>
          </p:nvSpPr>
          <p:spPr bwMode="ltGray">
            <a:xfrm rot="373331" flipH="1">
              <a:off x="898" y="2855"/>
              <a:ext cx="354" cy="464"/>
            </a:xfrm>
            <a:custGeom>
              <a:avLst/>
              <a:gdLst>
                <a:gd name="T0" fmla="*/ 2079 w 117"/>
                <a:gd name="T1" fmla="*/ 0 h 132"/>
                <a:gd name="T2" fmla="*/ 0 w 117"/>
                <a:gd name="T3" fmla="*/ 1086 h 132"/>
                <a:gd name="T4" fmla="*/ 82 w 117"/>
                <a:gd name="T5" fmla="*/ 1125 h 132"/>
                <a:gd name="T6" fmla="*/ 384 w 117"/>
                <a:gd name="T7" fmla="*/ 1262 h 132"/>
                <a:gd name="T8" fmla="*/ 805 w 117"/>
                <a:gd name="T9" fmla="*/ 1568 h 132"/>
                <a:gd name="T10" fmla="*/ 1274 w 117"/>
                <a:gd name="T11" fmla="*/ 2039 h 132"/>
                <a:gd name="T12" fmla="*/ 1831 w 117"/>
                <a:gd name="T13" fmla="*/ 2693 h 132"/>
                <a:gd name="T14" fmla="*/ 2327 w 117"/>
                <a:gd name="T15" fmla="*/ 3473 h 132"/>
                <a:gd name="T16" fmla="*/ 2829 w 117"/>
                <a:gd name="T17" fmla="*/ 4471 h 132"/>
                <a:gd name="T18" fmla="*/ 3213 w 117"/>
                <a:gd name="T19" fmla="*/ 5733 h 132"/>
                <a:gd name="T20" fmla="*/ 3240 w 117"/>
                <a:gd name="T21" fmla="*/ 5213 h 132"/>
                <a:gd name="T22" fmla="*/ 3186 w 117"/>
                <a:gd name="T23" fmla="*/ 4647 h 132"/>
                <a:gd name="T24" fmla="*/ 2992 w 117"/>
                <a:gd name="T25" fmla="*/ 3905 h 132"/>
                <a:gd name="T26" fmla="*/ 2747 w 117"/>
                <a:gd name="T27" fmla="*/ 3213 h 132"/>
                <a:gd name="T28" fmla="*/ 2463 w 117"/>
                <a:gd name="T29" fmla="*/ 2520 h 132"/>
                <a:gd name="T30" fmla="*/ 2160 w 117"/>
                <a:gd name="T31" fmla="*/ 1951 h 132"/>
                <a:gd name="T32" fmla="*/ 1858 w 117"/>
                <a:gd name="T33" fmla="*/ 1568 h 132"/>
                <a:gd name="T34" fmla="*/ 1601 w 117"/>
                <a:gd name="T35" fmla="*/ 1385 h 132"/>
                <a:gd name="T36" fmla="*/ 1912 w 117"/>
                <a:gd name="T37" fmla="*/ 1262 h 132"/>
                <a:gd name="T38" fmla="*/ 2188 w 117"/>
                <a:gd name="T39" fmla="*/ 1209 h 132"/>
                <a:gd name="T40" fmla="*/ 2463 w 117"/>
                <a:gd name="T41" fmla="*/ 1125 h 132"/>
                <a:gd name="T42" fmla="*/ 2720 w 117"/>
                <a:gd name="T43" fmla="*/ 1086 h 132"/>
                <a:gd name="T44" fmla="*/ 2911 w 117"/>
                <a:gd name="T45" fmla="*/ 1037 h 132"/>
                <a:gd name="T46" fmla="*/ 3020 w 117"/>
                <a:gd name="T47" fmla="*/ 953 h 132"/>
                <a:gd name="T48" fmla="*/ 3132 w 117"/>
                <a:gd name="T49" fmla="*/ 914 h 132"/>
                <a:gd name="T50" fmla="*/ 3159 w 117"/>
                <a:gd name="T51" fmla="*/ 914 h 132"/>
                <a:gd name="T52" fmla="*/ 207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5">
              <a:extLst>
                <a:ext uri="{FF2B5EF4-FFF2-40B4-BE49-F238E27FC236}">
                  <a16:creationId xmlns:a16="http://schemas.microsoft.com/office/drawing/2014/main" id="{3D36BA8A-1A2D-1628-D672-0B8626260EC8}"/>
                </a:ext>
              </a:extLst>
            </p:cNvPr>
            <p:cNvSpPr>
              <a:spLocks/>
            </p:cNvSpPr>
            <p:nvPr userDrawn="1"/>
          </p:nvSpPr>
          <p:spPr bwMode="ltGray">
            <a:xfrm rot="373331" flipH="1">
              <a:off x="799" y="2979"/>
              <a:ext cx="87" cy="274"/>
            </a:xfrm>
            <a:custGeom>
              <a:avLst/>
              <a:gdLst>
                <a:gd name="T0" fmla="*/ 783 w 29"/>
                <a:gd name="T1" fmla="*/ 0 h 77"/>
                <a:gd name="T2" fmla="*/ 621 w 29"/>
                <a:gd name="T3" fmla="*/ 0 h 77"/>
                <a:gd name="T4" fmla="*/ 432 w 29"/>
                <a:gd name="T5" fmla="*/ 178 h 77"/>
                <a:gd name="T6" fmla="*/ 243 w 29"/>
                <a:gd name="T7" fmla="*/ 406 h 77"/>
                <a:gd name="T8" fmla="*/ 108 w 29"/>
                <a:gd name="T9" fmla="*/ 861 h 77"/>
                <a:gd name="T10" fmla="*/ 27 w 29"/>
                <a:gd name="T11" fmla="*/ 1356 h 77"/>
                <a:gd name="T12" fmla="*/ 0 w 29"/>
                <a:gd name="T13" fmla="*/ 1989 h 77"/>
                <a:gd name="T14" fmla="*/ 81 w 29"/>
                <a:gd name="T15" fmla="*/ 2712 h 77"/>
                <a:gd name="T16" fmla="*/ 297 w 29"/>
                <a:gd name="T17" fmla="*/ 3469 h 77"/>
                <a:gd name="T18" fmla="*/ 405 w 29"/>
                <a:gd name="T19" fmla="*/ 2395 h 77"/>
                <a:gd name="T20" fmla="*/ 513 w 29"/>
                <a:gd name="T21" fmla="*/ 1672 h 77"/>
                <a:gd name="T22" fmla="*/ 621 w 29"/>
                <a:gd name="T23" fmla="*/ 989 h 77"/>
                <a:gd name="T24" fmla="*/ 78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6">
              <a:extLst>
                <a:ext uri="{FF2B5EF4-FFF2-40B4-BE49-F238E27FC236}">
                  <a16:creationId xmlns:a16="http://schemas.microsoft.com/office/drawing/2014/main" id="{175A940B-25B8-CEA5-4564-5F6C5D68F36D}"/>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 name="Group 17">
              <a:extLst>
                <a:ext uri="{FF2B5EF4-FFF2-40B4-BE49-F238E27FC236}">
                  <a16:creationId xmlns:a16="http://schemas.microsoft.com/office/drawing/2014/main" id="{E2501D16-155F-3238-501D-BE77E251F15B}"/>
                </a:ext>
              </a:extLst>
            </p:cNvPr>
            <p:cNvGrpSpPr>
              <a:grpSpLocks/>
            </p:cNvGrpSpPr>
            <p:nvPr userDrawn="1"/>
          </p:nvGrpSpPr>
          <p:grpSpPr bwMode="auto">
            <a:xfrm rot="3220060">
              <a:off x="2631" y="754"/>
              <a:ext cx="569" cy="637"/>
              <a:chOff x="1727" y="866"/>
              <a:chExt cx="129" cy="157"/>
            </a:xfrm>
          </p:grpSpPr>
          <p:sp>
            <p:nvSpPr>
              <p:cNvPr id="34" name="Freeform 18">
                <a:extLst>
                  <a:ext uri="{FF2B5EF4-FFF2-40B4-BE49-F238E27FC236}">
                    <a16:creationId xmlns:a16="http://schemas.microsoft.com/office/drawing/2014/main" id="{ED52CDD0-B7A5-7BAA-5BD8-F70EB5953C45}"/>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9">
                <a:extLst>
                  <a:ext uri="{FF2B5EF4-FFF2-40B4-BE49-F238E27FC236}">
                    <a16:creationId xmlns:a16="http://schemas.microsoft.com/office/drawing/2014/main" id="{0772CF16-A32A-626E-E8DF-0FAE76EAA4B9}"/>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20">
                <a:extLst>
                  <a:ext uri="{FF2B5EF4-FFF2-40B4-BE49-F238E27FC236}">
                    <a16:creationId xmlns:a16="http://schemas.microsoft.com/office/drawing/2014/main" id="{BE054770-FC05-2F50-6036-281612A09221}"/>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21">
              <a:extLst>
                <a:ext uri="{FF2B5EF4-FFF2-40B4-BE49-F238E27FC236}">
                  <a16:creationId xmlns:a16="http://schemas.microsoft.com/office/drawing/2014/main" id="{E90AB09B-0A46-F6B5-71A2-48C3EAE11131}"/>
                </a:ext>
              </a:extLst>
            </p:cNvPr>
            <p:cNvGrpSpPr>
              <a:grpSpLocks/>
            </p:cNvGrpSpPr>
            <p:nvPr userDrawn="1"/>
          </p:nvGrpSpPr>
          <p:grpSpPr bwMode="auto">
            <a:xfrm rot="-6691250">
              <a:off x="3637" y="132"/>
              <a:ext cx="356" cy="607"/>
              <a:chOff x="1727" y="866"/>
              <a:chExt cx="129" cy="157"/>
            </a:xfrm>
          </p:grpSpPr>
          <p:sp>
            <p:nvSpPr>
              <p:cNvPr id="31" name="Freeform 22">
                <a:extLst>
                  <a:ext uri="{FF2B5EF4-FFF2-40B4-BE49-F238E27FC236}">
                    <a16:creationId xmlns:a16="http://schemas.microsoft.com/office/drawing/2014/main" id="{E52F5BB9-A13A-1999-D97A-BDD435C758C0}"/>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D86FFA6B-6E12-57E8-0DD7-C88DFFC8E6E3}"/>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743923CD-8DB2-FAFF-B0CE-478BAEE23733}"/>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 name="Group 25">
              <a:extLst>
                <a:ext uri="{FF2B5EF4-FFF2-40B4-BE49-F238E27FC236}">
                  <a16:creationId xmlns:a16="http://schemas.microsoft.com/office/drawing/2014/main" id="{004D13A8-3670-8705-4DDD-85239512479B}"/>
                </a:ext>
              </a:extLst>
            </p:cNvPr>
            <p:cNvGrpSpPr>
              <a:grpSpLocks/>
            </p:cNvGrpSpPr>
            <p:nvPr userDrawn="1"/>
          </p:nvGrpSpPr>
          <p:grpSpPr bwMode="auto">
            <a:xfrm rot="8524840">
              <a:off x="668" y="3321"/>
              <a:ext cx="501" cy="502"/>
              <a:chOff x="1727" y="866"/>
              <a:chExt cx="129" cy="157"/>
            </a:xfrm>
          </p:grpSpPr>
          <p:sp>
            <p:nvSpPr>
              <p:cNvPr id="28" name="Freeform 26">
                <a:extLst>
                  <a:ext uri="{FF2B5EF4-FFF2-40B4-BE49-F238E27FC236}">
                    <a16:creationId xmlns:a16="http://schemas.microsoft.com/office/drawing/2014/main" id="{FF2CE1BD-FB05-9319-9ECF-E9B0F0A7409E}"/>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id="{446FAFCF-A462-BDD9-0C32-D7324034D85C}"/>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id="{B134D752-DEB2-0948-1E55-07305E5014B9}"/>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9">
              <a:extLst>
                <a:ext uri="{FF2B5EF4-FFF2-40B4-BE49-F238E27FC236}">
                  <a16:creationId xmlns:a16="http://schemas.microsoft.com/office/drawing/2014/main" id="{D80A510C-1091-7E30-08E8-5FB899A490B7}"/>
                </a:ext>
              </a:extLst>
            </p:cNvPr>
            <p:cNvGrpSpPr>
              <a:grpSpLocks/>
            </p:cNvGrpSpPr>
            <p:nvPr userDrawn="1"/>
          </p:nvGrpSpPr>
          <p:grpSpPr bwMode="auto">
            <a:xfrm rot="4106450" flipH="1">
              <a:off x="393" y="262"/>
              <a:ext cx="709" cy="892"/>
              <a:chOff x="1727" y="866"/>
              <a:chExt cx="129" cy="157"/>
            </a:xfrm>
          </p:grpSpPr>
          <p:sp>
            <p:nvSpPr>
              <p:cNvPr id="25" name="Freeform 30">
                <a:extLst>
                  <a:ext uri="{FF2B5EF4-FFF2-40B4-BE49-F238E27FC236}">
                    <a16:creationId xmlns:a16="http://schemas.microsoft.com/office/drawing/2014/main" id="{180D1CED-E90E-BCBE-44AB-87915C53AFAB}"/>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1">
                <a:extLst>
                  <a:ext uri="{FF2B5EF4-FFF2-40B4-BE49-F238E27FC236}">
                    <a16:creationId xmlns:a16="http://schemas.microsoft.com/office/drawing/2014/main" id="{70E1D11F-76DC-1AF8-A2A3-DE222EA914B1}"/>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2">
                <a:extLst>
                  <a:ext uri="{FF2B5EF4-FFF2-40B4-BE49-F238E27FC236}">
                    <a16:creationId xmlns:a16="http://schemas.microsoft.com/office/drawing/2014/main" id="{463A7CB4-FCEC-DC93-B00A-012EB12E5800}"/>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33">
              <a:extLst>
                <a:ext uri="{FF2B5EF4-FFF2-40B4-BE49-F238E27FC236}">
                  <a16:creationId xmlns:a16="http://schemas.microsoft.com/office/drawing/2014/main" id="{399A1B04-21D8-0D8F-10E5-DA1F3CF101CE}"/>
                </a:ext>
              </a:extLst>
            </p:cNvPr>
            <p:cNvGrpSpPr>
              <a:grpSpLocks/>
            </p:cNvGrpSpPr>
            <p:nvPr userDrawn="1"/>
          </p:nvGrpSpPr>
          <p:grpSpPr bwMode="auto">
            <a:xfrm rot="10015322" flipH="1">
              <a:off x="4625" y="2382"/>
              <a:ext cx="709" cy="892"/>
              <a:chOff x="1727" y="866"/>
              <a:chExt cx="129" cy="157"/>
            </a:xfrm>
          </p:grpSpPr>
          <p:sp>
            <p:nvSpPr>
              <p:cNvPr id="22" name="Freeform 34">
                <a:extLst>
                  <a:ext uri="{FF2B5EF4-FFF2-40B4-BE49-F238E27FC236}">
                    <a16:creationId xmlns:a16="http://schemas.microsoft.com/office/drawing/2014/main" id="{35974F73-F1BE-5F23-DD10-040AA5828046}"/>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5">
                <a:extLst>
                  <a:ext uri="{FF2B5EF4-FFF2-40B4-BE49-F238E27FC236}">
                    <a16:creationId xmlns:a16="http://schemas.microsoft.com/office/drawing/2014/main" id="{E31204D9-599B-BE1D-74AD-41E777D76CDE}"/>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36">
                <a:extLst>
                  <a:ext uri="{FF2B5EF4-FFF2-40B4-BE49-F238E27FC236}">
                    <a16:creationId xmlns:a16="http://schemas.microsoft.com/office/drawing/2014/main" id="{ABC0EE99-32CF-A147-01BB-618D4BDA0222}"/>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Freeform 37">
              <a:extLst>
                <a:ext uri="{FF2B5EF4-FFF2-40B4-BE49-F238E27FC236}">
                  <a16:creationId xmlns:a16="http://schemas.microsoft.com/office/drawing/2014/main" id="{3DCAC01B-E99A-A212-2DEA-A985DE2CF205}"/>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8">
              <a:extLst>
                <a:ext uri="{FF2B5EF4-FFF2-40B4-BE49-F238E27FC236}">
                  <a16:creationId xmlns:a16="http://schemas.microsoft.com/office/drawing/2014/main" id="{00ACD7FB-643A-5500-45B3-7B62C3967A93}"/>
                </a:ext>
              </a:extLst>
            </p:cNvPr>
            <p:cNvSpPr>
              <a:spLocks/>
            </p:cNvSpPr>
            <p:nvPr userDrawn="1"/>
          </p:nvSpPr>
          <p:spPr bwMode="ltGray">
            <a:xfrm rot="9832527" flipV="1">
              <a:off x="2158" y="102"/>
              <a:ext cx="681" cy="593"/>
            </a:xfrm>
            <a:custGeom>
              <a:avLst/>
              <a:gdLst>
                <a:gd name="T0" fmla="*/ 0 w 257"/>
                <a:gd name="T1" fmla="*/ 0 h 237"/>
                <a:gd name="T2" fmla="*/ 0 w 257"/>
                <a:gd name="T3" fmla="*/ 395 h 237"/>
                <a:gd name="T4" fmla="*/ 56 w 257"/>
                <a:gd name="T5" fmla="*/ 783 h 237"/>
                <a:gd name="T6" fmla="*/ 111 w 257"/>
                <a:gd name="T7" fmla="*/ 1176 h 237"/>
                <a:gd name="T8" fmla="*/ 204 w 257"/>
                <a:gd name="T9" fmla="*/ 1534 h 237"/>
                <a:gd name="T10" fmla="*/ 337 w 257"/>
                <a:gd name="T11" fmla="*/ 1867 h 237"/>
                <a:gd name="T12" fmla="*/ 506 w 257"/>
                <a:gd name="T13" fmla="*/ 2209 h 237"/>
                <a:gd name="T14" fmla="*/ 710 w 257"/>
                <a:gd name="T15" fmla="*/ 2522 h 237"/>
                <a:gd name="T16" fmla="*/ 949 w 257"/>
                <a:gd name="T17" fmla="*/ 2785 h 237"/>
                <a:gd name="T18" fmla="*/ 1251 w 257"/>
                <a:gd name="T19" fmla="*/ 3038 h 237"/>
                <a:gd name="T20" fmla="*/ 1600 w 257"/>
                <a:gd name="T21" fmla="*/ 3255 h 237"/>
                <a:gd name="T22" fmla="*/ 1974 w 257"/>
                <a:gd name="T23" fmla="*/ 3430 h 237"/>
                <a:gd name="T24" fmla="*/ 2435 w 257"/>
                <a:gd name="T25" fmla="*/ 3568 h 237"/>
                <a:gd name="T26" fmla="*/ 2941 w 257"/>
                <a:gd name="T27" fmla="*/ 3663 h 237"/>
                <a:gd name="T28" fmla="*/ 3498 w 257"/>
                <a:gd name="T29" fmla="*/ 3713 h 237"/>
                <a:gd name="T30" fmla="*/ 4094 w 257"/>
                <a:gd name="T31" fmla="*/ 3693 h 237"/>
                <a:gd name="T32" fmla="*/ 4783 w 257"/>
                <a:gd name="T33" fmla="*/ 3631 h 237"/>
                <a:gd name="T34" fmla="*/ 4171 w 257"/>
                <a:gd name="T35" fmla="*/ 3555 h 237"/>
                <a:gd name="T36" fmla="*/ 3630 w 257"/>
                <a:gd name="T37" fmla="*/ 3443 h 237"/>
                <a:gd name="T38" fmla="*/ 3159 w 257"/>
                <a:gd name="T39" fmla="*/ 3318 h 237"/>
                <a:gd name="T40" fmla="*/ 2753 w 257"/>
                <a:gd name="T41" fmla="*/ 3193 h 237"/>
                <a:gd name="T42" fmla="*/ 2380 w 257"/>
                <a:gd name="T43" fmla="*/ 3025 h 237"/>
                <a:gd name="T44" fmla="*/ 2085 w 257"/>
                <a:gd name="T45" fmla="*/ 2847 h 237"/>
                <a:gd name="T46" fmla="*/ 1805 w 257"/>
                <a:gd name="T47" fmla="*/ 2647 h 237"/>
                <a:gd name="T48" fmla="*/ 1566 w 257"/>
                <a:gd name="T49" fmla="*/ 2430 h 237"/>
                <a:gd name="T50" fmla="*/ 1341 w 257"/>
                <a:gd name="T51" fmla="*/ 2209 h 237"/>
                <a:gd name="T52" fmla="*/ 1137 w 257"/>
                <a:gd name="T53" fmla="*/ 1959 h 237"/>
                <a:gd name="T54" fmla="*/ 970 w 257"/>
                <a:gd name="T55" fmla="*/ 1679 h 237"/>
                <a:gd name="T56" fmla="*/ 800 w 257"/>
                <a:gd name="T57" fmla="*/ 1376 h 237"/>
                <a:gd name="T58" fmla="*/ 612 w 257"/>
                <a:gd name="T59" fmla="*/ 1083 h 237"/>
                <a:gd name="T60" fmla="*/ 429 w 257"/>
                <a:gd name="T61" fmla="*/ 738 h 237"/>
                <a:gd name="T62" fmla="*/ 225 w 257"/>
                <a:gd name="T63" fmla="*/ 37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9">
              <a:extLst>
                <a:ext uri="{FF2B5EF4-FFF2-40B4-BE49-F238E27FC236}">
                  <a16:creationId xmlns:a16="http://schemas.microsoft.com/office/drawing/2014/main" id="{C5B90388-3502-5AFE-10AC-461C0EC3A87A}"/>
                </a:ext>
              </a:extLst>
            </p:cNvPr>
            <p:cNvSpPr>
              <a:spLocks/>
            </p:cNvSpPr>
            <p:nvPr userDrawn="1"/>
          </p:nvSpPr>
          <p:spPr bwMode="ltGray">
            <a:xfrm rot="9832527" flipV="1">
              <a:off x="1997" y="858"/>
              <a:ext cx="330" cy="278"/>
            </a:xfrm>
            <a:custGeom>
              <a:avLst/>
              <a:gdLst>
                <a:gd name="T0" fmla="*/ 1453 w 124"/>
                <a:gd name="T1" fmla="*/ 0 h 110"/>
                <a:gd name="T2" fmla="*/ 2337 w 124"/>
                <a:gd name="T3" fmla="*/ 1744 h 110"/>
                <a:gd name="T4" fmla="*/ 2259 w 124"/>
                <a:gd name="T5" fmla="*/ 1724 h 110"/>
                <a:gd name="T6" fmla="*/ 2017 w 124"/>
                <a:gd name="T7" fmla="*/ 1693 h 110"/>
                <a:gd name="T8" fmla="*/ 1679 w 124"/>
                <a:gd name="T9" fmla="*/ 1628 h 110"/>
                <a:gd name="T10" fmla="*/ 1283 w 124"/>
                <a:gd name="T11" fmla="*/ 1597 h 110"/>
                <a:gd name="T12" fmla="*/ 849 w 124"/>
                <a:gd name="T13" fmla="*/ 1564 h 110"/>
                <a:gd name="T14" fmla="*/ 474 w 124"/>
                <a:gd name="T15" fmla="*/ 1585 h 110"/>
                <a:gd name="T16" fmla="*/ 170 w 124"/>
                <a:gd name="T17" fmla="*/ 1648 h 110"/>
                <a:gd name="T18" fmla="*/ 0 w 124"/>
                <a:gd name="T19" fmla="*/ 1777 h 110"/>
                <a:gd name="T20" fmla="*/ 77 w 124"/>
                <a:gd name="T21" fmla="*/ 1585 h 110"/>
                <a:gd name="T22" fmla="*/ 149 w 124"/>
                <a:gd name="T23" fmla="*/ 1438 h 110"/>
                <a:gd name="T24" fmla="*/ 303 w 124"/>
                <a:gd name="T25" fmla="*/ 1322 h 110"/>
                <a:gd name="T26" fmla="*/ 474 w 124"/>
                <a:gd name="T27" fmla="*/ 1226 h 110"/>
                <a:gd name="T28" fmla="*/ 679 w 124"/>
                <a:gd name="T29" fmla="*/ 1163 h 110"/>
                <a:gd name="T30" fmla="*/ 886 w 124"/>
                <a:gd name="T31" fmla="*/ 1142 h 110"/>
                <a:gd name="T32" fmla="*/ 1112 w 124"/>
                <a:gd name="T33" fmla="*/ 1142 h 110"/>
                <a:gd name="T34" fmla="*/ 1360 w 124"/>
                <a:gd name="T35" fmla="*/ 1195 h 110"/>
                <a:gd name="T36" fmla="*/ 1373 w 124"/>
                <a:gd name="T37" fmla="*/ 1142 h 110"/>
                <a:gd name="T38" fmla="*/ 1317 w 124"/>
                <a:gd name="T39" fmla="*/ 907 h 110"/>
                <a:gd name="T40" fmla="*/ 1261 w 124"/>
                <a:gd name="T41" fmla="*/ 614 h 110"/>
                <a:gd name="T42" fmla="*/ 1224 w 124"/>
                <a:gd name="T43" fmla="*/ 485 h 110"/>
                <a:gd name="T44" fmla="*/ 1190 w 124"/>
                <a:gd name="T45" fmla="*/ 485 h 110"/>
                <a:gd name="T46" fmla="*/ 1147 w 124"/>
                <a:gd name="T47" fmla="*/ 465 h 110"/>
                <a:gd name="T48" fmla="*/ 1112 w 124"/>
                <a:gd name="T49" fmla="*/ 422 h 110"/>
                <a:gd name="T50" fmla="*/ 1078 w 124"/>
                <a:gd name="T51" fmla="*/ 372 h 110"/>
                <a:gd name="T52" fmla="*/ 1078 w 124"/>
                <a:gd name="T53" fmla="*/ 306 h 110"/>
                <a:gd name="T54" fmla="*/ 1112 w 124"/>
                <a:gd name="T55" fmla="*/ 222 h 110"/>
                <a:gd name="T56" fmla="*/ 1245 w 124"/>
                <a:gd name="T57" fmla="*/ 129 h 110"/>
                <a:gd name="T58" fmla="*/ 145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0">
              <a:extLst>
                <a:ext uri="{FF2B5EF4-FFF2-40B4-BE49-F238E27FC236}">
                  <a16:creationId xmlns:a16="http://schemas.microsoft.com/office/drawing/2014/main" id="{2EAF8D3F-0CD0-5060-3BC0-A3DF975B6943}"/>
                </a:ext>
              </a:extLst>
            </p:cNvPr>
            <p:cNvSpPr>
              <a:spLocks/>
            </p:cNvSpPr>
            <p:nvPr userDrawn="1"/>
          </p:nvSpPr>
          <p:spPr bwMode="ltGray">
            <a:xfrm rot="9832527" flipV="1">
              <a:off x="2224" y="808"/>
              <a:ext cx="123" cy="233"/>
            </a:xfrm>
            <a:custGeom>
              <a:avLst/>
              <a:gdLst>
                <a:gd name="T0" fmla="*/ 594 w 46"/>
                <a:gd name="T1" fmla="*/ 0 h 94"/>
                <a:gd name="T2" fmla="*/ 380 w 46"/>
                <a:gd name="T3" fmla="*/ 578 h 94"/>
                <a:gd name="T4" fmla="*/ 286 w 46"/>
                <a:gd name="T5" fmla="*/ 947 h 94"/>
                <a:gd name="T6" fmla="*/ 209 w 46"/>
                <a:gd name="T7" fmla="*/ 1205 h 94"/>
                <a:gd name="T8" fmla="*/ 0 w 46"/>
                <a:gd name="T9" fmla="*/ 1433 h 94"/>
                <a:gd name="T10" fmla="*/ 230 w 46"/>
                <a:gd name="T11" fmla="*/ 1339 h 94"/>
                <a:gd name="T12" fmla="*/ 444 w 46"/>
                <a:gd name="T13" fmla="*/ 1217 h 94"/>
                <a:gd name="T14" fmla="*/ 615 w 46"/>
                <a:gd name="T15" fmla="*/ 1051 h 94"/>
                <a:gd name="T16" fmla="*/ 765 w 46"/>
                <a:gd name="T17" fmla="*/ 868 h 94"/>
                <a:gd name="T18" fmla="*/ 858 w 46"/>
                <a:gd name="T19" fmla="*/ 669 h 94"/>
                <a:gd name="T20" fmla="*/ 880 w 46"/>
                <a:gd name="T21" fmla="*/ 454 h 94"/>
                <a:gd name="T22" fmla="*/ 800 w 46"/>
                <a:gd name="T23" fmla="*/ 228 h 94"/>
                <a:gd name="T24" fmla="*/ 59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1">
              <a:extLst>
                <a:ext uri="{FF2B5EF4-FFF2-40B4-BE49-F238E27FC236}">
                  <a16:creationId xmlns:a16="http://schemas.microsoft.com/office/drawing/2014/main" id="{E31738B4-F0FE-03D7-8035-C184766B5837}"/>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2">
              <a:extLst>
                <a:ext uri="{FF2B5EF4-FFF2-40B4-BE49-F238E27FC236}">
                  <a16:creationId xmlns:a16="http://schemas.microsoft.com/office/drawing/2014/main" id="{1CC7C5B7-B04D-9E90-B0F0-F12E5968E0B7}"/>
                </a:ext>
              </a:extLst>
            </p:cNvPr>
            <p:cNvSpPr>
              <a:spLocks/>
            </p:cNvSpPr>
            <p:nvPr userDrawn="1"/>
          </p:nvSpPr>
          <p:spPr bwMode="ltGray">
            <a:xfrm rot="9832527" flipV="1">
              <a:off x="2173" y="1238"/>
              <a:ext cx="393" cy="2300"/>
            </a:xfrm>
            <a:custGeom>
              <a:avLst/>
              <a:gdLst>
                <a:gd name="T0" fmla="*/ 0 w 149"/>
                <a:gd name="T1" fmla="*/ 0 h 704"/>
                <a:gd name="T2" fmla="*/ 111 w 149"/>
                <a:gd name="T3" fmla="*/ 212 h 704"/>
                <a:gd name="T4" fmla="*/ 293 w 149"/>
                <a:gd name="T5" fmla="*/ 490 h 704"/>
                <a:gd name="T6" fmla="*/ 514 w 149"/>
                <a:gd name="T7" fmla="*/ 833 h 704"/>
                <a:gd name="T8" fmla="*/ 752 w 149"/>
                <a:gd name="T9" fmla="*/ 1290 h 704"/>
                <a:gd name="T10" fmla="*/ 1066 w 149"/>
                <a:gd name="T11" fmla="*/ 1846 h 704"/>
                <a:gd name="T12" fmla="*/ 1343 w 149"/>
                <a:gd name="T13" fmla="*/ 2444 h 704"/>
                <a:gd name="T14" fmla="*/ 1614 w 149"/>
                <a:gd name="T15" fmla="*/ 3140 h 704"/>
                <a:gd name="T16" fmla="*/ 1836 w 149"/>
                <a:gd name="T17" fmla="*/ 3940 h 704"/>
                <a:gd name="T18" fmla="*/ 2052 w 149"/>
                <a:gd name="T19" fmla="*/ 4783 h 704"/>
                <a:gd name="T20" fmla="*/ 2205 w 149"/>
                <a:gd name="T21" fmla="*/ 5753 h 704"/>
                <a:gd name="T22" fmla="*/ 2274 w 149"/>
                <a:gd name="T23" fmla="*/ 6831 h 704"/>
                <a:gd name="T24" fmla="*/ 2311 w 149"/>
                <a:gd name="T25" fmla="*/ 7952 h 704"/>
                <a:gd name="T26" fmla="*/ 2205 w 149"/>
                <a:gd name="T27" fmla="*/ 9210 h 704"/>
                <a:gd name="T28" fmla="*/ 1997 w 149"/>
                <a:gd name="T29" fmla="*/ 10536 h 704"/>
                <a:gd name="T30" fmla="*/ 1691 w 149"/>
                <a:gd name="T31" fmla="*/ 11921 h 704"/>
                <a:gd name="T32" fmla="*/ 1232 w 149"/>
                <a:gd name="T33" fmla="*/ 13460 h 704"/>
                <a:gd name="T34" fmla="*/ 717 w 149"/>
                <a:gd name="T35" fmla="*/ 15198 h 704"/>
                <a:gd name="T36" fmla="*/ 382 w 149"/>
                <a:gd name="T37" fmla="*/ 16812 h 704"/>
                <a:gd name="T38" fmla="*/ 182 w 149"/>
                <a:gd name="T39" fmla="*/ 18305 h 704"/>
                <a:gd name="T40" fmla="*/ 111 w 149"/>
                <a:gd name="T41" fmla="*/ 19736 h 704"/>
                <a:gd name="T42" fmla="*/ 111 w 149"/>
                <a:gd name="T43" fmla="*/ 21102 h 704"/>
                <a:gd name="T44" fmla="*/ 145 w 149"/>
                <a:gd name="T45" fmla="*/ 22350 h 704"/>
                <a:gd name="T46" fmla="*/ 222 w 149"/>
                <a:gd name="T47" fmla="*/ 23470 h 704"/>
                <a:gd name="T48" fmla="*/ 258 w 149"/>
                <a:gd name="T49" fmla="*/ 24549 h 704"/>
                <a:gd name="T50" fmla="*/ 752 w 149"/>
                <a:gd name="T51" fmla="*/ 23993 h 704"/>
                <a:gd name="T52" fmla="*/ 717 w 149"/>
                <a:gd name="T53" fmla="*/ 23715 h 704"/>
                <a:gd name="T54" fmla="*/ 662 w 149"/>
                <a:gd name="T55" fmla="*/ 22905 h 704"/>
                <a:gd name="T56" fmla="*/ 604 w 149"/>
                <a:gd name="T57" fmla="*/ 21690 h 704"/>
                <a:gd name="T58" fmla="*/ 641 w 149"/>
                <a:gd name="T59" fmla="*/ 20056 h 704"/>
                <a:gd name="T60" fmla="*/ 752 w 149"/>
                <a:gd name="T61" fmla="*/ 18103 h 704"/>
                <a:gd name="T62" fmla="*/ 1066 w 149"/>
                <a:gd name="T63" fmla="*/ 15871 h 704"/>
                <a:gd name="T64" fmla="*/ 1580 w 149"/>
                <a:gd name="T65" fmla="*/ 13460 h 704"/>
                <a:gd name="T66" fmla="*/ 2366 w 149"/>
                <a:gd name="T67" fmla="*/ 10918 h 704"/>
                <a:gd name="T68" fmla="*/ 2622 w 149"/>
                <a:gd name="T69" fmla="*/ 9736 h 704"/>
                <a:gd name="T70" fmla="*/ 2735 w 149"/>
                <a:gd name="T71" fmla="*/ 8197 h 704"/>
                <a:gd name="T72" fmla="*/ 2643 w 149"/>
                <a:gd name="T73" fmla="*/ 6413 h 704"/>
                <a:gd name="T74" fmla="*/ 2408 w 149"/>
                <a:gd name="T75" fmla="*/ 4675 h 704"/>
                <a:gd name="T76" fmla="*/ 1997 w 149"/>
                <a:gd name="T77" fmla="*/ 2966 h 704"/>
                <a:gd name="T78" fmla="*/ 1488 w 149"/>
                <a:gd name="T79" fmla="*/ 1536 h 704"/>
                <a:gd name="T80" fmla="*/ 807 w 149"/>
                <a:gd name="T81" fmla="*/ 4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3">
              <a:extLst>
                <a:ext uri="{FF2B5EF4-FFF2-40B4-BE49-F238E27FC236}">
                  <a16:creationId xmlns:a16="http://schemas.microsoft.com/office/drawing/2014/main" id="{1638E714-763F-398B-4540-C93F41EF83D4}"/>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2383"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a:t>Click to edit Master title style</a:t>
            </a:r>
          </a:p>
        </p:txBody>
      </p:sp>
      <p:sp>
        <p:nvSpPr>
          <p:cNvPr id="14238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7D277D23-533D-30C1-7972-A2FCBB84D597}"/>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9E484798-6A49-3937-7E29-55A3B12BFBB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Rectangle 46">
            <a:extLst>
              <a:ext uri="{FF2B5EF4-FFF2-40B4-BE49-F238E27FC236}">
                <a16:creationId xmlns:a16="http://schemas.microsoft.com/office/drawing/2014/main" id="{303483EB-51E2-495F-F2CC-088AF2F62F3A}"/>
              </a:ext>
            </a:extLst>
          </p:cNvPr>
          <p:cNvSpPr>
            <a:spLocks noGrp="1" noChangeArrowheads="1"/>
          </p:cNvSpPr>
          <p:nvPr>
            <p:ph type="sldNum" sz="quarter" idx="12"/>
          </p:nvPr>
        </p:nvSpPr>
        <p:spPr/>
        <p:txBody>
          <a:bodyPr/>
          <a:lstStyle>
            <a:lvl1pPr>
              <a:defRPr/>
            </a:lvl1pPr>
          </a:lstStyle>
          <a:p>
            <a:fld id="{E8FB81B7-95BE-42B7-9716-4CDA9A376F4B}" type="slidenum">
              <a:rPr lang="en-US" altLang="en-US"/>
              <a:pPr/>
              <a:t>‹#›</a:t>
            </a:fld>
            <a:endParaRPr lang="en-US" altLang="en-US"/>
          </a:p>
        </p:txBody>
      </p:sp>
    </p:spTree>
    <p:extLst>
      <p:ext uri="{BB962C8B-B14F-4D97-AF65-F5344CB8AC3E}">
        <p14:creationId xmlns:p14="http://schemas.microsoft.com/office/powerpoint/2010/main" val="380432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1CDB94F-D7C9-E917-E23F-5F98C4E810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a:extLst>
              <a:ext uri="{FF2B5EF4-FFF2-40B4-BE49-F238E27FC236}">
                <a16:creationId xmlns:a16="http://schemas.microsoft.com/office/drawing/2014/main" id="{287DF06C-4AA2-BBD2-2CFA-32657F80B7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a:extLst>
              <a:ext uri="{FF2B5EF4-FFF2-40B4-BE49-F238E27FC236}">
                <a16:creationId xmlns:a16="http://schemas.microsoft.com/office/drawing/2014/main" id="{0098264A-3A43-12FA-AA81-F1BE81EAB8DA}"/>
              </a:ext>
            </a:extLst>
          </p:cNvPr>
          <p:cNvSpPr>
            <a:spLocks noGrp="1" noChangeArrowheads="1"/>
          </p:cNvSpPr>
          <p:nvPr>
            <p:ph type="sldNum" sz="quarter" idx="12"/>
          </p:nvPr>
        </p:nvSpPr>
        <p:spPr>
          <a:ln/>
        </p:spPr>
        <p:txBody>
          <a:bodyPr/>
          <a:lstStyle>
            <a:lvl1pPr>
              <a:defRPr/>
            </a:lvl1pPr>
          </a:lstStyle>
          <a:p>
            <a:fld id="{4633F84F-0D59-4507-B6B5-ECE685B5BE62}" type="slidenum">
              <a:rPr lang="en-US" altLang="en-US"/>
              <a:pPr/>
              <a:t>‹#›</a:t>
            </a:fld>
            <a:endParaRPr lang="en-US" altLang="en-US"/>
          </a:p>
        </p:txBody>
      </p:sp>
    </p:spTree>
    <p:extLst>
      <p:ext uri="{BB962C8B-B14F-4D97-AF65-F5344CB8AC3E}">
        <p14:creationId xmlns:p14="http://schemas.microsoft.com/office/powerpoint/2010/main" val="181968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A233F3BB-12FB-99ED-F215-AE478BC2C7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a:extLst>
              <a:ext uri="{FF2B5EF4-FFF2-40B4-BE49-F238E27FC236}">
                <a16:creationId xmlns:a16="http://schemas.microsoft.com/office/drawing/2014/main" id="{59828018-1C72-C79F-3209-835AF67185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a:extLst>
              <a:ext uri="{FF2B5EF4-FFF2-40B4-BE49-F238E27FC236}">
                <a16:creationId xmlns:a16="http://schemas.microsoft.com/office/drawing/2014/main" id="{CC9D4EB0-4E66-F7B3-0327-F831054F49D4}"/>
              </a:ext>
            </a:extLst>
          </p:cNvPr>
          <p:cNvSpPr>
            <a:spLocks noGrp="1" noChangeArrowheads="1"/>
          </p:cNvSpPr>
          <p:nvPr>
            <p:ph type="sldNum" sz="quarter" idx="12"/>
          </p:nvPr>
        </p:nvSpPr>
        <p:spPr>
          <a:ln/>
        </p:spPr>
        <p:txBody>
          <a:bodyPr/>
          <a:lstStyle>
            <a:lvl1pPr>
              <a:defRPr/>
            </a:lvl1pPr>
          </a:lstStyle>
          <a:p>
            <a:fld id="{782D71CA-49F5-4801-A643-86A3B8449D2A}" type="slidenum">
              <a:rPr lang="en-US" altLang="en-US"/>
              <a:pPr/>
              <a:t>‹#›</a:t>
            </a:fld>
            <a:endParaRPr lang="en-US" altLang="en-US"/>
          </a:p>
        </p:txBody>
      </p:sp>
    </p:spTree>
    <p:extLst>
      <p:ext uri="{BB962C8B-B14F-4D97-AF65-F5344CB8AC3E}">
        <p14:creationId xmlns:p14="http://schemas.microsoft.com/office/powerpoint/2010/main" val="178064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a:extLst>
              <a:ext uri="{FF2B5EF4-FFF2-40B4-BE49-F238E27FC236}">
                <a16:creationId xmlns:a16="http://schemas.microsoft.com/office/drawing/2014/main" id="{132BA976-339B-56F0-5A9D-53E755D32A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8">
            <a:extLst>
              <a:ext uri="{FF2B5EF4-FFF2-40B4-BE49-F238E27FC236}">
                <a16:creationId xmlns:a16="http://schemas.microsoft.com/office/drawing/2014/main" id="{DC027BBD-7EB1-9144-B9F4-FE053B0C0E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9">
            <a:extLst>
              <a:ext uri="{FF2B5EF4-FFF2-40B4-BE49-F238E27FC236}">
                <a16:creationId xmlns:a16="http://schemas.microsoft.com/office/drawing/2014/main" id="{998F0A4B-6B90-D312-F4D3-C311CC5CA7B8}"/>
              </a:ext>
            </a:extLst>
          </p:cNvPr>
          <p:cNvSpPr>
            <a:spLocks noGrp="1" noChangeArrowheads="1"/>
          </p:cNvSpPr>
          <p:nvPr>
            <p:ph type="sldNum" sz="quarter" idx="12"/>
          </p:nvPr>
        </p:nvSpPr>
        <p:spPr>
          <a:ln/>
        </p:spPr>
        <p:txBody>
          <a:bodyPr/>
          <a:lstStyle>
            <a:lvl1pPr>
              <a:defRPr/>
            </a:lvl1pPr>
          </a:lstStyle>
          <a:p>
            <a:fld id="{4DA1A98A-9271-4829-B3D0-74E17AEEDC3A}" type="slidenum">
              <a:rPr lang="en-US" altLang="en-US"/>
              <a:pPr/>
              <a:t>‹#›</a:t>
            </a:fld>
            <a:endParaRPr lang="en-US" altLang="en-US"/>
          </a:p>
        </p:txBody>
      </p:sp>
    </p:spTree>
    <p:extLst>
      <p:ext uri="{BB962C8B-B14F-4D97-AF65-F5344CB8AC3E}">
        <p14:creationId xmlns:p14="http://schemas.microsoft.com/office/powerpoint/2010/main" val="223317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0EAA15-E8B4-BDDB-2D42-31959DD44753}"/>
              </a:ext>
            </a:extLst>
          </p:cNvPr>
          <p:cNvSpPr>
            <a:spLocks noGrp="1"/>
          </p:cNvSpPr>
          <p:nvPr>
            <p:ph type="ctrTitle"/>
          </p:nvPr>
        </p:nvSpPr>
        <p:spPr>
          <a:xfrm>
            <a:off x="1143000" y="1122363"/>
            <a:ext cx="6858000" cy="2387600"/>
          </a:xfrm>
        </p:spPr>
        <p:txBody>
          <a:bodyPr/>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B3C6FD4-3453-8F00-9DA3-67E38451CD7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D6EF460-A0A3-F184-0B7D-5D7EEAA16CED}"/>
              </a:ext>
            </a:extLst>
          </p:cNvPr>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5" name="Chỗ dành sẵn cho Chân trang 4">
            <a:extLst>
              <a:ext uri="{FF2B5EF4-FFF2-40B4-BE49-F238E27FC236}">
                <a16:creationId xmlns:a16="http://schemas.microsoft.com/office/drawing/2014/main" id="{79CB927F-B886-B82F-14D9-A92F13D8DFF4}"/>
              </a:ext>
            </a:extLst>
          </p:cNvPr>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Chỗ dành sẵn cho Số hiệu Bản chiếu 5">
            <a:extLst>
              <a:ext uri="{FF2B5EF4-FFF2-40B4-BE49-F238E27FC236}">
                <a16:creationId xmlns:a16="http://schemas.microsoft.com/office/drawing/2014/main" id="{ED67FCE6-D1CE-604B-6CD8-11334F49293B}"/>
              </a:ext>
            </a:extLst>
          </p:cNvPr>
          <p:cNvSpPr>
            <a:spLocks noGrp="1"/>
          </p:cNvSpPr>
          <p:nvPr>
            <p:ph type="sldNum" sz="quarter" idx="12"/>
          </p:nvPr>
        </p:nvSpPr>
        <p:spPr>
          <a:xfrm>
            <a:off x="6553200" y="6243638"/>
            <a:ext cx="2133600" cy="457200"/>
          </a:xfrm>
        </p:spPr>
        <p:txBody>
          <a:bodyPr/>
          <a:lstStyle>
            <a:lvl1pPr>
              <a:defRPr/>
            </a:lvl1pPr>
          </a:lstStyle>
          <a:p>
            <a:fld id="{C180B67A-59AD-4BB8-BB65-C67DEE3A736C}" type="slidenum">
              <a:rPr lang="en-US" altLang="en-US"/>
              <a:pPr/>
              <a:t>‹#›</a:t>
            </a:fld>
            <a:endParaRPr lang="en-US" altLang="en-US"/>
          </a:p>
        </p:txBody>
      </p:sp>
    </p:spTree>
    <p:extLst>
      <p:ext uri="{BB962C8B-B14F-4D97-AF65-F5344CB8AC3E}">
        <p14:creationId xmlns:p14="http://schemas.microsoft.com/office/powerpoint/2010/main" val="122397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64C67BE7-86A7-654A-B62C-767B7CE97E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a:extLst>
              <a:ext uri="{FF2B5EF4-FFF2-40B4-BE49-F238E27FC236}">
                <a16:creationId xmlns:a16="http://schemas.microsoft.com/office/drawing/2014/main" id="{0B18A9DA-42E7-B108-5CE3-7B33B466EE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a:extLst>
              <a:ext uri="{FF2B5EF4-FFF2-40B4-BE49-F238E27FC236}">
                <a16:creationId xmlns:a16="http://schemas.microsoft.com/office/drawing/2014/main" id="{30E31CF7-6744-6117-ED61-23C1EB7A16B5}"/>
              </a:ext>
            </a:extLst>
          </p:cNvPr>
          <p:cNvSpPr>
            <a:spLocks noGrp="1" noChangeArrowheads="1"/>
          </p:cNvSpPr>
          <p:nvPr>
            <p:ph type="sldNum" sz="quarter" idx="12"/>
          </p:nvPr>
        </p:nvSpPr>
        <p:spPr>
          <a:ln/>
        </p:spPr>
        <p:txBody>
          <a:bodyPr/>
          <a:lstStyle>
            <a:lvl1pPr>
              <a:defRPr/>
            </a:lvl1pPr>
          </a:lstStyle>
          <a:p>
            <a:fld id="{09C4D3F5-4A13-4B85-A563-56F36FAC514C}" type="slidenum">
              <a:rPr lang="en-US" altLang="en-US"/>
              <a:pPr/>
              <a:t>‹#›</a:t>
            </a:fld>
            <a:endParaRPr lang="en-US" altLang="en-US"/>
          </a:p>
        </p:txBody>
      </p:sp>
    </p:spTree>
    <p:extLst>
      <p:ext uri="{BB962C8B-B14F-4D97-AF65-F5344CB8AC3E}">
        <p14:creationId xmlns:p14="http://schemas.microsoft.com/office/powerpoint/2010/main" val="316974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7">
            <a:extLst>
              <a:ext uri="{FF2B5EF4-FFF2-40B4-BE49-F238E27FC236}">
                <a16:creationId xmlns:a16="http://schemas.microsoft.com/office/drawing/2014/main" id="{751E8A79-9B29-A777-B8A9-FF7337188C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a:extLst>
              <a:ext uri="{FF2B5EF4-FFF2-40B4-BE49-F238E27FC236}">
                <a16:creationId xmlns:a16="http://schemas.microsoft.com/office/drawing/2014/main" id="{5A6FBD03-79AB-A09E-BC28-A30574B8F8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a:extLst>
              <a:ext uri="{FF2B5EF4-FFF2-40B4-BE49-F238E27FC236}">
                <a16:creationId xmlns:a16="http://schemas.microsoft.com/office/drawing/2014/main" id="{ADC8CE40-797A-B651-1F34-0762F002F408}"/>
              </a:ext>
            </a:extLst>
          </p:cNvPr>
          <p:cNvSpPr>
            <a:spLocks noGrp="1" noChangeArrowheads="1"/>
          </p:cNvSpPr>
          <p:nvPr>
            <p:ph type="sldNum" sz="quarter" idx="12"/>
          </p:nvPr>
        </p:nvSpPr>
        <p:spPr>
          <a:ln/>
        </p:spPr>
        <p:txBody>
          <a:bodyPr/>
          <a:lstStyle>
            <a:lvl1pPr>
              <a:defRPr/>
            </a:lvl1pPr>
          </a:lstStyle>
          <a:p>
            <a:fld id="{4FBEDCF9-4F45-4F64-B349-27261B7C6667}" type="slidenum">
              <a:rPr lang="en-US" altLang="en-US"/>
              <a:pPr/>
              <a:t>‹#›</a:t>
            </a:fld>
            <a:endParaRPr lang="en-US" altLang="en-US"/>
          </a:p>
        </p:txBody>
      </p:sp>
    </p:spTree>
    <p:extLst>
      <p:ext uri="{BB962C8B-B14F-4D97-AF65-F5344CB8AC3E}">
        <p14:creationId xmlns:p14="http://schemas.microsoft.com/office/powerpoint/2010/main" val="15278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A24DBB9C-1FD2-C4EF-058E-E6483E4535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8">
            <a:extLst>
              <a:ext uri="{FF2B5EF4-FFF2-40B4-BE49-F238E27FC236}">
                <a16:creationId xmlns:a16="http://schemas.microsoft.com/office/drawing/2014/main" id="{945ACFA0-DAAF-2E83-CCD3-CA72361EAB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9">
            <a:extLst>
              <a:ext uri="{FF2B5EF4-FFF2-40B4-BE49-F238E27FC236}">
                <a16:creationId xmlns:a16="http://schemas.microsoft.com/office/drawing/2014/main" id="{AF4D97B8-B84C-70BA-B4F5-087EF00DFDE2}"/>
              </a:ext>
            </a:extLst>
          </p:cNvPr>
          <p:cNvSpPr>
            <a:spLocks noGrp="1" noChangeArrowheads="1"/>
          </p:cNvSpPr>
          <p:nvPr>
            <p:ph type="sldNum" sz="quarter" idx="12"/>
          </p:nvPr>
        </p:nvSpPr>
        <p:spPr>
          <a:ln/>
        </p:spPr>
        <p:txBody>
          <a:bodyPr/>
          <a:lstStyle>
            <a:lvl1pPr>
              <a:defRPr/>
            </a:lvl1pPr>
          </a:lstStyle>
          <a:p>
            <a:fld id="{EC457BC4-AE1A-4995-A65B-0EFB7D1B2AE9}" type="slidenum">
              <a:rPr lang="en-US" altLang="en-US"/>
              <a:pPr/>
              <a:t>‹#›</a:t>
            </a:fld>
            <a:endParaRPr lang="en-US" altLang="en-US"/>
          </a:p>
        </p:txBody>
      </p:sp>
    </p:spTree>
    <p:extLst>
      <p:ext uri="{BB962C8B-B14F-4D97-AF65-F5344CB8AC3E}">
        <p14:creationId xmlns:p14="http://schemas.microsoft.com/office/powerpoint/2010/main" val="29504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BF41D075-983D-520B-A918-7C6913643A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8">
            <a:extLst>
              <a:ext uri="{FF2B5EF4-FFF2-40B4-BE49-F238E27FC236}">
                <a16:creationId xmlns:a16="http://schemas.microsoft.com/office/drawing/2014/main" id="{6A7DABA9-CA2B-F0FB-98FE-7F6C7C1986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9">
            <a:extLst>
              <a:ext uri="{FF2B5EF4-FFF2-40B4-BE49-F238E27FC236}">
                <a16:creationId xmlns:a16="http://schemas.microsoft.com/office/drawing/2014/main" id="{9BAF1990-8202-988E-A9D3-18EB2637BFA7}"/>
              </a:ext>
            </a:extLst>
          </p:cNvPr>
          <p:cNvSpPr>
            <a:spLocks noGrp="1" noChangeArrowheads="1"/>
          </p:cNvSpPr>
          <p:nvPr>
            <p:ph type="sldNum" sz="quarter" idx="12"/>
          </p:nvPr>
        </p:nvSpPr>
        <p:spPr>
          <a:ln/>
        </p:spPr>
        <p:txBody>
          <a:bodyPr/>
          <a:lstStyle>
            <a:lvl1pPr>
              <a:defRPr/>
            </a:lvl1pPr>
          </a:lstStyle>
          <a:p>
            <a:fld id="{41CDF270-CB4A-4FF7-A07A-EA0688D2FE27}" type="slidenum">
              <a:rPr lang="en-US" altLang="en-US"/>
              <a:pPr/>
              <a:t>‹#›</a:t>
            </a:fld>
            <a:endParaRPr lang="en-US" altLang="en-US"/>
          </a:p>
        </p:txBody>
      </p:sp>
    </p:spTree>
    <p:extLst>
      <p:ext uri="{BB962C8B-B14F-4D97-AF65-F5344CB8AC3E}">
        <p14:creationId xmlns:p14="http://schemas.microsoft.com/office/powerpoint/2010/main" val="307423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36960E29-4EE1-3384-4543-434676F99E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8">
            <a:extLst>
              <a:ext uri="{FF2B5EF4-FFF2-40B4-BE49-F238E27FC236}">
                <a16:creationId xmlns:a16="http://schemas.microsoft.com/office/drawing/2014/main" id="{B4A15709-D543-50B1-D07A-1D0C014312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9">
            <a:extLst>
              <a:ext uri="{FF2B5EF4-FFF2-40B4-BE49-F238E27FC236}">
                <a16:creationId xmlns:a16="http://schemas.microsoft.com/office/drawing/2014/main" id="{413718A6-FD17-062A-C63C-C84906A64519}"/>
              </a:ext>
            </a:extLst>
          </p:cNvPr>
          <p:cNvSpPr>
            <a:spLocks noGrp="1" noChangeArrowheads="1"/>
          </p:cNvSpPr>
          <p:nvPr>
            <p:ph type="sldNum" sz="quarter" idx="12"/>
          </p:nvPr>
        </p:nvSpPr>
        <p:spPr>
          <a:ln/>
        </p:spPr>
        <p:txBody>
          <a:bodyPr/>
          <a:lstStyle>
            <a:lvl1pPr>
              <a:defRPr/>
            </a:lvl1pPr>
          </a:lstStyle>
          <a:p>
            <a:fld id="{07638FCA-F21F-4FA3-AA67-09F613C7FD71}" type="slidenum">
              <a:rPr lang="en-US" altLang="en-US"/>
              <a:pPr/>
              <a:t>‹#›</a:t>
            </a:fld>
            <a:endParaRPr lang="en-US" altLang="en-US"/>
          </a:p>
        </p:txBody>
      </p:sp>
    </p:spTree>
    <p:extLst>
      <p:ext uri="{BB962C8B-B14F-4D97-AF65-F5344CB8AC3E}">
        <p14:creationId xmlns:p14="http://schemas.microsoft.com/office/powerpoint/2010/main" val="288817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950892E2-CFC1-AC7B-D173-C6F3682F21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8">
            <a:extLst>
              <a:ext uri="{FF2B5EF4-FFF2-40B4-BE49-F238E27FC236}">
                <a16:creationId xmlns:a16="http://schemas.microsoft.com/office/drawing/2014/main" id="{403B950B-551E-5841-BD0B-72EC8D963E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9">
            <a:extLst>
              <a:ext uri="{FF2B5EF4-FFF2-40B4-BE49-F238E27FC236}">
                <a16:creationId xmlns:a16="http://schemas.microsoft.com/office/drawing/2014/main" id="{1E6BDED0-36FB-B846-B619-5BB4D6CD7ED0}"/>
              </a:ext>
            </a:extLst>
          </p:cNvPr>
          <p:cNvSpPr>
            <a:spLocks noGrp="1" noChangeArrowheads="1"/>
          </p:cNvSpPr>
          <p:nvPr>
            <p:ph type="sldNum" sz="quarter" idx="12"/>
          </p:nvPr>
        </p:nvSpPr>
        <p:spPr>
          <a:ln/>
        </p:spPr>
        <p:txBody>
          <a:bodyPr/>
          <a:lstStyle>
            <a:lvl1pPr>
              <a:defRPr/>
            </a:lvl1pPr>
          </a:lstStyle>
          <a:p>
            <a:fld id="{B772C024-0A27-4492-9B45-E775D82329D8}" type="slidenum">
              <a:rPr lang="en-US" altLang="en-US"/>
              <a:pPr/>
              <a:t>‹#›</a:t>
            </a:fld>
            <a:endParaRPr lang="en-US" altLang="en-US"/>
          </a:p>
        </p:txBody>
      </p:sp>
    </p:spTree>
    <p:extLst>
      <p:ext uri="{BB962C8B-B14F-4D97-AF65-F5344CB8AC3E}">
        <p14:creationId xmlns:p14="http://schemas.microsoft.com/office/powerpoint/2010/main" val="229064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7">
            <a:extLst>
              <a:ext uri="{FF2B5EF4-FFF2-40B4-BE49-F238E27FC236}">
                <a16:creationId xmlns:a16="http://schemas.microsoft.com/office/drawing/2014/main" id="{7EF516A7-35F5-74FE-21F2-6D9D174B0F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8">
            <a:extLst>
              <a:ext uri="{FF2B5EF4-FFF2-40B4-BE49-F238E27FC236}">
                <a16:creationId xmlns:a16="http://schemas.microsoft.com/office/drawing/2014/main" id="{1DC23745-663A-6753-5E35-672AA7D2A5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9">
            <a:extLst>
              <a:ext uri="{FF2B5EF4-FFF2-40B4-BE49-F238E27FC236}">
                <a16:creationId xmlns:a16="http://schemas.microsoft.com/office/drawing/2014/main" id="{A664478E-F8BC-8CB4-0E31-A0911BE86260}"/>
              </a:ext>
            </a:extLst>
          </p:cNvPr>
          <p:cNvSpPr>
            <a:spLocks noGrp="1" noChangeArrowheads="1"/>
          </p:cNvSpPr>
          <p:nvPr>
            <p:ph type="sldNum" sz="quarter" idx="12"/>
          </p:nvPr>
        </p:nvSpPr>
        <p:spPr>
          <a:ln/>
        </p:spPr>
        <p:txBody>
          <a:bodyPr/>
          <a:lstStyle>
            <a:lvl1pPr>
              <a:defRPr/>
            </a:lvl1pPr>
          </a:lstStyle>
          <a:p>
            <a:fld id="{63C0A30E-42B8-4595-BEA1-74DEE31C398C}" type="slidenum">
              <a:rPr lang="en-US" altLang="en-US"/>
              <a:pPr/>
              <a:t>‹#›</a:t>
            </a:fld>
            <a:endParaRPr lang="en-US" altLang="en-US"/>
          </a:p>
        </p:txBody>
      </p:sp>
    </p:spTree>
    <p:extLst>
      <p:ext uri="{BB962C8B-B14F-4D97-AF65-F5344CB8AC3E}">
        <p14:creationId xmlns:p14="http://schemas.microsoft.com/office/powerpoint/2010/main" val="368659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7">
            <a:extLst>
              <a:ext uri="{FF2B5EF4-FFF2-40B4-BE49-F238E27FC236}">
                <a16:creationId xmlns:a16="http://schemas.microsoft.com/office/drawing/2014/main" id="{55237D9A-9665-051F-11D1-DDB6B7B60C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8">
            <a:extLst>
              <a:ext uri="{FF2B5EF4-FFF2-40B4-BE49-F238E27FC236}">
                <a16:creationId xmlns:a16="http://schemas.microsoft.com/office/drawing/2014/main" id="{F9B25386-53D6-4BE0-B452-F83FE848D0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9">
            <a:extLst>
              <a:ext uri="{FF2B5EF4-FFF2-40B4-BE49-F238E27FC236}">
                <a16:creationId xmlns:a16="http://schemas.microsoft.com/office/drawing/2014/main" id="{AA1BD593-6B57-5EFA-96A2-56762A83A3AB}"/>
              </a:ext>
            </a:extLst>
          </p:cNvPr>
          <p:cNvSpPr>
            <a:spLocks noGrp="1" noChangeArrowheads="1"/>
          </p:cNvSpPr>
          <p:nvPr>
            <p:ph type="sldNum" sz="quarter" idx="12"/>
          </p:nvPr>
        </p:nvSpPr>
        <p:spPr>
          <a:ln/>
        </p:spPr>
        <p:txBody>
          <a:bodyPr/>
          <a:lstStyle>
            <a:lvl1pPr>
              <a:defRPr/>
            </a:lvl1pPr>
          </a:lstStyle>
          <a:p>
            <a:fld id="{E0F8E113-05F4-4A99-B4CA-2FDE2A085563}" type="slidenum">
              <a:rPr lang="en-US" altLang="en-US"/>
              <a:pPr/>
              <a:t>‹#›</a:t>
            </a:fld>
            <a:endParaRPr lang="en-US" altLang="en-US"/>
          </a:p>
        </p:txBody>
      </p:sp>
    </p:spTree>
    <p:extLst>
      <p:ext uri="{BB962C8B-B14F-4D97-AF65-F5344CB8AC3E}">
        <p14:creationId xmlns:p14="http://schemas.microsoft.com/office/powerpoint/2010/main" val="19327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2098AD4-E2D5-99DF-6DD4-90DFBCE3E24F}"/>
              </a:ext>
            </a:extLst>
          </p:cNvPr>
          <p:cNvGrpSpPr>
            <a:grpSpLocks/>
          </p:cNvGrpSpPr>
          <p:nvPr/>
        </p:nvGrpSpPr>
        <p:grpSpPr bwMode="auto">
          <a:xfrm>
            <a:off x="-7938" y="0"/>
            <a:ext cx="2833688" cy="6856413"/>
            <a:chOff x="-5" y="0"/>
            <a:chExt cx="1785" cy="4319"/>
          </a:xfrm>
        </p:grpSpPr>
        <p:sp>
          <p:nvSpPr>
            <p:cNvPr id="1032" name="Freeform 3">
              <a:extLst>
                <a:ext uri="{FF2B5EF4-FFF2-40B4-BE49-F238E27FC236}">
                  <a16:creationId xmlns:a16="http://schemas.microsoft.com/office/drawing/2014/main" id="{2433F567-5531-4E0D-E9C3-651DDCF70C1A}"/>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3" name="Group 4">
              <a:extLst>
                <a:ext uri="{FF2B5EF4-FFF2-40B4-BE49-F238E27FC236}">
                  <a16:creationId xmlns:a16="http://schemas.microsoft.com/office/drawing/2014/main" id="{DA046B17-F065-3F0D-D517-3763AC4A6D43}"/>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F13EF25C-8C62-0DDA-FA72-A7CF66B76B10}"/>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D93B8352-A65E-F4A1-452C-51A98C2ADCE6}"/>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29EE5C05-14B2-54F9-4300-D3594BFF53B9}"/>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98DFCB0F-A29F-28E7-62F5-2425A1D34F4A}"/>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5" name="Group 9">
              <a:extLst>
                <a:ext uri="{FF2B5EF4-FFF2-40B4-BE49-F238E27FC236}">
                  <a16:creationId xmlns:a16="http://schemas.microsoft.com/office/drawing/2014/main" id="{1C296EF8-47BE-E5AA-8EDE-3BA6B2C40C74}"/>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CADCA598-54DB-5506-5633-1C2335376362}"/>
                  </a:ext>
                </a:extLst>
              </p:cNvPr>
              <p:cNvSpPr>
                <a:spLocks/>
              </p:cNvSpPr>
              <p:nvPr userDrawn="1"/>
            </p:nvSpPr>
            <p:spPr bwMode="ltGray">
              <a:xfrm rot="373331" flipH="1">
                <a:off x="125" y="2787"/>
                <a:ext cx="313" cy="303"/>
              </a:xfrm>
              <a:custGeom>
                <a:avLst/>
                <a:gdLst>
                  <a:gd name="T0" fmla="*/ 137 w 217"/>
                  <a:gd name="T1" fmla="*/ 631 h 210"/>
                  <a:gd name="T2" fmla="*/ 110 w 217"/>
                  <a:gd name="T3" fmla="*/ 596 h 210"/>
                  <a:gd name="T4" fmla="*/ 79 w 217"/>
                  <a:gd name="T5" fmla="*/ 544 h 210"/>
                  <a:gd name="T6" fmla="*/ 46 w 217"/>
                  <a:gd name="T7" fmla="*/ 476 h 210"/>
                  <a:gd name="T8" fmla="*/ 14 w 217"/>
                  <a:gd name="T9" fmla="*/ 405 h 210"/>
                  <a:gd name="T10" fmla="*/ 0 w 217"/>
                  <a:gd name="T11" fmla="*/ 328 h 210"/>
                  <a:gd name="T12" fmla="*/ 1 w 217"/>
                  <a:gd name="T13" fmla="*/ 245 h 210"/>
                  <a:gd name="T14" fmla="*/ 27 w 217"/>
                  <a:gd name="T15" fmla="*/ 170 h 210"/>
                  <a:gd name="T16" fmla="*/ 81 w 217"/>
                  <a:gd name="T17" fmla="*/ 107 h 210"/>
                  <a:gd name="T18" fmla="*/ 136 w 217"/>
                  <a:gd name="T19" fmla="*/ 66 h 210"/>
                  <a:gd name="T20" fmla="*/ 180 w 217"/>
                  <a:gd name="T21" fmla="*/ 36 h 210"/>
                  <a:gd name="T22" fmla="*/ 216 w 217"/>
                  <a:gd name="T23" fmla="*/ 20 h 210"/>
                  <a:gd name="T24" fmla="*/ 244 w 217"/>
                  <a:gd name="T25" fmla="*/ 14 h 210"/>
                  <a:gd name="T26" fmla="*/ 264 w 217"/>
                  <a:gd name="T27" fmla="*/ 14 h 210"/>
                  <a:gd name="T28" fmla="*/ 312 w 217"/>
                  <a:gd name="T29" fmla="*/ 0 h 210"/>
                  <a:gd name="T30" fmla="*/ 443 w 217"/>
                  <a:gd name="T31" fmla="*/ 25 h 210"/>
                  <a:gd name="T32" fmla="*/ 480 w 217"/>
                  <a:gd name="T33" fmla="*/ 36 h 210"/>
                  <a:gd name="T34" fmla="*/ 516 w 217"/>
                  <a:gd name="T35" fmla="*/ 46 h 210"/>
                  <a:gd name="T36" fmla="*/ 547 w 217"/>
                  <a:gd name="T37" fmla="*/ 56 h 210"/>
                  <a:gd name="T38" fmla="*/ 570 w 217"/>
                  <a:gd name="T39" fmla="*/ 69 h 210"/>
                  <a:gd name="T40" fmla="*/ 596 w 217"/>
                  <a:gd name="T41" fmla="*/ 81 h 210"/>
                  <a:gd name="T42" fmla="*/ 616 w 217"/>
                  <a:gd name="T43" fmla="*/ 95 h 210"/>
                  <a:gd name="T44" fmla="*/ 632 w 217"/>
                  <a:gd name="T45" fmla="*/ 114 h 210"/>
                  <a:gd name="T46" fmla="*/ 651 w 217"/>
                  <a:gd name="T47" fmla="*/ 136 h 210"/>
                  <a:gd name="T48" fmla="*/ 616 w 217"/>
                  <a:gd name="T49" fmla="*/ 121 h 210"/>
                  <a:gd name="T50" fmla="*/ 583 w 217"/>
                  <a:gd name="T51" fmla="*/ 108 h 210"/>
                  <a:gd name="T52" fmla="*/ 550 w 217"/>
                  <a:gd name="T53" fmla="*/ 100 h 210"/>
                  <a:gd name="T54" fmla="*/ 516 w 217"/>
                  <a:gd name="T55" fmla="*/ 89 h 210"/>
                  <a:gd name="T56" fmla="*/ 489 w 217"/>
                  <a:gd name="T57" fmla="*/ 81 h 210"/>
                  <a:gd name="T58" fmla="*/ 460 w 217"/>
                  <a:gd name="T59" fmla="*/ 79 h 210"/>
                  <a:gd name="T60" fmla="*/ 428 w 217"/>
                  <a:gd name="T61" fmla="*/ 74 h 210"/>
                  <a:gd name="T62" fmla="*/ 401 w 217"/>
                  <a:gd name="T63" fmla="*/ 74 h 210"/>
                  <a:gd name="T64" fmla="*/ 375 w 217"/>
                  <a:gd name="T65" fmla="*/ 74 h 210"/>
                  <a:gd name="T66" fmla="*/ 348 w 217"/>
                  <a:gd name="T67" fmla="*/ 75 h 210"/>
                  <a:gd name="T68" fmla="*/ 320 w 217"/>
                  <a:gd name="T69" fmla="*/ 81 h 210"/>
                  <a:gd name="T70" fmla="*/ 297 w 217"/>
                  <a:gd name="T71" fmla="*/ 88 h 210"/>
                  <a:gd name="T72" fmla="*/ 273 w 217"/>
                  <a:gd name="T73" fmla="*/ 100 h 210"/>
                  <a:gd name="T74" fmla="*/ 245 w 217"/>
                  <a:gd name="T75" fmla="*/ 108 h 210"/>
                  <a:gd name="T76" fmla="*/ 222 w 217"/>
                  <a:gd name="T77" fmla="*/ 123 h 210"/>
                  <a:gd name="T78" fmla="*/ 198 w 217"/>
                  <a:gd name="T79" fmla="*/ 137 h 210"/>
                  <a:gd name="T80" fmla="*/ 156 w 217"/>
                  <a:gd name="T81" fmla="*/ 183 h 210"/>
                  <a:gd name="T82" fmla="*/ 127 w 217"/>
                  <a:gd name="T83" fmla="*/ 240 h 210"/>
                  <a:gd name="T84" fmla="*/ 110 w 217"/>
                  <a:gd name="T85" fmla="*/ 310 h 210"/>
                  <a:gd name="T86" fmla="*/ 104 w 217"/>
                  <a:gd name="T87" fmla="*/ 379 h 210"/>
                  <a:gd name="T88" fmla="*/ 104 w 217"/>
                  <a:gd name="T89" fmla="*/ 455 h 210"/>
                  <a:gd name="T90" fmla="*/ 114 w 217"/>
                  <a:gd name="T91" fmla="*/ 522 h 210"/>
                  <a:gd name="T92" fmla="*/ 123 w 217"/>
                  <a:gd name="T93" fmla="*/ 583 h 210"/>
                  <a:gd name="T94" fmla="*/ 137 w 217"/>
                  <a:gd name="T95" fmla="*/ 631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F3F4B9A7-6FE2-F021-C372-046073AACD3F}"/>
                  </a:ext>
                </a:extLst>
              </p:cNvPr>
              <p:cNvSpPr>
                <a:spLocks/>
              </p:cNvSpPr>
              <p:nvPr userDrawn="1"/>
            </p:nvSpPr>
            <p:spPr bwMode="ltGray">
              <a:xfrm rot="373331" flipH="1">
                <a:off x="41" y="2843"/>
                <a:ext cx="262" cy="308"/>
              </a:xfrm>
              <a:custGeom>
                <a:avLst/>
                <a:gdLst>
                  <a:gd name="T0" fmla="*/ 325 w 182"/>
                  <a:gd name="T1" fmla="*/ 0 h 213"/>
                  <a:gd name="T2" fmla="*/ 334 w 182"/>
                  <a:gd name="T3" fmla="*/ 6 h 213"/>
                  <a:gd name="T4" fmla="*/ 353 w 182"/>
                  <a:gd name="T5" fmla="*/ 25 h 213"/>
                  <a:gd name="T6" fmla="*/ 379 w 182"/>
                  <a:gd name="T7" fmla="*/ 55 h 213"/>
                  <a:gd name="T8" fmla="*/ 409 w 182"/>
                  <a:gd name="T9" fmla="*/ 100 h 213"/>
                  <a:gd name="T10" fmla="*/ 433 w 182"/>
                  <a:gd name="T11" fmla="*/ 156 h 213"/>
                  <a:gd name="T12" fmla="*/ 448 w 182"/>
                  <a:gd name="T13" fmla="*/ 230 h 213"/>
                  <a:gd name="T14" fmla="*/ 448 w 182"/>
                  <a:gd name="T15" fmla="*/ 318 h 213"/>
                  <a:gd name="T16" fmla="*/ 429 w 182"/>
                  <a:gd name="T17" fmla="*/ 421 h 213"/>
                  <a:gd name="T18" fmla="*/ 419 w 182"/>
                  <a:gd name="T19" fmla="*/ 450 h 213"/>
                  <a:gd name="T20" fmla="*/ 406 w 182"/>
                  <a:gd name="T21" fmla="*/ 474 h 213"/>
                  <a:gd name="T22" fmla="*/ 392 w 182"/>
                  <a:gd name="T23" fmla="*/ 500 h 213"/>
                  <a:gd name="T24" fmla="*/ 373 w 182"/>
                  <a:gd name="T25" fmla="*/ 523 h 213"/>
                  <a:gd name="T26" fmla="*/ 348 w 182"/>
                  <a:gd name="T27" fmla="*/ 544 h 213"/>
                  <a:gd name="T28" fmla="*/ 327 w 182"/>
                  <a:gd name="T29" fmla="*/ 561 h 213"/>
                  <a:gd name="T30" fmla="*/ 305 w 182"/>
                  <a:gd name="T31" fmla="*/ 577 h 213"/>
                  <a:gd name="T32" fmla="*/ 274 w 182"/>
                  <a:gd name="T33" fmla="*/ 590 h 213"/>
                  <a:gd name="T34" fmla="*/ 245 w 182"/>
                  <a:gd name="T35" fmla="*/ 596 h 213"/>
                  <a:gd name="T36" fmla="*/ 216 w 182"/>
                  <a:gd name="T37" fmla="*/ 604 h 213"/>
                  <a:gd name="T38" fmla="*/ 183 w 182"/>
                  <a:gd name="T39" fmla="*/ 609 h 213"/>
                  <a:gd name="T40" fmla="*/ 147 w 182"/>
                  <a:gd name="T41" fmla="*/ 609 h 213"/>
                  <a:gd name="T42" fmla="*/ 109 w 182"/>
                  <a:gd name="T43" fmla="*/ 604 h 213"/>
                  <a:gd name="T44" fmla="*/ 75 w 182"/>
                  <a:gd name="T45" fmla="*/ 596 h 213"/>
                  <a:gd name="T46" fmla="*/ 35 w 182"/>
                  <a:gd name="T47" fmla="*/ 583 h 213"/>
                  <a:gd name="T48" fmla="*/ 0 w 182"/>
                  <a:gd name="T49" fmla="*/ 568 h 213"/>
                  <a:gd name="T50" fmla="*/ 33 w 182"/>
                  <a:gd name="T51" fmla="*/ 590 h 213"/>
                  <a:gd name="T52" fmla="*/ 66 w 182"/>
                  <a:gd name="T53" fmla="*/ 604 h 213"/>
                  <a:gd name="T54" fmla="*/ 99 w 182"/>
                  <a:gd name="T55" fmla="*/ 619 h 213"/>
                  <a:gd name="T56" fmla="*/ 128 w 182"/>
                  <a:gd name="T57" fmla="*/ 629 h 213"/>
                  <a:gd name="T58" fmla="*/ 157 w 182"/>
                  <a:gd name="T59" fmla="*/ 638 h 213"/>
                  <a:gd name="T60" fmla="*/ 189 w 182"/>
                  <a:gd name="T61" fmla="*/ 642 h 213"/>
                  <a:gd name="T62" fmla="*/ 217 w 182"/>
                  <a:gd name="T63" fmla="*/ 643 h 213"/>
                  <a:gd name="T64" fmla="*/ 246 w 182"/>
                  <a:gd name="T65" fmla="*/ 643 h 213"/>
                  <a:gd name="T66" fmla="*/ 272 w 182"/>
                  <a:gd name="T67" fmla="*/ 642 h 213"/>
                  <a:gd name="T68" fmla="*/ 298 w 182"/>
                  <a:gd name="T69" fmla="*/ 636 h 213"/>
                  <a:gd name="T70" fmla="*/ 321 w 182"/>
                  <a:gd name="T71" fmla="*/ 629 h 213"/>
                  <a:gd name="T72" fmla="*/ 345 w 182"/>
                  <a:gd name="T73" fmla="*/ 623 h 213"/>
                  <a:gd name="T74" fmla="*/ 367 w 182"/>
                  <a:gd name="T75" fmla="*/ 615 h 213"/>
                  <a:gd name="T76" fmla="*/ 387 w 182"/>
                  <a:gd name="T77" fmla="*/ 602 h 213"/>
                  <a:gd name="T78" fmla="*/ 406 w 182"/>
                  <a:gd name="T79" fmla="*/ 590 h 213"/>
                  <a:gd name="T80" fmla="*/ 423 w 182"/>
                  <a:gd name="T81" fmla="*/ 577 h 213"/>
                  <a:gd name="T82" fmla="*/ 471 w 182"/>
                  <a:gd name="T83" fmla="*/ 531 h 213"/>
                  <a:gd name="T84" fmla="*/ 504 w 182"/>
                  <a:gd name="T85" fmla="*/ 487 h 213"/>
                  <a:gd name="T86" fmla="*/ 524 w 182"/>
                  <a:gd name="T87" fmla="*/ 435 h 213"/>
                  <a:gd name="T88" fmla="*/ 534 w 182"/>
                  <a:gd name="T89" fmla="*/ 388 h 213"/>
                  <a:gd name="T90" fmla="*/ 541 w 182"/>
                  <a:gd name="T91" fmla="*/ 337 h 213"/>
                  <a:gd name="T92" fmla="*/ 541 w 182"/>
                  <a:gd name="T93" fmla="*/ 286 h 213"/>
                  <a:gd name="T94" fmla="*/ 543 w 182"/>
                  <a:gd name="T95" fmla="*/ 239 h 213"/>
                  <a:gd name="T96" fmla="*/ 515 w 182"/>
                  <a:gd name="T97" fmla="*/ 140 h 213"/>
                  <a:gd name="T98" fmla="*/ 466 w 182"/>
                  <a:gd name="T99" fmla="*/ 62 h 213"/>
                  <a:gd name="T100" fmla="*/ 449 w 182"/>
                  <a:gd name="T101" fmla="*/ 55 h 213"/>
                  <a:gd name="T102" fmla="*/ 439 w 182"/>
                  <a:gd name="T103" fmla="*/ 46 h 213"/>
                  <a:gd name="T104" fmla="*/ 423 w 182"/>
                  <a:gd name="T105" fmla="*/ 39 h 213"/>
                  <a:gd name="T106" fmla="*/ 412 w 182"/>
                  <a:gd name="T107" fmla="*/ 33 h 213"/>
                  <a:gd name="T108" fmla="*/ 394 w 182"/>
                  <a:gd name="T109" fmla="*/ 27 h 213"/>
                  <a:gd name="T110" fmla="*/ 376 w 182"/>
                  <a:gd name="T111" fmla="*/ 19 h 213"/>
                  <a:gd name="T112" fmla="*/ 354 w 182"/>
                  <a:gd name="T113" fmla="*/ 9 h 213"/>
                  <a:gd name="T114" fmla="*/ 325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632CAE81-4A01-39A5-4068-9E4DA32F1313}"/>
                  </a:ext>
                </a:extLst>
              </p:cNvPr>
              <p:cNvSpPr>
                <a:spLocks/>
              </p:cNvSpPr>
              <p:nvPr userDrawn="1"/>
            </p:nvSpPr>
            <p:spPr bwMode="ltGray">
              <a:xfrm rot="373331" flipH="1">
                <a:off x="121" y="2907"/>
                <a:ext cx="93" cy="156"/>
              </a:xfrm>
              <a:custGeom>
                <a:avLst/>
                <a:gdLst>
                  <a:gd name="T0" fmla="*/ 36 w 128"/>
                  <a:gd name="T1" fmla="*/ 0 h 217"/>
                  <a:gd name="T2" fmla="*/ 40 w 128"/>
                  <a:gd name="T3" fmla="*/ 3 h 217"/>
                  <a:gd name="T4" fmla="*/ 44 w 128"/>
                  <a:gd name="T5" fmla="*/ 10 h 217"/>
                  <a:gd name="T6" fmla="*/ 47 w 128"/>
                  <a:gd name="T7" fmla="*/ 19 h 217"/>
                  <a:gd name="T8" fmla="*/ 49 w 128"/>
                  <a:gd name="T9" fmla="*/ 29 h 217"/>
                  <a:gd name="T10" fmla="*/ 49 w 128"/>
                  <a:gd name="T11" fmla="*/ 42 h 217"/>
                  <a:gd name="T12" fmla="*/ 44 w 128"/>
                  <a:gd name="T13" fmla="*/ 54 h 217"/>
                  <a:gd name="T14" fmla="*/ 36 w 128"/>
                  <a:gd name="T15" fmla="*/ 67 h 217"/>
                  <a:gd name="T16" fmla="*/ 23 w 128"/>
                  <a:gd name="T17" fmla="*/ 81 h 217"/>
                  <a:gd name="T18" fmla="*/ 19 w 128"/>
                  <a:gd name="T19" fmla="*/ 79 h 217"/>
                  <a:gd name="T20" fmla="*/ 15 w 128"/>
                  <a:gd name="T21" fmla="*/ 78 h 217"/>
                  <a:gd name="T22" fmla="*/ 10 w 128"/>
                  <a:gd name="T23" fmla="*/ 76 h 217"/>
                  <a:gd name="T24" fmla="*/ 7 w 128"/>
                  <a:gd name="T25" fmla="*/ 75 h 217"/>
                  <a:gd name="T26" fmla="*/ 3 w 128"/>
                  <a:gd name="T27" fmla="*/ 73 h 217"/>
                  <a:gd name="T28" fmla="*/ 1 w 128"/>
                  <a:gd name="T29" fmla="*/ 70 h 217"/>
                  <a:gd name="T30" fmla="*/ 0 w 128"/>
                  <a:gd name="T31" fmla="*/ 68 h 217"/>
                  <a:gd name="T32" fmla="*/ 1 w 128"/>
                  <a:gd name="T33" fmla="*/ 66 h 217"/>
                  <a:gd name="T34" fmla="*/ 5 w 128"/>
                  <a:gd name="T35" fmla="*/ 63 h 217"/>
                  <a:gd name="T36" fmla="*/ 11 w 128"/>
                  <a:gd name="T37" fmla="*/ 60 h 217"/>
                  <a:gd name="T38" fmla="*/ 17 w 128"/>
                  <a:gd name="T39" fmla="*/ 56 h 217"/>
                  <a:gd name="T40" fmla="*/ 24 w 128"/>
                  <a:gd name="T41" fmla="*/ 50 h 217"/>
                  <a:gd name="T42" fmla="*/ 30 w 128"/>
                  <a:gd name="T43" fmla="*/ 42 h 217"/>
                  <a:gd name="T44" fmla="*/ 35 w 128"/>
                  <a:gd name="T45" fmla="*/ 31 h 217"/>
                  <a:gd name="T46" fmla="*/ 37 w 128"/>
                  <a:gd name="T47" fmla="*/ 17 h 217"/>
                  <a:gd name="T48" fmla="*/ 3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70AD1A3D-ABE2-A9B4-DF6C-F74D97A199C2}"/>
                  </a:ext>
                </a:extLst>
              </p:cNvPr>
              <p:cNvSpPr>
                <a:spLocks/>
              </p:cNvSpPr>
              <p:nvPr userDrawn="1"/>
            </p:nvSpPr>
            <p:spPr bwMode="ltGray">
              <a:xfrm rot="373331" flipH="1">
                <a:off x="313" y="3110"/>
                <a:ext cx="85" cy="93"/>
              </a:xfrm>
              <a:custGeom>
                <a:avLst/>
                <a:gdLst>
                  <a:gd name="T0" fmla="*/ 28 w 117"/>
                  <a:gd name="T1" fmla="*/ 0 h 132"/>
                  <a:gd name="T2" fmla="*/ 0 w 117"/>
                  <a:gd name="T3" fmla="*/ 9 h 132"/>
                  <a:gd name="T4" fmla="*/ 1 w 117"/>
                  <a:gd name="T5" fmla="*/ 9 h 132"/>
                  <a:gd name="T6" fmla="*/ 5 w 117"/>
                  <a:gd name="T7" fmla="*/ 10 h 132"/>
                  <a:gd name="T8" fmla="*/ 11 w 117"/>
                  <a:gd name="T9" fmla="*/ 13 h 132"/>
                  <a:gd name="T10" fmla="*/ 17 w 117"/>
                  <a:gd name="T11" fmla="*/ 16 h 132"/>
                  <a:gd name="T12" fmla="*/ 25 w 117"/>
                  <a:gd name="T13" fmla="*/ 22 h 132"/>
                  <a:gd name="T14" fmla="*/ 32 w 117"/>
                  <a:gd name="T15" fmla="*/ 27 h 132"/>
                  <a:gd name="T16" fmla="*/ 39 w 117"/>
                  <a:gd name="T17" fmla="*/ 36 h 132"/>
                  <a:gd name="T18" fmla="*/ 44 w 117"/>
                  <a:gd name="T19" fmla="*/ 47 h 132"/>
                  <a:gd name="T20" fmla="*/ 45 w 117"/>
                  <a:gd name="T21" fmla="*/ 42 h 132"/>
                  <a:gd name="T22" fmla="*/ 44 w 117"/>
                  <a:gd name="T23" fmla="*/ 37 h 132"/>
                  <a:gd name="T24" fmla="*/ 41 w 117"/>
                  <a:gd name="T25" fmla="*/ 31 h 132"/>
                  <a:gd name="T26" fmla="*/ 38 w 117"/>
                  <a:gd name="T27" fmla="*/ 26 h 132"/>
                  <a:gd name="T28" fmla="*/ 34 w 117"/>
                  <a:gd name="T29" fmla="*/ 20 h 132"/>
                  <a:gd name="T30" fmla="*/ 30 w 117"/>
                  <a:gd name="T31" fmla="*/ 16 h 132"/>
                  <a:gd name="T32" fmla="*/ 26 w 117"/>
                  <a:gd name="T33" fmla="*/ 13 h 132"/>
                  <a:gd name="T34" fmla="*/ 23 w 117"/>
                  <a:gd name="T35" fmla="*/ 11 h 132"/>
                  <a:gd name="T36" fmla="*/ 26 w 117"/>
                  <a:gd name="T37" fmla="*/ 10 h 132"/>
                  <a:gd name="T38" fmla="*/ 30 w 117"/>
                  <a:gd name="T39" fmla="*/ 10 h 132"/>
                  <a:gd name="T40" fmla="*/ 34 w 117"/>
                  <a:gd name="T41" fmla="*/ 9 h 132"/>
                  <a:gd name="T42" fmla="*/ 38 w 117"/>
                  <a:gd name="T43" fmla="*/ 9 h 132"/>
                  <a:gd name="T44" fmla="*/ 40 w 117"/>
                  <a:gd name="T45" fmla="*/ 8 h 132"/>
                  <a:gd name="T46" fmla="*/ 41 w 117"/>
                  <a:gd name="T47" fmla="*/ 8 h 132"/>
                  <a:gd name="T48" fmla="*/ 44 w 117"/>
                  <a:gd name="T49" fmla="*/ 8 h 132"/>
                  <a:gd name="T50" fmla="*/ 44 w 117"/>
                  <a:gd name="T51" fmla="*/ 8 h 132"/>
                  <a:gd name="T52" fmla="*/ 2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615636C8-2778-62FC-B703-7BD33C94088B}"/>
                  </a:ext>
                </a:extLst>
              </p:cNvPr>
              <p:cNvSpPr>
                <a:spLocks/>
              </p:cNvSpPr>
              <p:nvPr userDrawn="1"/>
            </p:nvSpPr>
            <p:spPr bwMode="ltGray">
              <a:xfrm rot="373331" flipH="1">
                <a:off x="289" y="3135"/>
                <a:ext cx="21" cy="55"/>
              </a:xfrm>
              <a:custGeom>
                <a:avLst/>
                <a:gdLst>
                  <a:gd name="T0" fmla="*/ 11 w 29"/>
                  <a:gd name="T1" fmla="*/ 0 h 77"/>
                  <a:gd name="T2" fmla="*/ 9 w 29"/>
                  <a:gd name="T3" fmla="*/ 0 h 77"/>
                  <a:gd name="T4" fmla="*/ 7 w 29"/>
                  <a:gd name="T5" fmla="*/ 1 h 77"/>
                  <a:gd name="T6" fmla="*/ 4 w 29"/>
                  <a:gd name="T7" fmla="*/ 3 h 77"/>
                  <a:gd name="T8" fmla="*/ 1 w 29"/>
                  <a:gd name="T9" fmla="*/ 7 h 77"/>
                  <a:gd name="T10" fmla="*/ 1 w 29"/>
                  <a:gd name="T11" fmla="*/ 11 h 77"/>
                  <a:gd name="T12" fmla="*/ 0 w 29"/>
                  <a:gd name="T13" fmla="*/ 16 h 77"/>
                  <a:gd name="T14" fmla="*/ 1 w 29"/>
                  <a:gd name="T15" fmla="*/ 22 h 77"/>
                  <a:gd name="T16" fmla="*/ 4 w 29"/>
                  <a:gd name="T17" fmla="*/ 28 h 77"/>
                  <a:gd name="T18" fmla="*/ 6 w 29"/>
                  <a:gd name="T19" fmla="*/ 19 h 77"/>
                  <a:gd name="T20" fmla="*/ 7 w 29"/>
                  <a:gd name="T21" fmla="*/ 14 h 77"/>
                  <a:gd name="T22" fmla="*/ 9 w 29"/>
                  <a:gd name="T23" fmla="*/ 8 h 77"/>
                  <a:gd name="T24" fmla="*/ 1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9A1DEF6E-662E-7117-3B53-A8AF88214077}"/>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67A3CD9C-13B5-C6B4-31AA-A46182D0A13D}"/>
                    </a:ext>
                  </a:extLst>
                </p:cNvPr>
                <p:cNvSpPr>
                  <a:spLocks/>
                </p:cNvSpPr>
                <p:nvPr userDrawn="1"/>
              </p:nvSpPr>
              <p:spPr bwMode="ltGray">
                <a:xfrm rot="4200091">
                  <a:off x="-243" y="1807"/>
                  <a:ext cx="143" cy="390"/>
                </a:xfrm>
                <a:custGeom>
                  <a:avLst/>
                  <a:gdLst>
                    <a:gd name="T0" fmla="*/ 4 w 207"/>
                    <a:gd name="T1" fmla="*/ 15 h 564"/>
                    <a:gd name="T2" fmla="*/ 2 w 207"/>
                    <a:gd name="T3" fmla="*/ 24 h 564"/>
                    <a:gd name="T4" fmla="*/ 1 w 207"/>
                    <a:gd name="T5" fmla="*/ 33 h 564"/>
                    <a:gd name="T6" fmla="*/ 0 w 207"/>
                    <a:gd name="T7" fmla="*/ 41 h 564"/>
                    <a:gd name="T8" fmla="*/ 0 w 207"/>
                    <a:gd name="T9" fmla="*/ 50 h 564"/>
                    <a:gd name="T10" fmla="*/ 1 w 207"/>
                    <a:gd name="T11" fmla="*/ 59 h 564"/>
                    <a:gd name="T12" fmla="*/ 2 w 207"/>
                    <a:gd name="T13" fmla="*/ 70 h 564"/>
                    <a:gd name="T14" fmla="*/ 6 w 207"/>
                    <a:gd name="T15" fmla="*/ 82 h 564"/>
                    <a:gd name="T16" fmla="*/ 10 w 207"/>
                    <a:gd name="T17" fmla="*/ 95 h 564"/>
                    <a:gd name="T18" fmla="*/ 15 w 207"/>
                    <a:gd name="T19" fmla="*/ 108 h 564"/>
                    <a:gd name="T20" fmla="*/ 20 w 207"/>
                    <a:gd name="T21" fmla="*/ 120 h 564"/>
                    <a:gd name="T22" fmla="*/ 27 w 207"/>
                    <a:gd name="T23" fmla="*/ 134 h 564"/>
                    <a:gd name="T24" fmla="*/ 35 w 207"/>
                    <a:gd name="T25" fmla="*/ 147 h 564"/>
                    <a:gd name="T26" fmla="*/ 44 w 207"/>
                    <a:gd name="T27" fmla="*/ 160 h 564"/>
                    <a:gd name="T28" fmla="*/ 52 w 207"/>
                    <a:gd name="T29" fmla="*/ 171 h 564"/>
                    <a:gd name="T30" fmla="*/ 60 w 207"/>
                    <a:gd name="T31" fmla="*/ 180 h 564"/>
                    <a:gd name="T32" fmla="*/ 68 w 207"/>
                    <a:gd name="T33" fmla="*/ 187 h 564"/>
                    <a:gd name="T34" fmla="*/ 53 w 207"/>
                    <a:gd name="T35" fmla="*/ 165 h 564"/>
                    <a:gd name="T36" fmla="*/ 42 w 207"/>
                    <a:gd name="T37" fmla="*/ 148 h 564"/>
                    <a:gd name="T38" fmla="*/ 34 w 207"/>
                    <a:gd name="T39" fmla="*/ 134 h 564"/>
                    <a:gd name="T40" fmla="*/ 28 w 207"/>
                    <a:gd name="T41" fmla="*/ 122 h 564"/>
                    <a:gd name="T42" fmla="*/ 25 w 207"/>
                    <a:gd name="T43" fmla="*/ 111 h 564"/>
                    <a:gd name="T44" fmla="*/ 22 w 207"/>
                    <a:gd name="T45" fmla="*/ 102 h 564"/>
                    <a:gd name="T46" fmla="*/ 21 w 207"/>
                    <a:gd name="T47" fmla="*/ 94 h 564"/>
                    <a:gd name="T48" fmla="*/ 19 w 207"/>
                    <a:gd name="T49" fmla="*/ 86 h 564"/>
                    <a:gd name="T50" fmla="*/ 15 w 207"/>
                    <a:gd name="T51" fmla="*/ 68 h 564"/>
                    <a:gd name="T52" fmla="*/ 13 w 207"/>
                    <a:gd name="T53" fmla="*/ 46 h 564"/>
                    <a:gd name="T54" fmla="*/ 15 w 207"/>
                    <a:gd name="T55" fmla="*/ 23 h 564"/>
                    <a:gd name="T56" fmla="*/ 17 w 207"/>
                    <a:gd name="T57" fmla="*/ 0 h 564"/>
                    <a:gd name="T58" fmla="*/ 4 w 207"/>
                    <a:gd name="T59" fmla="*/ 1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D32E8400-4CC9-B98A-9ED8-9F37466B614F}"/>
                    </a:ext>
                  </a:extLst>
                </p:cNvPr>
                <p:cNvSpPr>
                  <a:spLocks/>
                </p:cNvSpPr>
                <p:nvPr userDrawn="1"/>
              </p:nvSpPr>
              <p:spPr bwMode="ltGray">
                <a:xfrm rot="4200091">
                  <a:off x="124" y="1761"/>
                  <a:ext cx="33" cy="160"/>
                </a:xfrm>
                <a:custGeom>
                  <a:avLst/>
                  <a:gdLst>
                    <a:gd name="T0" fmla="*/ 0 w 47"/>
                    <a:gd name="T1" fmla="*/ 6 h 232"/>
                    <a:gd name="T2" fmla="*/ 5 w 47"/>
                    <a:gd name="T3" fmla="*/ 18 h 232"/>
                    <a:gd name="T4" fmla="*/ 8 w 47"/>
                    <a:gd name="T5" fmla="*/ 33 h 232"/>
                    <a:gd name="T6" fmla="*/ 8 w 47"/>
                    <a:gd name="T7" fmla="*/ 52 h 232"/>
                    <a:gd name="T8" fmla="*/ 6 w 47"/>
                    <a:gd name="T9" fmla="*/ 76 h 232"/>
                    <a:gd name="T10" fmla="*/ 15 w 47"/>
                    <a:gd name="T11" fmla="*/ 71 h 232"/>
                    <a:gd name="T12" fmla="*/ 16 w 47"/>
                    <a:gd name="T13" fmla="*/ 59 h 232"/>
                    <a:gd name="T14" fmla="*/ 16 w 47"/>
                    <a:gd name="T15" fmla="*/ 46 h 232"/>
                    <a:gd name="T16" fmla="*/ 15 w 47"/>
                    <a:gd name="T17" fmla="*/ 34 h 232"/>
                    <a:gd name="T18" fmla="*/ 14 w 47"/>
                    <a:gd name="T19" fmla="*/ 23 h 232"/>
                    <a:gd name="T20" fmla="*/ 13 w 47"/>
                    <a:gd name="T21" fmla="*/ 17 h 232"/>
                    <a:gd name="T22" fmla="*/ 10 w 47"/>
                    <a:gd name="T23" fmla="*/ 11 h 232"/>
                    <a:gd name="T24" fmla="*/ 8 w 47"/>
                    <a:gd name="T25" fmla="*/ 6 h 232"/>
                    <a:gd name="T26" fmla="*/ 4 w 47"/>
                    <a:gd name="T27" fmla="*/ 0 h 232"/>
                    <a:gd name="T28" fmla="*/ 0 w 47"/>
                    <a:gd name="T29" fmla="*/ 6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5C6C9C46-A0C7-23FF-7CCB-BFF26C2BD65B}"/>
                    </a:ext>
                  </a:extLst>
                </p:cNvPr>
                <p:cNvSpPr>
                  <a:spLocks/>
                </p:cNvSpPr>
                <p:nvPr userDrawn="1"/>
              </p:nvSpPr>
              <p:spPr bwMode="ltGray">
                <a:xfrm rot="4200091">
                  <a:off x="199" y="1720"/>
                  <a:ext cx="60" cy="27"/>
                </a:xfrm>
                <a:custGeom>
                  <a:avLst/>
                  <a:gdLst>
                    <a:gd name="T0" fmla="*/ 28 w 87"/>
                    <a:gd name="T1" fmla="*/ 7 h 40"/>
                    <a:gd name="T2" fmla="*/ 26 w 87"/>
                    <a:gd name="T3" fmla="*/ 5 h 40"/>
                    <a:gd name="T4" fmla="*/ 22 w 87"/>
                    <a:gd name="T5" fmla="*/ 3 h 40"/>
                    <a:gd name="T6" fmla="*/ 19 w 87"/>
                    <a:gd name="T7" fmla="*/ 2 h 40"/>
                    <a:gd name="T8" fmla="*/ 15 w 87"/>
                    <a:gd name="T9" fmla="*/ 1 h 40"/>
                    <a:gd name="T10" fmla="*/ 12 w 87"/>
                    <a:gd name="T11" fmla="*/ 1 h 40"/>
                    <a:gd name="T12" fmla="*/ 8 w 87"/>
                    <a:gd name="T13" fmla="*/ 1 h 40"/>
                    <a:gd name="T14" fmla="*/ 4 w 87"/>
                    <a:gd name="T15" fmla="*/ 0 h 40"/>
                    <a:gd name="T16" fmla="*/ 0 w 87"/>
                    <a:gd name="T17" fmla="*/ 1 h 40"/>
                    <a:gd name="T18" fmla="*/ 2 w 87"/>
                    <a:gd name="T19" fmla="*/ 2 h 40"/>
                    <a:gd name="T20" fmla="*/ 5 w 87"/>
                    <a:gd name="T21" fmla="*/ 3 h 40"/>
                    <a:gd name="T22" fmla="*/ 7 w 87"/>
                    <a:gd name="T23" fmla="*/ 4 h 40"/>
                    <a:gd name="T24" fmla="*/ 11 w 87"/>
                    <a:gd name="T25" fmla="*/ 5 h 40"/>
                    <a:gd name="T26" fmla="*/ 14 w 87"/>
                    <a:gd name="T27" fmla="*/ 7 h 40"/>
                    <a:gd name="T28" fmla="*/ 17 w 87"/>
                    <a:gd name="T29" fmla="*/ 8 h 40"/>
                    <a:gd name="T30" fmla="*/ 21 w 87"/>
                    <a:gd name="T31" fmla="*/ 10 h 40"/>
                    <a:gd name="T32" fmla="*/ 24 w 87"/>
                    <a:gd name="T33" fmla="*/ 12 h 40"/>
                    <a:gd name="T34" fmla="*/ 28 w 87"/>
                    <a:gd name="T35" fmla="*/ 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4714568B-83DD-2D76-3277-56DE37A4275C}"/>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D873A1D6-D48E-807D-9AF0-9C9AE1EBB9E3}"/>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6E83177F-9BAE-48BD-509A-81977D48C8FD}"/>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EF30912E-5194-2E84-D1C5-78DA356CCEFF}"/>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E1A4E6E4-1696-0484-EE66-AE4C6B858586}"/>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255176F4-C4F0-636A-ABD1-39B308EBC782}"/>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B51EF671-86DB-F67E-BC46-02A902D78CDE}"/>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7C5E72F6-F799-FAFE-E2FE-1A1033D6A9E5}"/>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6B3B5F88-8716-98E1-E776-1A1CBC5616E8}"/>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077B78FA-849A-8062-8A8F-FF83A99B7781}"/>
                  </a:ext>
                </a:extLst>
              </p:cNvPr>
              <p:cNvSpPr>
                <a:spLocks/>
              </p:cNvSpPr>
              <p:nvPr userDrawn="1"/>
            </p:nvSpPr>
            <p:spPr bwMode="ltGray">
              <a:xfrm>
                <a:off x="1727" y="866"/>
                <a:ext cx="41" cy="59"/>
              </a:xfrm>
              <a:custGeom>
                <a:avLst/>
                <a:gdLst>
                  <a:gd name="T0" fmla="*/ 10 w 83"/>
                  <a:gd name="T1" fmla="*/ 4 h 117"/>
                  <a:gd name="T2" fmla="*/ 3 w 83"/>
                  <a:gd name="T3" fmla="*/ 0 h 117"/>
                  <a:gd name="T4" fmla="*/ 0 w 83"/>
                  <a:gd name="T5" fmla="*/ 15 h 117"/>
                  <a:gd name="T6" fmla="*/ 10 w 83"/>
                  <a:gd name="T7" fmla="*/ 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CD0A26DF-2B3D-6B95-6557-920BEA4879B7}"/>
                  </a:ext>
                </a:extLst>
              </p:cNvPr>
              <p:cNvSpPr>
                <a:spLocks/>
              </p:cNvSpPr>
              <p:nvPr userDrawn="1"/>
            </p:nvSpPr>
            <p:spPr bwMode="ltGray">
              <a:xfrm>
                <a:off x="1786" y="894"/>
                <a:ext cx="70" cy="49"/>
              </a:xfrm>
              <a:custGeom>
                <a:avLst/>
                <a:gdLst>
                  <a:gd name="T0" fmla="*/ 0 w 140"/>
                  <a:gd name="T1" fmla="*/ 13 h 98"/>
                  <a:gd name="T2" fmla="*/ 15 w 140"/>
                  <a:gd name="T3" fmla="*/ 0 h 98"/>
                  <a:gd name="T4" fmla="*/ 18 w 140"/>
                  <a:gd name="T5" fmla="*/ 7 h 98"/>
                  <a:gd name="T6" fmla="*/ 0 w 140"/>
                  <a:gd name="T7" fmla="*/ 13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41063DF0-FF60-664F-C43B-2FEA3D4FE290}"/>
                  </a:ext>
                </a:extLst>
              </p:cNvPr>
              <p:cNvSpPr>
                <a:spLocks/>
              </p:cNvSpPr>
              <p:nvPr userDrawn="1"/>
            </p:nvSpPr>
            <p:spPr bwMode="ltGray">
              <a:xfrm>
                <a:off x="1772" y="998"/>
                <a:ext cx="73" cy="25"/>
              </a:xfrm>
              <a:custGeom>
                <a:avLst/>
                <a:gdLst>
                  <a:gd name="T0" fmla="*/ 0 w 145"/>
                  <a:gd name="T1" fmla="*/ 1 h 49"/>
                  <a:gd name="T2" fmla="*/ 19 w 145"/>
                  <a:gd name="T3" fmla="*/ 0 h 49"/>
                  <a:gd name="T4" fmla="*/ 17 w 145"/>
                  <a:gd name="T5" fmla="*/ 7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CA9AA981-D87A-A966-7866-2BA3316F4C3D}"/>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32">
              <a:extLst>
                <a:ext uri="{FF2B5EF4-FFF2-40B4-BE49-F238E27FC236}">
                  <a16:creationId xmlns:a16="http://schemas.microsoft.com/office/drawing/2014/main" id="{1F5EB0D0-D7C4-4497-D227-878AADC8A1EA}"/>
                </a:ext>
              </a:extLst>
            </p:cNvPr>
            <p:cNvSpPr>
              <a:spLocks/>
            </p:cNvSpPr>
            <p:nvPr/>
          </p:nvSpPr>
          <p:spPr bwMode="ltGray">
            <a:xfrm rot="828663">
              <a:off x="242" y="3404"/>
              <a:ext cx="132" cy="167"/>
            </a:xfrm>
            <a:custGeom>
              <a:avLst/>
              <a:gdLst>
                <a:gd name="T0" fmla="*/ 0 w 109"/>
                <a:gd name="T1" fmla="*/ 0 h 156"/>
                <a:gd name="T2" fmla="*/ 8 w 109"/>
                <a:gd name="T3" fmla="*/ 1 h 156"/>
                <a:gd name="T4" fmla="*/ 33 w 109"/>
                <a:gd name="T5" fmla="*/ 5 h 156"/>
                <a:gd name="T6" fmla="*/ 65 w 109"/>
                <a:gd name="T7" fmla="*/ 15 h 156"/>
                <a:gd name="T8" fmla="*/ 103 w 109"/>
                <a:gd name="T9" fmla="*/ 30 h 156"/>
                <a:gd name="T10" fmla="*/ 138 w 109"/>
                <a:gd name="T11" fmla="*/ 54 h 156"/>
                <a:gd name="T12" fmla="*/ 170 w 109"/>
                <a:gd name="T13" fmla="*/ 87 h 156"/>
                <a:gd name="T14" fmla="*/ 190 w 109"/>
                <a:gd name="T15" fmla="*/ 133 h 156"/>
                <a:gd name="T16" fmla="*/ 194 w 109"/>
                <a:gd name="T17" fmla="*/ 192 h 156"/>
                <a:gd name="T18" fmla="*/ 186 w 109"/>
                <a:gd name="T19" fmla="*/ 192 h 156"/>
                <a:gd name="T20" fmla="*/ 176 w 109"/>
                <a:gd name="T21" fmla="*/ 192 h 156"/>
                <a:gd name="T22" fmla="*/ 166 w 109"/>
                <a:gd name="T23" fmla="*/ 192 h 156"/>
                <a:gd name="T24" fmla="*/ 154 w 109"/>
                <a:gd name="T25" fmla="*/ 189 h 156"/>
                <a:gd name="T26" fmla="*/ 144 w 109"/>
                <a:gd name="T27" fmla="*/ 188 h 156"/>
                <a:gd name="T28" fmla="*/ 132 w 109"/>
                <a:gd name="T29" fmla="*/ 184 h 156"/>
                <a:gd name="T30" fmla="*/ 117 w 109"/>
                <a:gd name="T31" fmla="*/ 178 h 156"/>
                <a:gd name="T32" fmla="*/ 103 w 109"/>
                <a:gd name="T33" fmla="*/ 171 h 156"/>
                <a:gd name="T34" fmla="*/ 94 w 109"/>
                <a:gd name="T35" fmla="*/ 155 h 156"/>
                <a:gd name="T36" fmla="*/ 94 w 109"/>
                <a:gd name="T37" fmla="*/ 136 h 156"/>
                <a:gd name="T38" fmla="*/ 99 w 109"/>
                <a:gd name="T39" fmla="*/ 118 h 156"/>
                <a:gd name="T40" fmla="*/ 104 w 109"/>
                <a:gd name="T41" fmla="*/ 98 h 156"/>
                <a:gd name="T42" fmla="*/ 99 w 109"/>
                <a:gd name="T43" fmla="*/ 76 h 156"/>
                <a:gd name="T44" fmla="*/ 85 w 109"/>
                <a:gd name="T45" fmla="*/ 52 h 156"/>
                <a:gd name="T46" fmla="*/ 56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2DCA1DFB-AE3B-5DE8-412F-DB4FDC42F321}"/>
                </a:ext>
              </a:extLst>
            </p:cNvPr>
            <p:cNvSpPr>
              <a:spLocks/>
            </p:cNvSpPr>
            <p:nvPr/>
          </p:nvSpPr>
          <p:spPr bwMode="ltGray">
            <a:xfrm rot="828663">
              <a:off x="266" y="3592"/>
              <a:ext cx="66" cy="43"/>
            </a:xfrm>
            <a:custGeom>
              <a:avLst/>
              <a:gdLst>
                <a:gd name="T0" fmla="*/ 0 w 54"/>
                <a:gd name="T1" fmla="*/ 0 h 40"/>
                <a:gd name="T2" fmla="*/ 1 w 54"/>
                <a:gd name="T3" fmla="*/ 1 h 40"/>
                <a:gd name="T4" fmla="*/ 11 w 54"/>
                <a:gd name="T5" fmla="*/ 3 h 40"/>
                <a:gd name="T6" fmla="*/ 24 w 54"/>
                <a:gd name="T7" fmla="*/ 11 h 40"/>
                <a:gd name="T8" fmla="*/ 39 w 54"/>
                <a:gd name="T9" fmla="*/ 15 h 40"/>
                <a:gd name="T10" fmla="*/ 53 w 54"/>
                <a:gd name="T11" fmla="*/ 18 h 40"/>
                <a:gd name="T12" fmla="*/ 68 w 54"/>
                <a:gd name="T13" fmla="*/ 20 h 40"/>
                <a:gd name="T14" fmla="*/ 83 w 54"/>
                <a:gd name="T15" fmla="*/ 22 h 40"/>
                <a:gd name="T16" fmla="*/ 99 w 54"/>
                <a:gd name="T17" fmla="*/ 19 h 40"/>
                <a:gd name="T18" fmla="*/ 97 w 54"/>
                <a:gd name="T19" fmla="*/ 31 h 40"/>
                <a:gd name="T20" fmla="*/ 92 w 54"/>
                <a:gd name="T21" fmla="*/ 41 h 40"/>
                <a:gd name="T22" fmla="*/ 81 w 54"/>
                <a:gd name="T23" fmla="*/ 47 h 40"/>
                <a:gd name="T24" fmla="*/ 67 w 54"/>
                <a:gd name="T25" fmla="*/ 49 h 40"/>
                <a:gd name="T26" fmla="*/ 51 w 54"/>
                <a:gd name="T27" fmla="*/ 48 h 40"/>
                <a:gd name="T28" fmla="*/ 34 w 54"/>
                <a:gd name="T29" fmla="*/ 40 h 40"/>
                <a:gd name="T30" fmla="*/ 18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9F4C9A9A-DD4D-6B7E-755D-A40B9C4F9B12}"/>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1A55F63C-8034-2341-75C4-7D6D76D59062}"/>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F3C0050D-D3A6-EB17-348A-783E8E58696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9DDB7874-EF47-BD47-E48D-10BAC18F58C6}"/>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2D64EAF7-6A1D-6BD3-5B6D-C0ABE524334A}"/>
                </a:ext>
              </a:extLst>
            </p:cNvPr>
            <p:cNvSpPr>
              <a:spLocks/>
            </p:cNvSpPr>
            <p:nvPr/>
          </p:nvSpPr>
          <p:spPr bwMode="ltGray">
            <a:xfrm rot="1584153">
              <a:off x="20" y="410"/>
              <a:ext cx="344" cy="245"/>
            </a:xfrm>
            <a:custGeom>
              <a:avLst/>
              <a:gdLst>
                <a:gd name="T0" fmla="*/ 0 w 257"/>
                <a:gd name="T1" fmla="*/ 0 h 237"/>
                <a:gd name="T2" fmla="*/ 0 w 257"/>
                <a:gd name="T3" fmla="*/ 28 h 237"/>
                <a:gd name="T4" fmla="*/ 7 w 257"/>
                <a:gd name="T5" fmla="*/ 56 h 237"/>
                <a:gd name="T6" fmla="*/ 15 w 257"/>
                <a:gd name="T7" fmla="*/ 84 h 237"/>
                <a:gd name="T8" fmla="*/ 27 w 257"/>
                <a:gd name="T9" fmla="*/ 108 h 237"/>
                <a:gd name="T10" fmla="*/ 43 w 257"/>
                <a:gd name="T11" fmla="*/ 131 h 237"/>
                <a:gd name="T12" fmla="*/ 64 w 257"/>
                <a:gd name="T13" fmla="*/ 156 h 237"/>
                <a:gd name="T14" fmla="*/ 91 w 257"/>
                <a:gd name="T15" fmla="*/ 178 h 237"/>
                <a:gd name="T16" fmla="*/ 122 w 257"/>
                <a:gd name="T17" fmla="*/ 196 h 237"/>
                <a:gd name="T18" fmla="*/ 161 w 257"/>
                <a:gd name="T19" fmla="*/ 215 h 237"/>
                <a:gd name="T20" fmla="*/ 206 w 257"/>
                <a:gd name="T21" fmla="*/ 229 h 237"/>
                <a:gd name="T22" fmla="*/ 254 w 257"/>
                <a:gd name="T23" fmla="*/ 242 h 237"/>
                <a:gd name="T24" fmla="*/ 313 w 257"/>
                <a:gd name="T25" fmla="*/ 252 h 237"/>
                <a:gd name="T26" fmla="*/ 377 w 257"/>
                <a:gd name="T27" fmla="*/ 258 h 237"/>
                <a:gd name="T28" fmla="*/ 451 w 257"/>
                <a:gd name="T29" fmla="*/ 262 h 237"/>
                <a:gd name="T30" fmla="*/ 527 w 257"/>
                <a:gd name="T31" fmla="*/ 261 h 237"/>
                <a:gd name="T32" fmla="*/ 616 w 257"/>
                <a:gd name="T33" fmla="*/ 256 h 237"/>
                <a:gd name="T34" fmla="*/ 538 w 257"/>
                <a:gd name="T35" fmla="*/ 251 h 237"/>
                <a:gd name="T36" fmla="*/ 467 w 257"/>
                <a:gd name="T37" fmla="*/ 243 h 237"/>
                <a:gd name="T38" fmla="*/ 408 w 257"/>
                <a:gd name="T39" fmla="*/ 234 h 237"/>
                <a:gd name="T40" fmla="*/ 355 w 257"/>
                <a:gd name="T41" fmla="*/ 225 h 237"/>
                <a:gd name="T42" fmla="*/ 307 w 257"/>
                <a:gd name="T43" fmla="*/ 214 h 237"/>
                <a:gd name="T44" fmla="*/ 269 w 257"/>
                <a:gd name="T45" fmla="*/ 201 h 237"/>
                <a:gd name="T46" fmla="*/ 233 w 257"/>
                <a:gd name="T47" fmla="*/ 187 h 237"/>
                <a:gd name="T48" fmla="*/ 201 w 257"/>
                <a:gd name="T49" fmla="*/ 171 h 237"/>
                <a:gd name="T50" fmla="*/ 171 w 257"/>
                <a:gd name="T51" fmla="*/ 156 h 237"/>
                <a:gd name="T52" fmla="*/ 147 w 257"/>
                <a:gd name="T53" fmla="*/ 137 h 237"/>
                <a:gd name="T54" fmla="*/ 126 w 257"/>
                <a:gd name="T55" fmla="*/ 119 h 237"/>
                <a:gd name="T56" fmla="*/ 104 w 257"/>
                <a:gd name="T57" fmla="*/ 97 h 237"/>
                <a:gd name="T58" fmla="*/ 79 w 257"/>
                <a:gd name="T59" fmla="*/ 75 h 237"/>
                <a:gd name="T60" fmla="*/ 55 w 257"/>
                <a:gd name="T61" fmla="*/ 53 h 237"/>
                <a:gd name="T62" fmla="*/ 28 w 257"/>
                <a:gd name="T63" fmla="*/ 2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3C05EDC7-2C61-A4AB-A3E8-067B0EB06754}"/>
                </a:ext>
              </a:extLst>
            </p:cNvPr>
            <p:cNvSpPr>
              <a:spLocks/>
            </p:cNvSpPr>
            <p:nvPr/>
          </p:nvSpPr>
          <p:spPr bwMode="ltGray">
            <a:xfrm rot="1584153">
              <a:off x="242" y="756"/>
              <a:ext cx="167" cy="115"/>
            </a:xfrm>
            <a:custGeom>
              <a:avLst/>
              <a:gdLst>
                <a:gd name="T0" fmla="*/ 189 w 124"/>
                <a:gd name="T1" fmla="*/ 0 h 110"/>
                <a:gd name="T2" fmla="*/ 303 w 124"/>
                <a:gd name="T3" fmla="*/ 123 h 110"/>
                <a:gd name="T4" fmla="*/ 294 w 124"/>
                <a:gd name="T5" fmla="*/ 122 h 110"/>
                <a:gd name="T6" fmla="*/ 261 w 124"/>
                <a:gd name="T7" fmla="*/ 120 h 110"/>
                <a:gd name="T8" fmla="*/ 218 w 124"/>
                <a:gd name="T9" fmla="*/ 116 h 110"/>
                <a:gd name="T10" fmla="*/ 167 w 124"/>
                <a:gd name="T11" fmla="*/ 114 h 110"/>
                <a:gd name="T12" fmla="*/ 110 w 124"/>
                <a:gd name="T13" fmla="*/ 111 h 110"/>
                <a:gd name="T14" fmla="*/ 62 w 124"/>
                <a:gd name="T15" fmla="*/ 112 h 110"/>
                <a:gd name="T16" fmla="*/ 22 w 124"/>
                <a:gd name="T17" fmla="*/ 117 h 110"/>
                <a:gd name="T18" fmla="*/ 0 w 124"/>
                <a:gd name="T19" fmla="*/ 125 h 110"/>
                <a:gd name="T20" fmla="*/ 9 w 124"/>
                <a:gd name="T21" fmla="*/ 112 h 110"/>
                <a:gd name="T22" fmla="*/ 20 w 124"/>
                <a:gd name="T23" fmla="*/ 101 h 110"/>
                <a:gd name="T24" fmla="*/ 40 w 124"/>
                <a:gd name="T25" fmla="*/ 94 h 110"/>
                <a:gd name="T26" fmla="*/ 62 w 124"/>
                <a:gd name="T27" fmla="*/ 87 h 110"/>
                <a:gd name="T28" fmla="*/ 88 w 124"/>
                <a:gd name="T29" fmla="*/ 82 h 110"/>
                <a:gd name="T30" fmla="*/ 114 w 124"/>
                <a:gd name="T31" fmla="*/ 81 h 110"/>
                <a:gd name="T32" fmla="*/ 143 w 124"/>
                <a:gd name="T33" fmla="*/ 81 h 110"/>
                <a:gd name="T34" fmla="*/ 176 w 124"/>
                <a:gd name="T35" fmla="*/ 85 h 110"/>
                <a:gd name="T36" fmla="*/ 178 w 124"/>
                <a:gd name="T37" fmla="*/ 81 h 110"/>
                <a:gd name="T38" fmla="*/ 171 w 124"/>
                <a:gd name="T39" fmla="*/ 65 h 110"/>
                <a:gd name="T40" fmla="*/ 163 w 124"/>
                <a:gd name="T41" fmla="*/ 44 h 110"/>
                <a:gd name="T42" fmla="*/ 160 w 124"/>
                <a:gd name="T43" fmla="*/ 33 h 110"/>
                <a:gd name="T44" fmla="*/ 154 w 124"/>
                <a:gd name="T45" fmla="*/ 33 h 110"/>
                <a:gd name="T46" fmla="*/ 148 w 124"/>
                <a:gd name="T47" fmla="*/ 32 h 110"/>
                <a:gd name="T48" fmla="*/ 143 w 124"/>
                <a:gd name="T49" fmla="*/ 29 h 110"/>
                <a:gd name="T50" fmla="*/ 140 w 124"/>
                <a:gd name="T51" fmla="*/ 26 h 110"/>
                <a:gd name="T52" fmla="*/ 140 w 124"/>
                <a:gd name="T53" fmla="*/ 22 h 110"/>
                <a:gd name="T54" fmla="*/ 143 w 124"/>
                <a:gd name="T55" fmla="*/ 17 h 110"/>
                <a:gd name="T56" fmla="*/ 162 w 124"/>
                <a:gd name="T57" fmla="*/ 8 h 110"/>
                <a:gd name="T58" fmla="*/ 18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4EDB3260-075C-ADA2-0C3F-1ECE5BE2B117}"/>
                </a:ext>
              </a:extLst>
            </p:cNvPr>
            <p:cNvSpPr>
              <a:spLocks/>
            </p:cNvSpPr>
            <p:nvPr/>
          </p:nvSpPr>
          <p:spPr bwMode="ltGray">
            <a:xfrm rot="1584153">
              <a:off x="574" y="286"/>
              <a:ext cx="147" cy="160"/>
            </a:xfrm>
            <a:custGeom>
              <a:avLst/>
              <a:gdLst>
                <a:gd name="T0" fmla="*/ 0 w 109"/>
                <a:gd name="T1" fmla="*/ 0 h 156"/>
                <a:gd name="T2" fmla="*/ 12 w 109"/>
                <a:gd name="T3" fmla="*/ 1 h 156"/>
                <a:gd name="T4" fmla="*/ 43 w 109"/>
                <a:gd name="T5" fmla="*/ 5 h 156"/>
                <a:gd name="T6" fmla="*/ 90 w 109"/>
                <a:gd name="T7" fmla="*/ 12 h 156"/>
                <a:gd name="T8" fmla="*/ 142 w 109"/>
                <a:gd name="T9" fmla="*/ 27 h 156"/>
                <a:gd name="T10" fmla="*/ 192 w 109"/>
                <a:gd name="T11" fmla="*/ 47 h 156"/>
                <a:gd name="T12" fmla="*/ 235 w 109"/>
                <a:gd name="T13" fmla="*/ 77 h 156"/>
                <a:gd name="T14" fmla="*/ 262 w 109"/>
                <a:gd name="T15" fmla="*/ 117 h 156"/>
                <a:gd name="T16" fmla="*/ 267 w 109"/>
                <a:gd name="T17" fmla="*/ 168 h 156"/>
                <a:gd name="T18" fmla="*/ 259 w 109"/>
                <a:gd name="T19" fmla="*/ 168 h 156"/>
                <a:gd name="T20" fmla="*/ 244 w 109"/>
                <a:gd name="T21" fmla="*/ 168 h 156"/>
                <a:gd name="T22" fmla="*/ 228 w 109"/>
                <a:gd name="T23" fmla="*/ 168 h 156"/>
                <a:gd name="T24" fmla="*/ 213 w 109"/>
                <a:gd name="T25" fmla="*/ 166 h 156"/>
                <a:gd name="T26" fmla="*/ 198 w 109"/>
                <a:gd name="T27" fmla="*/ 165 h 156"/>
                <a:gd name="T28" fmla="*/ 182 w 109"/>
                <a:gd name="T29" fmla="*/ 162 h 156"/>
                <a:gd name="T30" fmla="*/ 162 w 109"/>
                <a:gd name="T31" fmla="*/ 157 h 156"/>
                <a:gd name="T32" fmla="*/ 142 w 109"/>
                <a:gd name="T33" fmla="*/ 151 h 156"/>
                <a:gd name="T34" fmla="*/ 129 w 109"/>
                <a:gd name="T35" fmla="*/ 135 h 156"/>
                <a:gd name="T36" fmla="*/ 129 w 109"/>
                <a:gd name="T37" fmla="*/ 120 h 156"/>
                <a:gd name="T38" fmla="*/ 138 w 109"/>
                <a:gd name="T39" fmla="*/ 104 h 156"/>
                <a:gd name="T40" fmla="*/ 146 w 109"/>
                <a:gd name="T41" fmla="*/ 86 h 156"/>
                <a:gd name="T42" fmla="*/ 138 w 109"/>
                <a:gd name="T43" fmla="*/ 68 h 156"/>
                <a:gd name="T44" fmla="*/ 119 w 109"/>
                <a:gd name="T45" fmla="*/ 46 h 156"/>
                <a:gd name="T46" fmla="*/ 77 w 109"/>
                <a:gd name="T47" fmla="*/ 2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FF2A026E-7960-EF15-0611-1CF80D085AA4}"/>
                </a:ext>
              </a:extLst>
            </p:cNvPr>
            <p:cNvSpPr>
              <a:spLocks/>
            </p:cNvSpPr>
            <p:nvPr/>
          </p:nvSpPr>
          <p:spPr bwMode="ltGray">
            <a:xfrm rot="1584153">
              <a:off x="236" y="721"/>
              <a:ext cx="62" cy="97"/>
            </a:xfrm>
            <a:custGeom>
              <a:avLst/>
              <a:gdLst>
                <a:gd name="T0" fmla="*/ 77 w 46"/>
                <a:gd name="T1" fmla="*/ 0 h 94"/>
                <a:gd name="T2" fmla="*/ 49 w 46"/>
                <a:gd name="T3" fmla="*/ 41 h 94"/>
                <a:gd name="T4" fmla="*/ 36 w 46"/>
                <a:gd name="T5" fmla="*/ 68 h 94"/>
                <a:gd name="T6" fmla="*/ 27 w 46"/>
                <a:gd name="T7" fmla="*/ 88 h 94"/>
                <a:gd name="T8" fmla="*/ 0 w 46"/>
                <a:gd name="T9" fmla="*/ 103 h 94"/>
                <a:gd name="T10" fmla="*/ 30 w 46"/>
                <a:gd name="T11" fmla="*/ 97 h 94"/>
                <a:gd name="T12" fmla="*/ 57 w 46"/>
                <a:gd name="T13" fmla="*/ 89 h 94"/>
                <a:gd name="T14" fmla="*/ 78 w 46"/>
                <a:gd name="T15" fmla="*/ 75 h 94"/>
                <a:gd name="T16" fmla="*/ 98 w 46"/>
                <a:gd name="T17" fmla="*/ 63 h 94"/>
                <a:gd name="T18" fmla="*/ 111 w 46"/>
                <a:gd name="T19" fmla="*/ 47 h 94"/>
                <a:gd name="T20" fmla="*/ 113 w 46"/>
                <a:gd name="T21" fmla="*/ 33 h 94"/>
                <a:gd name="T22" fmla="*/ 104 w 46"/>
                <a:gd name="T23" fmla="*/ 15 h 94"/>
                <a:gd name="T24" fmla="*/ 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A59BCF39-0A39-CC0F-CE86-C85A52D445B2}"/>
                </a:ext>
              </a:extLst>
            </p:cNvPr>
            <p:cNvSpPr>
              <a:spLocks/>
            </p:cNvSpPr>
            <p:nvPr/>
          </p:nvSpPr>
          <p:spPr bwMode="ltGray">
            <a:xfrm rot="1584153">
              <a:off x="585" y="466"/>
              <a:ext cx="72" cy="41"/>
            </a:xfrm>
            <a:custGeom>
              <a:avLst/>
              <a:gdLst>
                <a:gd name="T0" fmla="*/ 0 w 54"/>
                <a:gd name="T1" fmla="*/ 0 h 40"/>
                <a:gd name="T2" fmla="*/ 1 w 54"/>
                <a:gd name="T3" fmla="*/ 1 h 40"/>
                <a:gd name="T4" fmla="*/ 15 w 54"/>
                <a:gd name="T5" fmla="*/ 3 h 40"/>
                <a:gd name="T6" fmla="*/ 31 w 54"/>
                <a:gd name="T7" fmla="*/ 8 h 40"/>
                <a:gd name="T8" fmla="*/ 49 w 54"/>
                <a:gd name="T9" fmla="*/ 12 h 40"/>
                <a:gd name="T10" fmla="*/ 69 w 54"/>
                <a:gd name="T11" fmla="*/ 15 h 40"/>
                <a:gd name="T12" fmla="*/ 91 w 54"/>
                <a:gd name="T13" fmla="*/ 17 h 40"/>
                <a:gd name="T14" fmla="*/ 108 w 54"/>
                <a:gd name="T15" fmla="*/ 18 h 40"/>
                <a:gd name="T16" fmla="*/ 128 w 54"/>
                <a:gd name="T17" fmla="*/ 16 h 40"/>
                <a:gd name="T18" fmla="*/ 127 w 54"/>
                <a:gd name="T19" fmla="*/ 28 h 40"/>
                <a:gd name="T20" fmla="*/ 119 w 54"/>
                <a:gd name="T21" fmla="*/ 36 h 40"/>
                <a:gd name="T22" fmla="*/ 105 w 54"/>
                <a:gd name="T23" fmla="*/ 41 h 40"/>
                <a:gd name="T24" fmla="*/ 87 w 54"/>
                <a:gd name="T25" fmla="*/ 43 h 40"/>
                <a:gd name="T26" fmla="*/ 65 w 54"/>
                <a:gd name="T27" fmla="*/ 42 h 40"/>
                <a:gd name="T28" fmla="*/ 44 w 54"/>
                <a:gd name="T29" fmla="*/ 35 h 40"/>
                <a:gd name="T30" fmla="*/ 23 w 54"/>
                <a:gd name="T31" fmla="*/ 2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7D2BED6A-26E6-B3D9-771E-6CD6394DEF45}"/>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7CD4597E-5E4F-0067-62D8-43238C4820A1}"/>
                </a:ext>
              </a:extLst>
            </p:cNvPr>
            <p:cNvSpPr>
              <a:spLocks/>
            </p:cNvSpPr>
            <p:nvPr/>
          </p:nvSpPr>
          <p:spPr bwMode="ltGray">
            <a:xfrm rot="1584153">
              <a:off x="56" y="84"/>
              <a:ext cx="804" cy="686"/>
            </a:xfrm>
            <a:custGeom>
              <a:avLst/>
              <a:gdLst>
                <a:gd name="T0" fmla="*/ 40 w 596"/>
                <a:gd name="T1" fmla="*/ 404 h 666"/>
                <a:gd name="T2" fmla="*/ 15 w 596"/>
                <a:gd name="T3" fmla="*/ 373 h 666"/>
                <a:gd name="T4" fmla="*/ 0 w 596"/>
                <a:gd name="T5" fmla="*/ 316 h 666"/>
                <a:gd name="T6" fmla="*/ 9 w 596"/>
                <a:gd name="T7" fmla="*/ 243 h 666"/>
                <a:gd name="T8" fmla="*/ 62 w 596"/>
                <a:gd name="T9" fmla="*/ 166 h 666"/>
                <a:gd name="T10" fmla="*/ 169 w 596"/>
                <a:gd name="T11" fmla="*/ 93 h 666"/>
                <a:gd name="T12" fmla="*/ 349 w 596"/>
                <a:gd name="T13" fmla="*/ 34 h 666"/>
                <a:gd name="T14" fmla="*/ 606 w 596"/>
                <a:gd name="T15" fmla="*/ 2 h 666"/>
                <a:gd name="T16" fmla="*/ 934 w 596"/>
                <a:gd name="T17" fmla="*/ 9 h 666"/>
                <a:gd name="T18" fmla="*/ 1188 w 596"/>
                <a:gd name="T19" fmla="*/ 74 h 666"/>
                <a:gd name="T20" fmla="*/ 1360 w 596"/>
                <a:gd name="T21" fmla="*/ 180 h 666"/>
                <a:gd name="T22" fmla="*/ 1450 w 596"/>
                <a:gd name="T23" fmla="*/ 311 h 666"/>
                <a:gd name="T24" fmla="*/ 1461 w 596"/>
                <a:gd name="T25" fmla="*/ 447 h 666"/>
                <a:gd name="T26" fmla="*/ 1391 w 596"/>
                <a:gd name="T27" fmla="*/ 574 h 666"/>
                <a:gd name="T28" fmla="*/ 1245 w 596"/>
                <a:gd name="T29" fmla="*/ 672 h 666"/>
                <a:gd name="T30" fmla="*/ 1024 w 596"/>
                <a:gd name="T31" fmla="*/ 725 h 666"/>
                <a:gd name="T32" fmla="*/ 955 w 596"/>
                <a:gd name="T33" fmla="*/ 720 h 666"/>
                <a:gd name="T34" fmla="*/ 1083 w 596"/>
                <a:gd name="T35" fmla="*/ 675 h 666"/>
                <a:gd name="T36" fmla="*/ 1183 w 596"/>
                <a:gd name="T37" fmla="*/ 594 h 666"/>
                <a:gd name="T38" fmla="*/ 1251 w 596"/>
                <a:gd name="T39" fmla="*/ 496 h 666"/>
                <a:gd name="T40" fmla="*/ 1276 w 596"/>
                <a:gd name="T41" fmla="*/ 388 h 666"/>
                <a:gd name="T42" fmla="*/ 1261 w 596"/>
                <a:gd name="T43" fmla="*/ 282 h 666"/>
                <a:gd name="T44" fmla="*/ 1190 w 596"/>
                <a:gd name="T45" fmla="*/ 190 h 666"/>
                <a:gd name="T46" fmla="*/ 1063 w 596"/>
                <a:gd name="T47" fmla="*/ 122 h 666"/>
                <a:gd name="T48" fmla="*/ 838 w 596"/>
                <a:gd name="T49" fmla="*/ 81 h 666"/>
                <a:gd name="T50" fmla="*/ 604 w 596"/>
                <a:gd name="T51" fmla="*/ 67 h 666"/>
                <a:gd name="T52" fmla="*/ 428 w 596"/>
                <a:gd name="T53" fmla="*/ 77 h 666"/>
                <a:gd name="T54" fmla="*/ 297 w 596"/>
                <a:gd name="T55" fmla="*/ 110 h 666"/>
                <a:gd name="T56" fmla="*/ 205 w 596"/>
                <a:gd name="T57" fmla="*/ 163 h 666"/>
                <a:gd name="T58" fmla="*/ 140 w 596"/>
                <a:gd name="T59" fmla="*/ 225 h 666"/>
                <a:gd name="T60" fmla="*/ 98 w 596"/>
                <a:gd name="T61" fmla="*/ 297 h 666"/>
                <a:gd name="T62" fmla="*/ 69 w 596"/>
                <a:gd name="T63" fmla="*/ 370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1357" name="Rectangle 45">
            <a:extLst>
              <a:ext uri="{FF2B5EF4-FFF2-40B4-BE49-F238E27FC236}">
                <a16:creationId xmlns:a16="http://schemas.microsoft.com/office/drawing/2014/main" id="{FF004791-7F40-0CC8-0E24-541D2AF3FCDD}"/>
              </a:ext>
            </a:extLst>
          </p:cNvPr>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6">
            <a:extLst>
              <a:ext uri="{FF2B5EF4-FFF2-40B4-BE49-F238E27FC236}">
                <a16:creationId xmlns:a16="http://schemas.microsoft.com/office/drawing/2014/main" id="{A4FFD99A-A519-83C1-AF2D-479F1B26DA41}"/>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1359" name="Rectangle 47">
            <a:extLst>
              <a:ext uri="{FF2B5EF4-FFF2-40B4-BE49-F238E27FC236}">
                <a16:creationId xmlns:a16="http://schemas.microsoft.com/office/drawing/2014/main" id="{5A00DA53-98F9-EEB2-6036-2AD5C7DB8EBA}"/>
              </a:ext>
            </a:extLst>
          </p:cNvPr>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41360" name="Rectangle 48">
            <a:extLst>
              <a:ext uri="{FF2B5EF4-FFF2-40B4-BE49-F238E27FC236}">
                <a16:creationId xmlns:a16="http://schemas.microsoft.com/office/drawing/2014/main" id="{FEF11ED5-5BA7-EFF8-7552-16D58902E4E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41361" name="Rectangle 49">
            <a:extLst>
              <a:ext uri="{FF2B5EF4-FFF2-40B4-BE49-F238E27FC236}">
                <a16:creationId xmlns:a16="http://schemas.microsoft.com/office/drawing/2014/main" id="{F8C7CA26-EFD2-8000-D2F6-A3F5FAC644C3}"/>
              </a:ext>
            </a:extLst>
          </p:cNvPr>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BE5BFAF-C9EF-43C2-AEB1-E462574BDF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8"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 id="2147483756" r:id="rId12"/>
    <p:sldLayoutId id="2147483767" r:id="rId13"/>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7.xml"/><Relationship Id="rId7" Type="http://schemas.openxmlformats.org/officeDocument/2006/relationships/image" Target="../media/image3.gif"/><Relationship Id="rId2" Type="http://schemas.openxmlformats.org/officeDocument/2006/relationships/audio" Target="file:///D:\GADT\NHAC%20clip\Hello%20How%20Do%20You%20Do%20-%20Twins.mp3" TargetMode="External"/><Relationship Id="rId1" Type="http://schemas.openxmlformats.org/officeDocument/2006/relationships/audio" Target="file:///D:\GADT\NHAC%20clip\Tuoi%20nho%20dung%20xay%20thanh%20pho%20Anh%20hung%20-%20NTN%20TP.mp3" TargetMode="Externa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image" Target="../media/image1.gif"/><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WordArt 3">
            <a:extLst>
              <a:ext uri="{FF2B5EF4-FFF2-40B4-BE49-F238E27FC236}">
                <a16:creationId xmlns:a16="http://schemas.microsoft.com/office/drawing/2014/main" id="{AFDB7630-4D97-BBCB-7170-872B88476AD6}"/>
              </a:ext>
            </a:extLst>
          </p:cNvPr>
          <p:cNvSpPr>
            <a:spLocks noChangeArrowheads="1" noChangeShapeType="1" noTextEdit="1"/>
          </p:cNvSpPr>
          <p:nvPr/>
        </p:nvSpPr>
        <p:spPr bwMode="auto">
          <a:xfrm>
            <a:off x="609600" y="152400"/>
            <a:ext cx="8181975" cy="533400"/>
          </a:xfrm>
          <a:prstGeom prst="rect">
            <a:avLst/>
          </a:prstGeom>
        </p:spPr>
        <p:txBody>
          <a:bodyPr wrap="none" fromWordArt="1">
            <a:prstTxWarp prst="textPlain">
              <a:avLst>
                <a:gd name="adj" fmla="val 50000"/>
              </a:avLst>
            </a:prstTxWarp>
          </a:bodyPr>
          <a:lstStyle/>
          <a:p>
            <a:pPr algn="ctr"/>
            <a:r>
              <a:rPr lang="vi-VN" sz="3200" kern="10">
                <a:ln w="12700">
                  <a:solidFill>
                    <a:srgbClr val="FF0000"/>
                  </a:solidFill>
                  <a:round/>
                  <a:headEnd/>
                  <a:tailEnd/>
                </a:ln>
                <a:solidFill>
                  <a:srgbClr val="99CCFF">
                    <a:alpha val="50195"/>
                  </a:srgbClr>
                </a:solidFill>
                <a:effectLst>
                  <a:outerShdw dist="25400" algn="ctr" rotWithShape="0">
                    <a:srgbClr val="FF3399"/>
                  </a:outerShdw>
                </a:effectLst>
                <a:latin typeface="Times New Roman" panose="02020603050405020304" pitchFamily="18" charset="0"/>
                <a:cs typeface="Times New Roman" panose="02020603050405020304" pitchFamily="18" charset="0"/>
              </a:rPr>
              <a:t>TRƯỜNG TIỂU HỌC NGUYỄN CÔNG SÁU</a:t>
            </a:r>
            <a:endParaRPr lang="en-US" sz="3200" kern="10">
              <a:ln w="12700">
                <a:solidFill>
                  <a:srgbClr val="FF0000"/>
                </a:solidFill>
                <a:round/>
                <a:headEnd/>
                <a:tailEnd/>
              </a:ln>
              <a:solidFill>
                <a:srgbClr val="99CCFF">
                  <a:alpha val="50195"/>
                </a:srgbClr>
              </a:solidFill>
              <a:effectLst>
                <a:outerShdw dist="25400" algn="ctr" rotWithShape="0">
                  <a:srgbClr val="FF3399"/>
                </a:outerShdw>
              </a:effectLst>
              <a:latin typeface="Times New Roman" panose="02020603050405020304" pitchFamily="18" charset="0"/>
              <a:cs typeface="Times New Roman" panose="02020603050405020304" pitchFamily="18" charset="0"/>
            </a:endParaRPr>
          </a:p>
        </p:txBody>
      </p:sp>
      <p:sp>
        <p:nvSpPr>
          <p:cNvPr id="57348" name="WordArt 4">
            <a:extLst>
              <a:ext uri="{FF2B5EF4-FFF2-40B4-BE49-F238E27FC236}">
                <a16:creationId xmlns:a16="http://schemas.microsoft.com/office/drawing/2014/main" id="{AEDCA508-0A7C-56CA-A486-013BFCBFB1C5}"/>
              </a:ext>
            </a:extLst>
          </p:cNvPr>
          <p:cNvSpPr>
            <a:spLocks noChangeArrowheads="1" noChangeShapeType="1" noTextEdit="1"/>
          </p:cNvSpPr>
          <p:nvPr/>
        </p:nvSpPr>
        <p:spPr bwMode="auto">
          <a:xfrm>
            <a:off x="619125" y="1371600"/>
            <a:ext cx="8372475" cy="1447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00FF00"/>
              </a:contourClr>
            </a:sp3d>
          </a:bodyPr>
          <a:lstStyle/>
          <a:p>
            <a:pPr algn="ctr"/>
            <a:r>
              <a:rPr lang="en-US" sz="3600" kern="10">
                <a:ln w="9525">
                  <a:round/>
                  <a:headEnd/>
                  <a:tailEnd/>
                </a:ln>
                <a:solidFill>
                  <a:srgbClr val="00FF00">
                    <a:alpha val="89803"/>
                  </a:srgbClr>
                </a:solidFill>
                <a:latin typeface="Times New Roman" panose="02020603050405020304" pitchFamily="18" charset="0"/>
                <a:cs typeface="Times New Roman" panose="02020603050405020304" pitchFamily="18" charset="0"/>
              </a:rPr>
              <a:t>KÍNH CHÀO QUÝ THẦY CÔ VỀ DỰ GIỜ </a:t>
            </a:r>
          </a:p>
        </p:txBody>
      </p:sp>
      <p:sp>
        <p:nvSpPr>
          <p:cNvPr id="57349" name="Text Box 5">
            <a:extLst>
              <a:ext uri="{FF2B5EF4-FFF2-40B4-BE49-F238E27FC236}">
                <a16:creationId xmlns:a16="http://schemas.microsoft.com/office/drawing/2014/main" id="{D15726F6-F98C-1AA9-5188-924E5F09B9BE}"/>
              </a:ext>
            </a:extLst>
          </p:cNvPr>
          <p:cNvSpPr txBox="1">
            <a:spLocks noChangeArrowheads="1"/>
          </p:cNvSpPr>
          <p:nvPr/>
        </p:nvSpPr>
        <p:spPr bwMode="auto">
          <a:xfrm>
            <a:off x="762000" y="2895600"/>
            <a:ext cx="74676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4800" b="1" i="1" dirty="0" err="1">
                <a:solidFill>
                  <a:srgbClr val="FF0000"/>
                </a:solidFill>
                <a:latin typeface="Times New Roman"/>
                <a:cs typeface="Times New Roman"/>
              </a:rPr>
              <a:t>Môn</a:t>
            </a:r>
            <a:r>
              <a:rPr lang="en-US" altLang="en-US" sz="4800" b="1" i="1" dirty="0">
                <a:solidFill>
                  <a:srgbClr val="FF0000"/>
                </a:solidFill>
                <a:latin typeface="Times New Roman"/>
                <a:cs typeface="Times New Roman"/>
              </a:rPr>
              <a:t> </a:t>
            </a:r>
            <a:r>
              <a:rPr lang="en-US" altLang="en-US" sz="4800" b="1" i="1" dirty="0" err="1">
                <a:solidFill>
                  <a:srgbClr val="FF0000"/>
                </a:solidFill>
                <a:latin typeface="Times New Roman"/>
                <a:cs typeface="Times New Roman"/>
              </a:rPr>
              <a:t>Tập</a:t>
            </a:r>
            <a:r>
              <a:rPr lang="en-US" altLang="en-US" sz="4800" b="1" i="1" dirty="0">
                <a:solidFill>
                  <a:srgbClr val="FF0000"/>
                </a:solidFill>
                <a:latin typeface="Times New Roman"/>
                <a:cs typeface="Times New Roman"/>
              </a:rPr>
              <a:t> </a:t>
            </a:r>
            <a:r>
              <a:rPr lang="en-US" altLang="en-US" sz="4800" b="1" i="1" dirty="0" err="1">
                <a:solidFill>
                  <a:srgbClr val="FF0000"/>
                </a:solidFill>
                <a:latin typeface="Times New Roman"/>
                <a:cs typeface="Times New Roman"/>
              </a:rPr>
              <a:t>đọc</a:t>
            </a:r>
          </a:p>
          <a:p>
            <a:pPr algn="ctr" eaLnBrk="1" hangingPunct="1">
              <a:spcBef>
                <a:spcPct val="50000"/>
              </a:spcBef>
            </a:pPr>
            <a:r>
              <a:rPr lang="en-US" altLang="en-US" sz="4800" b="1" i="1" dirty="0" err="1">
                <a:solidFill>
                  <a:srgbClr val="FF0000"/>
                </a:solidFill>
                <a:latin typeface="Times New Roman"/>
                <a:cs typeface="Times New Roman"/>
              </a:rPr>
              <a:t>Lớp</a:t>
            </a:r>
            <a:r>
              <a:rPr lang="en-US" altLang="en-US" sz="4800" b="1" i="1" dirty="0">
                <a:solidFill>
                  <a:srgbClr val="FF0000"/>
                </a:solidFill>
                <a:latin typeface="Times New Roman"/>
                <a:cs typeface="Times New Roman"/>
              </a:rPr>
              <a:t> 5B</a:t>
            </a:r>
            <a:endParaRPr lang="en-US" altLang="en-US" sz="4800" b="1" i="1" dirty="0">
              <a:solidFill>
                <a:srgbClr val="FF0000"/>
              </a:solidFill>
              <a:latin typeface="Times New Roman" panose="02020603050405020304" pitchFamily="18" charset="0"/>
              <a:cs typeface="Times New Roman" panose="02020603050405020304" pitchFamily="18" charset="0"/>
            </a:endParaRPr>
          </a:p>
        </p:txBody>
      </p:sp>
      <p:pic>
        <p:nvPicPr>
          <p:cNvPr id="76805" name="Picture 12" descr="SPARKLES">
            <a:extLst>
              <a:ext uri="{FF2B5EF4-FFF2-40B4-BE49-F238E27FC236}">
                <a16:creationId xmlns:a16="http://schemas.microsoft.com/office/drawing/2014/main" id="{82F1564C-BC46-732A-0F98-744C2CF5B7B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680089">
            <a:off x="6172994" y="1527969"/>
            <a:ext cx="914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2" descr="SPARKLES">
            <a:extLst>
              <a:ext uri="{FF2B5EF4-FFF2-40B4-BE49-F238E27FC236}">
                <a16:creationId xmlns:a16="http://schemas.microsoft.com/office/drawing/2014/main" id="{32C1A826-E2AC-99E7-7026-1A1143D0E18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680089">
            <a:off x="4191794" y="1527969"/>
            <a:ext cx="914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12" descr="SPARKLES">
            <a:extLst>
              <a:ext uri="{FF2B5EF4-FFF2-40B4-BE49-F238E27FC236}">
                <a16:creationId xmlns:a16="http://schemas.microsoft.com/office/drawing/2014/main" id="{9F66C9CB-B681-8C64-E474-A1F2F43DD61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932318">
            <a:off x="2134394" y="1756569"/>
            <a:ext cx="914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3" descr="SPARKLES">
            <a:extLst>
              <a:ext uri="{FF2B5EF4-FFF2-40B4-BE49-F238E27FC236}">
                <a16:creationId xmlns:a16="http://schemas.microsoft.com/office/drawing/2014/main" id="{2D27B508-243C-7A3F-A3B5-A9B66BF3DA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932318">
            <a:off x="327819" y="1785144"/>
            <a:ext cx="914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2" descr="SPARKLES">
            <a:extLst>
              <a:ext uri="{FF2B5EF4-FFF2-40B4-BE49-F238E27FC236}">
                <a16:creationId xmlns:a16="http://schemas.microsoft.com/office/drawing/2014/main" id="{99AC8F47-7E95-4760-9F36-D40AB163861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680089">
            <a:off x="8076407" y="1756569"/>
            <a:ext cx="9144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7" descr="9">
            <a:extLst>
              <a:ext uri="{FF2B5EF4-FFF2-40B4-BE49-F238E27FC236}">
                <a16:creationId xmlns:a16="http://schemas.microsoft.com/office/drawing/2014/main" id="{A612E1BF-88BB-2ADE-771B-05E26759976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7432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3" descr="sun14[1]">
            <a:extLst>
              <a:ext uri="{FF2B5EF4-FFF2-40B4-BE49-F238E27FC236}">
                <a16:creationId xmlns:a16="http://schemas.microsoft.com/office/drawing/2014/main" id="{00126888-A79D-B2FE-77A1-06F4D72AB2F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56500" y="533400"/>
            <a:ext cx="15875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4" descr="671691">
            <a:extLst>
              <a:ext uri="{FF2B5EF4-FFF2-40B4-BE49-F238E27FC236}">
                <a16:creationId xmlns:a16="http://schemas.microsoft.com/office/drawing/2014/main" id="{6C045132-34F1-0CAA-93F1-A3FD74E3EDC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8100" y="1905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Tuoi nho dung xay thanh pho Anh hung - NTN TP.mp3">
            <a:hlinkClick r:id="" action="ppaction://media"/>
            <a:extLst>
              <a:ext uri="{FF2B5EF4-FFF2-40B4-BE49-F238E27FC236}">
                <a16:creationId xmlns:a16="http://schemas.microsoft.com/office/drawing/2014/main" id="{A47B39D2-F723-3D1B-14A8-DACBBD3A22EC}"/>
              </a:ext>
            </a:extLst>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6096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Hello How Do You Do - Twins.mp3">
            <a:hlinkClick r:id="" action="ppaction://media"/>
            <a:extLst>
              <a:ext uri="{FF2B5EF4-FFF2-40B4-BE49-F238E27FC236}">
                <a16:creationId xmlns:a16="http://schemas.microsoft.com/office/drawing/2014/main" id="{B1FEC9BA-B23F-769B-65E1-819BB69E35D5}"/>
              </a:ext>
            </a:extLst>
          </p:cNvPr>
          <p:cNvPicPr>
            <a:picLocks noRot="1" noChangeAspect="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Picture 12" descr="Bauernbar">
            <a:extLst>
              <a:ext uri="{FF2B5EF4-FFF2-40B4-BE49-F238E27FC236}">
                <a16:creationId xmlns:a16="http://schemas.microsoft.com/office/drawing/2014/main" id="{46131991-6C27-C822-1BD9-3D22CF5366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5357813"/>
            <a:ext cx="89916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Picture 7" descr="9">
            <a:extLst>
              <a:ext uri="{FF2B5EF4-FFF2-40B4-BE49-F238E27FC236}">
                <a16:creationId xmlns:a16="http://schemas.microsoft.com/office/drawing/2014/main" id="{A0D3DF3A-1F3B-D45C-5E38-C25282E51D1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30988" y="2895600"/>
            <a:ext cx="2208212"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par>
                                <p:cTn id="8" presetID="14" presetClass="entr" presetSubtype="10" fill="hold" nodeType="withEffect">
                                  <p:stCondLst>
                                    <p:cond delay="0"/>
                                  </p:stCondLst>
                                  <p:childTnLst>
                                    <p:set>
                                      <p:cBhvr>
                                        <p:cTn id="9" dur="1" fill="hold">
                                          <p:stCondLst>
                                            <p:cond delay="0"/>
                                          </p:stCondLst>
                                        </p:cTn>
                                        <p:tgtEl>
                                          <p:spTgt spid="57348"/>
                                        </p:tgtEl>
                                        <p:attrNameLst>
                                          <p:attrName>style.visibility</p:attrName>
                                        </p:attrNameLst>
                                      </p:cBhvr>
                                      <p:to>
                                        <p:strVal val="visible"/>
                                      </p:to>
                                    </p:set>
                                    <p:animEffect transition="in" filter="randombar(horizontal)">
                                      <p:cBhvr>
                                        <p:cTn id="10" dur="500"/>
                                        <p:tgtEl>
                                          <p:spTgt spid="57348"/>
                                        </p:tgtEl>
                                      </p:cBhvr>
                                    </p:animEffect>
                                  </p:childTnLst>
                                </p:cTn>
                              </p:par>
                              <p:par>
                                <p:cTn id="11" presetID="4" presetClass="entr" presetSubtype="16" fill="hold" nodeType="withEffect">
                                  <p:stCondLst>
                                    <p:cond delay="0"/>
                                  </p:stCondLst>
                                  <p:childTnLst>
                                    <p:set>
                                      <p:cBhvr>
                                        <p:cTn id="12" dur="1" fill="hold">
                                          <p:stCondLst>
                                            <p:cond delay="0"/>
                                          </p:stCondLst>
                                        </p:cTn>
                                        <p:tgtEl>
                                          <p:spTgt spid="57349"/>
                                        </p:tgtEl>
                                        <p:attrNameLst>
                                          <p:attrName>style.visibility</p:attrName>
                                        </p:attrNameLst>
                                      </p:cBhvr>
                                      <p:to>
                                        <p:strVal val="visible"/>
                                      </p:to>
                                    </p:set>
                                    <p:animEffect transition="in" filter="box(in)">
                                      <p:cBhvr>
                                        <p:cTn id="13" dur="500"/>
                                        <p:tgtEl>
                                          <p:spTgt spid="57349"/>
                                        </p:tgtEl>
                                      </p:cBhvr>
                                    </p:animEffect>
                                  </p:childTnLst>
                                </p:cTn>
                              </p:par>
                              <p:par>
                                <p:cTn id="14" presetID="1" presetClass="mediacall" presetSubtype="0" fill="hold" nodeType="withEffect">
                                  <p:stCondLst>
                                    <p:cond delay="0"/>
                                  </p:stCondLst>
                                  <p:childTnLst>
                                    <p:cmd type="call" cmd="playFrom(0.0)">
                                      <p:cBhvr>
                                        <p:cTn id="15" dur="205568"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17" restart="whenNotActive" fill="hold" evtFilter="cancelBubble" nodeType="interactiveSeq">
                <p:stCondLst>
                  <p:cond evt="onClick" delay="0">
                    <p:tgtEl>
                      <p:spTgt spid="2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50858" fill="hold"/>
                                        <p:tgtEl>
                                          <p:spTgt spid="23"/>
                                        </p:tgtEl>
                                      </p:cBhvr>
                                    </p:cmd>
                                  </p:childTnLst>
                                </p:cTn>
                              </p:par>
                            </p:childTnLst>
                          </p:cTn>
                        </p:par>
                      </p:childTnLst>
                    </p:cTn>
                  </p:par>
                </p:childTnLst>
              </p:cTn>
              <p:nextCondLst>
                <p:cond evt="onClick" delay="0">
                  <p:tgtEl>
                    <p:spTgt spid="23"/>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5734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6e32ecac22f8c1a698e9.jpg">
            <a:extLst>
              <a:ext uri="{FF2B5EF4-FFF2-40B4-BE49-F238E27FC236}">
                <a16:creationId xmlns:a16="http://schemas.microsoft.com/office/drawing/2014/main" id="{E235C2C7-D44A-022E-6A87-836D70127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688" t="13333" r="2968" b="22292"/>
          <a:stretch>
            <a:fillRect/>
          </a:stretch>
        </p:blipFill>
        <p:spPr bwMode="auto">
          <a:xfrm>
            <a:off x="0" y="0"/>
            <a:ext cx="9144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a:extLst>
              <a:ext uri="{FF2B5EF4-FFF2-40B4-BE49-F238E27FC236}">
                <a16:creationId xmlns:a16="http://schemas.microsoft.com/office/drawing/2014/main" id="{3F7C2628-A147-5F73-852F-560410C4387A}"/>
              </a:ext>
            </a:extLst>
          </p:cNvPr>
          <p:cNvGrpSpPr>
            <a:grpSpLocks/>
          </p:cNvGrpSpPr>
          <p:nvPr/>
        </p:nvGrpSpPr>
        <p:grpSpPr bwMode="auto">
          <a:xfrm>
            <a:off x="914400" y="1003300"/>
            <a:ext cx="7772400" cy="1093788"/>
            <a:chOff x="576" y="632"/>
            <a:chExt cx="4896" cy="689"/>
          </a:xfrm>
        </p:grpSpPr>
        <p:sp>
          <p:nvSpPr>
            <p:cNvPr id="47107" name="Text Box 3">
              <a:extLst>
                <a:ext uri="{FF2B5EF4-FFF2-40B4-BE49-F238E27FC236}">
                  <a16:creationId xmlns:a16="http://schemas.microsoft.com/office/drawing/2014/main" id="{514D17B1-8C1B-166D-9249-EC5A61694277}"/>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47108" name="Text Box 4">
              <a:extLst>
                <a:ext uri="{FF2B5EF4-FFF2-40B4-BE49-F238E27FC236}">
                  <a16:creationId xmlns:a16="http://schemas.microsoft.com/office/drawing/2014/main" id="{E85F40E0-93DE-5EA4-7E13-C4E7DE35FD88}"/>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sp>
        <p:nvSpPr>
          <p:cNvPr id="47111" name="Text Box 7">
            <a:extLst>
              <a:ext uri="{FF2B5EF4-FFF2-40B4-BE49-F238E27FC236}">
                <a16:creationId xmlns:a16="http://schemas.microsoft.com/office/drawing/2014/main" id="{88873D2D-BCFC-820D-FEFC-62B7E7BE0F9A}"/>
              </a:ext>
            </a:extLst>
          </p:cNvPr>
          <p:cNvSpPr txBox="1">
            <a:spLocks noChangeArrowheads="1"/>
          </p:cNvSpPr>
          <p:nvPr/>
        </p:nvSpPr>
        <p:spPr bwMode="auto">
          <a:xfrm>
            <a:off x="533400" y="2090738"/>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a:t>
            </a:r>
            <a:r>
              <a:rPr lang="en-US" altLang="en-US" sz="2800" b="1" u="sng">
                <a:solidFill>
                  <a:srgbClr val="990000"/>
                </a:solidFill>
                <a:latin typeface="Times New Roman" panose="02020603050405020304" pitchFamily="18" charset="0"/>
              </a:rPr>
              <a:t>Tìm hiểu bài</a:t>
            </a:r>
            <a:r>
              <a:rPr lang="en-US" altLang="en-US" sz="2800" b="1">
                <a:solidFill>
                  <a:srgbClr val="990000"/>
                </a:solidFill>
                <a:latin typeface="Times New Roman" panose="02020603050405020304" pitchFamily="18" charset="0"/>
              </a:rPr>
              <a:t>:</a:t>
            </a:r>
          </a:p>
        </p:txBody>
      </p:sp>
      <p:sp>
        <p:nvSpPr>
          <p:cNvPr id="47112" name="Text Box 8">
            <a:extLst>
              <a:ext uri="{FF2B5EF4-FFF2-40B4-BE49-F238E27FC236}">
                <a16:creationId xmlns:a16="http://schemas.microsoft.com/office/drawing/2014/main" id="{D2993A09-7F97-F506-A462-CCFAD7E31C86}"/>
              </a:ext>
            </a:extLst>
          </p:cNvPr>
          <p:cNvSpPr txBox="1">
            <a:spLocks noChangeArrowheads="1"/>
          </p:cNvSpPr>
          <p:nvPr/>
        </p:nvSpPr>
        <p:spPr bwMode="auto">
          <a:xfrm>
            <a:off x="1143000" y="2711450"/>
            <a:ext cx="754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u="sng">
                <a:solidFill>
                  <a:srgbClr val="000000"/>
                </a:solidFill>
                <a:latin typeface="Times New Roman" panose="02020603050405020304" pitchFamily="18" charset="0"/>
              </a:rPr>
              <a:t>Câu 2</a:t>
            </a:r>
            <a:r>
              <a:rPr lang="en-US" altLang="en-US" sz="2800" b="1" i="1">
                <a:solidFill>
                  <a:srgbClr val="000000"/>
                </a:solidFill>
                <a:latin typeface="Times New Roman" panose="02020603050405020304" pitchFamily="18" charset="0"/>
              </a:rPr>
              <a:t>: Điều gì thể hiện lòng nhân ái của Hải Thượng Lãn Ông trong việc ông chữa bệnh cho người phụ nữ?</a:t>
            </a:r>
          </a:p>
        </p:txBody>
      </p:sp>
      <p:sp>
        <p:nvSpPr>
          <p:cNvPr id="47113" name="Text Box 9">
            <a:extLst>
              <a:ext uri="{FF2B5EF4-FFF2-40B4-BE49-F238E27FC236}">
                <a16:creationId xmlns:a16="http://schemas.microsoft.com/office/drawing/2014/main" id="{6CE25677-D871-0896-C7B7-230F332BAF44}"/>
              </a:ext>
            </a:extLst>
          </p:cNvPr>
          <p:cNvSpPr txBox="1">
            <a:spLocks noChangeArrowheads="1"/>
          </p:cNvSpPr>
          <p:nvPr/>
        </p:nvSpPr>
        <p:spPr bwMode="auto">
          <a:xfrm>
            <a:off x="1066800" y="4189413"/>
            <a:ext cx="7162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Ông tự buộc tội mình về cái chết của người bệnh  không phải do ông gây ra. Điều đó chứng tỏ ông là một người có lương tâm và trách nhiệm .</a:t>
            </a:r>
          </a:p>
        </p:txBody>
      </p:sp>
      <p:sp>
        <p:nvSpPr>
          <p:cNvPr id="47114" name="Text Box 10">
            <a:extLst>
              <a:ext uri="{FF2B5EF4-FFF2-40B4-BE49-F238E27FC236}">
                <a16:creationId xmlns:a16="http://schemas.microsoft.com/office/drawing/2014/main" id="{D02A2A06-E483-0BE8-9734-4E721E0146D4}"/>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fade">
                                      <p:cBhvr>
                                        <p:cTn id="7" dur="500"/>
                                        <p:tgtEl>
                                          <p:spTgt spid="47112"/>
                                        </p:tgtEl>
                                      </p:cBhvr>
                                    </p:animEffect>
                                    <p:anim calcmode="lin" valueType="num">
                                      <p:cBhvr>
                                        <p:cTn id="8" dur="500" fill="hold"/>
                                        <p:tgtEl>
                                          <p:spTgt spid="47112"/>
                                        </p:tgtEl>
                                        <p:attrNameLst>
                                          <p:attrName>ppt_x</p:attrName>
                                        </p:attrNameLst>
                                      </p:cBhvr>
                                      <p:tavLst>
                                        <p:tav tm="0">
                                          <p:val>
                                            <p:strVal val="#ppt_x"/>
                                          </p:val>
                                        </p:tav>
                                        <p:tav tm="100000">
                                          <p:val>
                                            <p:strVal val="#ppt_x"/>
                                          </p:val>
                                        </p:tav>
                                      </p:tavLst>
                                    </p:anim>
                                    <p:anim calcmode="lin" valueType="num">
                                      <p:cBhvr>
                                        <p:cTn id="9" dur="500" fill="hold"/>
                                        <p:tgtEl>
                                          <p:spTgt spid="471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7113"/>
                                        </p:tgtEl>
                                        <p:attrNameLst>
                                          <p:attrName>style.visibility</p:attrName>
                                        </p:attrNameLst>
                                      </p:cBhvr>
                                      <p:to>
                                        <p:strVal val="visible"/>
                                      </p:to>
                                    </p:set>
                                    <p:animEffect transition="in" filter="fade">
                                      <p:cBhvr>
                                        <p:cTn id="14" dur="500"/>
                                        <p:tgtEl>
                                          <p:spTgt spid="47113"/>
                                        </p:tgtEl>
                                      </p:cBhvr>
                                    </p:animEffect>
                                    <p:anim calcmode="lin" valueType="num">
                                      <p:cBhvr>
                                        <p:cTn id="15" dur="500" fill="hold"/>
                                        <p:tgtEl>
                                          <p:spTgt spid="47113"/>
                                        </p:tgtEl>
                                        <p:attrNameLst>
                                          <p:attrName>ppt_x</p:attrName>
                                        </p:attrNameLst>
                                      </p:cBhvr>
                                      <p:tavLst>
                                        <p:tav tm="0">
                                          <p:val>
                                            <p:strVal val="#ppt_x"/>
                                          </p:val>
                                        </p:tav>
                                        <p:tav tm="100000">
                                          <p:val>
                                            <p:strVal val="#ppt_x"/>
                                          </p:val>
                                        </p:tav>
                                      </p:tavLst>
                                    </p:anim>
                                    <p:anim calcmode="lin" valueType="num">
                                      <p:cBhvr>
                                        <p:cTn id="16" dur="500" fill="hold"/>
                                        <p:tgtEl>
                                          <p:spTgt spid="47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p:bldP spid="47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8AA55011-61A8-0FB0-5EB7-015BF833CE81}"/>
              </a:ext>
            </a:extLst>
          </p:cNvPr>
          <p:cNvGrpSpPr>
            <a:grpSpLocks/>
          </p:cNvGrpSpPr>
          <p:nvPr/>
        </p:nvGrpSpPr>
        <p:grpSpPr bwMode="auto">
          <a:xfrm>
            <a:off x="914400" y="1003300"/>
            <a:ext cx="7772400" cy="1093788"/>
            <a:chOff x="576" y="632"/>
            <a:chExt cx="4896" cy="689"/>
          </a:xfrm>
        </p:grpSpPr>
        <p:sp>
          <p:nvSpPr>
            <p:cNvPr id="48131" name="Text Box 3">
              <a:extLst>
                <a:ext uri="{FF2B5EF4-FFF2-40B4-BE49-F238E27FC236}">
                  <a16:creationId xmlns:a16="http://schemas.microsoft.com/office/drawing/2014/main" id="{69015F10-9A58-D018-34F0-FD59C61EEF07}"/>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48132" name="Text Box 4">
              <a:extLst>
                <a:ext uri="{FF2B5EF4-FFF2-40B4-BE49-F238E27FC236}">
                  <a16:creationId xmlns:a16="http://schemas.microsoft.com/office/drawing/2014/main" id="{3AA6B0BE-B72F-F351-643C-723F3FF1039B}"/>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sp>
        <p:nvSpPr>
          <p:cNvPr id="48135" name="Text Box 7">
            <a:extLst>
              <a:ext uri="{FF2B5EF4-FFF2-40B4-BE49-F238E27FC236}">
                <a16:creationId xmlns:a16="http://schemas.microsoft.com/office/drawing/2014/main" id="{113E86B9-B47C-8382-AF9A-293D3E44E570}"/>
              </a:ext>
            </a:extLst>
          </p:cNvPr>
          <p:cNvSpPr txBox="1">
            <a:spLocks noChangeArrowheads="1"/>
          </p:cNvSpPr>
          <p:nvPr/>
        </p:nvSpPr>
        <p:spPr bwMode="auto">
          <a:xfrm>
            <a:off x="533400" y="2090738"/>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a:t>
            </a:r>
            <a:r>
              <a:rPr lang="en-US" altLang="en-US" sz="2800" b="1" u="sng">
                <a:solidFill>
                  <a:srgbClr val="990000"/>
                </a:solidFill>
                <a:latin typeface="Times New Roman" panose="02020603050405020304" pitchFamily="18" charset="0"/>
              </a:rPr>
              <a:t>Tìm hiểu bài</a:t>
            </a:r>
            <a:r>
              <a:rPr lang="en-US" altLang="en-US" sz="2800" b="1">
                <a:solidFill>
                  <a:srgbClr val="990000"/>
                </a:solidFill>
                <a:latin typeface="Times New Roman" panose="02020603050405020304" pitchFamily="18" charset="0"/>
              </a:rPr>
              <a:t>:</a:t>
            </a:r>
          </a:p>
        </p:txBody>
      </p:sp>
      <p:sp>
        <p:nvSpPr>
          <p:cNvPr id="48136" name="Text Box 8">
            <a:extLst>
              <a:ext uri="{FF2B5EF4-FFF2-40B4-BE49-F238E27FC236}">
                <a16:creationId xmlns:a16="http://schemas.microsoft.com/office/drawing/2014/main" id="{FB02F5E1-7802-C117-0FE9-B951CB516F4D}"/>
              </a:ext>
            </a:extLst>
          </p:cNvPr>
          <p:cNvSpPr txBox="1">
            <a:spLocks noChangeArrowheads="1"/>
          </p:cNvSpPr>
          <p:nvPr/>
        </p:nvSpPr>
        <p:spPr bwMode="auto">
          <a:xfrm>
            <a:off x="1143000" y="271145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u="sng">
                <a:solidFill>
                  <a:srgbClr val="000000"/>
                </a:solidFill>
                <a:latin typeface="Times New Roman" panose="02020603050405020304" pitchFamily="18" charset="0"/>
              </a:rPr>
              <a:t>Câu 3</a:t>
            </a:r>
            <a:r>
              <a:rPr lang="en-US" altLang="en-US" sz="2800" b="1" i="1">
                <a:solidFill>
                  <a:srgbClr val="000000"/>
                </a:solidFill>
                <a:latin typeface="Times New Roman" panose="02020603050405020304" pitchFamily="18" charset="0"/>
              </a:rPr>
              <a:t>: Vì sao có thể nói Lãn Ông là một người không màng danh lợi?</a:t>
            </a:r>
          </a:p>
        </p:txBody>
      </p:sp>
      <p:sp>
        <p:nvSpPr>
          <p:cNvPr id="48137" name="Text Box 9">
            <a:extLst>
              <a:ext uri="{FF2B5EF4-FFF2-40B4-BE49-F238E27FC236}">
                <a16:creationId xmlns:a16="http://schemas.microsoft.com/office/drawing/2014/main" id="{617EE673-B7C2-D3E1-52E7-4FC90B34B951}"/>
              </a:ext>
            </a:extLst>
          </p:cNvPr>
          <p:cNvSpPr txBox="1">
            <a:spLocks noChangeArrowheads="1"/>
          </p:cNvSpPr>
          <p:nvPr/>
        </p:nvSpPr>
        <p:spPr bwMode="auto">
          <a:xfrm>
            <a:off x="1066800" y="38100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Nhiều lần được nhà vua vời vào cung chữa bệnh và được tiến cử vào chức ngự y, song ông đã khéo chối từ.</a:t>
            </a:r>
          </a:p>
        </p:txBody>
      </p:sp>
      <p:sp>
        <p:nvSpPr>
          <p:cNvPr id="48138" name="Text Box 10">
            <a:extLst>
              <a:ext uri="{FF2B5EF4-FFF2-40B4-BE49-F238E27FC236}">
                <a16:creationId xmlns:a16="http://schemas.microsoft.com/office/drawing/2014/main" id="{42C90D12-AAB9-6C18-B7AA-9AFCC92362C7}"/>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fade">
                                      <p:cBhvr>
                                        <p:cTn id="7" dur="500"/>
                                        <p:tgtEl>
                                          <p:spTgt spid="48136"/>
                                        </p:tgtEl>
                                      </p:cBhvr>
                                    </p:animEffect>
                                    <p:anim calcmode="lin" valueType="num">
                                      <p:cBhvr>
                                        <p:cTn id="8" dur="500" fill="hold"/>
                                        <p:tgtEl>
                                          <p:spTgt spid="48136"/>
                                        </p:tgtEl>
                                        <p:attrNameLst>
                                          <p:attrName>ppt_x</p:attrName>
                                        </p:attrNameLst>
                                      </p:cBhvr>
                                      <p:tavLst>
                                        <p:tav tm="0">
                                          <p:val>
                                            <p:strVal val="#ppt_x"/>
                                          </p:val>
                                        </p:tav>
                                        <p:tav tm="100000">
                                          <p:val>
                                            <p:strVal val="#ppt_x"/>
                                          </p:val>
                                        </p:tav>
                                      </p:tavLst>
                                    </p:anim>
                                    <p:anim calcmode="lin" valueType="num">
                                      <p:cBhvr>
                                        <p:cTn id="9" dur="500" fill="hold"/>
                                        <p:tgtEl>
                                          <p:spTgt spid="481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8137"/>
                                        </p:tgtEl>
                                        <p:attrNameLst>
                                          <p:attrName>style.visibility</p:attrName>
                                        </p:attrNameLst>
                                      </p:cBhvr>
                                      <p:to>
                                        <p:strVal val="visible"/>
                                      </p:to>
                                    </p:set>
                                    <p:animEffect transition="in" filter="fade">
                                      <p:cBhvr>
                                        <p:cTn id="14" dur="500"/>
                                        <p:tgtEl>
                                          <p:spTgt spid="48137"/>
                                        </p:tgtEl>
                                      </p:cBhvr>
                                    </p:animEffect>
                                    <p:anim calcmode="lin" valueType="num">
                                      <p:cBhvr>
                                        <p:cTn id="15" dur="500" fill="hold"/>
                                        <p:tgtEl>
                                          <p:spTgt spid="48137"/>
                                        </p:tgtEl>
                                        <p:attrNameLst>
                                          <p:attrName>ppt_x</p:attrName>
                                        </p:attrNameLst>
                                      </p:cBhvr>
                                      <p:tavLst>
                                        <p:tav tm="0">
                                          <p:val>
                                            <p:strVal val="#ppt_x"/>
                                          </p:val>
                                        </p:tav>
                                        <p:tav tm="100000">
                                          <p:val>
                                            <p:strVal val="#ppt_x"/>
                                          </p:val>
                                        </p:tav>
                                      </p:tavLst>
                                    </p:anim>
                                    <p:anim calcmode="lin" valueType="num">
                                      <p:cBhvr>
                                        <p:cTn id="16" dur="500" fill="hold"/>
                                        <p:tgtEl>
                                          <p:spTgt spid="48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P spid="481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D1E864A3-616F-FA46-18FF-E85D1809D74C}"/>
              </a:ext>
            </a:extLst>
          </p:cNvPr>
          <p:cNvGrpSpPr>
            <a:grpSpLocks/>
          </p:cNvGrpSpPr>
          <p:nvPr/>
        </p:nvGrpSpPr>
        <p:grpSpPr bwMode="auto">
          <a:xfrm>
            <a:off x="914400" y="1003300"/>
            <a:ext cx="7772400" cy="1093788"/>
            <a:chOff x="576" y="632"/>
            <a:chExt cx="4896" cy="689"/>
          </a:xfrm>
        </p:grpSpPr>
        <p:sp>
          <p:nvSpPr>
            <p:cNvPr id="49155" name="Text Box 3">
              <a:extLst>
                <a:ext uri="{FF2B5EF4-FFF2-40B4-BE49-F238E27FC236}">
                  <a16:creationId xmlns:a16="http://schemas.microsoft.com/office/drawing/2014/main" id="{37A8A249-34B1-CA44-264E-2688475768AE}"/>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49156" name="Text Box 4">
              <a:extLst>
                <a:ext uri="{FF2B5EF4-FFF2-40B4-BE49-F238E27FC236}">
                  <a16:creationId xmlns:a16="http://schemas.microsoft.com/office/drawing/2014/main" id="{009A93ED-66F1-F421-C144-E067C0E2D8E3}"/>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sp>
        <p:nvSpPr>
          <p:cNvPr id="49159" name="Text Box 7">
            <a:extLst>
              <a:ext uri="{FF2B5EF4-FFF2-40B4-BE49-F238E27FC236}">
                <a16:creationId xmlns:a16="http://schemas.microsoft.com/office/drawing/2014/main" id="{899B67A1-08BB-1826-07F8-6372AE7BD5A3}"/>
              </a:ext>
            </a:extLst>
          </p:cNvPr>
          <p:cNvSpPr txBox="1">
            <a:spLocks noChangeArrowheads="1"/>
          </p:cNvSpPr>
          <p:nvPr/>
        </p:nvSpPr>
        <p:spPr bwMode="auto">
          <a:xfrm>
            <a:off x="533400" y="2090738"/>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a:t>
            </a:r>
            <a:r>
              <a:rPr lang="en-US" altLang="en-US" sz="2800" b="1" u="sng">
                <a:solidFill>
                  <a:srgbClr val="990000"/>
                </a:solidFill>
                <a:latin typeface="Times New Roman" panose="02020603050405020304" pitchFamily="18" charset="0"/>
              </a:rPr>
              <a:t>Tìm hiểu bài</a:t>
            </a:r>
            <a:r>
              <a:rPr lang="en-US" altLang="en-US" sz="2800" b="1">
                <a:solidFill>
                  <a:srgbClr val="990000"/>
                </a:solidFill>
                <a:latin typeface="Times New Roman" panose="02020603050405020304" pitchFamily="18" charset="0"/>
              </a:rPr>
              <a:t>:</a:t>
            </a:r>
          </a:p>
        </p:txBody>
      </p:sp>
      <p:sp>
        <p:nvSpPr>
          <p:cNvPr id="49160" name="Text Box 8">
            <a:extLst>
              <a:ext uri="{FF2B5EF4-FFF2-40B4-BE49-F238E27FC236}">
                <a16:creationId xmlns:a16="http://schemas.microsoft.com/office/drawing/2014/main" id="{1AF37B53-AD2E-F39F-CBA1-0A68D1C17749}"/>
              </a:ext>
            </a:extLst>
          </p:cNvPr>
          <p:cNvSpPr txBox="1">
            <a:spLocks noChangeArrowheads="1"/>
          </p:cNvSpPr>
          <p:nvPr/>
        </p:nvSpPr>
        <p:spPr bwMode="auto">
          <a:xfrm>
            <a:off x="1143000" y="271145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u="sng">
                <a:solidFill>
                  <a:srgbClr val="000000"/>
                </a:solidFill>
                <a:latin typeface="Times New Roman" panose="02020603050405020304" pitchFamily="18" charset="0"/>
              </a:rPr>
              <a:t>Câu 4</a:t>
            </a:r>
            <a:r>
              <a:rPr lang="en-US" altLang="en-US" sz="2800" b="1" i="1">
                <a:solidFill>
                  <a:srgbClr val="000000"/>
                </a:solidFill>
                <a:latin typeface="Times New Roman" panose="02020603050405020304" pitchFamily="18" charset="0"/>
              </a:rPr>
              <a:t>: Em hiểu nội dung hai câu thơ cuối bài như thế nào?</a:t>
            </a:r>
          </a:p>
        </p:txBody>
      </p:sp>
      <p:sp>
        <p:nvSpPr>
          <p:cNvPr id="49161" name="Text Box 9">
            <a:extLst>
              <a:ext uri="{FF2B5EF4-FFF2-40B4-BE49-F238E27FC236}">
                <a16:creationId xmlns:a16="http://schemas.microsoft.com/office/drawing/2014/main" id="{004DF2C1-38EC-E782-CEA0-E538D4EF917B}"/>
              </a:ext>
            </a:extLst>
          </p:cNvPr>
          <p:cNvSpPr txBox="1">
            <a:spLocks noChangeArrowheads="1"/>
          </p:cNvSpPr>
          <p:nvPr/>
        </p:nvSpPr>
        <p:spPr bwMode="auto">
          <a:xfrm>
            <a:off x="762000" y="3733800"/>
            <a:ext cx="7696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99"/>
                </a:solidFill>
                <a:latin typeface="Times New Roman" panose="02020603050405020304" pitchFamily="18" charset="0"/>
              </a:rPr>
              <a:t> - Lãn Ông không màng danh lợi chỉ chăm chăm làm việc nghĩa.</a:t>
            </a:r>
          </a:p>
          <a:p>
            <a:r>
              <a:rPr lang="en-US" altLang="en-US" sz="2800" b="1">
                <a:solidFill>
                  <a:srgbClr val="000099"/>
                </a:solidFill>
                <a:latin typeface="Times New Roman" panose="02020603050405020304" pitchFamily="18" charset="0"/>
              </a:rPr>
              <a:t>- Công danh rồi sẽ trôi đi chỉ có tấm lòng nhân nghĩa là còn mãi.</a:t>
            </a:r>
          </a:p>
          <a:p>
            <a:r>
              <a:rPr lang="en-US" altLang="en-US" sz="2800" b="1">
                <a:solidFill>
                  <a:srgbClr val="000099"/>
                </a:solidFill>
                <a:latin typeface="Times New Roman" panose="02020603050405020304" pitchFamily="18" charset="0"/>
              </a:rPr>
              <a:t> - Tấm lòng nhân nghĩa mới đáng quý, không thể đổi thay</a:t>
            </a:r>
          </a:p>
        </p:txBody>
      </p:sp>
      <p:sp>
        <p:nvSpPr>
          <p:cNvPr id="49162" name="Text Box 10">
            <a:extLst>
              <a:ext uri="{FF2B5EF4-FFF2-40B4-BE49-F238E27FC236}">
                <a16:creationId xmlns:a16="http://schemas.microsoft.com/office/drawing/2014/main" id="{C63F1F38-33AF-7E9D-67A3-64B1C14D3D13}"/>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anim calcmode="lin" valueType="num">
                                      <p:cBhvr>
                                        <p:cTn id="8" dur="500" fill="hold"/>
                                        <p:tgtEl>
                                          <p:spTgt spid="49160"/>
                                        </p:tgtEl>
                                        <p:attrNameLst>
                                          <p:attrName>ppt_x</p:attrName>
                                        </p:attrNameLst>
                                      </p:cBhvr>
                                      <p:tavLst>
                                        <p:tav tm="0">
                                          <p:val>
                                            <p:strVal val="#ppt_x"/>
                                          </p:val>
                                        </p:tav>
                                        <p:tav tm="100000">
                                          <p:val>
                                            <p:strVal val="#ppt_x"/>
                                          </p:val>
                                        </p:tav>
                                      </p:tavLst>
                                    </p:anim>
                                    <p:anim calcmode="lin" valueType="num">
                                      <p:cBhvr>
                                        <p:cTn id="9" dur="500" fill="hold"/>
                                        <p:tgtEl>
                                          <p:spTgt spid="4916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9161"/>
                                        </p:tgtEl>
                                        <p:attrNameLst>
                                          <p:attrName>style.visibility</p:attrName>
                                        </p:attrNameLst>
                                      </p:cBhvr>
                                      <p:to>
                                        <p:strVal val="visible"/>
                                      </p:to>
                                    </p:set>
                                    <p:animEffect transition="in" filter="fade">
                                      <p:cBhvr>
                                        <p:cTn id="14" dur="500"/>
                                        <p:tgtEl>
                                          <p:spTgt spid="49161"/>
                                        </p:tgtEl>
                                      </p:cBhvr>
                                    </p:animEffect>
                                    <p:anim calcmode="lin" valueType="num">
                                      <p:cBhvr>
                                        <p:cTn id="15" dur="500" fill="hold"/>
                                        <p:tgtEl>
                                          <p:spTgt spid="49161"/>
                                        </p:tgtEl>
                                        <p:attrNameLst>
                                          <p:attrName>ppt_x</p:attrName>
                                        </p:attrNameLst>
                                      </p:cBhvr>
                                      <p:tavLst>
                                        <p:tav tm="0">
                                          <p:val>
                                            <p:strVal val="#ppt_x"/>
                                          </p:val>
                                        </p:tav>
                                        <p:tav tm="100000">
                                          <p:val>
                                            <p:strVal val="#ppt_x"/>
                                          </p:val>
                                        </p:tav>
                                      </p:tavLst>
                                    </p:anim>
                                    <p:anim calcmode="lin" valueType="num">
                                      <p:cBhvr>
                                        <p:cTn id="16" dur="500" fill="hold"/>
                                        <p:tgtEl>
                                          <p:spTgt spid="49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CF12037C-9E66-40BD-ED26-5B652738849F}"/>
              </a:ext>
            </a:extLst>
          </p:cNvPr>
          <p:cNvSpPr txBox="1">
            <a:spLocks noChangeArrowheads="1"/>
          </p:cNvSpPr>
          <p:nvPr/>
        </p:nvSpPr>
        <p:spPr bwMode="auto">
          <a:xfrm>
            <a:off x="1066800" y="20716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Luyện đọc                               Tìm hiểu bài</a:t>
            </a:r>
          </a:p>
        </p:txBody>
      </p:sp>
      <p:sp>
        <p:nvSpPr>
          <p:cNvPr id="68611" name="Line 3">
            <a:extLst>
              <a:ext uri="{FF2B5EF4-FFF2-40B4-BE49-F238E27FC236}">
                <a16:creationId xmlns:a16="http://schemas.microsoft.com/office/drawing/2014/main" id="{E0D21CE9-922D-17E7-2B12-A7744DC5B726}"/>
              </a:ext>
            </a:extLst>
          </p:cNvPr>
          <p:cNvSpPr>
            <a:spLocks noChangeShapeType="1"/>
          </p:cNvSpPr>
          <p:nvPr/>
        </p:nvSpPr>
        <p:spPr bwMode="auto">
          <a:xfrm flipV="1">
            <a:off x="457200" y="2652713"/>
            <a:ext cx="8305800"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 name="Line 4">
            <a:extLst>
              <a:ext uri="{FF2B5EF4-FFF2-40B4-BE49-F238E27FC236}">
                <a16:creationId xmlns:a16="http://schemas.microsoft.com/office/drawing/2014/main" id="{7EA12806-B225-06FB-2973-EAB4E86AD2A9}"/>
              </a:ext>
            </a:extLst>
          </p:cNvPr>
          <p:cNvSpPr>
            <a:spLocks noChangeShapeType="1"/>
          </p:cNvSpPr>
          <p:nvPr/>
        </p:nvSpPr>
        <p:spPr bwMode="auto">
          <a:xfrm>
            <a:off x="4826000" y="2362200"/>
            <a:ext cx="0" cy="419100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8613" name="Group 5">
            <a:extLst>
              <a:ext uri="{FF2B5EF4-FFF2-40B4-BE49-F238E27FC236}">
                <a16:creationId xmlns:a16="http://schemas.microsoft.com/office/drawing/2014/main" id="{AA2075CE-A058-C17E-A49B-7CDA25722A33}"/>
              </a:ext>
            </a:extLst>
          </p:cNvPr>
          <p:cNvGrpSpPr>
            <a:grpSpLocks/>
          </p:cNvGrpSpPr>
          <p:nvPr/>
        </p:nvGrpSpPr>
        <p:grpSpPr bwMode="auto">
          <a:xfrm>
            <a:off x="914400" y="1003300"/>
            <a:ext cx="7772400" cy="1093788"/>
            <a:chOff x="576" y="632"/>
            <a:chExt cx="4896" cy="689"/>
          </a:xfrm>
        </p:grpSpPr>
        <p:sp>
          <p:nvSpPr>
            <p:cNvPr id="68614" name="Text Box 6">
              <a:extLst>
                <a:ext uri="{FF2B5EF4-FFF2-40B4-BE49-F238E27FC236}">
                  <a16:creationId xmlns:a16="http://schemas.microsoft.com/office/drawing/2014/main" id="{DFC79D0F-6E47-D3F7-60C4-7EFF17888BAE}"/>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68615" name="Text Box 7">
              <a:extLst>
                <a:ext uri="{FF2B5EF4-FFF2-40B4-BE49-F238E27FC236}">
                  <a16:creationId xmlns:a16="http://schemas.microsoft.com/office/drawing/2014/main" id="{4D857767-9A2E-A5DC-29F9-3C452AD1AA9B}"/>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grpSp>
        <p:nvGrpSpPr>
          <p:cNvPr id="68616" name="Group 8">
            <a:extLst>
              <a:ext uri="{FF2B5EF4-FFF2-40B4-BE49-F238E27FC236}">
                <a16:creationId xmlns:a16="http://schemas.microsoft.com/office/drawing/2014/main" id="{BDE5C7E3-3ED9-CBB2-6BE6-EA1249207B73}"/>
              </a:ext>
            </a:extLst>
          </p:cNvPr>
          <p:cNvGrpSpPr>
            <a:grpSpLocks/>
          </p:cNvGrpSpPr>
          <p:nvPr/>
        </p:nvGrpSpPr>
        <p:grpSpPr bwMode="auto">
          <a:xfrm>
            <a:off x="533400" y="4473575"/>
            <a:ext cx="4114800" cy="1851025"/>
            <a:chOff x="336" y="2818"/>
            <a:chExt cx="2592" cy="1166"/>
          </a:xfrm>
        </p:grpSpPr>
        <p:sp>
          <p:nvSpPr>
            <p:cNvPr id="68617" name="Text Box 9">
              <a:extLst>
                <a:ext uri="{FF2B5EF4-FFF2-40B4-BE49-F238E27FC236}">
                  <a16:creationId xmlns:a16="http://schemas.microsoft.com/office/drawing/2014/main" id="{0EA69334-545B-6F67-A7A5-C96A45FFA93C}"/>
                </a:ext>
              </a:extLst>
            </p:cNvPr>
            <p:cNvSpPr txBox="1">
              <a:spLocks noChangeArrowheads="1"/>
            </p:cNvSpPr>
            <p:nvPr/>
          </p:nvSpPr>
          <p:spPr bwMode="auto">
            <a:xfrm>
              <a:off x="336" y="2818"/>
              <a:ext cx="2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lấy tiền  mà còn cho thêm gạo, củi.</a:t>
              </a:r>
            </a:p>
          </p:txBody>
        </p:sp>
        <p:grpSp>
          <p:nvGrpSpPr>
            <p:cNvPr id="68618" name="Group 10">
              <a:extLst>
                <a:ext uri="{FF2B5EF4-FFF2-40B4-BE49-F238E27FC236}">
                  <a16:creationId xmlns:a16="http://schemas.microsoft.com/office/drawing/2014/main" id="{A596A580-1DCC-1D9B-85F2-94A08174DB7C}"/>
                </a:ext>
              </a:extLst>
            </p:cNvPr>
            <p:cNvGrpSpPr>
              <a:grpSpLocks/>
            </p:cNvGrpSpPr>
            <p:nvPr/>
          </p:nvGrpSpPr>
          <p:grpSpPr bwMode="auto">
            <a:xfrm>
              <a:off x="864" y="3091"/>
              <a:ext cx="1488" cy="893"/>
              <a:chOff x="864" y="3091"/>
              <a:chExt cx="1488" cy="893"/>
            </a:xfrm>
          </p:grpSpPr>
          <p:sp>
            <p:nvSpPr>
              <p:cNvPr id="68619" name="Text Box 11">
                <a:extLst>
                  <a:ext uri="{FF2B5EF4-FFF2-40B4-BE49-F238E27FC236}">
                    <a16:creationId xmlns:a16="http://schemas.microsoft.com/office/drawing/2014/main" id="{0C27D774-9440-B553-D64E-B29FB221F01A}"/>
                  </a:ext>
                </a:extLst>
              </p:cNvPr>
              <p:cNvSpPr txBox="1">
                <a:spLocks noChangeArrowheads="1"/>
              </p:cNvSpPr>
              <p:nvPr/>
            </p:nvSpPr>
            <p:spPr bwMode="auto">
              <a:xfrm>
                <a:off x="1920" y="3379"/>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8620" name="Text Box 12">
                <a:extLst>
                  <a:ext uri="{FF2B5EF4-FFF2-40B4-BE49-F238E27FC236}">
                    <a16:creationId xmlns:a16="http://schemas.microsoft.com/office/drawing/2014/main" id="{A1BE8ACA-B241-B60C-722F-6B8A7E304B9F}"/>
                  </a:ext>
                </a:extLst>
              </p:cNvPr>
              <p:cNvSpPr txBox="1">
                <a:spLocks noChangeArrowheads="1"/>
              </p:cNvSpPr>
              <p:nvPr/>
            </p:nvSpPr>
            <p:spPr bwMode="auto">
              <a:xfrm>
                <a:off x="864" y="3091"/>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8621" name="Text Box 13">
                <a:extLst>
                  <a:ext uri="{FF2B5EF4-FFF2-40B4-BE49-F238E27FC236}">
                    <a16:creationId xmlns:a16="http://schemas.microsoft.com/office/drawing/2014/main" id="{BF5E6FEE-02D5-8CBE-EC61-7CB33022EE59}"/>
                  </a:ext>
                </a:extLst>
              </p:cNvPr>
              <p:cNvSpPr txBox="1">
                <a:spLocks noChangeArrowheads="1"/>
              </p:cNvSpPr>
              <p:nvPr/>
            </p:nvSpPr>
            <p:spPr bwMode="auto">
              <a:xfrm>
                <a:off x="2094" y="36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grpSp>
      </p:grpSp>
      <p:sp>
        <p:nvSpPr>
          <p:cNvPr id="68624" name="Text Box 16">
            <a:extLst>
              <a:ext uri="{FF2B5EF4-FFF2-40B4-BE49-F238E27FC236}">
                <a16:creationId xmlns:a16="http://schemas.microsoft.com/office/drawing/2014/main" id="{09044633-7BC6-2B39-D49C-17D5BCB527CB}"/>
              </a:ext>
            </a:extLst>
          </p:cNvPr>
          <p:cNvSpPr txBox="1">
            <a:spLocks noChangeArrowheads="1"/>
          </p:cNvSpPr>
          <p:nvPr/>
        </p:nvSpPr>
        <p:spPr bwMode="auto">
          <a:xfrm>
            <a:off x="5181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800000"/>
                </a:solidFill>
                <a:latin typeface="Times New Roman" panose="02020603050405020304" pitchFamily="18" charset="0"/>
              </a:rPr>
              <a:t>- Từ ngữ:</a:t>
            </a:r>
          </a:p>
        </p:txBody>
      </p:sp>
      <p:sp>
        <p:nvSpPr>
          <p:cNvPr id="68625" name="Text Box 17">
            <a:extLst>
              <a:ext uri="{FF2B5EF4-FFF2-40B4-BE49-F238E27FC236}">
                <a16:creationId xmlns:a16="http://schemas.microsoft.com/office/drawing/2014/main" id="{FDEA8856-8146-1808-EEBB-4B2EF8C4CAD3}"/>
              </a:ext>
            </a:extLst>
          </p:cNvPr>
          <p:cNvSpPr txBox="1">
            <a:spLocks noChangeArrowheads="1"/>
          </p:cNvSpPr>
          <p:nvPr/>
        </p:nvSpPr>
        <p:spPr bwMode="auto">
          <a:xfrm>
            <a:off x="49530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Hải Thượng Lãn Ông</a:t>
            </a:r>
          </a:p>
        </p:txBody>
      </p:sp>
      <p:sp>
        <p:nvSpPr>
          <p:cNvPr id="68626" name="Text Box 18">
            <a:extLst>
              <a:ext uri="{FF2B5EF4-FFF2-40B4-BE49-F238E27FC236}">
                <a16:creationId xmlns:a16="http://schemas.microsoft.com/office/drawing/2014/main" id="{E7DDE734-4510-7DB3-B761-762938570C6D}"/>
              </a:ext>
            </a:extLst>
          </p:cNvPr>
          <p:cNvSpPr txBox="1">
            <a:spLocks noChangeArrowheads="1"/>
          </p:cNvSpPr>
          <p:nvPr/>
        </p:nvSpPr>
        <p:spPr bwMode="auto">
          <a:xfrm>
            <a:off x="50292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danh lợi</a:t>
            </a:r>
          </a:p>
        </p:txBody>
      </p:sp>
      <p:sp>
        <p:nvSpPr>
          <p:cNvPr id="68627" name="Text Box 19">
            <a:extLst>
              <a:ext uri="{FF2B5EF4-FFF2-40B4-BE49-F238E27FC236}">
                <a16:creationId xmlns:a16="http://schemas.microsoft.com/office/drawing/2014/main" id="{A07E7633-4D3F-3B09-A6B3-A1C727DCF2DD}"/>
              </a:ext>
            </a:extLst>
          </p:cNvPr>
          <p:cNvSpPr txBox="1">
            <a:spLocks noChangeArrowheads="1"/>
          </p:cNvSpPr>
          <p:nvPr/>
        </p:nvSpPr>
        <p:spPr bwMode="auto">
          <a:xfrm>
            <a:off x="6172200" y="3657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bệnh đậu,</a:t>
            </a:r>
          </a:p>
        </p:txBody>
      </p:sp>
      <p:sp>
        <p:nvSpPr>
          <p:cNvPr id="68628" name="Text Box 20">
            <a:extLst>
              <a:ext uri="{FF2B5EF4-FFF2-40B4-BE49-F238E27FC236}">
                <a16:creationId xmlns:a16="http://schemas.microsoft.com/office/drawing/2014/main" id="{53A43AF2-E925-80FB-D4B7-C673A2502559}"/>
              </a:ext>
            </a:extLst>
          </p:cNvPr>
          <p:cNvSpPr txBox="1">
            <a:spLocks noChangeArrowheads="1"/>
          </p:cNvSpPr>
          <p:nvPr/>
        </p:nvSpPr>
        <p:spPr bwMode="auto">
          <a:xfrm>
            <a:off x="50292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tái phát</a:t>
            </a:r>
          </a:p>
        </p:txBody>
      </p:sp>
      <p:sp>
        <p:nvSpPr>
          <p:cNvPr id="68629" name="Text Box 21">
            <a:extLst>
              <a:ext uri="{FF2B5EF4-FFF2-40B4-BE49-F238E27FC236}">
                <a16:creationId xmlns:a16="http://schemas.microsoft.com/office/drawing/2014/main" id="{6F6C9360-1AF8-34F8-E892-5321F08C3A30}"/>
              </a:ext>
            </a:extLst>
          </p:cNvPr>
          <p:cNvSpPr txBox="1">
            <a:spLocks noChangeArrowheads="1"/>
          </p:cNvSpPr>
          <p:nvPr/>
        </p:nvSpPr>
        <p:spPr bwMode="auto">
          <a:xfrm>
            <a:off x="60960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ngự y</a:t>
            </a:r>
          </a:p>
        </p:txBody>
      </p:sp>
      <p:sp>
        <p:nvSpPr>
          <p:cNvPr id="68630" name="Text Box 22">
            <a:extLst>
              <a:ext uri="{FF2B5EF4-FFF2-40B4-BE49-F238E27FC236}">
                <a16:creationId xmlns:a16="http://schemas.microsoft.com/office/drawing/2014/main" id="{A22A2A77-BF88-175E-36A0-10B330FC74BD}"/>
              </a:ext>
            </a:extLst>
          </p:cNvPr>
          <p:cNvSpPr txBox="1">
            <a:spLocks noChangeArrowheads="1"/>
          </p:cNvSpPr>
          <p:nvPr/>
        </p:nvSpPr>
        <p:spPr bwMode="auto">
          <a:xfrm>
            <a:off x="5295900" y="4433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a:solidFill>
                  <a:srgbClr val="800000"/>
                </a:solidFill>
                <a:latin typeface="Times New Roman" panose="02020603050405020304" pitchFamily="18" charset="0"/>
              </a:rPr>
              <a:t>- Nội dung:</a:t>
            </a:r>
          </a:p>
        </p:txBody>
      </p:sp>
      <p:sp>
        <p:nvSpPr>
          <p:cNvPr id="68631" name="Text Box 23">
            <a:extLst>
              <a:ext uri="{FF2B5EF4-FFF2-40B4-BE49-F238E27FC236}">
                <a16:creationId xmlns:a16="http://schemas.microsoft.com/office/drawing/2014/main" id="{35CA3A20-A6E7-EC00-81A5-236B412E2362}"/>
              </a:ext>
            </a:extLst>
          </p:cNvPr>
          <p:cNvSpPr txBox="1">
            <a:spLocks noChangeArrowheads="1"/>
          </p:cNvSpPr>
          <p:nvPr/>
        </p:nvSpPr>
        <p:spPr bwMode="auto">
          <a:xfrm>
            <a:off x="4953000" y="4962525"/>
            <a:ext cx="3962400" cy="1590675"/>
          </a:xfrm>
          <a:prstGeom prst="rect">
            <a:avLst/>
          </a:prstGeom>
          <a:noFill/>
          <a:ln w="38100" cmpd="dbl">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400" b="1" i="1">
                <a:solidFill>
                  <a:srgbClr val="FC1604"/>
                </a:solidFill>
                <a:latin typeface="Times New Roman" panose="02020603050405020304" pitchFamily="18" charset="0"/>
              </a:rPr>
              <a:t>     </a:t>
            </a:r>
            <a:r>
              <a:rPr lang="en-US" altLang="en-US" sz="2400" b="1">
                <a:solidFill>
                  <a:srgbClr val="FC1604"/>
                </a:solidFill>
                <a:latin typeface="Times New Roman" panose="02020603050405020304" pitchFamily="18" charset="0"/>
              </a:rPr>
              <a:t>Ca ngợi tài năng, tấm lòng nhân hậu và nhân cách cao thượng của Hải Thượng Lãn Ông.</a:t>
            </a:r>
          </a:p>
        </p:txBody>
      </p:sp>
      <p:sp>
        <p:nvSpPr>
          <p:cNvPr id="68632" name="Text Box 24">
            <a:extLst>
              <a:ext uri="{FF2B5EF4-FFF2-40B4-BE49-F238E27FC236}">
                <a16:creationId xmlns:a16="http://schemas.microsoft.com/office/drawing/2014/main" id="{35363CBD-D394-2BEE-3AFF-86AE523BC825}"/>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8630"/>
                                        </p:tgtEl>
                                        <p:attrNameLst>
                                          <p:attrName>style.visibility</p:attrName>
                                        </p:attrNameLst>
                                      </p:cBhvr>
                                      <p:to>
                                        <p:strVal val="visible"/>
                                      </p:to>
                                    </p:set>
                                    <p:animEffect transition="in" filter="fade">
                                      <p:cBhvr>
                                        <p:cTn id="7" dur="500"/>
                                        <p:tgtEl>
                                          <p:spTgt spid="68630"/>
                                        </p:tgtEl>
                                      </p:cBhvr>
                                    </p:animEffect>
                                    <p:anim calcmode="lin" valueType="num">
                                      <p:cBhvr>
                                        <p:cTn id="8" dur="500" fill="hold"/>
                                        <p:tgtEl>
                                          <p:spTgt spid="68630"/>
                                        </p:tgtEl>
                                        <p:attrNameLst>
                                          <p:attrName>ppt_x</p:attrName>
                                        </p:attrNameLst>
                                      </p:cBhvr>
                                      <p:tavLst>
                                        <p:tav tm="0">
                                          <p:val>
                                            <p:strVal val="#ppt_x"/>
                                          </p:val>
                                        </p:tav>
                                        <p:tav tm="100000">
                                          <p:val>
                                            <p:strVal val="#ppt_x"/>
                                          </p:val>
                                        </p:tav>
                                      </p:tavLst>
                                    </p:anim>
                                    <p:anim calcmode="lin" valueType="num">
                                      <p:cBhvr>
                                        <p:cTn id="9" dur="500" fill="hold"/>
                                        <p:tgtEl>
                                          <p:spTgt spid="686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8631"/>
                                        </p:tgtEl>
                                        <p:attrNameLst>
                                          <p:attrName>style.visibility</p:attrName>
                                        </p:attrNameLst>
                                      </p:cBhvr>
                                      <p:to>
                                        <p:strVal val="visible"/>
                                      </p:to>
                                    </p:set>
                                    <p:animEffect transition="in" filter="fade">
                                      <p:cBhvr>
                                        <p:cTn id="12" dur="500"/>
                                        <p:tgtEl>
                                          <p:spTgt spid="68631"/>
                                        </p:tgtEl>
                                      </p:cBhvr>
                                    </p:animEffect>
                                    <p:anim calcmode="lin" valueType="num">
                                      <p:cBhvr>
                                        <p:cTn id="13" dur="500" fill="hold"/>
                                        <p:tgtEl>
                                          <p:spTgt spid="68631"/>
                                        </p:tgtEl>
                                        <p:attrNameLst>
                                          <p:attrName>ppt_x</p:attrName>
                                        </p:attrNameLst>
                                      </p:cBhvr>
                                      <p:tavLst>
                                        <p:tav tm="0">
                                          <p:val>
                                            <p:strVal val="#ppt_x"/>
                                          </p:val>
                                        </p:tav>
                                        <p:tav tm="100000">
                                          <p:val>
                                            <p:strVal val="#ppt_x"/>
                                          </p:val>
                                        </p:tav>
                                      </p:tavLst>
                                    </p:anim>
                                    <p:anim calcmode="lin" valueType="num">
                                      <p:cBhvr>
                                        <p:cTn id="14" dur="500" fill="hold"/>
                                        <p:tgtEl>
                                          <p:spTgt spid="68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0" grpId="0"/>
      <p:bldP spid="686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436CDC58-E203-4D2A-2ABE-88A02ABCB401}"/>
              </a:ext>
            </a:extLst>
          </p:cNvPr>
          <p:cNvSpPr txBox="1">
            <a:spLocks noChangeArrowheads="1"/>
          </p:cNvSpPr>
          <p:nvPr/>
        </p:nvSpPr>
        <p:spPr bwMode="auto">
          <a:xfrm>
            <a:off x="838200" y="20574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800000"/>
                </a:solidFill>
                <a:latin typeface="Times New Roman" panose="02020603050405020304" pitchFamily="18" charset="0"/>
              </a:rPr>
              <a:t>Luyện đọc diễn cảm</a:t>
            </a:r>
          </a:p>
        </p:txBody>
      </p:sp>
      <p:sp>
        <p:nvSpPr>
          <p:cNvPr id="51204" name="Rectangle 4">
            <a:extLst>
              <a:ext uri="{FF2B5EF4-FFF2-40B4-BE49-F238E27FC236}">
                <a16:creationId xmlns:a16="http://schemas.microsoft.com/office/drawing/2014/main" id="{C3C9315C-7E52-0A52-0799-806BBF524D8E}"/>
              </a:ext>
            </a:extLst>
          </p:cNvPr>
          <p:cNvSpPr>
            <a:spLocks noChangeArrowheads="1"/>
          </p:cNvSpPr>
          <p:nvPr/>
        </p:nvSpPr>
        <p:spPr bwMode="auto">
          <a:xfrm>
            <a:off x="977900" y="2641600"/>
            <a:ext cx="7467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en-US" sz="2400" b="1">
                <a:solidFill>
                  <a:srgbClr val="000099"/>
                </a:solidFill>
                <a:latin typeface="Times New Roman" panose="02020603050405020304" pitchFamily="18" charset="0"/>
              </a:rPr>
              <a:t>     Có 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p>
        </p:txBody>
      </p:sp>
      <p:grpSp>
        <p:nvGrpSpPr>
          <p:cNvPr id="51215" name="Group 15">
            <a:extLst>
              <a:ext uri="{FF2B5EF4-FFF2-40B4-BE49-F238E27FC236}">
                <a16:creationId xmlns:a16="http://schemas.microsoft.com/office/drawing/2014/main" id="{19F30531-5750-46BF-F6A1-C56F572F9815}"/>
              </a:ext>
            </a:extLst>
          </p:cNvPr>
          <p:cNvGrpSpPr>
            <a:grpSpLocks/>
          </p:cNvGrpSpPr>
          <p:nvPr/>
        </p:nvGrpSpPr>
        <p:grpSpPr bwMode="auto">
          <a:xfrm>
            <a:off x="1066800" y="1155700"/>
            <a:ext cx="7772400" cy="1093788"/>
            <a:chOff x="576" y="632"/>
            <a:chExt cx="4896" cy="689"/>
          </a:xfrm>
        </p:grpSpPr>
        <p:sp>
          <p:nvSpPr>
            <p:cNvPr id="51216" name="Text Box 16">
              <a:extLst>
                <a:ext uri="{FF2B5EF4-FFF2-40B4-BE49-F238E27FC236}">
                  <a16:creationId xmlns:a16="http://schemas.microsoft.com/office/drawing/2014/main" id="{32843040-6494-5472-BEF5-6B2FD142AC3C}"/>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51217" name="Text Box 17">
              <a:extLst>
                <a:ext uri="{FF2B5EF4-FFF2-40B4-BE49-F238E27FC236}">
                  <a16:creationId xmlns:a16="http://schemas.microsoft.com/office/drawing/2014/main" id="{1CB1E929-F994-E98F-3745-301079B2DC51}"/>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sp>
        <p:nvSpPr>
          <p:cNvPr id="51220" name="Rectangle 20">
            <a:extLst>
              <a:ext uri="{FF2B5EF4-FFF2-40B4-BE49-F238E27FC236}">
                <a16:creationId xmlns:a16="http://schemas.microsoft.com/office/drawing/2014/main" id="{B4E3ABBC-37F1-A6FD-83E4-1813AE5047C9}"/>
              </a:ext>
            </a:extLst>
          </p:cNvPr>
          <p:cNvSpPr>
            <a:spLocks noChangeArrowheads="1"/>
          </p:cNvSpPr>
          <p:nvPr/>
        </p:nvSpPr>
        <p:spPr bwMode="auto">
          <a:xfrm>
            <a:off x="977900" y="2641600"/>
            <a:ext cx="7467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en-US" sz="2400" b="1">
                <a:solidFill>
                  <a:srgbClr val="000099"/>
                </a:solidFill>
                <a:latin typeface="Times New Roman" panose="02020603050405020304" pitchFamily="18" charset="0"/>
              </a:rPr>
              <a:t>     Có lần, một người thuyền chài có đứa con nhỏ bị bệnh đậu nặng, nhưng </a:t>
            </a:r>
            <a:r>
              <a:rPr lang="en-US" altLang="en-US" sz="2400" b="1">
                <a:solidFill>
                  <a:srgbClr val="F90119"/>
                </a:solidFill>
                <a:latin typeface="Times New Roman" panose="02020603050405020304" pitchFamily="18" charset="0"/>
              </a:rPr>
              <a:t>nhà nghèo</a:t>
            </a:r>
            <a:r>
              <a:rPr lang="en-US" altLang="en-US" sz="2400" b="1">
                <a:solidFill>
                  <a:srgbClr val="000099"/>
                </a:solidFill>
                <a:latin typeface="Times New Roman" panose="02020603050405020304" pitchFamily="18" charset="0"/>
              </a:rPr>
              <a:t>, không có tiền chữa. Lãn Ông biết tin bèn đến thăm. Giữa mùa hè nóng nực, cháu bé nằm trong chiếc thuyền nhỏ hẹp, </a:t>
            </a:r>
            <a:r>
              <a:rPr lang="en-US" altLang="en-US" sz="2400" b="1">
                <a:solidFill>
                  <a:srgbClr val="F90119"/>
                </a:solidFill>
                <a:latin typeface="Times New Roman" panose="02020603050405020304" pitchFamily="18" charset="0"/>
              </a:rPr>
              <a:t>người đầy mụn mủ</a:t>
            </a:r>
            <a:r>
              <a:rPr lang="en-US" altLang="en-US" sz="2400" b="1">
                <a:solidFill>
                  <a:srgbClr val="000099"/>
                </a:solidFill>
                <a:latin typeface="Times New Roman" panose="02020603050405020304" pitchFamily="18" charset="0"/>
              </a:rPr>
              <a:t>, mùi hôi tanh bốc lên </a:t>
            </a:r>
            <a:r>
              <a:rPr lang="en-US" altLang="en-US" sz="2400" b="1">
                <a:solidFill>
                  <a:srgbClr val="F90119"/>
                </a:solidFill>
                <a:latin typeface="Times New Roman" panose="02020603050405020304" pitchFamily="18" charset="0"/>
              </a:rPr>
              <a:t>nồng nặc</a:t>
            </a:r>
            <a:r>
              <a:rPr lang="en-US" altLang="en-US" sz="2400" b="1">
                <a:solidFill>
                  <a:srgbClr val="000099"/>
                </a:solidFill>
                <a:latin typeface="Times New Roman" panose="02020603050405020304" pitchFamily="18" charset="0"/>
              </a:rPr>
              <a:t>. Nhưng Lãn Ông vẫn </a:t>
            </a:r>
            <a:r>
              <a:rPr lang="en-US" altLang="en-US" sz="2400" b="1">
                <a:solidFill>
                  <a:srgbClr val="F90119"/>
                </a:solidFill>
                <a:latin typeface="Times New Roman" panose="02020603050405020304" pitchFamily="18" charset="0"/>
              </a:rPr>
              <a:t>không ngại khổ</a:t>
            </a:r>
            <a:r>
              <a:rPr lang="en-US" altLang="en-US" sz="2400" b="1">
                <a:solidFill>
                  <a:srgbClr val="000099"/>
                </a:solidFill>
                <a:latin typeface="Times New Roman" panose="02020603050405020304" pitchFamily="18" charset="0"/>
              </a:rPr>
              <a:t>. Ông </a:t>
            </a:r>
            <a:r>
              <a:rPr lang="en-US" altLang="en-US" sz="2400" b="1">
                <a:solidFill>
                  <a:srgbClr val="F90119"/>
                </a:solidFill>
                <a:latin typeface="Times New Roman" panose="02020603050405020304" pitchFamily="18" charset="0"/>
              </a:rPr>
              <a:t>ân cần</a:t>
            </a:r>
            <a:r>
              <a:rPr lang="en-US" altLang="en-US" sz="2400" b="1">
                <a:solidFill>
                  <a:srgbClr val="000099"/>
                </a:solidFill>
                <a:latin typeface="Times New Roman" panose="02020603050405020304" pitchFamily="18" charset="0"/>
              </a:rPr>
              <a:t> chăm sóc đứa bé </a:t>
            </a:r>
            <a:r>
              <a:rPr lang="en-US" altLang="en-US" sz="2400" b="1">
                <a:solidFill>
                  <a:srgbClr val="F90119"/>
                </a:solidFill>
                <a:latin typeface="Times New Roman" panose="02020603050405020304" pitchFamily="18" charset="0"/>
              </a:rPr>
              <a:t>suốt một tháng trời</a:t>
            </a:r>
            <a:r>
              <a:rPr lang="en-US" altLang="en-US" sz="2400" b="1">
                <a:solidFill>
                  <a:srgbClr val="000099"/>
                </a:solidFill>
                <a:latin typeface="Times New Roman" panose="02020603050405020304" pitchFamily="18" charset="0"/>
              </a:rPr>
              <a:t> và chữa khỏi bệnh cho nó. Khi từ giã nhà thuyền chài, ông chẳng những không lấy tiền mà còn </a:t>
            </a:r>
            <a:r>
              <a:rPr lang="en-US" altLang="en-US" sz="2400" b="1">
                <a:solidFill>
                  <a:srgbClr val="F90119"/>
                </a:solidFill>
                <a:latin typeface="Times New Roman" panose="02020603050405020304" pitchFamily="18" charset="0"/>
              </a:rPr>
              <a:t>cho thêm</a:t>
            </a:r>
            <a:r>
              <a:rPr lang="en-US" altLang="en-US" sz="2400" b="1">
                <a:solidFill>
                  <a:srgbClr val="000099"/>
                </a:solidFill>
                <a:latin typeface="Times New Roman" panose="02020603050405020304" pitchFamily="18" charset="0"/>
              </a:rPr>
              <a:t> gạo, củi.</a:t>
            </a:r>
          </a:p>
        </p:txBody>
      </p:sp>
      <p:sp>
        <p:nvSpPr>
          <p:cNvPr id="51221" name="Text Box 21">
            <a:extLst>
              <a:ext uri="{FF2B5EF4-FFF2-40B4-BE49-F238E27FC236}">
                <a16:creationId xmlns:a16="http://schemas.microsoft.com/office/drawing/2014/main" id="{E3EE5900-2BF7-FE1C-06F5-701ED15155C3}"/>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strips(downLeft)">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500"/>
                                        <p:tgtEl>
                                          <p:spTgt spid="51204"/>
                                        </p:tgtEl>
                                      </p:cBhvr>
                                    </p:animEffect>
                                    <p:set>
                                      <p:cBhvr>
                                        <p:cTn id="12" dur="1" fill="hold">
                                          <p:stCondLst>
                                            <p:cond delay="499"/>
                                          </p:stCondLst>
                                        </p:cTn>
                                        <p:tgtEl>
                                          <p:spTgt spid="51204"/>
                                        </p:tgtEl>
                                        <p:attrNameLst>
                                          <p:attrName>style.visibility</p:attrName>
                                        </p:attrNameLst>
                                      </p:cBhvr>
                                      <p:to>
                                        <p:strVal val="hidden"/>
                                      </p:to>
                                    </p:set>
                                  </p:childTnLst>
                                </p:cTn>
                              </p:par>
                              <p:par>
                                <p:cTn id="13" presetID="18" presetClass="entr" presetSubtype="12" fill="hold" nodeType="withEffect">
                                  <p:stCondLst>
                                    <p:cond delay="0"/>
                                  </p:stCondLst>
                                  <p:childTnLst>
                                    <p:set>
                                      <p:cBhvr>
                                        <p:cTn id="14" dur="1" fill="hold">
                                          <p:stCondLst>
                                            <p:cond delay="0"/>
                                          </p:stCondLst>
                                        </p:cTn>
                                        <p:tgtEl>
                                          <p:spTgt spid="51220"/>
                                        </p:tgtEl>
                                        <p:attrNameLst>
                                          <p:attrName>style.visibility</p:attrName>
                                        </p:attrNameLst>
                                      </p:cBhvr>
                                      <p:to>
                                        <p:strVal val="visible"/>
                                      </p:to>
                                    </p:set>
                                    <p:animEffect transition="in" filter="strips(downLeft)">
                                      <p:cBhvr>
                                        <p:cTn id="15" dur="500"/>
                                        <p:tgtEl>
                                          <p:spTgt spid="5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4" grpId="1"/>
      <p:bldP spid="512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24673C06-830C-9A4A-F14A-8DB3D30249F1}"/>
              </a:ext>
            </a:extLst>
          </p:cNvPr>
          <p:cNvSpPr txBox="1">
            <a:spLocks noChangeArrowheads="1"/>
          </p:cNvSpPr>
          <p:nvPr/>
        </p:nvSpPr>
        <p:spPr bwMode="auto">
          <a:xfrm>
            <a:off x="1066800" y="20716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Luyện đọc                               Tìm hiểu bài</a:t>
            </a:r>
          </a:p>
        </p:txBody>
      </p:sp>
      <p:sp>
        <p:nvSpPr>
          <p:cNvPr id="69635" name="Line 3">
            <a:extLst>
              <a:ext uri="{FF2B5EF4-FFF2-40B4-BE49-F238E27FC236}">
                <a16:creationId xmlns:a16="http://schemas.microsoft.com/office/drawing/2014/main" id="{88735BD0-9D0B-4B60-4470-84D210899A41}"/>
              </a:ext>
            </a:extLst>
          </p:cNvPr>
          <p:cNvSpPr>
            <a:spLocks noChangeShapeType="1"/>
          </p:cNvSpPr>
          <p:nvPr/>
        </p:nvSpPr>
        <p:spPr bwMode="auto">
          <a:xfrm flipV="1">
            <a:off x="457200" y="2652713"/>
            <a:ext cx="8305800"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6" name="Line 4">
            <a:extLst>
              <a:ext uri="{FF2B5EF4-FFF2-40B4-BE49-F238E27FC236}">
                <a16:creationId xmlns:a16="http://schemas.microsoft.com/office/drawing/2014/main" id="{B4E80A5B-8FA3-FF2C-55C5-BB8A9FEECEDB}"/>
              </a:ext>
            </a:extLst>
          </p:cNvPr>
          <p:cNvSpPr>
            <a:spLocks noChangeShapeType="1"/>
          </p:cNvSpPr>
          <p:nvPr/>
        </p:nvSpPr>
        <p:spPr bwMode="auto">
          <a:xfrm>
            <a:off x="4826000" y="2362200"/>
            <a:ext cx="0" cy="419100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637" name="Group 5">
            <a:extLst>
              <a:ext uri="{FF2B5EF4-FFF2-40B4-BE49-F238E27FC236}">
                <a16:creationId xmlns:a16="http://schemas.microsoft.com/office/drawing/2014/main" id="{083AED28-95AD-EDFC-D353-7163F4ED2A48}"/>
              </a:ext>
            </a:extLst>
          </p:cNvPr>
          <p:cNvGrpSpPr>
            <a:grpSpLocks/>
          </p:cNvGrpSpPr>
          <p:nvPr/>
        </p:nvGrpSpPr>
        <p:grpSpPr bwMode="auto">
          <a:xfrm>
            <a:off x="914400" y="1003300"/>
            <a:ext cx="7772400" cy="1093788"/>
            <a:chOff x="576" y="632"/>
            <a:chExt cx="4896" cy="689"/>
          </a:xfrm>
        </p:grpSpPr>
        <p:sp>
          <p:nvSpPr>
            <p:cNvPr id="69638" name="Text Box 6">
              <a:extLst>
                <a:ext uri="{FF2B5EF4-FFF2-40B4-BE49-F238E27FC236}">
                  <a16:creationId xmlns:a16="http://schemas.microsoft.com/office/drawing/2014/main" id="{7FB6F705-96B7-2E87-B8F1-CA2BB26B30E6}"/>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69639" name="Text Box 7">
              <a:extLst>
                <a:ext uri="{FF2B5EF4-FFF2-40B4-BE49-F238E27FC236}">
                  <a16:creationId xmlns:a16="http://schemas.microsoft.com/office/drawing/2014/main" id="{5C31D5F4-3624-C00D-58FC-9ABBFC3465A5}"/>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grpSp>
        <p:nvGrpSpPr>
          <p:cNvPr id="69640" name="Group 8">
            <a:extLst>
              <a:ext uri="{FF2B5EF4-FFF2-40B4-BE49-F238E27FC236}">
                <a16:creationId xmlns:a16="http://schemas.microsoft.com/office/drawing/2014/main" id="{217ACEA7-272A-134F-890A-DEF0C61CBCC4}"/>
              </a:ext>
            </a:extLst>
          </p:cNvPr>
          <p:cNvGrpSpPr>
            <a:grpSpLocks/>
          </p:cNvGrpSpPr>
          <p:nvPr/>
        </p:nvGrpSpPr>
        <p:grpSpPr bwMode="auto">
          <a:xfrm>
            <a:off x="533400" y="4473575"/>
            <a:ext cx="4114800" cy="1851025"/>
            <a:chOff x="336" y="2818"/>
            <a:chExt cx="2592" cy="1166"/>
          </a:xfrm>
        </p:grpSpPr>
        <p:sp>
          <p:nvSpPr>
            <p:cNvPr id="69641" name="Text Box 9">
              <a:extLst>
                <a:ext uri="{FF2B5EF4-FFF2-40B4-BE49-F238E27FC236}">
                  <a16:creationId xmlns:a16="http://schemas.microsoft.com/office/drawing/2014/main" id="{4BF8B17B-AA6A-912F-3F08-A6C084A120E0}"/>
                </a:ext>
              </a:extLst>
            </p:cNvPr>
            <p:cNvSpPr txBox="1">
              <a:spLocks noChangeArrowheads="1"/>
            </p:cNvSpPr>
            <p:nvPr/>
          </p:nvSpPr>
          <p:spPr bwMode="auto">
            <a:xfrm>
              <a:off x="336" y="2818"/>
              <a:ext cx="2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lấy tiền  mà còn cho thêm gạo, củi.</a:t>
              </a:r>
            </a:p>
          </p:txBody>
        </p:sp>
        <p:grpSp>
          <p:nvGrpSpPr>
            <p:cNvPr id="69642" name="Group 10">
              <a:extLst>
                <a:ext uri="{FF2B5EF4-FFF2-40B4-BE49-F238E27FC236}">
                  <a16:creationId xmlns:a16="http://schemas.microsoft.com/office/drawing/2014/main" id="{73417020-7793-A545-B529-7917B59B2397}"/>
                </a:ext>
              </a:extLst>
            </p:cNvPr>
            <p:cNvGrpSpPr>
              <a:grpSpLocks/>
            </p:cNvGrpSpPr>
            <p:nvPr/>
          </p:nvGrpSpPr>
          <p:grpSpPr bwMode="auto">
            <a:xfrm>
              <a:off x="864" y="3091"/>
              <a:ext cx="1488" cy="893"/>
              <a:chOff x="864" y="3091"/>
              <a:chExt cx="1488" cy="893"/>
            </a:xfrm>
          </p:grpSpPr>
          <p:sp>
            <p:nvSpPr>
              <p:cNvPr id="69643" name="Text Box 11">
                <a:extLst>
                  <a:ext uri="{FF2B5EF4-FFF2-40B4-BE49-F238E27FC236}">
                    <a16:creationId xmlns:a16="http://schemas.microsoft.com/office/drawing/2014/main" id="{D89D350C-8973-42B9-693E-3E508F7831A3}"/>
                  </a:ext>
                </a:extLst>
              </p:cNvPr>
              <p:cNvSpPr txBox="1">
                <a:spLocks noChangeArrowheads="1"/>
              </p:cNvSpPr>
              <p:nvPr/>
            </p:nvSpPr>
            <p:spPr bwMode="auto">
              <a:xfrm>
                <a:off x="1920" y="3379"/>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9644" name="Text Box 12">
                <a:extLst>
                  <a:ext uri="{FF2B5EF4-FFF2-40B4-BE49-F238E27FC236}">
                    <a16:creationId xmlns:a16="http://schemas.microsoft.com/office/drawing/2014/main" id="{4EE56382-2B6B-C504-E948-80F1E01690C5}"/>
                  </a:ext>
                </a:extLst>
              </p:cNvPr>
              <p:cNvSpPr txBox="1">
                <a:spLocks noChangeArrowheads="1"/>
              </p:cNvSpPr>
              <p:nvPr/>
            </p:nvSpPr>
            <p:spPr bwMode="auto">
              <a:xfrm>
                <a:off x="864" y="3091"/>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9645" name="Text Box 13">
                <a:extLst>
                  <a:ext uri="{FF2B5EF4-FFF2-40B4-BE49-F238E27FC236}">
                    <a16:creationId xmlns:a16="http://schemas.microsoft.com/office/drawing/2014/main" id="{4626D537-4916-6E95-C2FE-5FD769C806F2}"/>
                  </a:ext>
                </a:extLst>
              </p:cNvPr>
              <p:cNvSpPr txBox="1">
                <a:spLocks noChangeArrowheads="1"/>
              </p:cNvSpPr>
              <p:nvPr/>
            </p:nvSpPr>
            <p:spPr bwMode="auto">
              <a:xfrm>
                <a:off x="2094" y="36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grpSp>
      </p:grpSp>
      <p:sp>
        <p:nvSpPr>
          <p:cNvPr id="69648" name="Text Box 16">
            <a:extLst>
              <a:ext uri="{FF2B5EF4-FFF2-40B4-BE49-F238E27FC236}">
                <a16:creationId xmlns:a16="http://schemas.microsoft.com/office/drawing/2014/main" id="{2C93DB1A-67C7-DEB9-0D8A-F8A77549978D}"/>
              </a:ext>
            </a:extLst>
          </p:cNvPr>
          <p:cNvSpPr txBox="1">
            <a:spLocks noChangeArrowheads="1"/>
          </p:cNvSpPr>
          <p:nvPr/>
        </p:nvSpPr>
        <p:spPr bwMode="auto">
          <a:xfrm>
            <a:off x="5181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800000"/>
                </a:solidFill>
                <a:latin typeface="Times New Roman" panose="02020603050405020304" pitchFamily="18" charset="0"/>
              </a:rPr>
              <a:t>- Từ ngữ:</a:t>
            </a:r>
          </a:p>
        </p:txBody>
      </p:sp>
      <p:sp>
        <p:nvSpPr>
          <p:cNvPr id="69649" name="Text Box 17">
            <a:extLst>
              <a:ext uri="{FF2B5EF4-FFF2-40B4-BE49-F238E27FC236}">
                <a16:creationId xmlns:a16="http://schemas.microsoft.com/office/drawing/2014/main" id="{48F2B7A5-2CF9-BD99-6890-0F71B22FFE86}"/>
              </a:ext>
            </a:extLst>
          </p:cNvPr>
          <p:cNvSpPr txBox="1">
            <a:spLocks noChangeArrowheads="1"/>
          </p:cNvSpPr>
          <p:nvPr/>
        </p:nvSpPr>
        <p:spPr bwMode="auto">
          <a:xfrm>
            <a:off x="49530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Hải Thượng Lãn Ông</a:t>
            </a:r>
          </a:p>
        </p:txBody>
      </p:sp>
      <p:sp>
        <p:nvSpPr>
          <p:cNvPr id="69650" name="Text Box 18">
            <a:extLst>
              <a:ext uri="{FF2B5EF4-FFF2-40B4-BE49-F238E27FC236}">
                <a16:creationId xmlns:a16="http://schemas.microsoft.com/office/drawing/2014/main" id="{E50BB83E-B682-FDE0-3EB2-52BCD7E4171C}"/>
              </a:ext>
            </a:extLst>
          </p:cNvPr>
          <p:cNvSpPr txBox="1">
            <a:spLocks noChangeArrowheads="1"/>
          </p:cNvSpPr>
          <p:nvPr/>
        </p:nvSpPr>
        <p:spPr bwMode="auto">
          <a:xfrm>
            <a:off x="50292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danh lợi</a:t>
            </a:r>
          </a:p>
        </p:txBody>
      </p:sp>
      <p:sp>
        <p:nvSpPr>
          <p:cNvPr id="69651" name="Text Box 19">
            <a:extLst>
              <a:ext uri="{FF2B5EF4-FFF2-40B4-BE49-F238E27FC236}">
                <a16:creationId xmlns:a16="http://schemas.microsoft.com/office/drawing/2014/main" id="{6A62ACB9-2DED-AE3E-7CD9-4846752EAE5D}"/>
              </a:ext>
            </a:extLst>
          </p:cNvPr>
          <p:cNvSpPr txBox="1">
            <a:spLocks noChangeArrowheads="1"/>
          </p:cNvSpPr>
          <p:nvPr/>
        </p:nvSpPr>
        <p:spPr bwMode="auto">
          <a:xfrm>
            <a:off x="6172200" y="3657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bệnh đậu,</a:t>
            </a:r>
          </a:p>
        </p:txBody>
      </p:sp>
      <p:sp>
        <p:nvSpPr>
          <p:cNvPr id="69652" name="Text Box 20">
            <a:extLst>
              <a:ext uri="{FF2B5EF4-FFF2-40B4-BE49-F238E27FC236}">
                <a16:creationId xmlns:a16="http://schemas.microsoft.com/office/drawing/2014/main" id="{8D09D35C-2C78-F41D-BFA9-9A3A99657EC3}"/>
              </a:ext>
            </a:extLst>
          </p:cNvPr>
          <p:cNvSpPr txBox="1">
            <a:spLocks noChangeArrowheads="1"/>
          </p:cNvSpPr>
          <p:nvPr/>
        </p:nvSpPr>
        <p:spPr bwMode="auto">
          <a:xfrm>
            <a:off x="50292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tái phát</a:t>
            </a:r>
          </a:p>
        </p:txBody>
      </p:sp>
      <p:sp>
        <p:nvSpPr>
          <p:cNvPr id="69653" name="Text Box 21">
            <a:extLst>
              <a:ext uri="{FF2B5EF4-FFF2-40B4-BE49-F238E27FC236}">
                <a16:creationId xmlns:a16="http://schemas.microsoft.com/office/drawing/2014/main" id="{BDF26490-4A5B-58FA-EB22-1E21AB6CFBC0}"/>
              </a:ext>
            </a:extLst>
          </p:cNvPr>
          <p:cNvSpPr txBox="1">
            <a:spLocks noChangeArrowheads="1"/>
          </p:cNvSpPr>
          <p:nvPr/>
        </p:nvSpPr>
        <p:spPr bwMode="auto">
          <a:xfrm>
            <a:off x="60960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ngự y</a:t>
            </a:r>
          </a:p>
        </p:txBody>
      </p:sp>
      <p:sp>
        <p:nvSpPr>
          <p:cNvPr id="69654" name="Text Box 22">
            <a:extLst>
              <a:ext uri="{FF2B5EF4-FFF2-40B4-BE49-F238E27FC236}">
                <a16:creationId xmlns:a16="http://schemas.microsoft.com/office/drawing/2014/main" id="{50990226-F416-44D2-B473-B5C29FBE43C9}"/>
              </a:ext>
            </a:extLst>
          </p:cNvPr>
          <p:cNvSpPr txBox="1">
            <a:spLocks noChangeArrowheads="1"/>
          </p:cNvSpPr>
          <p:nvPr/>
        </p:nvSpPr>
        <p:spPr bwMode="auto">
          <a:xfrm>
            <a:off x="5295900" y="4433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a:solidFill>
                  <a:srgbClr val="800000"/>
                </a:solidFill>
                <a:latin typeface="Times New Roman" panose="02020603050405020304" pitchFamily="18" charset="0"/>
              </a:rPr>
              <a:t>- Nội dung:</a:t>
            </a:r>
          </a:p>
        </p:txBody>
      </p:sp>
      <p:sp>
        <p:nvSpPr>
          <p:cNvPr id="69655" name="Text Box 23">
            <a:extLst>
              <a:ext uri="{FF2B5EF4-FFF2-40B4-BE49-F238E27FC236}">
                <a16:creationId xmlns:a16="http://schemas.microsoft.com/office/drawing/2014/main" id="{76C43221-E0C8-2EC4-1B65-8D014E99CE0D}"/>
              </a:ext>
            </a:extLst>
          </p:cNvPr>
          <p:cNvSpPr txBox="1">
            <a:spLocks noChangeArrowheads="1"/>
          </p:cNvSpPr>
          <p:nvPr/>
        </p:nvSpPr>
        <p:spPr bwMode="auto">
          <a:xfrm>
            <a:off x="4953000" y="4962525"/>
            <a:ext cx="3962400" cy="1590675"/>
          </a:xfrm>
          <a:prstGeom prst="rect">
            <a:avLst/>
          </a:prstGeom>
          <a:noFill/>
          <a:ln w="38100" cmpd="dbl">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400" b="1" i="1">
                <a:solidFill>
                  <a:srgbClr val="FC1604"/>
                </a:solidFill>
                <a:latin typeface="Times New Roman" panose="02020603050405020304" pitchFamily="18" charset="0"/>
              </a:rPr>
              <a:t>     </a:t>
            </a:r>
            <a:r>
              <a:rPr lang="en-US" altLang="en-US" sz="2400" b="1">
                <a:solidFill>
                  <a:srgbClr val="FC1604"/>
                </a:solidFill>
                <a:latin typeface="Times New Roman" panose="02020603050405020304" pitchFamily="18" charset="0"/>
              </a:rPr>
              <a:t>Ca ngợi tài năng, tấm lòng nhân hậu và nhân cách cao thượng của Hải Thượng Lãn Ông.</a:t>
            </a:r>
          </a:p>
        </p:txBody>
      </p:sp>
      <p:sp>
        <p:nvSpPr>
          <p:cNvPr id="69656" name="Text Box 24">
            <a:extLst>
              <a:ext uri="{FF2B5EF4-FFF2-40B4-BE49-F238E27FC236}">
                <a16:creationId xmlns:a16="http://schemas.microsoft.com/office/drawing/2014/main" id="{6BFC6BEA-BABF-BB62-FC69-D0C589B948FE}"/>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3EE73252-248E-ADCC-E3A5-20131ABD0AD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5784850"/>
            <a:ext cx="90773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Dell\Desktop\1_52234.jpg">
            <a:extLst>
              <a:ext uri="{FF2B5EF4-FFF2-40B4-BE49-F238E27FC236}">
                <a16:creationId xmlns:a16="http://schemas.microsoft.com/office/drawing/2014/main" id="{2A387AF7-FFCC-52E5-E83D-7F44D46CD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7" t="2499" r="2554" b="15540"/>
          <a:stretch>
            <a:fillRect/>
          </a:stretch>
        </p:blipFill>
        <p:spPr bwMode="auto">
          <a:xfrm>
            <a:off x="0" y="0"/>
            <a:ext cx="9144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3592FCA5-E5B9-9ABD-CF85-EB6D18E92B6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5784850"/>
            <a:ext cx="83153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1" descr="%C3%A1das">
            <a:extLst>
              <a:ext uri="{FF2B5EF4-FFF2-40B4-BE49-F238E27FC236}">
                <a16:creationId xmlns:a16="http://schemas.microsoft.com/office/drawing/2014/main" id="{3F4D775C-520A-B374-D382-135274C29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strips(downLeft)">
                                      <p:cBhvr>
                                        <p:cTn id="7" dur="500"/>
                                        <p:tgtEl>
                                          <p:spTgt spid="73733"/>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descr="C:\Users\Dell\Desktop\truong-hoc-hhen-nie-blogtamsuvn.jpg">
            <a:extLst>
              <a:ext uri="{FF2B5EF4-FFF2-40B4-BE49-F238E27FC236}">
                <a16:creationId xmlns:a16="http://schemas.microsoft.com/office/drawing/2014/main" id="{2DBA58F5-3713-9B32-055D-942D912C2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strips(downLeft)">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a:extLst>
              <a:ext uri="{FF2B5EF4-FFF2-40B4-BE49-F238E27FC236}">
                <a16:creationId xmlns:a16="http://schemas.microsoft.com/office/drawing/2014/main" id="{1F858E4C-FB1B-CA84-1744-2CA404CA5E54}"/>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
        <p:nvSpPr>
          <p:cNvPr id="33798" name="Text Box 6">
            <a:extLst>
              <a:ext uri="{FF2B5EF4-FFF2-40B4-BE49-F238E27FC236}">
                <a16:creationId xmlns:a16="http://schemas.microsoft.com/office/drawing/2014/main" id="{F9432879-A277-6927-C532-2A85CB5B376E}"/>
              </a:ext>
            </a:extLst>
          </p:cNvPr>
          <p:cNvSpPr txBox="1">
            <a:spLocks noChangeArrowheads="1"/>
          </p:cNvSpPr>
          <p:nvPr/>
        </p:nvSpPr>
        <p:spPr bwMode="auto">
          <a:xfrm>
            <a:off x="1066800" y="2436813"/>
            <a:ext cx="7467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anose="020B0604030504040204" pitchFamily="34" charset="0"/>
              </a:defRPr>
            </a:lvl1pPr>
            <a:lvl2pPr marL="800100" indent="-342900">
              <a:defRPr>
                <a:solidFill>
                  <a:schemeClr val="tx1"/>
                </a:solidFill>
                <a:latin typeface="Verdana" panose="020B0604030504040204" pitchFamily="34" charset="0"/>
              </a:defRPr>
            </a:lvl2pPr>
            <a:lvl3pPr marL="1257300" indent="-342900">
              <a:defRPr>
                <a:solidFill>
                  <a:schemeClr val="tx1"/>
                </a:solidFill>
                <a:latin typeface="Verdana" panose="020B0604030504040204" pitchFamily="34" charset="0"/>
              </a:defRPr>
            </a:lvl3pPr>
            <a:lvl4pPr marL="1714500" indent="-342900">
              <a:defRPr>
                <a:solidFill>
                  <a:schemeClr val="tx1"/>
                </a:solidFill>
                <a:latin typeface="Verdana" panose="020B0604030504040204" pitchFamily="34" charset="0"/>
              </a:defRPr>
            </a:lvl4pPr>
            <a:lvl5pPr marL="2171700" indent="-342900">
              <a:defRPr>
                <a:solidFill>
                  <a:schemeClr val="tx1"/>
                </a:solidFill>
                <a:latin typeface="Verdana" panose="020B0604030504040204" pitchFamily="34" charset="0"/>
              </a:defRPr>
            </a:lvl5pPr>
            <a:lvl6pPr marL="2628900" indent="-342900" eaLnBrk="0" fontAlgn="base" hangingPunct="0">
              <a:spcBef>
                <a:spcPct val="0"/>
              </a:spcBef>
              <a:spcAft>
                <a:spcPct val="0"/>
              </a:spcAft>
              <a:defRPr>
                <a:solidFill>
                  <a:schemeClr val="tx1"/>
                </a:solidFill>
                <a:latin typeface="Verdana" panose="020B0604030504040204" pitchFamily="34" charset="0"/>
              </a:defRPr>
            </a:lvl6pPr>
            <a:lvl7pPr marL="3086100" indent="-342900" eaLnBrk="0" fontAlgn="base" hangingPunct="0">
              <a:spcBef>
                <a:spcPct val="0"/>
              </a:spcBef>
              <a:spcAft>
                <a:spcPct val="0"/>
              </a:spcAft>
              <a:defRPr>
                <a:solidFill>
                  <a:schemeClr val="tx1"/>
                </a:solidFill>
                <a:latin typeface="Verdana" panose="020B0604030504040204" pitchFamily="34" charset="0"/>
              </a:defRPr>
            </a:lvl7pPr>
            <a:lvl8pPr marL="3543300" indent="-342900" eaLnBrk="0" fontAlgn="base" hangingPunct="0">
              <a:spcBef>
                <a:spcPct val="0"/>
              </a:spcBef>
              <a:spcAft>
                <a:spcPct val="0"/>
              </a:spcAft>
              <a:defRPr>
                <a:solidFill>
                  <a:schemeClr val="tx1"/>
                </a:solidFill>
                <a:latin typeface="Verdana" panose="020B0604030504040204" pitchFamily="34" charset="0"/>
              </a:defRPr>
            </a:lvl8pPr>
            <a:lvl9pPr marL="4000500" indent="-3429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66"/>
                </a:solidFill>
                <a:latin typeface="Times New Roman" panose="02020603050405020304" pitchFamily="18" charset="0"/>
              </a:rPr>
              <a:t>     - Đọc  khổ thơ 1,2 bài </a:t>
            </a:r>
            <a:r>
              <a:rPr lang="en-US" altLang="en-US" sz="2800" b="1" i="1">
                <a:solidFill>
                  <a:srgbClr val="FF0000"/>
                </a:solidFill>
                <a:latin typeface="Times New Roman" panose="02020603050405020304" pitchFamily="18" charset="0"/>
              </a:rPr>
              <a:t>Về ngôi nhà đang xây</a:t>
            </a:r>
          </a:p>
          <a:p>
            <a:pPr algn="just" eaLnBrk="1" hangingPunct="1"/>
            <a:r>
              <a:rPr lang="en-US" altLang="en-US" sz="2800" b="1">
                <a:latin typeface="Times New Roman" panose="02020603050405020304" pitchFamily="18" charset="0"/>
              </a:rPr>
              <a:t>        </a:t>
            </a:r>
            <a:r>
              <a:rPr lang="en-US" altLang="en-US" sz="2800" b="1">
                <a:solidFill>
                  <a:srgbClr val="10253F"/>
                </a:solidFill>
                <a:latin typeface="Times New Roman" panose="02020603050405020304" pitchFamily="18" charset="0"/>
              </a:rPr>
              <a:t>Những chi tiết nào vẽ lên hình ảnh một ngôi nhà đang xây ?</a:t>
            </a:r>
          </a:p>
        </p:txBody>
      </p:sp>
      <p:sp>
        <p:nvSpPr>
          <p:cNvPr id="33799" name="Text Box 7">
            <a:extLst>
              <a:ext uri="{FF2B5EF4-FFF2-40B4-BE49-F238E27FC236}">
                <a16:creationId xmlns:a16="http://schemas.microsoft.com/office/drawing/2014/main" id="{97EE8066-B5AD-FBEB-6BE5-188D9A036DE6}"/>
              </a:ext>
            </a:extLst>
          </p:cNvPr>
          <p:cNvSpPr txBox="1">
            <a:spLocks noChangeArrowheads="1"/>
          </p:cNvSpPr>
          <p:nvPr/>
        </p:nvSpPr>
        <p:spPr bwMode="auto">
          <a:xfrm>
            <a:off x="609600" y="14478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800000"/>
                </a:solidFill>
                <a:latin typeface="Times New Roman" panose="02020603050405020304" pitchFamily="18" charset="0"/>
              </a:rPr>
              <a:t>Khởi động</a:t>
            </a:r>
            <a:r>
              <a:rPr lang="en-US" altLang="en-US" sz="2800" b="1">
                <a:solidFill>
                  <a:srgbClr val="800000"/>
                </a:solidFill>
                <a:latin typeface="Times New Roman" panose="02020603050405020304" pitchFamily="18" charset="0"/>
              </a:rPr>
              <a:t>:</a:t>
            </a:r>
          </a:p>
        </p:txBody>
      </p:sp>
      <p:sp>
        <p:nvSpPr>
          <p:cNvPr id="33800" name="Text Box 8">
            <a:extLst>
              <a:ext uri="{FF2B5EF4-FFF2-40B4-BE49-F238E27FC236}">
                <a16:creationId xmlns:a16="http://schemas.microsoft.com/office/drawing/2014/main" id="{E12173A4-5D77-2C73-CDB1-F33EDE872AE7}"/>
              </a:ext>
            </a:extLst>
          </p:cNvPr>
          <p:cNvSpPr txBox="1">
            <a:spLocks noChangeArrowheads="1"/>
          </p:cNvSpPr>
          <p:nvPr/>
        </p:nvSpPr>
        <p:spPr bwMode="auto">
          <a:xfrm>
            <a:off x="1143000" y="4265613"/>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anose="020B0604030504040204" pitchFamily="34" charset="0"/>
              </a:defRPr>
            </a:lvl1pPr>
            <a:lvl2pPr marL="800100" indent="-342900">
              <a:defRPr>
                <a:solidFill>
                  <a:schemeClr val="tx1"/>
                </a:solidFill>
                <a:latin typeface="Verdana" panose="020B0604030504040204" pitchFamily="34" charset="0"/>
              </a:defRPr>
            </a:lvl2pPr>
            <a:lvl3pPr marL="1257300" indent="-342900">
              <a:defRPr>
                <a:solidFill>
                  <a:schemeClr val="tx1"/>
                </a:solidFill>
                <a:latin typeface="Verdana" panose="020B0604030504040204" pitchFamily="34" charset="0"/>
              </a:defRPr>
            </a:lvl3pPr>
            <a:lvl4pPr marL="1714500" indent="-342900">
              <a:defRPr>
                <a:solidFill>
                  <a:schemeClr val="tx1"/>
                </a:solidFill>
                <a:latin typeface="Verdana" panose="020B0604030504040204" pitchFamily="34" charset="0"/>
              </a:defRPr>
            </a:lvl4pPr>
            <a:lvl5pPr marL="2171700" indent="-342900">
              <a:defRPr>
                <a:solidFill>
                  <a:schemeClr val="tx1"/>
                </a:solidFill>
                <a:latin typeface="Verdana" panose="020B0604030504040204" pitchFamily="34" charset="0"/>
              </a:defRPr>
            </a:lvl5pPr>
            <a:lvl6pPr marL="2628900" indent="-342900" eaLnBrk="0" fontAlgn="base" hangingPunct="0">
              <a:spcBef>
                <a:spcPct val="0"/>
              </a:spcBef>
              <a:spcAft>
                <a:spcPct val="0"/>
              </a:spcAft>
              <a:defRPr>
                <a:solidFill>
                  <a:schemeClr val="tx1"/>
                </a:solidFill>
                <a:latin typeface="Verdana" panose="020B0604030504040204" pitchFamily="34" charset="0"/>
              </a:defRPr>
            </a:lvl6pPr>
            <a:lvl7pPr marL="3086100" indent="-342900" eaLnBrk="0" fontAlgn="base" hangingPunct="0">
              <a:spcBef>
                <a:spcPct val="0"/>
              </a:spcBef>
              <a:spcAft>
                <a:spcPct val="0"/>
              </a:spcAft>
              <a:defRPr>
                <a:solidFill>
                  <a:schemeClr val="tx1"/>
                </a:solidFill>
                <a:latin typeface="Verdana" panose="020B0604030504040204" pitchFamily="34" charset="0"/>
              </a:defRPr>
            </a:lvl7pPr>
            <a:lvl8pPr marL="3543300" indent="-342900" eaLnBrk="0" fontAlgn="base" hangingPunct="0">
              <a:spcBef>
                <a:spcPct val="0"/>
              </a:spcBef>
              <a:spcAft>
                <a:spcPct val="0"/>
              </a:spcAft>
              <a:defRPr>
                <a:solidFill>
                  <a:schemeClr val="tx1"/>
                </a:solidFill>
                <a:latin typeface="Verdana" panose="020B0604030504040204" pitchFamily="34" charset="0"/>
              </a:defRPr>
            </a:lvl8pPr>
            <a:lvl9pPr marL="4000500" indent="-3429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66"/>
                </a:solidFill>
                <a:latin typeface="Times New Roman" panose="02020603050405020304" pitchFamily="18" charset="0"/>
              </a:rPr>
              <a:t>     - Đọc  khổ thơ 3, 4 bài</a:t>
            </a:r>
            <a:r>
              <a:rPr lang="en-US" altLang="en-US" sz="2800" b="1">
                <a:latin typeface="Times New Roman" panose="02020603050405020304" pitchFamily="18" charset="0"/>
              </a:rPr>
              <a:t> </a:t>
            </a:r>
            <a:r>
              <a:rPr lang="en-US" altLang="en-US" sz="2800" b="1" i="1">
                <a:solidFill>
                  <a:srgbClr val="FF0000"/>
                </a:solidFill>
                <a:latin typeface="Times New Roman" panose="02020603050405020304" pitchFamily="18" charset="0"/>
              </a:rPr>
              <a:t>Về ngôi nhà đang xây</a:t>
            </a:r>
            <a:endParaRPr lang="en-US" altLang="en-US" sz="2800" b="1">
              <a:latin typeface="Times New Roman" panose="02020603050405020304" pitchFamily="18" charset="0"/>
            </a:endParaRPr>
          </a:p>
          <a:p>
            <a:pPr algn="just" eaLnBrk="1" hangingPunct="1"/>
            <a:r>
              <a:rPr lang="en-US" altLang="en-US" sz="2800" b="1">
                <a:latin typeface="Times New Roman" panose="02020603050405020304" pitchFamily="18" charset="0"/>
              </a:rPr>
              <a:t>       </a:t>
            </a:r>
            <a:r>
              <a:rPr lang="en-US" altLang="en-US" sz="2800" b="1">
                <a:solidFill>
                  <a:srgbClr val="10253F"/>
                </a:solidFill>
                <a:latin typeface="Times New Roman" panose="02020603050405020304" pitchFamily="18" charset="0"/>
              </a:rPr>
              <a:t>Bài thơ nói lên điều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500"/>
                                        <p:tgtEl>
                                          <p:spTgt spid="33799"/>
                                        </p:tgtEl>
                                      </p:cBhvr>
                                    </p:animEffect>
                                    <p:anim calcmode="lin" valueType="num">
                                      <p:cBhvr>
                                        <p:cTn id="8" dur="500" fill="hold"/>
                                        <p:tgtEl>
                                          <p:spTgt spid="33799"/>
                                        </p:tgtEl>
                                        <p:attrNameLst>
                                          <p:attrName>ppt_x</p:attrName>
                                        </p:attrNameLst>
                                      </p:cBhvr>
                                      <p:tavLst>
                                        <p:tav tm="0">
                                          <p:val>
                                            <p:strVal val="#ppt_x"/>
                                          </p:val>
                                        </p:tav>
                                        <p:tav tm="100000">
                                          <p:val>
                                            <p:strVal val="#ppt_x"/>
                                          </p:val>
                                        </p:tav>
                                      </p:tavLst>
                                    </p:anim>
                                    <p:anim calcmode="lin" valueType="num">
                                      <p:cBhvr>
                                        <p:cTn id="9" dur="500" fill="hold"/>
                                        <p:tgtEl>
                                          <p:spTgt spid="337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diamond(in)">
                                      <p:cBhvr>
                                        <p:cTn id="14" dur="500"/>
                                        <p:tgtEl>
                                          <p:spTgt spid="337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diamond(in)">
                                      <p:cBhvr>
                                        <p:cTn id="19"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3" descr="C:\Users\Dell\Desktop\da-thay-bien-ten-pho-nhech-nhac-47-083756.jpg">
            <a:extLst>
              <a:ext uri="{FF2B5EF4-FFF2-40B4-BE49-F238E27FC236}">
                <a16:creationId xmlns:a16="http://schemas.microsoft.com/office/drawing/2014/main" id="{B5494209-34ED-62FD-4B9A-024B24C5C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strips(downLeft)">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FB8F9E97-68B9-F745-DFCC-980748231582}"/>
              </a:ext>
            </a:extLst>
          </p:cNvPr>
          <p:cNvSpPr txBox="1">
            <a:spLocks noChangeArrowheads="1"/>
          </p:cNvSpPr>
          <p:nvPr/>
        </p:nvSpPr>
        <p:spPr bwMode="auto">
          <a:xfrm>
            <a:off x="1066800" y="20716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Luyện đọc                               Tìm hiểu bài</a:t>
            </a:r>
          </a:p>
        </p:txBody>
      </p:sp>
      <p:sp>
        <p:nvSpPr>
          <p:cNvPr id="70659" name="Line 3">
            <a:extLst>
              <a:ext uri="{FF2B5EF4-FFF2-40B4-BE49-F238E27FC236}">
                <a16:creationId xmlns:a16="http://schemas.microsoft.com/office/drawing/2014/main" id="{08DA54B2-CBEB-5741-8574-125881EAC4E1}"/>
              </a:ext>
            </a:extLst>
          </p:cNvPr>
          <p:cNvSpPr>
            <a:spLocks noChangeShapeType="1"/>
          </p:cNvSpPr>
          <p:nvPr/>
        </p:nvSpPr>
        <p:spPr bwMode="auto">
          <a:xfrm flipV="1">
            <a:off x="457200" y="2652713"/>
            <a:ext cx="8305800"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0" name="Line 4">
            <a:extLst>
              <a:ext uri="{FF2B5EF4-FFF2-40B4-BE49-F238E27FC236}">
                <a16:creationId xmlns:a16="http://schemas.microsoft.com/office/drawing/2014/main" id="{037AF250-918F-6CBC-A022-7BF75CBD052B}"/>
              </a:ext>
            </a:extLst>
          </p:cNvPr>
          <p:cNvSpPr>
            <a:spLocks noChangeShapeType="1"/>
          </p:cNvSpPr>
          <p:nvPr/>
        </p:nvSpPr>
        <p:spPr bwMode="auto">
          <a:xfrm>
            <a:off x="4826000" y="2362200"/>
            <a:ext cx="0" cy="419100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661" name="Group 5">
            <a:extLst>
              <a:ext uri="{FF2B5EF4-FFF2-40B4-BE49-F238E27FC236}">
                <a16:creationId xmlns:a16="http://schemas.microsoft.com/office/drawing/2014/main" id="{548C67EE-FE4E-AF77-F4D3-2591C9A4406D}"/>
              </a:ext>
            </a:extLst>
          </p:cNvPr>
          <p:cNvGrpSpPr>
            <a:grpSpLocks/>
          </p:cNvGrpSpPr>
          <p:nvPr/>
        </p:nvGrpSpPr>
        <p:grpSpPr bwMode="auto">
          <a:xfrm>
            <a:off x="914400" y="1003300"/>
            <a:ext cx="7772400" cy="1093788"/>
            <a:chOff x="576" y="632"/>
            <a:chExt cx="4896" cy="689"/>
          </a:xfrm>
        </p:grpSpPr>
        <p:sp>
          <p:nvSpPr>
            <p:cNvPr id="70662" name="Text Box 6">
              <a:extLst>
                <a:ext uri="{FF2B5EF4-FFF2-40B4-BE49-F238E27FC236}">
                  <a16:creationId xmlns:a16="http://schemas.microsoft.com/office/drawing/2014/main" id="{C0D81385-6391-2449-BD21-07F7D1CCF032}"/>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70663" name="Text Box 7">
              <a:extLst>
                <a:ext uri="{FF2B5EF4-FFF2-40B4-BE49-F238E27FC236}">
                  <a16:creationId xmlns:a16="http://schemas.microsoft.com/office/drawing/2014/main" id="{727F252E-F1CC-A8CC-7AE0-FFE95FA9BF55}"/>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grpSp>
        <p:nvGrpSpPr>
          <p:cNvPr id="70664" name="Group 8">
            <a:extLst>
              <a:ext uri="{FF2B5EF4-FFF2-40B4-BE49-F238E27FC236}">
                <a16:creationId xmlns:a16="http://schemas.microsoft.com/office/drawing/2014/main" id="{0A7A1FD4-A3CB-F20E-807A-8485FCFF2F23}"/>
              </a:ext>
            </a:extLst>
          </p:cNvPr>
          <p:cNvGrpSpPr>
            <a:grpSpLocks/>
          </p:cNvGrpSpPr>
          <p:nvPr/>
        </p:nvGrpSpPr>
        <p:grpSpPr bwMode="auto">
          <a:xfrm>
            <a:off x="533400" y="4473575"/>
            <a:ext cx="4114800" cy="1851025"/>
            <a:chOff x="336" y="2818"/>
            <a:chExt cx="2592" cy="1166"/>
          </a:xfrm>
        </p:grpSpPr>
        <p:sp>
          <p:nvSpPr>
            <p:cNvPr id="70665" name="Text Box 9">
              <a:extLst>
                <a:ext uri="{FF2B5EF4-FFF2-40B4-BE49-F238E27FC236}">
                  <a16:creationId xmlns:a16="http://schemas.microsoft.com/office/drawing/2014/main" id="{71562F0F-C851-5F72-C2CE-0297ACBD0F52}"/>
                </a:ext>
              </a:extLst>
            </p:cNvPr>
            <p:cNvSpPr txBox="1">
              <a:spLocks noChangeArrowheads="1"/>
            </p:cNvSpPr>
            <p:nvPr/>
          </p:nvSpPr>
          <p:spPr bwMode="auto">
            <a:xfrm>
              <a:off x="336" y="2818"/>
              <a:ext cx="2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lấy tiền  mà còn cho thêm gạo, củi.</a:t>
              </a:r>
            </a:p>
          </p:txBody>
        </p:sp>
        <p:grpSp>
          <p:nvGrpSpPr>
            <p:cNvPr id="70666" name="Group 10">
              <a:extLst>
                <a:ext uri="{FF2B5EF4-FFF2-40B4-BE49-F238E27FC236}">
                  <a16:creationId xmlns:a16="http://schemas.microsoft.com/office/drawing/2014/main" id="{AE7C0D04-0B1A-C278-16E1-4670DC48B8DE}"/>
                </a:ext>
              </a:extLst>
            </p:cNvPr>
            <p:cNvGrpSpPr>
              <a:grpSpLocks/>
            </p:cNvGrpSpPr>
            <p:nvPr/>
          </p:nvGrpSpPr>
          <p:grpSpPr bwMode="auto">
            <a:xfrm>
              <a:off x="864" y="3091"/>
              <a:ext cx="1488" cy="893"/>
              <a:chOff x="864" y="3091"/>
              <a:chExt cx="1488" cy="893"/>
            </a:xfrm>
          </p:grpSpPr>
          <p:sp>
            <p:nvSpPr>
              <p:cNvPr id="70667" name="Text Box 11">
                <a:extLst>
                  <a:ext uri="{FF2B5EF4-FFF2-40B4-BE49-F238E27FC236}">
                    <a16:creationId xmlns:a16="http://schemas.microsoft.com/office/drawing/2014/main" id="{92CCC8D0-2E66-4804-7304-E47211259E18}"/>
                  </a:ext>
                </a:extLst>
              </p:cNvPr>
              <p:cNvSpPr txBox="1">
                <a:spLocks noChangeArrowheads="1"/>
              </p:cNvSpPr>
              <p:nvPr/>
            </p:nvSpPr>
            <p:spPr bwMode="auto">
              <a:xfrm>
                <a:off x="1920" y="3379"/>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70668" name="Text Box 12">
                <a:extLst>
                  <a:ext uri="{FF2B5EF4-FFF2-40B4-BE49-F238E27FC236}">
                    <a16:creationId xmlns:a16="http://schemas.microsoft.com/office/drawing/2014/main" id="{3409BB20-02B7-0B14-55C5-D296D0F99BA1}"/>
                  </a:ext>
                </a:extLst>
              </p:cNvPr>
              <p:cNvSpPr txBox="1">
                <a:spLocks noChangeArrowheads="1"/>
              </p:cNvSpPr>
              <p:nvPr/>
            </p:nvSpPr>
            <p:spPr bwMode="auto">
              <a:xfrm>
                <a:off x="864" y="3091"/>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70669" name="Text Box 13">
                <a:extLst>
                  <a:ext uri="{FF2B5EF4-FFF2-40B4-BE49-F238E27FC236}">
                    <a16:creationId xmlns:a16="http://schemas.microsoft.com/office/drawing/2014/main" id="{1BFC86A7-F2AE-6304-5B9D-6B4BD9A04921}"/>
                  </a:ext>
                </a:extLst>
              </p:cNvPr>
              <p:cNvSpPr txBox="1">
                <a:spLocks noChangeArrowheads="1"/>
              </p:cNvSpPr>
              <p:nvPr/>
            </p:nvSpPr>
            <p:spPr bwMode="auto">
              <a:xfrm>
                <a:off x="2094" y="36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grpSp>
      </p:grpSp>
      <p:sp>
        <p:nvSpPr>
          <p:cNvPr id="70672" name="Text Box 16">
            <a:extLst>
              <a:ext uri="{FF2B5EF4-FFF2-40B4-BE49-F238E27FC236}">
                <a16:creationId xmlns:a16="http://schemas.microsoft.com/office/drawing/2014/main" id="{F4AD893E-936D-0A7E-98A8-47131435744B}"/>
              </a:ext>
            </a:extLst>
          </p:cNvPr>
          <p:cNvSpPr txBox="1">
            <a:spLocks noChangeArrowheads="1"/>
          </p:cNvSpPr>
          <p:nvPr/>
        </p:nvSpPr>
        <p:spPr bwMode="auto">
          <a:xfrm>
            <a:off x="5181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800000"/>
                </a:solidFill>
                <a:latin typeface="Times New Roman" panose="02020603050405020304" pitchFamily="18" charset="0"/>
              </a:rPr>
              <a:t>- Từ ngữ:</a:t>
            </a:r>
          </a:p>
        </p:txBody>
      </p:sp>
      <p:sp>
        <p:nvSpPr>
          <p:cNvPr id="70673" name="Text Box 17">
            <a:extLst>
              <a:ext uri="{FF2B5EF4-FFF2-40B4-BE49-F238E27FC236}">
                <a16:creationId xmlns:a16="http://schemas.microsoft.com/office/drawing/2014/main" id="{ECC6BA5E-D6C0-1971-E2AD-996C198E1EC7}"/>
              </a:ext>
            </a:extLst>
          </p:cNvPr>
          <p:cNvSpPr txBox="1">
            <a:spLocks noChangeArrowheads="1"/>
          </p:cNvSpPr>
          <p:nvPr/>
        </p:nvSpPr>
        <p:spPr bwMode="auto">
          <a:xfrm>
            <a:off x="49530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Hải Thượng Lãn Ông</a:t>
            </a:r>
          </a:p>
        </p:txBody>
      </p:sp>
      <p:sp>
        <p:nvSpPr>
          <p:cNvPr id="70674" name="Text Box 18">
            <a:extLst>
              <a:ext uri="{FF2B5EF4-FFF2-40B4-BE49-F238E27FC236}">
                <a16:creationId xmlns:a16="http://schemas.microsoft.com/office/drawing/2014/main" id="{2C928B27-2727-63AA-4B6D-30396C62246B}"/>
              </a:ext>
            </a:extLst>
          </p:cNvPr>
          <p:cNvSpPr txBox="1">
            <a:spLocks noChangeArrowheads="1"/>
          </p:cNvSpPr>
          <p:nvPr/>
        </p:nvSpPr>
        <p:spPr bwMode="auto">
          <a:xfrm>
            <a:off x="50292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danh lợi</a:t>
            </a:r>
          </a:p>
        </p:txBody>
      </p:sp>
      <p:sp>
        <p:nvSpPr>
          <p:cNvPr id="70675" name="Text Box 19">
            <a:extLst>
              <a:ext uri="{FF2B5EF4-FFF2-40B4-BE49-F238E27FC236}">
                <a16:creationId xmlns:a16="http://schemas.microsoft.com/office/drawing/2014/main" id="{034B913A-3211-41F1-3BE0-7F3B2387C8B1}"/>
              </a:ext>
            </a:extLst>
          </p:cNvPr>
          <p:cNvSpPr txBox="1">
            <a:spLocks noChangeArrowheads="1"/>
          </p:cNvSpPr>
          <p:nvPr/>
        </p:nvSpPr>
        <p:spPr bwMode="auto">
          <a:xfrm>
            <a:off x="6172200" y="3657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bệnh đậu,</a:t>
            </a:r>
          </a:p>
        </p:txBody>
      </p:sp>
      <p:sp>
        <p:nvSpPr>
          <p:cNvPr id="70676" name="Text Box 20">
            <a:extLst>
              <a:ext uri="{FF2B5EF4-FFF2-40B4-BE49-F238E27FC236}">
                <a16:creationId xmlns:a16="http://schemas.microsoft.com/office/drawing/2014/main" id="{3A7C377A-AF71-F5C2-4206-774846336F64}"/>
              </a:ext>
            </a:extLst>
          </p:cNvPr>
          <p:cNvSpPr txBox="1">
            <a:spLocks noChangeArrowheads="1"/>
          </p:cNvSpPr>
          <p:nvPr/>
        </p:nvSpPr>
        <p:spPr bwMode="auto">
          <a:xfrm>
            <a:off x="50292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tái phát</a:t>
            </a:r>
          </a:p>
        </p:txBody>
      </p:sp>
      <p:sp>
        <p:nvSpPr>
          <p:cNvPr id="70677" name="Text Box 21">
            <a:extLst>
              <a:ext uri="{FF2B5EF4-FFF2-40B4-BE49-F238E27FC236}">
                <a16:creationId xmlns:a16="http://schemas.microsoft.com/office/drawing/2014/main" id="{8558187C-DAE2-6FA6-06EA-E6A102A543CD}"/>
              </a:ext>
            </a:extLst>
          </p:cNvPr>
          <p:cNvSpPr txBox="1">
            <a:spLocks noChangeArrowheads="1"/>
          </p:cNvSpPr>
          <p:nvPr/>
        </p:nvSpPr>
        <p:spPr bwMode="auto">
          <a:xfrm>
            <a:off x="60960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ngự y</a:t>
            </a:r>
          </a:p>
        </p:txBody>
      </p:sp>
      <p:sp>
        <p:nvSpPr>
          <p:cNvPr id="70678" name="Text Box 22">
            <a:extLst>
              <a:ext uri="{FF2B5EF4-FFF2-40B4-BE49-F238E27FC236}">
                <a16:creationId xmlns:a16="http://schemas.microsoft.com/office/drawing/2014/main" id="{1F223BF6-AC19-DB9D-A50C-75C79504C1EC}"/>
              </a:ext>
            </a:extLst>
          </p:cNvPr>
          <p:cNvSpPr txBox="1">
            <a:spLocks noChangeArrowheads="1"/>
          </p:cNvSpPr>
          <p:nvPr/>
        </p:nvSpPr>
        <p:spPr bwMode="auto">
          <a:xfrm>
            <a:off x="5295900" y="4433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a:solidFill>
                  <a:srgbClr val="800000"/>
                </a:solidFill>
                <a:latin typeface="Times New Roman" panose="02020603050405020304" pitchFamily="18" charset="0"/>
              </a:rPr>
              <a:t>- Nội dung:</a:t>
            </a:r>
          </a:p>
        </p:txBody>
      </p:sp>
      <p:sp>
        <p:nvSpPr>
          <p:cNvPr id="70679" name="Text Box 23">
            <a:extLst>
              <a:ext uri="{FF2B5EF4-FFF2-40B4-BE49-F238E27FC236}">
                <a16:creationId xmlns:a16="http://schemas.microsoft.com/office/drawing/2014/main" id="{AB81386E-8952-6CF2-A948-3E38EFE1FFF7}"/>
              </a:ext>
            </a:extLst>
          </p:cNvPr>
          <p:cNvSpPr txBox="1">
            <a:spLocks noChangeArrowheads="1"/>
          </p:cNvSpPr>
          <p:nvPr/>
        </p:nvSpPr>
        <p:spPr bwMode="auto">
          <a:xfrm>
            <a:off x="4953000" y="4962525"/>
            <a:ext cx="3962400" cy="1590675"/>
          </a:xfrm>
          <a:prstGeom prst="rect">
            <a:avLst/>
          </a:prstGeom>
          <a:noFill/>
          <a:ln w="38100" cmpd="dbl">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400" b="1" i="1">
                <a:solidFill>
                  <a:srgbClr val="FC1604"/>
                </a:solidFill>
                <a:latin typeface="Times New Roman" panose="02020603050405020304" pitchFamily="18" charset="0"/>
              </a:rPr>
              <a:t>     </a:t>
            </a:r>
            <a:r>
              <a:rPr lang="en-US" altLang="en-US" sz="2400" b="1">
                <a:solidFill>
                  <a:srgbClr val="FC1604"/>
                </a:solidFill>
                <a:latin typeface="Times New Roman" panose="02020603050405020304" pitchFamily="18" charset="0"/>
              </a:rPr>
              <a:t>Ca ngợi tài năng, tấm lòng nhân hậu và nhân cách cao thượng của Hải Thượng Lãn Ông.</a:t>
            </a:r>
          </a:p>
        </p:txBody>
      </p:sp>
      <p:sp>
        <p:nvSpPr>
          <p:cNvPr id="70680" name="Text Box 24">
            <a:extLst>
              <a:ext uri="{FF2B5EF4-FFF2-40B4-BE49-F238E27FC236}">
                <a16:creationId xmlns:a16="http://schemas.microsoft.com/office/drawing/2014/main" id="{B18AEB4B-97C2-E89B-F36C-69BB5F4A6EC8}"/>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a:extLst>
              <a:ext uri="{FF2B5EF4-FFF2-40B4-BE49-F238E27FC236}">
                <a16:creationId xmlns:a16="http://schemas.microsoft.com/office/drawing/2014/main" id="{CC97DF29-28CD-9CF4-B637-7A94173C8AAB}"/>
              </a:ext>
            </a:extLst>
          </p:cNvPr>
          <p:cNvSpPr>
            <a:spLocks noChangeArrowheads="1"/>
          </p:cNvSpPr>
          <p:nvPr/>
        </p:nvSpPr>
        <p:spPr bwMode="auto">
          <a:xfrm>
            <a:off x="5573713" y="10223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62467" name="AutoShape 3">
            <a:extLst>
              <a:ext uri="{FF2B5EF4-FFF2-40B4-BE49-F238E27FC236}">
                <a16:creationId xmlns:a16="http://schemas.microsoft.com/office/drawing/2014/main" id="{B06863FC-97E1-4726-D6AA-B7DFECD580D1}"/>
              </a:ext>
            </a:extLst>
          </p:cNvPr>
          <p:cNvSpPr>
            <a:spLocks noChangeArrowheads="1"/>
          </p:cNvSpPr>
          <p:nvPr/>
        </p:nvSpPr>
        <p:spPr bwMode="auto">
          <a:xfrm>
            <a:off x="2316163" y="60515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62468" name="AutoShape 4">
            <a:extLst>
              <a:ext uri="{FF2B5EF4-FFF2-40B4-BE49-F238E27FC236}">
                <a16:creationId xmlns:a16="http://schemas.microsoft.com/office/drawing/2014/main" id="{1C37DF71-02D8-6C74-97B3-0EF55FF8FD55}"/>
              </a:ext>
            </a:extLst>
          </p:cNvPr>
          <p:cNvSpPr>
            <a:spLocks noChangeArrowheads="1"/>
          </p:cNvSpPr>
          <p:nvPr/>
        </p:nvSpPr>
        <p:spPr bwMode="auto">
          <a:xfrm>
            <a:off x="6553200" y="58674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62469" name="AutoShape 5">
            <a:extLst>
              <a:ext uri="{FF2B5EF4-FFF2-40B4-BE49-F238E27FC236}">
                <a16:creationId xmlns:a16="http://schemas.microsoft.com/office/drawing/2014/main" id="{161A07EC-356F-D2C6-D4AC-B394D219B8EC}"/>
              </a:ext>
            </a:extLst>
          </p:cNvPr>
          <p:cNvSpPr>
            <a:spLocks noChangeArrowheads="1"/>
          </p:cNvSpPr>
          <p:nvPr/>
        </p:nvSpPr>
        <p:spPr bwMode="auto">
          <a:xfrm>
            <a:off x="533400" y="5524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62470" name="AutoShape 6">
            <a:extLst>
              <a:ext uri="{FF2B5EF4-FFF2-40B4-BE49-F238E27FC236}">
                <a16:creationId xmlns:a16="http://schemas.microsoft.com/office/drawing/2014/main" id="{3FDE34D2-4D0C-767F-3CE6-9C092F3680F7}"/>
              </a:ext>
            </a:extLst>
          </p:cNvPr>
          <p:cNvSpPr>
            <a:spLocks noChangeArrowheads="1"/>
          </p:cNvSpPr>
          <p:nvPr/>
        </p:nvSpPr>
        <p:spPr bwMode="auto">
          <a:xfrm>
            <a:off x="8153400" y="685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62471" name="WordArt 7">
            <a:extLst>
              <a:ext uri="{FF2B5EF4-FFF2-40B4-BE49-F238E27FC236}">
                <a16:creationId xmlns:a16="http://schemas.microsoft.com/office/drawing/2014/main" id="{B6A18D66-7045-0152-172B-EEF2C651DF48}"/>
              </a:ext>
            </a:extLst>
          </p:cNvPr>
          <p:cNvSpPr>
            <a:spLocks noChangeArrowheads="1" noChangeShapeType="1" noTextEdit="1"/>
          </p:cNvSpPr>
          <p:nvPr/>
        </p:nvSpPr>
        <p:spPr bwMode="auto">
          <a:xfrm>
            <a:off x="533400" y="469900"/>
            <a:ext cx="8229600" cy="5626100"/>
          </a:xfrm>
          <a:prstGeom prst="rect">
            <a:avLst/>
          </a:prstGeom>
        </p:spPr>
        <p:txBody>
          <a:bodyPr wrap="none" fromWordArt="1">
            <a:prstTxWarp prst="textArchUpPour">
              <a:avLst>
                <a:gd name="adj1" fmla="val 10471921"/>
                <a:gd name="adj2" fmla="val 50880"/>
              </a:avLst>
            </a:prstTxWarp>
          </a:bodyPr>
          <a:lstStyle/>
          <a:p>
            <a:pPr algn="ctr"/>
            <a:r>
              <a:rPr lang="en-US" sz="3600" kern="10">
                <a:ln w="9525">
                  <a:solidFill>
                    <a:srgbClr val="008000"/>
                  </a:solidFill>
                  <a:round/>
                  <a:headEnd/>
                  <a:tailEnd/>
                </a:ln>
                <a:gradFill rotWithShape="0">
                  <a:gsLst>
                    <a:gs pos="0">
                      <a:srgbClr val="00FF00"/>
                    </a:gs>
                    <a:gs pos="100000">
                      <a:srgbClr val="FF0000"/>
                    </a:gs>
                  </a:gsLst>
                  <a:lin ang="5400000" scaled="1"/>
                </a:gradFill>
                <a:effectLst>
                  <a:outerShdw dist="53882" dir="2700000" algn="ctr" rotWithShape="0">
                    <a:srgbClr val="9999FF">
                      <a:alpha val="80000"/>
                    </a:srgbClr>
                  </a:outerShdw>
                </a:effectLst>
                <a:latin typeface=".VnBahamasBH"/>
              </a:rPr>
              <a:t>ch©n thµnh c¶m ¬n thÇy c« vµ c¸c em häc sinh</a:t>
            </a:r>
          </a:p>
        </p:txBody>
      </p:sp>
      <p:pic>
        <p:nvPicPr>
          <p:cNvPr id="62472" name="Picture 8">
            <a:extLst>
              <a:ext uri="{FF2B5EF4-FFF2-40B4-BE49-F238E27FC236}">
                <a16:creationId xmlns:a16="http://schemas.microsoft.com/office/drawing/2014/main" id="{7206B959-FF90-E1A5-F212-0427E837DA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057400"/>
            <a:ext cx="1851025" cy="1851025"/>
          </a:xfrm>
          <a:prstGeom prst="rect">
            <a:avLst/>
          </a:prstGeom>
          <a:noFill/>
          <a:extLst>
            <a:ext uri="{909E8E84-426E-40DD-AFC4-6F175D3DCCD1}">
              <a14:hiddenFill xmlns:a14="http://schemas.microsoft.com/office/drawing/2010/main">
                <a:solidFill>
                  <a:srgbClr val="FFFFFF"/>
                </a:solidFill>
              </a14:hiddenFill>
            </a:ext>
          </a:extLst>
        </p:spPr>
      </p:pic>
      <p:sp>
        <p:nvSpPr>
          <p:cNvPr id="62473" name="WordArt 9">
            <a:extLst>
              <a:ext uri="{FF2B5EF4-FFF2-40B4-BE49-F238E27FC236}">
                <a16:creationId xmlns:a16="http://schemas.microsoft.com/office/drawing/2014/main" id="{5313F624-67C2-B081-AA94-815F03531AE9}"/>
              </a:ext>
            </a:extLst>
          </p:cNvPr>
          <p:cNvSpPr>
            <a:spLocks noChangeArrowheads="1" noChangeShapeType="1" noTextEdit="1"/>
          </p:cNvSpPr>
          <p:nvPr/>
        </p:nvSpPr>
        <p:spPr bwMode="auto">
          <a:xfrm>
            <a:off x="533400" y="4419600"/>
            <a:ext cx="8039100" cy="1752600"/>
          </a:xfrm>
          <a:prstGeom prst="rect">
            <a:avLst/>
          </a:prstGeom>
        </p:spPr>
        <p:txBody>
          <a:bodyPr wrap="none" fromWordArt="1">
            <a:prstTxWarp prst="textDoubleWave1">
              <a:avLst>
                <a:gd name="adj1" fmla="val 6500"/>
                <a:gd name="adj2" fmla="val 0"/>
              </a:avLst>
            </a:prstTxWarp>
          </a:bodyPr>
          <a:lstStyle/>
          <a:p>
            <a:pPr algn="ctr"/>
            <a:r>
              <a:rPr lang="en-US" sz="3600" kern="10">
                <a:ln w="9525">
                  <a:solidFill>
                    <a:srgbClr val="FF99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kính chúc quý thầy cô cùng các em sức khoẻ</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3000" fill="hold"/>
                                        <p:tgtEl>
                                          <p:spTgt spid="62466"/>
                                        </p:tgtEl>
                                        <p:attrNameLst>
                                          <p:attrName>ppt_x</p:attrName>
                                        </p:attrNameLst>
                                      </p:cBhvr>
                                      <p:tavLst>
                                        <p:tav tm="0">
                                          <p:val>
                                            <p:strVal val="#ppt_x"/>
                                          </p:val>
                                        </p:tav>
                                        <p:tav tm="100000">
                                          <p:val>
                                            <p:strVal val="#ppt_x"/>
                                          </p:val>
                                        </p:tav>
                                      </p:tavLst>
                                    </p:anim>
                                    <p:anim calcmode="lin" valueType="num">
                                      <p:cBhvr additive="base">
                                        <p:cTn id="8" dur="3000" fill="hold"/>
                                        <p:tgtEl>
                                          <p:spTgt spid="62466"/>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nodeType="withEffect">
                                  <p:stCondLst>
                                    <p:cond delay="0"/>
                                  </p:stCondLst>
                                  <p:childTnLst>
                                    <p:set>
                                      <p:cBhvr>
                                        <p:cTn id="10" dur="1" fill="hold">
                                          <p:stCondLst>
                                            <p:cond delay="0"/>
                                          </p:stCondLst>
                                        </p:cTn>
                                        <p:tgtEl>
                                          <p:spTgt spid="62470"/>
                                        </p:tgtEl>
                                        <p:attrNameLst>
                                          <p:attrName>style.visibility</p:attrName>
                                        </p:attrNameLst>
                                      </p:cBhvr>
                                      <p:to>
                                        <p:strVal val="visible"/>
                                      </p:to>
                                    </p:set>
                                    <p:anim calcmode="lin" valueType="num">
                                      <p:cBhvr additive="base">
                                        <p:cTn id="11" dur="3000" fill="hold"/>
                                        <p:tgtEl>
                                          <p:spTgt spid="62470"/>
                                        </p:tgtEl>
                                        <p:attrNameLst>
                                          <p:attrName>ppt_x</p:attrName>
                                        </p:attrNameLst>
                                      </p:cBhvr>
                                      <p:tavLst>
                                        <p:tav tm="0">
                                          <p:val>
                                            <p:strVal val="#ppt_x"/>
                                          </p:val>
                                        </p:tav>
                                        <p:tav tm="100000">
                                          <p:val>
                                            <p:strVal val="#ppt_x"/>
                                          </p:val>
                                        </p:tav>
                                      </p:tavLst>
                                    </p:anim>
                                    <p:anim calcmode="lin" valueType="num">
                                      <p:cBhvr additive="base">
                                        <p:cTn id="12" dur="3000" fill="hold"/>
                                        <p:tgtEl>
                                          <p:spTgt spid="62470"/>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nodeType="withEffect">
                                  <p:stCondLst>
                                    <p:cond delay="0"/>
                                  </p:stCondLst>
                                  <p:childTnLst>
                                    <p:set>
                                      <p:cBhvr>
                                        <p:cTn id="14" dur="1" fill="hold">
                                          <p:stCondLst>
                                            <p:cond delay="0"/>
                                          </p:stCondLst>
                                        </p:cTn>
                                        <p:tgtEl>
                                          <p:spTgt spid="62468"/>
                                        </p:tgtEl>
                                        <p:attrNameLst>
                                          <p:attrName>style.visibility</p:attrName>
                                        </p:attrNameLst>
                                      </p:cBhvr>
                                      <p:to>
                                        <p:strVal val="visible"/>
                                      </p:to>
                                    </p:set>
                                    <p:anim calcmode="lin" valueType="num">
                                      <p:cBhvr additive="base">
                                        <p:cTn id="15" dur="3000" fill="hold"/>
                                        <p:tgtEl>
                                          <p:spTgt spid="62468"/>
                                        </p:tgtEl>
                                        <p:attrNameLst>
                                          <p:attrName>ppt_x</p:attrName>
                                        </p:attrNameLst>
                                      </p:cBhvr>
                                      <p:tavLst>
                                        <p:tav tm="0">
                                          <p:val>
                                            <p:strVal val="#ppt_x"/>
                                          </p:val>
                                        </p:tav>
                                        <p:tav tm="100000">
                                          <p:val>
                                            <p:strVal val="#ppt_x"/>
                                          </p:val>
                                        </p:tav>
                                      </p:tavLst>
                                    </p:anim>
                                    <p:anim calcmode="lin" valueType="num">
                                      <p:cBhvr additive="base">
                                        <p:cTn id="16" dur="3000" fill="hold"/>
                                        <p:tgtEl>
                                          <p:spTgt spid="62468"/>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nodeType="withEffect">
                                  <p:stCondLst>
                                    <p:cond delay="0"/>
                                  </p:stCondLst>
                                  <p:childTnLst>
                                    <p:set>
                                      <p:cBhvr>
                                        <p:cTn id="18" dur="1" fill="hold">
                                          <p:stCondLst>
                                            <p:cond delay="0"/>
                                          </p:stCondLst>
                                        </p:cTn>
                                        <p:tgtEl>
                                          <p:spTgt spid="62469"/>
                                        </p:tgtEl>
                                        <p:attrNameLst>
                                          <p:attrName>style.visibility</p:attrName>
                                        </p:attrNameLst>
                                      </p:cBhvr>
                                      <p:to>
                                        <p:strVal val="visible"/>
                                      </p:to>
                                    </p:set>
                                    <p:anim calcmode="lin" valueType="num">
                                      <p:cBhvr additive="base">
                                        <p:cTn id="19" dur="3000" fill="hold"/>
                                        <p:tgtEl>
                                          <p:spTgt spid="62469"/>
                                        </p:tgtEl>
                                        <p:attrNameLst>
                                          <p:attrName>ppt_x</p:attrName>
                                        </p:attrNameLst>
                                      </p:cBhvr>
                                      <p:tavLst>
                                        <p:tav tm="0">
                                          <p:val>
                                            <p:strVal val="#ppt_x"/>
                                          </p:val>
                                        </p:tav>
                                        <p:tav tm="100000">
                                          <p:val>
                                            <p:strVal val="#ppt_x"/>
                                          </p:val>
                                        </p:tav>
                                      </p:tavLst>
                                    </p:anim>
                                    <p:anim calcmode="lin" valueType="num">
                                      <p:cBhvr additive="base">
                                        <p:cTn id="20" dur="3000" fill="hold"/>
                                        <p:tgtEl>
                                          <p:spTgt spid="62469"/>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nodeType="withEffect">
                                  <p:stCondLst>
                                    <p:cond delay="0"/>
                                  </p:stCondLst>
                                  <p:childTnLst>
                                    <p:set>
                                      <p:cBhvr>
                                        <p:cTn id="22" dur="1" fill="hold">
                                          <p:stCondLst>
                                            <p:cond delay="0"/>
                                          </p:stCondLst>
                                        </p:cTn>
                                        <p:tgtEl>
                                          <p:spTgt spid="62467"/>
                                        </p:tgtEl>
                                        <p:attrNameLst>
                                          <p:attrName>style.visibility</p:attrName>
                                        </p:attrNameLst>
                                      </p:cBhvr>
                                      <p:to>
                                        <p:strVal val="visible"/>
                                      </p:to>
                                    </p:set>
                                    <p:anim calcmode="lin" valueType="num">
                                      <p:cBhvr additive="base">
                                        <p:cTn id="23" dur="3000" fill="hold"/>
                                        <p:tgtEl>
                                          <p:spTgt spid="62467"/>
                                        </p:tgtEl>
                                        <p:attrNameLst>
                                          <p:attrName>ppt_x</p:attrName>
                                        </p:attrNameLst>
                                      </p:cBhvr>
                                      <p:tavLst>
                                        <p:tav tm="0">
                                          <p:val>
                                            <p:strVal val="#ppt_x"/>
                                          </p:val>
                                        </p:tav>
                                        <p:tav tm="100000">
                                          <p:val>
                                            <p:strVal val="#ppt_x"/>
                                          </p:val>
                                        </p:tav>
                                      </p:tavLst>
                                    </p:anim>
                                    <p:anim calcmode="lin" valueType="num">
                                      <p:cBhvr additive="base">
                                        <p:cTn id="24" dur="3000" fill="hold"/>
                                        <p:tgtEl>
                                          <p:spTgt spid="62467"/>
                                        </p:tgtEl>
                                        <p:attrNameLst>
                                          <p:attrName>ppt_y</p:attrName>
                                        </p:attrNameLst>
                                      </p:cBhvr>
                                      <p:tavLst>
                                        <p:tav tm="0">
                                          <p:val>
                                            <p:strVal val="0-#ppt_h/2"/>
                                          </p:val>
                                        </p:tav>
                                        <p:tav tm="100000">
                                          <p:val>
                                            <p:strVal val="#ppt_y"/>
                                          </p:val>
                                        </p:tav>
                                      </p:tavLst>
                                    </p:anim>
                                  </p:childTnLst>
                                </p:cTn>
                              </p:par>
                              <p:par>
                                <p:cTn id="25" presetID="21" presetClass="emph" presetSubtype="0" repeatCount="indefinite" fill="hold" nodeType="withEffect">
                                  <p:stCondLst>
                                    <p:cond delay="0"/>
                                  </p:stCondLst>
                                  <p:childTnLst>
                                    <p:animClr clrSpc="hsl" dir="cw">
                                      <p:cBhvr override="childStyle">
                                        <p:cTn id="26" dur="500" fill="hold"/>
                                        <p:tgtEl>
                                          <p:spTgt spid="62466"/>
                                        </p:tgtEl>
                                        <p:attrNameLst>
                                          <p:attrName>style.color</p:attrName>
                                        </p:attrNameLst>
                                      </p:cBhvr>
                                      <p:by>
                                        <p:hsl h="7200000" s="0" l="0"/>
                                      </p:by>
                                    </p:animClr>
                                    <p:animClr clrSpc="hsl" dir="cw">
                                      <p:cBhvr>
                                        <p:cTn id="27" dur="500" fill="hold"/>
                                        <p:tgtEl>
                                          <p:spTgt spid="62466"/>
                                        </p:tgtEl>
                                        <p:attrNameLst>
                                          <p:attrName>fillcolor</p:attrName>
                                        </p:attrNameLst>
                                      </p:cBhvr>
                                      <p:by>
                                        <p:hsl h="7200000" s="0" l="0"/>
                                      </p:by>
                                    </p:animClr>
                                    <p:animClr clrSpc="hsl" dir="cw">
                                      <p:cBhvr>
                                        <p:cTn id="28" dur="500" fill="hold"/>
                                        <p:tgtEl>
                                          <p:spTgt spid="62466"/>
                                        </p:tgtEl>
                                        <p:attrNameLst>
                                          <p:attrName>stroke.color</p:attrName>
                                        </p:attrNameLst>
                                      </p:cBhvr>
                                      <p:by>
                                        <p:hsl h="7200000" s="0" l="0"/>
                                      </p:by>
                                    </p:animClr>
                                    <p:set>
                                      <p:cBhvr>
                                        <p:cTn id="29" dur="500" fill="hold"/>
                                        <p:tgtEl>
                                          <p:spTgt spid="62466"/>
                                        </p:tgtEl>
                                        <p:attrNameLst>
                                          <p:attrName>fill.type</p:attrName>
                                        </p:attrNameLst>
                                      </p:cBhvr>
                                      <p:to>
                                        <p:strVal val="solid"/>
                                      </p:to>
                                    </p:set>
                                  </p:childTnLst>
                                </p:cTn>
                              </p:par>
                              <p:par>
                                <p:cTn id="30" presetID="21" presetClass="emph" presetSubtype="0" repeatCount="indefinite" fill="hold" nodeType="withEffect">
                                  <p:stCondLst>
                                    <p:cond delay="0"/>
                                  </p:stCondLst>
                                  <p:childTnLst>
                                    <p:animClr clrSpc="hsl" dir="cw">
                                      <p:cBhvr override="childStyle">
                                        <p:cTn id="31" dur="500" fill="hold"/>
                                        <p:tgtEl>
                                          <p:spTgt spid="62470"/>
                                        </p:tgtEl>
                                        <p:attrNameLst>
                                          <p:attrName>style.color</p:attrName>
                                        </p:attrNameLst>
                                      </p:cBhvr>
                                      <p:by>
                                        <p:hsl h="7200000" s="0" l="0"/>
                                      </p:by>
                                    </p:animClr>
                                    <p:animClr clrSpc="hsl" dir="cw">
                                      <p:cBhvr>
                                        <p:cTn id="32" dur="500" fill="hold"/>
                                        <p:tgtEl>
                                          <p:spTgt spid="62470"/>
                                        </p:tgtEl>
                                        <p:attrNameLst>
                                          <p:attrName>fillcolor</p:attrName>
                                        </p:attrNameLst>
                                      </p:cBhvr>
                                      <p:by>
                                        <p:hsl h="7200000" s="0" l="0"/>
                                      </p:by>
                                    </p:animClr>
                                    <p:animClr clrSpc="hsl" dir="cw">
                                      <p:cBhvr>
                                        <p:cTn id="33" dur="500" fill="hold"/>
                                        <p:tgtEl>
                                          <p:spTgt spid="62470"/>
                                        </p:tgtEl>
                                        <p:attrNameLst>
                                          <p:attrName>stroke.color</p:attrName>
                                        </p:attrNameLst>
                                      </p:cBhvr>
                                      <p:by>
                                        <p:hsl h="7200000" s="0" l="0"/>
                                      </p:by>
                                    </p:animClr>
                                    <p:set>
                                      <p:cBhvr>
                                        <p:cTn id="34" dur="500" fill="hold"/>
                                        <p:tgtEl>
                                          <p:spTgt spid="62470"/>
                                        </p:tgtEl>
                                        <p:attrNameLst>
                                          <p:attrName>fill.type</p:attrName>
                                        </p:attrNameLst>
                                      </p:cBhvr>
                                      <p:to>
                                        <p:strVal val="solid"/>
                                      </p:to>
                                    </p:set>
                                  </p:childTnLst>
                                </p:cTn>
                              </p:par>
                              <p:par>
                                <p:cTn id="35" presetID="21" presetClass="emph" presetSubtype="0" repeatCount="indefinite" fill="hold" nodeType="withEffect">
                                  <p:stCondLst>
                                    <p:cond delay="0"/>
                                  </p:stCondLst>
                                  <p:childTnLst>
                                    <p:animClr clrSpc="hsl" dir="cw">
                                      <p:cBhvr override="childStyle">
                                        <p:cTn id="36" dur="500" fill="hold"/>
                                        <p:tgtEl>
                                          <p:spTgt spid="62468"/>
                                        </p:tgtEl>
                                        <p:attrNameLst>
                                          <p:attrName>style.color</p:attrName>
                                        </p:attrNameLst>
                                      </p:cBhvr>
                                      <p:by>
                                        <p:hsl h="7200000" s="0" l="0"/>
                                      </p:by>
                                    </p:animClr>
                                    <p:animClr clrSpc="hsl" dir="cw">
                                      <p:cBhvr>
                                        <p:cTn id="37" dur="500" fill="hold"/>
                                        <p:tgtEl>
                                          <p:spTgt spid="62468"/>
                                        </p:tgtEl>
                                        <p:attrNameLst>
                                          <p:attrName>fillcolor</p:attrName>
                                        </p:attrNameLst>
                                      </p:cBhvr>
                                      <p:by>
                                        <p:hsl h="7200000" s="0" l="0"/>
                                      </p:by>
                                    </p:animClr>
                                    <p:animClr clrSpc="hsl" dir="cw">
                                      <p:cBhvr>
                                        <p:cTn id="38" dur="500" fill="hold"/>
                                        <p:tgtEl>
                                          <p:spTgt spid="62468"/>
                                        </p:tgtEl>
                                        <p:attrNameLst>
                                          <p:attrName>stroke.color</p:attrName>
                                        </p:attrNameLst>
                                      </p:cBhvr>
                                      <p:by>
                                        <p:hsl h="7200000" s="0" l="0"/>
                                      </p:by>
                                    </p:animClr>
                                    <p:set>
                                      <p:cBhvr>
                                        <p:cTn id="39" dur="500" fill="hold"/>
                                        <p:tgtEl>
                                          <p:spTgt spid="62468"/>
                                        </p:tgtEl>
                                        <p:attrNameLst>
                                          <p:attrName>fill.type</p:attrName>
                                        </p:attrNameLst>
                                      </p:cBhvr>
                                      <p:to>
                                        <p:strVal val="solid"/>
                                      </p:to>
                                    </p:set>
                                  </p:childTnLst>
                                </p:cTn>
                              </p:par>
                              <p:par>
                                <p:cTn id="40" presetID="21" presetClass="emph" presetSubtype="0" repeatCount="indefinite" fill="hold" nodeType="withEffect">
                                  <p:stCondLst>
                                    <p:cond delay="0"/>
                                  </p:stCondLst>
                                  <p:childTnLst>
                                    <p:animClr clrSpc="hsl" dir="cw">
                                      <p:cBhvr override="childStyle">
                                        <p:cTn id="41" dur="500" fill="hold"/>
                                        <p:tgtEl>
                                          <p:spTgt spid="62467"/>
                                        </p:tgtEl>
                                        <p:attrNameLst>
                                          <p:attrName>style.color</p:attrName>
                                        </p:attrNameLst>
                                      </p:cBhvr>
                                      <p:by>
                                        <p:hsl h="7200000" s="0" l="0"/>
                                      </p:by>
                                    </p:animClr>
                                    <p:animClr clrSpc="hsl" dir="cw">
                                      <p:cBhvr>
                                        <p:cTn id="42" dur="500" fill="hold"/>
                                        <p:tgtEl>
                                          <p:spTgt spid="62467"/>
                                        </p:tgtEl>
                                        <p:attrNameLst>
                                          <p:attrName>fillcolor</p:attrName>
                                        </p:attrNameLst>
                                      </p:cBhvr>
                                      <p:by>
                                        <p:hsl h="7200000" s="0" l="0"/>
                                      </p:by>
                                    </p:animClr>
                                    <p:animClr clrSpc="hsl" dir="cw">
                                      <p:cBhvr>
                                        <p:cTn id="43" dur="500" fill="hold"/>
                                        <p:tgtEl>
                                          <p:spTgt spid="62467"/>
                                        </p:tgtEl>
                                        <p:attrNameLst>
                                          <p:attrName>stroke.color</p:attrName>
                                        </p:attrNameLst>
                                      </p:cBhvr>
                                      <p:by>
                                        <p:hsl h="7200000" s="0" l="0"/>
                                      </p:by>
                                    </p:animClr>
                                    <p:set>
                                      <p:cBhvr>
                                        <p:cTn id="44" dur="500" fill="hold"/>
                                        <p:tgtEl>
                                          <p:spTgt spid="62467"/>
                                        </p:tgtEl>
                                        <p:attrNameLst>
                                          <p:attrName>fill.type</p:attrName>
                                        </p:attrNameLst>
                                      </p:cBhvr>
                                      <p:to>
                                        <p:strVal val="solid"/>
                                      </p:to>
                                    </p:set>
                                  </p:childTnLst>
                                </p:cTn>
                              </p:par>
                              <p:par>
                                <p:cTn id="45" presetID="21" presetClass="emph" presetSubtype="0" repeatCount="indefinite" fill="hold" nodeType="withEffect">
                                  <p:stCondLst>
                                    <p:cond delay="0"/>
                                  </p:stCondLst>
                                  <p:childTnLst>
                                    <p:animClr clrSpc="hsl" dir="cw">
                                      <p:cBhvr override="childStyle">
                                        <p:cTn id="46" dur="500" fill="hold"/>
                                        <p:tgtEl>
                                          <p:spTgt spid="62469"/>
                                        </p:tgtEl>
                                        <p:attrNameLst>
                                          <p:attrName>style.color</p:attrName>
                                        </p:attrNameLst>
                                      </p:cBhvr>
                                      <p:by>
                                        <p:hsl h="7200000" s="0" l="0"/>
                                      </p:by>
                                    </p:animClr>
                                    <p:animClr clrSpc="hsl" dir="cw">
                                      <p:cBhvr>
                                        <p:cTn id="47" dur="500" fill="hold"/>
                                        <p:tgtEl>
                                          <p:spTgt spid="62469"/>
                                        </p:tgtEl>
                                        <p:attrNameLst>
                                          <p:attrName>fillcolor</p:attrName>
                                        </p:attrNameLst>
                                      </p:cBhvr>
                                      <p:by>
                                        <p:hsl h="7200000" s="0" l="0"/>
                                      </p:by>
                                    </p:animClr>
                                    <p:animClr clrSpc="hsl" dir="cw">
                                      <p:cBhvr>
                                        <p:cTn id="48" dur="500" fill="hold"/>
                                        <p:tgtEl>
                                          <p:spTgt spid="62469"/>
                                        </p:tgtEl>
                                        <p:attrNameLst>
                                          <p:attrName>stroke.color</p:attrName>
                                        </p:attrNameLst>
                                      </p:cBhvr>
                                      <p:by>
                                        <p:hsl h="7200000" s="0" l="0"/>
                                      </p:by>
                                    </p:animClr>
                                    <p:set>
                                      <p:cBhvr>
                                        <p:cTn id="49" dur="500" fill="hold"/>
                                        <p:tgtEl>
                                          <p:spTgt spid="62469"/>
                                        </p:tgtEl>
                                        <p:attrNameLst>
                                          <p:attrName>fill.type</p:attrName>
                                        </p:attrNameLst>
                                      </p:cBhvr>
                                      <p:to>
                                        <p:strVal val="solid"/>
                                      </p:to>
                                    </p:set>
                                  </p:childTnLst>
                                </p:cTn>
                              </p:par>
                              <p:par>
                                <p:cTn id="50" presetID="21" presetClass="emph" presetSubtype="0" repeatCount="indefinite" fill="hold" nodeType="withEffect">
                                  <p:stCondLst>
                                    <p:cond delay="0"/>
                                  </p:stCondLst>
                                  <p:childTnLst>
                                    <p:animClr clrSpc="hsl" dir="cw">
                                      <p:cBhvr override="childStyle">
                                        <p:cTn id="51" dur="500" fill="hold"/>
                                        <p:tgtEl>
                                          <p:spTgt spid="62471"/>
                                        </p:tgtEl>
                                        <p:attrNameLst>
                                          <p:attrName>style.color</p:attrName>
                                        </p:attrNameLst>
                                      </p:cBhvr>
                                      <p:by>
                                        <p:hsl h="7200000" s="0" l="0"/>
                                      </p:by>
                                    </p:animClr>
                                    <p:animClr clrSpc="hsl" dir="cw">
                                      <p:cBhvr>
                                        <p:cTn id="52" dur="500" fill="hold"/>
                                        <p:tgtEl>
                                          <p:spTgt spid="62471"/>
                                        </p:tgtEl>
                                        <p:attrNameLst>
                                          <p:attrName>fillcolor</p:attrName>
                                        </p:attrNameLst>
                                      </p:cBhvr>
                                      <p:by>
                                        <p:hsl h="7200000" s="0" l="0"/>
                                      </p:by>
                                    </p:animClr>
                                    <p:animClr clrSpc="hsl" dir="cw">
                                      <p:cBhvr>
                                        <p:cTn id="53" dur="500" fill="hold"/>
                                        <p:tgtEl>
                                          <p:spTgt spid="62471"/>
                                        </p:tgtEl>
                                        <p:attrNameLst>
                                          <p:attrName>stroke.color</p:attrName>
                                        </p:attrNameLst>
                                      </p:cBhvr>
                                      <p:by>
                                        <p:hsl h="7200000" s="0" l="0"/>
                                      </p:by>
                                    </p:animClr>
                                    <p:set>
                                      <p:cBhvr>
                                        <p:cTn id="54" dur="500" fill="hold"/>
                                        <p:tgtEl>
                                          <p:spTgt spid="62471"/>
                                        </p:tgtEl>
                                        <p:attrNameLst>
                                          <p:attrName>fill.type</p:attrName>
                                        </p:attrNameLst>
                                      </p:cBhvr>
                                      <p:to>
                                        <p:strVal val="solid"/>
                                      </p:to>
                                    </p:set>
                                  </p:childTnLst>
                                </p:cTn>
                              </p:par>
                            </p:childTnLst>
                          </p:cTn>
                        </p:par>
                        <p:par>
                          <p:cTn id="55" fill="hold" nodeType="afterGroup">
                            <p:stCondLst>
                              <p:cond delay="3000"/>
                            </p:stCondLst>
                            <p:childTnLst>
                              <p:par>
                                <p:cTn id="56" presetID="21" presetClass="emph" presetSubtype="0" fill="hold" nodeType="afterEffect">
                                  <p:stCondLst>
                                    <p:cond delay="0"/>
                                  </p:stCondLst>
                                  <p:childTnLst>
                                    <p:animClr clrSpc="hsl" dir="cw">
                                      <p:cBhvr override="childStyle">
                                        <p:cTn id="57" dur="500" fill="hold"/>
                                        <p:tgtEl>
                                          <p:spTgt spid="62471"/>
                                        </p:tgtEl>
                                        <p:attrNameLst>
                                          <p:attrName>style.color</p:attrName>
                                        </p:attrNameLst>
                                      </p:cBhvr>
                                      <p:by>
                                        <p:hsl h="7200000" s="0" l="0"/>
                                      </p:by>
                                    </p:animClr>
                                    <p:animClr clrSpc="hsl" dir="cw">
                                      <p:cBhvr>
                                        <p:cTn id="58" dur="500" fill="hold"/>
                                        <p:tgtEl>
                                          <p:spTgt spid="62471"/>
                                        </p:tgtEl>
                                        <p:attrNameLst>
                                          <p:attrName>fillcolor</p:attrName>
                                        </p:attrNameLst>
                                      </p:cBhvr>
                                      <p:by>
                                        <p:hsl h="7200000" s="0" l="0"/>
                                      </p:by>
                                    </p:animClr>
                                    <p:animClr clrSpc="hsl" dir="cw">
                                      <p:cBhvr>
                                        <p:cTn id="59" dur="500" fill="hold"/>
                                        <p:tgtEl>
                                          <p:spTgt spid="62471"/>
                                        </p:tgtEl>
                                        <p:attrNameLst>
                                          <p:attrName>stroke.color</p:attrName>
                                        </p:attrNameLst>
                                      </p:cBhvr>
                                      <p:by>
                                        <p:hsl h="7200000" s="0" l="0"/>
                                      </p:by>
                                    </p:animClr>
                                    <p:set>
                                      <p:cBhvr>
                                        <p:cTn id="60" dur="500" fill="hold"/>
                                        <p:tgtEl>
                                          <p:spTgt spid="624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6e32ecac22f8c1a698e9.jpg">
            <a:extLst>
              <a:ext uri="{FF2B5EF4-FFF2-40B4-BE49-F238E27FC236}">
                <a16:creationId xmlns:a16="http://schemas.microsoft.com/office/drawing/2014/main" id="{280A2FEF-800B-A965-7644-0D2510BA1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688" t="13333" r="2968" b="22292"/>
          <a:stretch>
            <a:fillRect/>
          </a:stretch>
        </p:blipFill>
        <p:spPr bwMode="auto">
          <a:xfrm>
            <a:off x="0" y="0"/>
            <a:ext cx="9144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44D6F579-2EAC-5B6E-4694-1E4763852512}"/>
              </a:ext>
            </a:extLst>
          </p:cNvPr>
          <p:cNvSpPr txBox="1">
            <a:spLocks noChangeArrowheads="1"/>
          </p:cNvSpPr>
          <p:nvPr/>
        </p:nvSpPr>
        <p:spPr bwMode="auto">
          <a:xfrm>
            <a:off x="1066800" y="20716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Luyện đọc                               Tìm hiểu bài</a:t>
            </a:r>
          </a:p>
        </p:txBody>
      </p:sp>
      <p:sp>
        <p:nvSpPr>
          <p:cNvPr id="40963" name="Line 3">
            <a:extLst>
              <a:ext uri="{FF2B5EF4-FFF2-40B4-BE49-F238E27FC236}">
                <a16:creationId xmlns:a16="http://schemas.microsoft.com/office/drawing/2014/main" id="{8995F34E-FF1C-EDB8-2169-9798235FDCDE}"/>
              </a:ext>
            </a:extLst>
          </p:cNvPr>
          <p:cNvSpPr>
            <a:spLocks noChangeShapeType="1"/>
          </p:cNvSpPr>
          <p:nvPr/>
        </p:nvSpPr>
        <p:spPr bwMode="auto">
          <a:xfrm flipV="1">
            <a:off x="457200" y="2652713"/>
            <a:ext cx="8305800"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4" name="Line 4">
            <a:extLst>
              <a:ext uri="{FF2B5EF4-FFF2-40B4-BE49-F238E27FC236}">
                <a16:creationId xmlns:a16="http://schemas.microsoft.com/office/drawing/2014/main" id="{897F004B-FEC6-E79F-2A7E-6DE5C4CAE9F1}"/>
              </a:ext>
            </a:extLst>
          </p:cNvPr>
          <p:cNvSpPr>
            <a:spLocks noChangeShapeType="1"/>
          </p:cNvSpPr>
          <p:nvPr/>
        </p:nvSpPr>
        <p:spPr bwMode="auto">
          <a:xfrm>
            <a:off x="4826000" y="2362200"/>
            <a:ext cx="0" cy="419100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 name="Text Box 5">
            <a:extLst>
              <a:ext uri="{FF2B5EF4-FFF2-40B4-BE49-F238E27FC236}">
                <a16:creationId xmlns:a16="http://schemas.microsoft.com/office/drawing/2014/main" id="{10A34187-2060-1F59-1B46-39CE2A2BAE99}"/>
              </a:ext>
            </a:extLst>
          </p:cNvPr>
          <p:cNvSpPr txBox="1">
            <a:spLocks noChangeArrowheads="1"/>
          </p:cNvSpPr>
          <p:nvPr/>
        </p:nvSpPr>
        <p:spPr bwMode="auto">
          <a:xfrm>
            <a:off x="533400" y="4448175"/>
            <a:ext cx="411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lấy tiền  mà còn cho thêm gạo, củi.</a:t>
            </a:r>
          </a:p>
        </p:txBody>
      </p:sp>
      <p:grpSp>
        <p:nvGrpSpPr>
          <p:cNvPr id="40985" name="Group 25">
            <a:extLst>
              <a:ext uri="{FF2B5EF4-FFF2-40B4-BE49-F238E27FC236}">
                <a16:creationId xmlns:a16="http://schemas.microsoft.com/office/drawing/2014/main" id="{307146BF-1440-0208-4967-F1D0C9D33F2A}"/>
              </a:ext>
            </a:extLst>
          </p:cNvPr>
          <p:cNvGrpSpPr>
            <a:grpSpLocks/>
          </p:cNvGrpSpPr>
          <p:nvPr/>
        </p:nvGrpSpPr>
        <p:grpSpPr bwMode="auto">
          <a:xfrm>
            <a:off x="914400" y="1003300"/>
            <a:ext cx="7772400" cy="1093788"/>
            <a:chOff x="576" y="632"/>
            <a:chExt cx="4896" cy="689"/>
          </a:xfrm>
        </p:grpSpPr>
        <p:sp>
          <p:nvSpPr>
            <p:cNvPr id="40967" name="Text Box 7">
              <a:extLst>
                <a:ext uri="{FF2B5EF4-FFF2-40B4-BE49-F238E27FC236}">
                  <a16:creationId xmlns:a16="http://schemas.microsoft.com/office/drawing/2014/main" id="{DEF483B1-03F8-93A8-8400-D1904CB890A3}"/>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40968" name="Text Box 8">
              <a:extLst>
                <a:ext uri="{FF2B5EF4-FFF2-40B4-BE49-F238E27FC236}">
                  <a16:creationId xmlns:a16="http://schemas.microsoft.com/office/drawing/2014/main" id="{5DE4F193-1932-2475-9FE3-F806EA9E025C}"/>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grpSp>
        <p:nvGrpSpPr>
          <p:cNvPr id="40996" name="Group 36">
            <a:extLst>
              <a:ext uri="{FF2B5EF4-FFF2-40B4-BE49-F238E27FC236}">
                <a16:creationId xmlns:a16="http://schemas.microsoft.com/office/drawing/2014/main" id="{2ACCEEDE-63F1-38BD-9DAF-F5B3731C3392}"/>
              </a:ext>
            </a:extLst>
          </p:cNvPr>
          <p:cNvGrpSpPr>
            <a:grpSpLocks/>
          </p:cNvGrpSpPr>
          <p:nvPr/>
        </p:nvGrpSpPr>
        <p:grpSpPr bwMode="auto">
          <a:xfrm>
            <a:off x="533400" y="4457700"/>
            <a:ext cx="4114800" cy="1854200"/>
            <a:chOff x="336" y="1728"/>
            <a:chExt cx="2592" cy="1168"/>
          </a:xfrm>
        </p:grpSpPr>
        <p:grpSp>
          <p:nvGrpSpPr>
            <p:cNvPr id="40994" name="Group 34">
              <a:extLst>
                <a:ext uri="{FF2B5EF4-FFF2-40B4-BE49-F238E27FC236}">
                  <a16:creationId xmlns:a16="http://schemas.microsoft.com/office/drawing/2014/main" id="{EC9CE3BE-5343-F8B2-AB23-6D270D5D001A}"/>
                </a:ext>
              </a:extLst>
            </p:cNvPr>
            <p:cNvGrpSpPr>
              <a:grpSpLocks/>
            </p:cNvGrpSpPr>
            <p:nvPr/>
          </p:nvGrpSpPr>
          <p:grpSpPr bwMode="auto">
            <a:xfrm>
              <a:off x="856" y="2003"/>
              <a:ext cx="1488" cy="893"/>
              <a:chOff x="864" y="3091"/>
              <a:chExt cx="1488" cy="893"/>
            </a:xfrm>
          </p:grpSpPr>
          <p:sp>
            <p:nvSpPr>
              <p:cNvPr id="40974" name="Text Box 14">
                <a:extLst>
                  <a:ext uri="{FF2B5EF4-FFF2-40B4-BE49-F238E27FC236}">
                    <a16:creationId xmlns:a16="http://schemas.microsoft.com/office/drawing/2014/main" id="{5F2DB23D-E74D-5BE0-1D50-42175321E44A}"/>
                  </a:ext>
                </a:extLst>
              </p:cNvPr>
              <p:cNvSpPr txBox="1">
                <a:spLocks noChangeArrowheads="1"/>
              </p:cNvSpPr>
              <p:nvPr/>
            </p:nvSpPr>
            <p:spPr bwMode="auto">
              <a:xfrm>
                <a:off x="1920" y="3379"/>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40975" name="Text Box 15">
                <a:extLst>
                  <a:ext uri="{FF2B5EF4-FFF2-40B4-BE49-F238E27FC236}">
                    <a16:creationId xmlns:a16="http://schemas.microsoft.com/office/drawing/2014/main" id="{8CC882C2-5207-AB03-93A6-CF9201DAE3D9}"/>
                  </a:ext>
                </a:extLst>
              </p:cNvPr>
              <p:cNvSpPr txBox="1">
                <a:spLocks noChangeArrowheads="1"/>
              </p:cNvSpPr>
              <p:nvPr/>
            </p:nvSpPr>
            <p:spPr bwMode="auto">
              <a:xfrm>
                <a:off x="864" y="3091"/>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40976" name="Text Box 16">
                <a:extLst>
                  <a:ext uri="{FF2B5EF4-FFF2-40B4-BE49-F238E27FC236}">
                    <a16:creationId xmlns:a16="http://schemas.microsoft.com/office/drawing/2014/main" id="{29237575-2AFA-C3C9-C347-97CB73AD5696}"/>
                  </a:ext>
                </a:extLst>
              </p:cNvPr>
              <p:cNvSpPr txBox="1">
                <a:spLocks noChangeArrowheads="1"/>
              </p:cNvSpPr>
              <p:nvPr/>
            </p:nvSpPr>
            <p:spPr bwMode="auto">
              <a:xfrm>
                <a:off x="2094" y="36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grpSp>
        <p:sp>
          <p:nvSpPr>
            <p:cNvPr id="40995" name="Text Box 35">
              <a:extLst>
                <a:ext uri="{FF2B5EF4-FFF2-40B4-BE49-F238E27FC236}">
                  <a16:creationId xmlns:a16="http://schemas.microsoft.com/office/drawing/2014/main" id="{BD80B98A-7AB3-0991-9B42-BD7ADD02658E}"/>
                </a:ext>
              </a:extLst>
            </p:cNvPr>
            <p:cNvSpPr txBox="1">
              <a:spLocks noChangeArrowheads="1"/>
            </p:cNvSpPr>
            <p:nvPr/>
          </p:nvSpPr>
          <p:spPr bwMode="auto">
            <a:xfrm>
              <a:off x="336" y="1728"/>
              <a:ext cx="2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a:t>
              </a:r>
              <a:r>
                <a:rPr lang="en-US" altLang="en-US" sz="2800" b="1">
                  <a:solidFill>
                    <a:srgbClr val="FC1604"/>
                  </a:solidFill>
                  <a:latin typeface="Times New Roman" panose="02020603050405020304" pitchFamily="18" charset="0"/>
                </a:rPr>
                <a:t>lấy tiền</a:t>
              </a:r>
              <a:r>
                <a:rPr lang="en-US" altLang="en-US" sz="2800" b="1">
                  <a:solidFill>
                    <a:srgbClr val="000099"/>
                  </a:solidFill>
                  <a:latin typeface="Times New Roman" panose="02020603050405020304" pitchFamily="18" charset="0"/>
                </a:rPr>
                <a:t>  mà còn </a:t>
              </a:r>
              <a:r>
                <a:rPr lang="en-US" altLang="en-US" sz="2800" b="1">
                  <a:solidFill>
                    <a:srgbClr val="FC1604"/>
                  </a:solidFill>
                  <a:latin typeface="Times New Roman" panose="02020603050405020304" pitchFamily="18" charset="0"/>
                </a:rPr>
                <a:t>cho thêm</a:t>
              </a:r>
              <a:r>
                <a:rPr lang="en-US" altLang="en-US" sz="2800" b="1">
                  <a:solidFill>
                    <a:srgbClr val="000099"/>
                  </a:solidFill>
                  <a:latin typeface="Times New Roman" panose="02020603050405020304" pitchFamily="18" charset="0"/>
                </a:rPr>
                <a:t> gạo, củi.</a:t>
              </a:r>
            </a:p>
          </p:txBody>
        </p:sp>
      </p:grpSp>
      <p:sp>
        <p:nvSpPr>
          <p:cNvPr id="40997" name="Text Box 37">
            <a:extLst>
              <a:ext uri="{FF2B5EF4-FFF2-40B4-BE49-F238E27FC236}">
                <a16:creationId xmlns:a16="http://schemas.microsoft.com/office/drawing/2014/main" id="{09AC8910-3FCB-4A68-C1E0-4A42CF0A1088}"/>
              </a:ext>
            </a:extLst>
          </p:cNvPr>
          <p:cNvSpPr txBox="1">
            <a:spLocks noChangeArrowheads="1"/>
          </p:cNvSpPr>
          <p:nvPr/>
        </p:nvSpPr>
        <p:spPr bwMode="auto">
          <a:xfrm>
            <a:off x="49530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Hải Thượng Lãn Ông</a:t>
            </a:r>
          </a:p>
        </p:txBody>
      </p:sp>
      <p:sp>
        <p:nvSpPr>
          <p:cNvPr id="40998" name="Text Box 38">
            <a:extLst>
              <a:ext uri="{FF2B5EF4-FFF2-40B4-BE49-F238E27FC236}">
                <a16:creationId xmlns:a16="http://schemas.microsoft.com/office/drawing/2014/main" id="{5157D3ED-2B73-8E32-6A3F-6CE513B53DDD}"/>
              </a:ext>
            </a:extLst>
          </p:cNvPr>
          <p:cNvSpPr txBox="1">
            <a:spLocks noChangeArrowheads="1"/>
          </p:cNvSpPr>
          <p:nvPr/>
        </p:nvSpPr>
        <p:spPr bwMode="auto">
          <a:xfrm>
            <a:off x="5181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800000"/>
                </a:solidFill>
                <a:latin typeface="Times New Roman" panose="02020603050405020304" pitchFamily="18" charset="0"/>
              </a:rPr>
              <a:t>- Từ ngữ:</a:t>
            </a:r>
          </a:p>
        </p:txBody>
      </p:sp>
      <p:sp>
        <p:nvSpPr>
          <p:cNvPr id="41003" name="Text Box 43">
            <a:extLst>
              <a:ext uri="{FF2B5EF4-FFF2-40B4-BE49-F238E27FC236}">
                <a16:creationId xmlns:a16="http://schemas.microsoft.com/office/drawing/2014/main" id="{CC462DCF-CE4B-D64D-584B-7F09CAB6FE7A}"/>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0985"/>
                                        </p:tgtEl>
                                        <p:attrNameLst>
                                          <p:attrName>style.visibility</p:attrName>
                                        </p:attrNameLst>
                                      </p:cBhvr>
                                      <p:to>
                                        <p:strVal val="visible"/>
                                      </p:to>
                                    </p:set>
                                    <p:animEffect transition="in" filter="diamond(in)">
                                      <p:cBhvr>
                                        <p:cTn id="7" dur="500"/>
                                        <p:tgtEl>
                                          <p:spTgt spid="40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strips(downLeft)">
                                      <p:cBhvr>
                                        <p:cTn id="12" dur="1000"/>
                                        <p:tgtEl>
                                          <p:spTgt spid="40962"/>
                                        </p:tgtEl>
                                      </p:cBhvr>
                                    </p:animEffect>
                                  </p:childTnLst>
                                </p:cTn>
                              </p:par>
                              <p:par>
                                <p:cTn id="13" presetID="18" presetClass="entr" presetSubtype="12" fill="hold" nodeType="withEffect">
                                  <p:stCondLst>
                                    <p:cond delay="0"/>
                                  </p:stCondLst>
                                  <p:childTnLst>
                                    <p:set>
                                      <p:cBhvr>
                                        <p:cTn id="14" dur="1" fill="hold">
                                          <p:stCondLst>
                                            <p:cond delay="0"/>
                                          </p:stCondLst>
                                        </p:cTn>
                                        <p:tgtEl>
                                          <p:spTgt spid="40964"/>
                                        </p:tgtEl>
                                        <p:attrNameLst>
                                          <p:attrName>style.visibility</p:attrName>
                                        </p:attrNameLst>
                                      </p:cBhvr>
                                      <p:to>
                                        <p:strVal val="visible"/>
                                      </p:to>
                                    </p:set>
                                    <p:animEffect transition="in" filter="strips(downLeft)">
                                      <p:cBhvr>
                                        <p:cTn id="15" dur="1000"/>
                                        <p:tgtEl>
                                          <p:spTgt spid="40964"/>
                                        </p:tgtEl>
                                      </p:cBhvr>
                                    </p:animEffect>
                                  </p:childTnLst>
                                </p:cTn>
                              </p:par>
                              <p:par>
                                <p:cTn id="16" presetID="18" presetClass="entr" presetSubtype="12" fill="hold" nodeType="withEffect">
                                  <p:stCondLst>
                                    <p:cond delay="0"/>
                                  </p:stCondLst>
                                  <p:childTnLst>
                                    <p:set>
                                      <p:cBhvr>
                                        <p:cTn id="17" dur="1" fill="hold">
                                          <p:stCondLst>
                                            <p:cond delay="0"/>
                                          </p:stCondLst>
                                        </p:cTn>
                                        <p:tgtEl>
                                          <p:spTgt spid="40963"/>
                                        </p:tgtEl>
                                        <p:attrNameLst>
                                          <p:attrName>style.visibility</p:attrName>
                                        </p:attrNameLst>
                                      </p:cBhvr>
                                      <p:to>
                                        <p:strVal val="visible"/>
                                      </p:to>
                                    </p:set>
                                    <p:animEffect transition="in" filter="strips(downLeft)">
                                      <p:cBhvr>
                                        <p:cTn id="18" dur="1000"/>
                                        <p:tgtEl>
                                          <p:spTgt spid="409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40965"/>
                                        </p:tgtEl>
                                        <p:attrNameLst>
                                          <p:attrName>style.visibility</p:attrName>
                                        </p:attrNameLst>
                                      </p:cBhvr>
                                      <p:to>
                                        <p:strVal val="visible"/>
                                      </p:to>
                                    </p:set>
                                    <p:animEffect transition="in" filter="strips(downLeft)">
                                      <p:cBhvr>
                                        <p:cTn id="23" dur="500"/>
                                        <p:tgtEl>
                                          <p:spTgt spid="4096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500"/>
                                        <p:tgtEl>
                                          <p:spTgt spid="40965"/>
                                        </p:tgtEl>
                                      </p:cBhvr>
                                    </p:animEffect>
                                    <p:set>
                                      <p:cBhvr>
                                        <p:cTn id="28" dur="1" fill="hold">
                                          <p:stCondLst>
                                            <p:cond delay="499"/>
                                          </p:stCondLst>
                                        </p:cTn>
                                        <p:tgtEl>
                                          <p:spTgt spid="40965"/>
                                        </p:tgtEl>
                                        <p:attrNameLst>
                                          <p:attrName>style.visibility</p:attrName>
                                        </p:attrNameLst>
                                      </p:cBhvr>
                                      <p:to>
                                        <p:strVal val="hidden"/>
                                      </p:to>
                                    </p:set>
                                  </p:childTnLst>
                                </p:cTn>
                              </p:par>
                              <p:par>
                                <p:cTn id="29" presetID="18" presetClass="entr" presetSubtype="12" fill="hold" nodeType="withEffect">
                                  <p:stCondLst>
                                    <p:cond delay="0"/>
                                  </p:stCondLst>
                                  <p:childTnLst>
                                    <p:set>
                                      <p:cBhvr>
                                        <p:cTn id="30" dur="1" fill="hold">
                                          <p:stCondLst>
                                            <p:cond delay="0"/>
                                          </p:stCondLst>
                                        </p:cTn>
                                        <p:tgtEl>
                                          <p:spTgt spid="40996"/>
                                        </p:tgtEl>
                                        <p:attrNameLst>
                                          <p:attrName>style.visibility</p:attrName>
                                        </p:attrNameLst>
                                      </p:cBhvr>
                                      <p:to>
                                        <p:strVal val="visible"/>
                                      </p:to>
                                    </p:set>
                                    <p:animEffect transition="in" filter="strips(downLeft)">
                                      <p:cBhvr>
                                        <p:cTn id="31" dur="500"/>
                                        <p:tgtEl>
                                          <p:spTgt spid="409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40998"/>
                                        </p:tgtEl>
                                        <p:attrNameLst>
                                          <p:attrName>style.visibility</p:attrName>
                                        </p:attrNameLst>
                                      </p:cBhvr>
                                      <p:to>
                                        <p:strVal val="visible"/>
                                      </p:to>
                                    </p:set>
                                    <p:animEffect transition="in" filter="strips(downLeft)">
                                      <p:cBhvr>
                                        <p:cTn id="36" dur="500"/>
                                        <p:tgtEl>
                                          <p:spTgt spid="409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6" fill="hold" nodeType="clickEffect">
                                  <p:stCondLst>
                                    <p:cond delay="0"/>
                                  </p:stCondLst>
                                  <p:childTnLst>
                                    <p:set>
                                      <p:cBhvr>
                                        <p:cTn id="40" dur="1" fill="hold">
                                          <p:stCondLst>
                                            <p:cond delay="0"/>
                                          </p:stCondLst>
                                        </p:cTn>
                                        <p:tgtEl>
                                          <p:spTgt spid="40997"/>
                                        </p:tgtEl>
                                        <p:attrNameLst>
                                          <p:attrName>style.visibility</p:attrName>
                                        </p:attrNameLst>
                                      </p:cBhvr>
                                      <p:to>
                                        <p:strVal val="visible"/>
                                      </p:to>
                                    </p:set>
                                    <p:animEffect transition="in" filter="barn(inHorizontal)">
                                      <p:cBhvr>
                                        <p:cTn id="41" dur="500"/>
                                        <p:tgtEl>
                                          <p:spTgt spid="4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5" grpId="0"/>
      <p:bldP spid="40965" grpId="1"/>
      <p:bldP spid="40997" grpId="0"/>
      <p:bldP spid="409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ết quả hình ảnh cho hải thượng lãn ông">
            <a:extLst>
              <a:ext uri="{FF2B5EF4-FFF2-40B4-BE49-F238E27FC236}">
                <a16:creationId xmlns:a16="http://schemas.microsoft.com/office/drawing/2014/main" id="{7C114470-7FDD-E02D-E7EE-3A500BAD5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01F12DAA-3BB8-A646-54EE-6E185DFC166C}"/>
              </a:ext>
            </a:extLst>
          </p:cNvPr>
          <p:cNvSpPr txBox="1">
            <a:spLocks noChangeArrowheads="1"/>
          </p:cNvSpPr>
          <p:nvPr/>
        </p:nvSpPr>
        <p:spPr bwMode="auto">
          <a:xfrm>
            <a:off x="1066800" y="20716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Luyện đọc                               Tìm hiểu bài</a:t>
            </a:r>
          </a:p>
        </p:txBody>
      </p:sp>
      <p:sp>
        <p:nvSpPr>
          <p:cNvPr id="63491" name="Line 3">
            <a:extLst>
              <a:ext uri="{FF2B5EF4-FFF2-40B4-BE49-F238E27FC236}">
                <a16:creationId xmlns:a16="http://schemas.microsoft.com/office/drawing/2014/main" id="{9AE071A9-B09C-0544-DB4B-9DA33B188F18}"/>
              </a:ext>
            </a:extLst>
          </p:cNvPr>
          <p:cNvSpPr>
            <a:spLocks noChangeShapeType="1"/>
          </p:cNvSpPr>
          <p:nvPr/>
        </p:nvSpPr>
        <p:spPr bwMode="auto">
          <a:xfrm flipV="1">
            <a:off x="457200" y="2652713"/>
            <a:ext cx="8305800"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2" name="Line 4">
            <a:extLst>
              <a:ext uri="{FF2B5EF4-FFF2-40B4-BE49-F238E27FC236}">
                <a16:creationId xmlns:a16="http://schemas.microsoft.com/office/drawing/2014/main" id="{1C79A531-7AA9-1956-6AF9-3E4B35C19F86}"/>
              </a:ext>
            </a:extLst>
          </p:cNvPr>
          <p:cNvSpPr>
            <a:spLocks noChangeShapeType="1"/>
          </p:cNvSpPr>
          <p:nvPr/>
        </p:nvSpPr>
        <p:spPr bwMode="auto">
          <a:xfrm>
            <a:off x="4826000" y="2362200"/>
            <a:ext cx="0" cy="419100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494" name="Group 6">
            <a:extLst>
              <a:ext uri="{FF2B5EF4-FFF2-40B4-BE49-F238E27FC236}">
                <a16:creationId xmlns:a16="http://schemas.microsoft.com/office/drawing/2014/main" id="{BAB8A1EB-1963-23F1-E972-1A6204767D88}"/>
              </a:ext>
            </a:extLst>
          </p:cNvPr>
          <p:cNvGrpSpPr>
            <a:grpSpLocks/>
          </p:cNvGrpSpPr>
          <p:nvPr/>
        </p:nvGrpSpPr>
        <p:grpSpPr bwMode="auto">
          <a:xfrm>
            <a:off x="914400" y="1003300"/>
            <a:ext cx="7772400" cy="1093788"/>
            <a:chOff x="576" y="632"/>
            <a:chExt cx="4896" cy="689"/>
          </a:xfrm>
        </p:grpSpPr>
        <p:sp>
          <p:nvSpPr>
            <p:cNvPr id="63495" name="Text Box 7">
              <a:extLst>
                <a:ext uri="{FF2B5EF4-FFF2-40B4-BE49-F238E27FC236}">
                  <a16:creationId xmlns:a16="http://schemas.microsoft.com/office/drawing/2014/main" id="{D4F5AE61-EB97-1BDA-A003-BA609A85E4AC}"/>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63496" name="Text Box 8">
              <a:extLst>
                <a:ext uri="{FF2B5EF4-FFF2-40B4-BE49-F238E27FC236}">
                  <a16:creationId xmlns:a16="http://schemas.microsoft.com/office/drawing/2014/main" id="{C2A5FAD0-51E2-8745-06F4-83CB6A1BD5F6}"/>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grpSp>
        <p:nvGrpSpPr>
          <p:cNvPr id="63508" name="Group 20">
            <a:extLst>
              <a:ext uri="{FF2B5EF4-FFF2-40B4-BE49-F238E27FC236}">
                <a16:creationId xmlns:a16="http://schemas.microsoft.com/office/drawing/2014/main" id="{F5A94942-42A4-257A-37B8-5FED53E23EFA}"/>
              </a:ext>
            </a:extLst>
          </p:cNvPr>
          <p:cNvGrpSpPr>
            <a:grpSpLocks/>
          </p:cNvGrpSpPr>
          <p:nvPr/>
        </p:nvGrpSpPr>
        <p:grpSpPr bwMode="auto">
          <a:xfrm>
            <a:off x="533400" y="4473575"/>
            <a:ext cx="4114800" cy="1851025"/>
            <a:chOff x="336" y="2818"/>
            <a:chExt cx="2592" cy="1166"/>
          </a:xfrm>
        </p:grpSpPr>
        <p:sp>
          <p:nvSpPr>
            <p:cNvPr id="63493" name="Text Box 5">
              <a:extLst>
                <a:ext uri="{FF2B5EF4-FFF2-40B4-BE49-F238E27FC236}">
                  <a16:creationId xmlns:a16="http://schemas.microsoft.com/office/drawing/2014/main" id="{58FF8394-1EA7-629D-8E79-6525EE188482}"/>
                </a:ext>
              </a:extLst>
            </p:cNvPr>
            <p:cNvSpPr txBox="1">
              <a:spLocks noChangeArrowheads="1"/>
            </p:cNvSpPr>
            <p:nvPr/>
          </p:nvSpPr>
          <p:spPr bwMode="auto">
            <a:xfrm>
              <a:off x="336" y="2818"/>
              <a:ext cx="2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lấy tiền  mà còn cho thêm gạo, củi.</a:t>
              </a:r>
            </a:p>
          </p:txBody>
        </p:sp>
        <p:grpSp>
          <p:nvGrpSpPr>
            <p:cNvPr id="63497" name="Group 9">
              <a:extLst>
                <a:ext uri="{FF2B5EF4-FFF2-40B4-BE49-F238E27FC236}">
                  <a16:creationId xmlns:a16="http://schemas.microsoft.com/office/drawing/2014/main" id="{B5BCDC45-66CE-B555-1BB4-FB423F741B6E}"/>
                </a:ext>
              </a:extLst>
            </p:cNvPr>
            <p:cNvGrpSpPr>
              <a:grpSpLocks/>
            </p:cNvGrpSpPr>
            <p:nvPr/>
          </p:nvGrpSpPr>
          <p:grpSpPr bwMode="auto">
            <a:xfrm>
              <a:off x="864" y="3091"/>
              <a:ext cx="1488" cy="893"/>
              <a:chOff x="864" y="3091"/>
              <a:chExt cx="1488" cy="893"/>
            </a:xfrm>
          </p:grpSpPr>
          <p:sp>
            <p:nvSpPr>
              <p:cNvPr id="63498" name="Text Box 10">
                <a:extLst>
                  <a:ext uri="{FF2B5EF4-FFF2-40B4-BE49-F238E27FC236}">
                    <a16:creationId xmlns:a16="http://schemas.microsoft.com/office/drawing/2014/main" id="{34B024D1-92EF-7FD7-B172-CB0FCBEBD261}"/>
                  </a:ext>
                </a:extLst>
              </p:cNvPr>
              <p:cNvSpPr txBox="1">
                <a:spLocks noChangeArrowheads="1"/>
              </p:cNvSpPr>
              <p:nvPr/>
            </p:nvSpPr>
            <p:spPr bwMode="auto">
              <a:xfrm>
                <a:off x="1920" y="3379"/>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3499" name="Text Box 11">
                <a:extLst>
                  <a:ext uri="{FF2B5EF4-FFF2-40B4-BE49-F238E27FC236}">
                    <a16:creationId xmlns:a16="http://schemas.microsoft.com/office/drawing/2014/main" id="{BB6B0FC6-9514-F044-6DC9-9593D76E1CDB}"/>
                  </a:ext>
                </a:extLst>
              </p:cNvPr>
              <p:cNvSpPr txBox="1">
                <a:spLocks noChangeArrowheads="1"/>
              </p:cNvSpPr>
              <p:nvPr/>
            </p:nvSpPr>
            <p:spPr bwMode="auto">
              <a:xfrm>
                <a:off x="864" y="3091"/>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3500" name="Text Box 12">
                <a:extLst>
                  <a:ext uri="{FF2B5EF4-FFF2-40B4-BE49-F238E27FC236}">
                    <a16:creationId xmlns:a16="http://schemas.microsoft.com/office/drawing/2014/main" id="{A838D0D1-AFD3-725F-1ACB-1F8F30458654}"/>
                  </a:ext>
                </a:extLst>
              </p:cNvPr>
              <p:cNvSpPr txBox="1">
                <a:spLocks noChangeArrowheads="1"/>
              </p:cNvSpPr>
              <p:nvPr/>
            </p:nvSpPr>
            <p:spPr bwMode="auto">
              <a:xfrm>
                <a:off x="2094" y="36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grpSp>
      </p:grpSp>
      <p:sp>
        <p:nvSpPr>
          <p:cNvPr id="63511" name="Text Box 23">
            <a:extLst>
              <a:ext uri="{FF2B5EF4-FFF2-40B4-BE49-F238E27FC236}">
                <a16:creationId xmlns:a16="http://schemas.microsoft.com/office/drawing/2014/main" id="{829BFE1F-0168-2CDE-049F-5A6E93CA32D9}"/>
              </a:ext>
            </a:extLst>
          </p:cNvPr>
          <p:cNvSpPr txBox="1">
            <a:spLocks noChangeArrowheads="1"/>
          </p:cNvSpPr>
          <p:nvPr/>
        </p:nvSpPr>
        <p:spPr bwMode="auto">
          <a:xfrm>
            <a:off x="5181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800000"/>
                </a:solidFill>
                <a:latin typeface="Times New Roman" panose="02020603050405020304" pitchFamily="18" charset="0"/>
              </a:rPr>
              <a:t>- Từ ngữ:</a:t>
            </a:r>
          </a:p>
        </p:txBody>
      </p:sp>
      <p:sp>
        <p:nvSpPr>
          <p:cNvPr id="63512" name="Text Box 24">
            <a:extLst>
              <a:ext uri="{FF2B5EF4-FFF2-40B4-BE49-F238E27FC236}">
                <a16:creationId xmlns:a16="http://schemas.microsoft.com/office/drawing/2014/main" id="{8B2F8D60-9450-C378-8465-080C521E480F}"/>
              </a:ext>
            </a:extLst>
          </p:cNvPr>
          <p:cNvSpPr txBox="1">
            <a:spLocks noChangeArrowheads="1"/>
          </p:cNvSpPr>
          <p:nvPr/>
        </p:nvSpPr>
        <p:spPr bwMode="auto">
          <a:xfrm>
            <a:off x="49530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Hải Thượng Lãn Ông</a:t>
            </a:r>
          </a:p>
        </p:txBody>
      </p:sp>
      <p:sp>
        <p:nvSpPr>
          <p:cNvPr id="63513" name="Text Box 25">
            <a:extLst>
              <a:ext uri="{FF2B5EF4-FFF2-40B4-BE49-F238E27FC236}">
                <a16:creationId xmlns:a16="http://schemas.microsoft.com/office/drawing/2014/main" id="{908827E9-4559-374D-B084-952FACAFC2DD}"/>
              </a:ext>
            </a:extLst>
          </p:cNvPr>
          <p:cNvSpPr txBox="1">
            <a:spLocks noChangeArrowheads="1"/>
          </p:cNvSpPr>
          <p:nvPr/>
        </p:nvSpPr>
        <p:spPr bwMode="auto">
          <a:xfrm>
            <a:off x="50292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danh lợi</a:t>
            </a:r>
          </a:p>
        </p:txBody>
      </p:sp>
      <p:sp>
        <p:nvSpPr>
          <p:cNvPr id="63517" name="Text Box 29">
            <a:extLst>
              <a:ext uri="{FF2B5EF4-FFF2-40B4-BE49-F238E27FC236}">
                <a16:creationId xmlns:a16="http://schemas.microsoft.com/office/drawing/2014/main" id="{18CE384E-EE7E-9AE2-58E9-D05C355B1710}"/>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3513"/>
                                        </p:tgtEl>
                                        <p:attrNameLst>
                                          <p:attrName>style.visibility</p:attrName>
                                        </p:attrNameLst>
                                      </p:cBhvr>
                                      <p:to>
                                        <p:strVal val="visible"/>
                                      </p:to>
                                    </p:set>
                                    <p:animEffect transition="in" filter="barn(inHorizontal)">
                                      <p:cBhvr>
                                        <p:cTn id="7" dur="500"/>
                                        <p:tgtEl>
                                          <p:spTgt spid="63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4" name="Group 6">
            <a:extLst>
              <a:ext uri="{FF2B5EF4-FFF2-40B4-BE49-F238E27FC236}">
                <a16:creationId xmlns:a16="http://schemas.microsoft.com/office/drawing/2014/main" id="{5EC14454-D141-324D-5879-3DF250C783F9}"/>
              </a:ext>
            </a:extLst>
          </p:cNvPr>
          <p:cNvGrpSpPr>
            <a:grpSpLocks/>
          </p:cNvGrpSpPr>
          <p:nvPr/>
        </p:nvGrpSpPr>
        <p:grpSpPr bwMode="auto">
          <a:xfrm>
            <a:off x="0" y="838200"/>
            <a:ext cx="9067800" cy="5519738"/>
            <a:chOff x="0" y="528"/>
            <a:chExt cx="5712" cy="3477"/>
          </a:xfrm>
        </p:grpSpPr>
        <p:pic>
          <p:nvPicPr>
            <p:cNvPr id="53252" name="Picture 2" descr="C:\Users\Dell\Desktop\benh_thuy_dau_lay_duong_nao.jpg">
              <a:extLst>
                <a:ext uri="{FF2B5EF4-FFF2-40B4-BE49-F238E27FC236}">
                  <a16:creationId xmlns:a16="http://schemas.microsoft.com/office/drawing/2014/main" id="{CB787ABD-E847-ABC1-0F0C-2BDC3674D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7" r="13678"/>
            <a:stretch>
              <a:fillRect/>
            </a:stretch>
          </p:blipFill>
          <p:spPr bwMode="auto">
            <a:xfrm>
              <a:off x="3120" y="528"/>
              <a:ext cx="2592" cy="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C:\Users\Dell\Desktop\da2f8e1d3c5ad5048c4b.jpg">
              <a:extLst>
                <a:ext uri="{FF2B5EF4-FFF2-40B4-BE49-F238E27FC236}">
                  <a16:creationId xmlns:a16="http://schemas.microsoft.com/office/drawing/2014/main" id="{BA4C2B4D-DE2F-338E-A5F4-36870E2D6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4"/>
              <a:ext cx="3072" cy="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strips(downLeft)">
                                      <p:cBhvr>
                                        <p:cTn id="7"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9A1C23DE-EAA5-B841-5A17-40B9F8610B76}"/>
              </a:ext>
            </a:extLst>
          </p:cNvPr>
          <p:cNvSpPr txBox="1">
            <a:spLocks noChangeArrowheads="1"/>
          </p:cNvSpPr>
          <p:nvPr/>
        </p:nvSpPr>
        <p:spPr bwMode="auto">
          <a:xfrm>
            <a:off x="1066800" y="20716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Luyện đọc                               Tìm hiểu bài</a:t>
            </a:r>
          </a:p>
        </p:txBody>
      </p:sp>
      <p:sp>
        <p:nvSpPr>
          <p:cNvPr id="65539" name="Line 3">
            <a:extLst>
              <a:ext uri="{FF2B5EF4-FFF2-40B4-BE49-F238E27FC236}">
                <a16:creationId xmlns:a16="http://schemas.microsoft.com/office/drawing/2014/main" id="{3828A167-97F5-9900-3B58-020F072826E4}"/>
              </a:ext>
            </a:extLst>
          </p:cNvPr>
          <p:cNvSpPr>
            <a:spLocks noChangeShapeType="1"/>
          </p:cNvSpPr>
          <p:nvPr/>
        </p:nvSpPr>
        <p:spPr bwMode="auto">
          <a:xfrm flipV="1">
            <a:off x="457200" y="2652713"/>
            <a:ext cx="8305800"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0" name="Line 4">
            <a:extLst>
              <a:ext uri="{FF2B5EF4-FFF2-40B4-BE49-F238E27FC236}">
                <a16:creationId xmlns:a16="http://schemas.microsoft.com/office/drawing/2014/main" id="{697B508B-1901-9AEE-C21F-41DA11A6D051}"/>
              </a:ext>
            </a:extLst>
          </p:cNvPr>
          <p:cNvSpPr>
            <a:spLocks noChangeShapeType="1"/>
          </p:cNvSpPr>
          <p:nvPr/>
        </p:nvSpPr>
        <p:spPr bwMode="auto">
          <a:xfrm>
            <a:off x="4826000" y="2362200"/>
            <a:ext cx="0" cy="419100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541" name="Group 5">
            <a:extLst>
              <a:ext uri="{FF2B5EF4-FFF2-40B4-BE49-F238E27FC236}">
                <a16:creationId xmlns:a16="http://schemas.microsoft.com/office/drawing/2014/main" id="{49303D0F-EE0F-33F2-EE64-000EE0DF03F5}"/>
              </a:ext>
            </a:extLst>
          </p:cNvPr>
          <p:cNvGrpSpPr>
            <a:grpSpLocks/>
          </p:cNvGrpSpPr>
          <p:nvPr/>
        </p:nvGrpSpPr>
        <p:grpSpPr bwMode="auto">
          <a:xfrm>
            <a:off x="914400" y="1003300"/>
            <a:ext cx="7772400" cy="1093788"/>
            <a:chOff x="576" y="632"/>
            <a:chExt cx="4896" cy="689"/>
          </a:xfrm>
        </p:grpSpPr>
        <p:sp>
          <p:nvSpPr>
            <p:cNvPr id="65542" name="Text Box 6">
              <a:extLst>
                <a:ext uri="{FF2B5EF4-FFF2-40B4-BE49-F238E27FC236}">
                  <a16:creationId xmlns:a16="http://schemas.microsoft.com/office/drawing/2014/main" id="{F35E088D-765D-9159-9910-E83D35BAD0B1}"/>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65543" name="Text Box 7">
              <a:extLst>
                <a:ext uri="{FF2B5EF4-FFF2-40B4-BE49-F238E27FC236}">
                  <a16:creationId xmlns:a16="http://schemas.microsoft.com/office/drawing/2014/main" id="{DC8C9C98-7C81-8903-EF03-168B3597DF34}"/>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grpSp>
        <p:nvGrpSpPr>
          <p:cNvPr id="65544" name="Group 8">
            <a:extLst>
              <a:ext uri="{FF2B5EF4-FFF2-40B4-BE49-F238E27FC236}">
                <a16:creationId xmlns:a16="http://schemas.microsoft.com/office/drawing/2014/main" id="{C4DF3BEA-B4C5-12B3-E54A-B3085DCC0CC4}"/>
              </a:ext>
            </a:extLst>
          </p:cNvPr>
          <p:cNvGrpSpPr>
            <a:grpSpLocks/>
          </p:cNvGrpSpPr>
          <p:nvPr/>
        </p:nvGrpSpPr>
        <p:grpSpPr bwMode="auto">
          <a:xfrm>
            <a:off x="533400" y="4473575"/>
            <a:ext cx="4114800" cy="1851025"/>
            <a:chOff x="336" y="2818"/>
            <a:chExt cx="2592" cy="1166"/>
          </a:xfrm>
        </p:grpSpPr>
        <p:sp>
          <p:nvSpPr>
            <p:cNvPr id="65545" name="Text Box 9">
              <a:extLst>
                <a:ext uri="{FF2B5EF4-FFF2-40B4-BE49-F238E27FC236}">
                  <a16:creationId xmlns:a16="http://schemas.microsoft.com/office/drawing/2014/main" id="{DA6222A8-E992-53FD-C165-B80B75E45936}"/>
                </a:ext>
              </a:extLst>
            </p:cNvPr>
            <p:cNvSpPr txBox="1">
              <a:spLocks noChangeArrowheads="1"/>
            </p:cNvSpPr>
            <p:nvPr/>
          </p:nvSpPr>
          <p:spPr bwMode="auto">
            <a:xfrm>
              <a:off x="336" y="2818"/>
              <a:ext cx="2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Khi từ giã nhà thuyền chài, ông chẳng những không lấy tiền  mà còn cho thêm gạo, củi.</a:t>
              </a:r>
            </a:p>
          </p:txBody>
        </p:sp>
        <p:grpSp>
          <p:nvGrpSpPr>
            <p:cNvPr id="65546" name="Group 10">
              <a:extLst>
                <a:ext uri="{FF2B5EF4-FFF2-40B4-BE49-F238E27FC236}">
                  <a16:creationId xmlns:a16="http://schemas.microsoft.com/office/drawing/2014/main" id="{629D560C-68DE-90CB-9DFE-966E559EE75E}"/>
                </a:ext>
              </a:extLst>
            </p:cNvPr>
            <p:cNvGrpSpPr>
              <a:grpSpLocks/>
            </p:cNvGrpSpPr>
            <p:nvPr/>
          </p:nvGrpSpPr>
          <p:grpSpPr bwMode="auto">
            <a:xfrm>
              <a:off x="864" y="3091"/>
              <a:ext cx="1488" cy="893"/>
              <a:chOff x="864" y="3091"/>
              <a:chExt cx="1488" cy="893"/>
            </a:xfrm>
          </p:grpSpPr>
          <p:sp>
            <p:nvSpPr>
              <p:cNvPr id="65547" name="Text Box 11">
                <a:extLst>
                  <a:ext uri="{FF2B5EF4-FFF2-40B4-BE49-F238E27FC236}">
                    <a16:creationId xmlns:a16="http://schemas.microsoft.com/office/drawing/2014/main" id="{CA393978-CECB-6CB1-E287-BB86559DBC2C}"/>
                  </a:ext>
                </a:extLst>
              </p:cNvPr>
              <p:cNvSpPr txBox="1">
                <a:spLocks noChangeArrowheads="1"/>
              </p:cNvSpPr>
              <p:nvPr/>
            </p:nvSpPr>
            <p:spPr bwMode="auto">
              <a:xfrm>
                <a:off x="1920" y="3379"/>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5548" name="Text Box 12">
                <a:extLst>
                  <a:ext uri="{FF2B5EF4-FFF2-40B4-BE49-F238E27FC236}">
                    <a16:creationId xmlns:a16="http://schemas.microsoft.com/office/drawing/2014/main" id="{9753E267-DBFA-C2ED-F2F4-E96D6703877F}"/>
                  </a:ext>
                </a:extLst>
              </p:cNvPr>
              <p:cNvSpPr txBox="1">
                <a:spLocks noChangeArrowheads="1"/>
              </p:cNvSpPr>
              <p:nvPr/>
            </p:nvSpPr>
            <p:spPr bwMode="auto">
              <a:xfrm>
                <a:off x="864" y="3091"/>
                <a:ext cx="1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sp>
            <p:nvSpPr>
              <p:cNvPr id="65549" name="Text Box 13">
                <a:extLst>
                  <a:ext uri="{FF2B5EF4-FFF2-40B4-BE49-F238E27FC236}">
                    <a16:creationId xmlns:a16="http://schemas.microsoft.com/office/drawing/2014/main" id="{27B5D8E0-3EF9-D06E-2566-F3D6BBB0ACF9}"/>
                  </a:ext>
                </a:extLst>
              </p:cNvPr>
              <p:cNvSpPr txBox="1">
                <a:spLocks noChangeArrowheads="1"/>
              </p:cNvSpPr>
              <p:nvPr/>
            </p:nvSpPr>
            <p:spPr bwMode="auto">
              <a:xfrm>
                <a:off x="2094" y="3619"/>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200" b="1">
                    <a:solidFill>
                      <a:srgbClr val="FF0000"/>
                    </a:solidFill>
                    <a:latin typeface="Arial" panose="020B0604020202020204" pitchFamily="34" charset="0"/>
                  </a:rPr>
                  <a:t>//</a:t>
                </a:r>
              </a:p>
            </p:txBody>
          </p:sp>
        </p:grpSp>
      </p:grpSp>
      <p:sp>
        <p:nvSpPr>
          <p:cNvPr id="65552" name="Text Box 16">
            <a:extLst>
              <a:ext uri="{FF2B5EF4-FFF2-40B4-BE49-F238E27FC236}">
                <a16:creationId xmlns:a16="http://schemas.microsoft.com/office/drawing/2014/main" id="{1CA2A4B4-649E-4828-02C5-844DC631E1E1}"/>
              </a:ext>
            </a:extLst>
          </p:cNvPr>
          <p:cNvSpPr txBox="1">
            <a:spLocks noChangeArrowheads="1"/>
          </p:cNvSpPr>
          <p:nvPr/>
        </p:nvSpPr>
        <p:spPr bwMode="auto">
          <a:xfrm>
            <a:off x="5181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800000"/>
                </a:solidFill>
                <a:latin typeface="Times New Roman" panose="02020603050405020304" pitchFamily="18" charset="0"/>
              </a:rPr>
              <a:t>- Từ ngữ:</a:t>
            </a:r>
          </a:p>
        </p:txBody>
      </p:sp>
      <p:sp>
        <p:nvSpPr>
          <p:cNvPr id="65553" name="Text Box 17">
            <a:extLst>
              <a:ext uri="{FF2B5EF4-FFF2-40B4-BE49-F238E27FC236}">
                <a16:creationId xmlns:a16="http://schemas.microsoft.com/office/drawing/2014/main" id="{93FAC031-E8EC-0BEF-53FF-2EC51B642476}"/>
              </a:ext>
            </a:extLst>
          </p:cNvPr>
          <p:cNvSpPr txBox="1">
            <a:spLocks noChangeArrowheads="1"/>
          </p:cNvSpPr>
          <p:nvPr/>
        </p:nvSpPr>
        <p:spPr bwMode="auto">
          <a:xfrm>
            <a:off x="49530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Hải Thượng Lãn Ông</a:t>
            </a:r>
          </a:p>
        </p:txBody>
      </p:sp>
      <p:sp>
        <p:nvSpPr>
          <p:cNvPr id="65554" name="Text Box 18">
            <a:extLst>
              <a:ext uri="{FF2B5EF4-FFF2-40B4-BE49-F238E27FC236}">
                <a16:creationId xmlns:a16="http://schemas.microsoft.com/office/drawing/2014/main" id="{A1A45C73-186F-6A14-173B-BED738B59F84}"/>
              </a:ext>
            </a:extLst>
          </p:cNvPr>
          <p:cNvSpPr txBox="1">
            <a:spLocks noChangeArrowheads="1"/>
          </p:cNvSpPr>
          <p:nvPr/>
        </p:nvSpPr>
        <p:spPr bwMode="auto">
          <a:xfrm>
            <a:off x="50292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danh lợi</a:t>
            </a:r>
          </a:p>
        </p:txBody>
      </p:sp>
      <p:sp>
        <p:nvSpPr>
          <p:cNvPr id="65555" name="Text Box 19">
            <a:extLst>
              <a:ext uri="{FF2B5EF4-FFF2-40B4-BE49-F238E27FC236}">
                <a16:creationId xmlns:a16="http://schemas.microsoft.com/office/drawing/2014/main" id="{8EF8E1C9-F5D0-B4B7-603B-A634039852B0}"/>
              </a:ext>
            </a:extLst>
          </p:cNvPr>
          <p:cNvSpPr txBox="1">
            <a:spLocks noChangeArrowheads="1"/>
          </p:cNvSpPr>
          <p:nvPr/>
        </p:nvSpPr>
        <p:spPr bwMode="auto">
          <a:xfrm>
            <a:off x="6172200" y="3657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bệnh đậu,</a:t>
            </a:r>
          </a:p>
        </p:txBody>
      </p:sp>
      <p:sp>
        <p:nvSpPr>
          <p:cNvPr id="65558" name="Text Box 22">
            <a:extLst>
              <a:ext uri="{FF2B5EF4-FFF2-40B4-BE49-F238E27FC236}">
                <a16:creationId xmlns:a16="http://schemas.microsoft.com/office/drawing/2014/main" id="{FFCAC5F5-377E-017F-AF35-5C306C9669FB}"/>
              </a:ext>
            </a:extLst>
          </p:cNvPr>
          <p:cNvSpPr txBox="1">
            <a:spLocks noChangeArrowheads="1"/>
          </p:cNvSpPr>
          <p:nvPr/>
        </p:nvSpPr>
        <p:spPr bwMode="auto">
          <a:xfrm>
            <a:off x="50292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tái phát</a:t>
            </a:r>
          </a:p>
        </p:txBody>
      </p:sp>
      <p:sp>
        <p:nvSpPr>
          <p:cNvPr id="65559" name="Text Box 23">
            <a:extLst>
              <a:ext uri="{FF2B5EF4-FFF2-40B4-BE49-F238E27FC236}">
                <a16:creationId xmlns:a16="http://schemas.microsoft.com/office/drawing/2014/main" id="{B0AFC8BB-EDA6-693E-3476-BA76C21CFAAB}"/>
              </a:ext>
            </a:extLst>
          </p:cNvPr>
          <p:cNvSpPr txBox="1">
            <a:spLocks noChangeArrowheads="1"/>
          </p:cNvSpPr>
          <p:nvPr/>
        </p:nvSpPr>
        <p:spPr bwMode="auto">
          <a:xfrm>
            <a:off x="6096000" y="4114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solidFill>
                  <a:srgbClr val="000099"/>
                </a:solidFill>
                <a:latin typeface="Times New Roman" panose="02020603050405020304" pitchFamily="18" charset="0"/>
              </a:rPr>
              <a:t>, ngự y</a:t>
            </a:r>
          </a:p>
        </p:txBody>
      </p:sp>
      <p:sp>
        <p:nvSpPr>
          <p:cNvPr id="65560" name="Text Box 24">
            <a:extLst>
              <a:ext uri="{FF2B5EF4-FFF2-40B4-BE49-F238E27FC236}">
                <a16:creationId xmlns:a16="http://schemas.microsoft.com/office/drawing/2014/main" id="{B6327100-0803-92E1-1D9F-9CE49443CC62}"/>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5555"/>
                                        </p:tgtEl>
                                        <p:attrNameLst>
                                          <p:attrName>style.visibility</p:attrName>
                                        </p:attrNameLst>
                                      </p:cBhvr>
                                      <p:to>
                                        <p:strVal val="visible"/>
                                      </p:to>
                                    </p:set>
                                    <p:animEffect transition="in" filter="barn(inHorizontal)">
                                      <p:cBhvr>
                                        <p:cTn id="7" dur="500"/>
                                        <p:tgtEl>
                                          <p:spTgt spid="65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5558"/>
                                        </p:tgtEl>
                                        <p:attrNameLst>
                                          <p:attrName>style.visibility</p:attrName>
                                        </p:attrNameLst>
                                      </p:cBhvr>
                                      <p:to>
                                        <p:strVal val="visible"/>
                                      </p:to>
                                    </p:set>
                                    <p:animEffect transition="in" filter="barn(inHorizontal)">
                                      <p:cBhvr>
                                        <p:cTn id="12" dur="500"/>
                                        <p:tgtEl>
                                          <p:spTgt spid="65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65559"/>
                                        </p:tgtEl>
                                        <p:attrNameLst>
                                          <p:attrName>style.visibility</p:attrName>
                                        </p:attrNameLst>
                                      </p:cBhvr>
                                      <p:to>
                                        <p:strVal val="visible"/>
                                      </p:to>
                                    </p:set>
                                    <p:animEffect transition="in" filter="barn(inHorizontal)">
                                      <p:cBhvr>
                                        <p:cTn id="17" dur="500"/>
                                        <p:tgtEl>
                                          <p:spTgt spid="65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5" grpId="0"/>
      <p:bldP spid="65558" grpId="0"/>
      <p:bldP spid="655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6" name="Group 6">
            <a:extLst>
              <a:ext uri="{FF2B5EF4-FFF2-40B4-BE49-F238E27FC236}">
                <a16:creationId xmlns:a16="http://schemas.microsoft.com/office/drawing/2014/main" id="{7B6EEC5B-F1E0-7831-C174-EC221B658BCB}"/>
              </a:ext>
            </a:extLst>
          </p:cNvPr>
          <p:cNvGrpSpPr>
            <a:grpSpLocks/>
          </p:cNvGrpSpPr>
          <p:nvPr/>
        </p:nvGrpSpPr>
        <p:grpSpPr bwMode="auto">
          <a:xfrm>
            <a:off x="914400" y="1003300"/>
            <a:ext cx="7772400" cy="1093788"/>
            <a:chOff x="576" y="632"/>
            <a:chExt cx="4896" cy="689"/>
          </a:xfrm>
        </p:grpSpPr>
        <p:sp>
          <p:nvSpPr>
            <p:cNvPr id="46087" name="Text Box 7">
              <a:extLst>
                <a:ext uri="{FF2B5EF4-FFF2-40B4-BE49-F238E27FC236}">
                  <a16:creationId xmlns:a16="http://schemas.microsoft.com/office/drawing/2014/main" id="{FFE9FD1F-0DD7-A0A3-5684-B50678A8670D}"/>
                </a:ext>
              </a:extLst>
            </p:cNvPr>
            <p:cNvSpPr txBox="1">
              <a:spLocks noChangeArrowheads="1"/>
            </p:cNvSpPr>
            <p:nvPr/>
          </p:nvSpPr>
          <p:spPr bwMode="auto">
            <a:xfrm>
              <a:off x="576" y="63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FF0000"/>
                  </a:solidFill>
                  <a:latin typeface="Times New Roman" panose="02020603050405020304" pitchFamily="18" charset="0"/>
                </a:rPr>
                <a:t>       Thầy thuốc như mẹ hiền</a:t>
              </a:r>
            </a:p>
          </p:txBody>
        </p:sp>
        <p:sp>
          <p:nvSpPr>
            <p:cNvPr id="46088" name="Text Box 8">
              <a:extLst>
                <a:ext uri="{FF2B5EF4-FFF2-40B4-BE49-F238E27FC236}">
                  <a16:creationId xmlns:a16="http://schemas.microsoft.com/office/drawing/2014/main" id="{E79EC343-1EEE-5FFF-D76E-315B83D20C53}"/>
                </a:ext>
              </a:extLst>
            </p:cNvPr>
            <p:cNvSpPr txBox="1">
              <a:spLocks noChangeArrowheads="1"/>
            </p:cNvSpPr>
            <p:nvPr/>
          </p:nvSpPr>
          <p:spPr bwMode="auto">
            <a:xfrm>
              <a:off x="2592" y="994"/>
              <a:ext cx="2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i="1">
                  <a:solidFill>
                    <a:srgbClr val="006600"/>
                  </a:solidFill>
                  <a:latin typeface="Times New Roman" panose="02020603050405020304" pitchFamily="18" charset="0"/>
                </a:rPr>
                <a:t>     Theo </a:t>
              </a:r>
              <a:r>
                <a:rPr lang="en-US" altLang="en-US" sz="2800" b="1">
                  <a:solidFill>
                    <a:srgbClr val="006600"/>
                  </a:solidFill>
                  <a:latin typeface="Times New Roman" panose="02020603050405020304" pitchFamily="18" charset="0"/>
                </a:rPr>
                <a:t>Trần Phương Hạnh</a:t>
              </a:r>
            </a:p>
          </p:txBody>
        </p:sp>
      </p:grpSp>
      <p:sp>
        <p:nvSpPr>
          <p:cNvPr id="46103" name="Text Box 23">
            <a:extLst>
              <a:ext uri="{FF2B5EF4-FFF2-40B4-BE49-F238E27FC236}">
                <a16:creationId xmlns:a16="http://schemas.microsoft.com/office/drawing/2014/main" id="{B6A597C9-E901-1BD1-6547-19D91E208A07}"/>
              </a:ext>
            </a:extLst>
          </p:cNvPr>
          <p:cNvSpPr txBox="1">
            <a:spLocks noChangeArrowheads="1"/>
          </p:cNvSpPr>
          <p:nvPr/>
        </p:nvSpPr>
        <p:spPr bwMode="auto">
          <a:xfrm>
            <a:off x="533400" y="2090738"/>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a:solidFill>
                  <a:srgbClr val="990000"/>
                </a:solidFill>
                <a:latin typeface="Times New Roman" panose="02020603050405020304" pitchFamily="18" charset="0"/>
              </a:rPr>
              <a:t> </a:t>
            </a:r>
            <a:r>
              <a:rPr lang="en-US" altLang="en-US" sz="2800" b="1" u="sng">
                <a:solidFill>
                  <a:srgbClr val="990000"/>
                </a:solidFill>
                <a:latin typeface="Times New Roman" panose="02020603050405020304" pitchFamily="18" charset="0"/>
              </a:rPr>
              <a:t>Tìm hiểu bài</a:t>
            </a:r>
            <a:r>
              <a:rPr lang="en-US" altLang="en-US" sz="2800" b="1">
                <a:solidFill>
                  <a:srgbClr val="990000"/>
                </a:solidFill>
                <a:latin typeface="Times New Roman" panose="02020603050405020304" pitchFamily="18" charset="0"/>
              </a:rPr>
              <a:t>:</a:t>
            </a:r>
          </a:p>
        </p:txBody>
      </p:sp>
      <p:sp>
        <p:nvSpPr>
          <p:cNvPr id="46104" name="Text Box 24">
            <a:extLst>
              <a:ext uri="{FF2B5EF4-FFF2-40B4-BE49-F238E27FC236}">
                <a16:creationId xmlns:a16="http://schemas.microsoft.com/office/drawing/2014/main" id="{A03975EF-B0F6-E7E8-9E2C-65E8957CDB4F}"/>
              </a:ext>
            </a:extLst>
          </p:cNvPr>
          <p:cNvSpPr txBox="1">
            <a:spLocks noChangeArrowheads="1"/>
          </p:cNvSpPr>
          <p:nvPr/>
        </p:nvSpPr>
        <p:spPr bwMode="auto">
          <a:xfrm>
            <a:off x="1143000" y="2711450"/>
            <a:ext cx="754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i="1" u="sng">
                <a:solidFill>
                  <a:srgbClr val="000000"/>
                </a:solidFill>
                <a:latin typeface="Times New Roman" panose="02020603050405020304" pitchFamily="18" charset="0"/>
              </a:rPr>
              <a:t>Câu1</a:t>
            </a:r>
            <a:r>
              <a:rPr lang="en-US" altLang="en-US" sz="2800" b="1" i="1">
                <a:solidFill>
                  <a:srgbClr val="000000"/>
                </a:solidFill>
                <a:latin typeface="Times New Roman" panose="02020603050405020304" pitchFamily="18" charset="0"/>
              </a:rPr>
              <a:t>: Tìm những chi tiết nói lên lòng nhân ái của Lãn Ông trong việc ông chữa bệnh cho con người thuyền chài.</a:t>
            </a:r>
          </a:p>
        </p:txBody>
      </p:sp>
      <p:sp>
        <p:nvSpPr>
          <p:cNvPr id="46105" name="Text Box 25">
            <a:extLst>
              <a:ext uri="{FF2B5EF4-FFF2-40B4-BE49-F238E27FC236}">
                <a16:creationId xmlns:a16="http://schemas.microsoft.com/office/drawing/2014/main" id="{CA1FD371-90FF-B8DA-B0C0-9DC77F388B14}"/>
              </a:ext>
            </a:extLst>
          </p:cNvPr>
          <p:cNvSpPr txBox="1">
            <a:spLocks noChangeArrowheads="1"/>
          </p:cNvSpPr>
          <p:nvPr/>
        </p:nvSpPr>
        <p:spPr bwMode="auto">
          <a:xfrm>
            <a:off x="1066800" y="4189413"/>
            <a:ext cx="7162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2800" b="1">
                <a:solidFill>
                  <a:srgbClr val="000099"/>
                </a:solidFill>
                <a:latin typeface="Times New Roman" panose="02020603050405020304" pitchFamily="18" charset="0"/>
              </a:rPr>
              <a:t>      Ông tự đến thăm, tận tụy chăm sóc người bệnh, không ngại khổ, ngại bẩn, không lấy tiền  mà còn cho họ gạo, củi.</a:t>
            </a:r>
          </a:p>
        </p:txBody>
      </p:sp>
      <p:sp>
        <p:nvSpPr>
          <p:cNvPr id="46106" name="Text Box 26">
            <a:extLst>
              <a:ext uri="{FF2B5EF4-FFF2-40B4-BE49-F238E27FC236}">
                <a16:creationId xmlns:a16="http://schemas.microsoft.com/office/drawing/2014/main" id="{92FD756E-9FD1-3B4B-0026-E57BBAC9744C}"/>
              </a:ext>
            </a:extLst>
          </p:cNvPr>
          <p:cNvSpPr txBox="1">
            <a:spLocks noChangeArrowheads="1"/>
          </p:cNvSpPr>
          <p:nvPr/>
        </p:nvSpPr>
        <p:spPr bwMode="auto">
          <a:xfrm>
            <a:off x="3810000" y="38100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u="sng">
                <a:solidFill>
                  <a:srgbClr val="000099"/>
                </a:solidFill>
                <a:latin typeface="Times New Roman" panose="02020603050405020304" pitchFamily="18" charset="0"/>
              </a:rPr>
              <a:t>Tập đọc</a:t>
            </a:r>
            <a:endParaRPr lang="en-US" altLang="en-US" sz="2800" b="1">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6104"/>
                                        </p:tgtEl>
                                        <p:attrNameLst>
                                          <p:attrName>style.visibility</p:attrName>
                                        </p:attrNameLst>
                                      </p:cBhvr>
                                      <p:to>
                                        <p:strVal val="visible"/>
                                      </p:to>
                                    </p:set>
                                    <p:animEffect transition="in" filter="fade">
                                      <p:cBhvr>
                                        <p:cTn id="7" dur="500"/>
                                        <p:tgtEl>
                                          <p:spTgt spid="46104"/>
                                        </p:tgtEl>
                                      </p:cBhvr>
                                    </p:animEffect>
                                    <p:anim calcmode="lin" valueType="num">
                                      <p:cBhvr>
                                        <p:cTn id="8" dur="500" fill="hold"/>
                                        <p:tgtEl>
                                          <p:spTgt spid="46104"/>
                                        </p:tgtEl>
                                        <p:attrNameLst>
                                          <p:attrName>ppt_x</p:attrName>
                                        </p:attrNameLst>
                                      </p:cBhvr>
                                      <p:tavLst>
                                        <p:tav tm="0">
                                          <p:val>
                                            <p:strVal val="#ppt_x"/>
                                          </p:val>
                                        </p:tav>
                                        <p:tav tm="100000">
                                          <p:val>
                                            <p:strVal val="#ppt_x"/>
                                          </p:val>
                                        </p:tav>
                                      </p:tavLst>
                                    </p:anim>
                                    <p:anim calcmode="lin" valueType="num">
                                      <p:cBhvr>
                                        <p:cTn id="9" dur="500" fill="hold"/>
                                        <p:tgtEl>
                                          <p:spTgt spid="461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6105"/>
                                        </p:tgtEl>
                                        <p:attrNameLst>
                                          <p:attrName>style.visibility</p:attrName>
                                        </p:attrNameLst>
                                      </p:cBhvr>
                                      <p:to>
                                        <p:strVal val="visible"/>
                                      </p:to>
                                    </p:set>
                                    <p:animEffect transition="in" filter="fade">
                                      <p:cBhvr>
                                        <p:cTn id="14" dur="500"/>
                                        <p:tgtEl>
                                          <p:spTgt spid="46105"/>
                                        </p:tgtEl>
                                      </p:cBhvr>
                                    </p:animEffect>
                                    <p:anim calcmode="lin" valueType="num">
                                      <p:cBhvr>
                                        <p:cTn id="15" dur="500" fill="hold"/>
                                        <p:tgtEl>
                                          <p:spTgt spid="46105"/>
                                        </p:tgtEl>
                                        <p:attrNameLst>
                                          <p:attrName>ppt_x</p:attrName>
                                        </p:attrNameLst>
                                      </p:cBhvr>
                                      <p:tavLst>
                                        <p:tav tm="0">
                                          <p:val>
                                            <p:strVal val="#ppt_x"/>
                                          </p:val>
                                        </p:tav>
                                        <p:tav tm="100000">
                                          <p:val>
                                            <p:strVal val="#ppt_x"/>
                                          </p:val>
                                        </p:tav>
                                      </p:tavLst>
                                    </p:anim>
                                    <p:anim calcmode="lin" valueType="num">
                                      <p:cBhvr>
                                        <p:cTn id="16" dur="500" fill="hold"/>
                                        <p:tgtEl>
                                          <p:spTgt spid="46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4" grpId="0"/>
      <p:bldP spid="46105" grpId="0"/>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Balloons</Template>
  <TotalTime>3143</TotalTime>
  <Words>854</Words>
  <Application>Microsoft Office PowerPoint</Application>
  <PresentationFormat>Trình chiếu Trên màn hình (4:3)</PresentationFormat>
  <Paragraphs>125</Paragraphs>
  <Slides>22</Slides>
  <Notes>1</Notes>
  <HiddenSlides>0</HiddenSlides>
  <MMClips>2</MMClips>
  <ScaleCrop>false</ScaleCrop>
  <HeadingPairs>
    <vt:vector size="4" baseType="variant">
      <vt:variant>
        <vt:lpstr>Chủ đề</vt:lpstr>
      </vt:variant>
      <vt:variant>
        <vt:i4>1</vt:i4>
      </vt:variant>
      <vt:variant>
        <vt:lpstr>Tiêu đề Bản chiếu</vt:lpstr>
      </vt:variant>
      <vt:variant>
        <vt:i4>22</vt:i4>
      </vt:variant>
    </vt:vector>
  </HeadingPairs>
  <TitlesOfParts>
    <vt:vector size="23" baseType="lpstr">
      <vt:lpstr>Balloons</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Phong Giao duc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Admin</cp:lastModifiedBy>
  <cp:revision>309</cp:revision>
  <dcterms:created xsi:type="dcterms:W3CDTF">2007-02-23T18:25:27Z</dcterms:created>
  <dcterms:modified xsi:type="dcterms:W3CDTF">2023-05-17T10:07:23Z</dcterms:modified>
</cp:coreProperties>
</file>