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54" r:id="rId2"/>
    <p:sldId id="355" r:id="rId3"/>
    <p:sldId id="356" r:id="rId4"/>
    <p:sldId id="357" r:id="rId5"/>
    <p:sldId id="359" r:id="rId6"/>
    <p:sldId id="360" r:id="rId7"/>
    <p:sldId id="361" r:id="rId8"/>
    <p:sldId id="362" r:id="rId9"/>
    <p:sldId id="363" r:id="rId10"/>
    <p:sldId id="370" r:id="rId11"/>
    <p:sldId id="365" r:id="rId12"/>
    <p:sldId id="366" r:id="rId13"/>
    <p:sldId id="367" r:id="rId14"/>
    <p:sldId id="368" r:id="rId15"/>
    <p:sldId id="369" r:id="rId16"/>
    <p:sldId id="364" r:id="rId17"/>
    <p:sldId id="352" r:id="rId18"/>
  </p:sldIdLst>
  <p:sldSz cx="9144000" cy="6858000" type="screen4x3"/>
  <p:notesSz cx="6858000" cy="9144000"/>
  <p:defaultTextStyle>
    <a:defPPr>
      <a:defRPr lang="en-US"/>
    </a:defPPr>
    <a:lvl1pPr algn="l" rtl="0" fontAlgn="base">
      <a:spcBef>
        <a:spcPct val="0"/>
      </a:spcBef>
      <a:spcAft>
        <a:spcPct val="0"/>
      </a:spcAft>
      <a:defRPr sz="2400" b="1" i="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b="1" i="1"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b="1" i="1"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b="1" i="1"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b="1" i="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i="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i="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i="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i="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CCFFFF"/>
    <a:srgbClr val="66FFFF"/>
    <a:srgbClr val="FFFFCC"/>
    <a:srgbClr val="FFFFFF"/>
    <a:srgbClr val="FF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9B76C0-2C72-4DA6-A527-7753DA091600}" v="1" dt="2023-05-17T10:13:29.6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79" autoAdjust="0"/>
    <p:restoredTop sz="94660"/>
  </p:normalViewPr>
  <p:slideViewPr>
    <p:cSldViewPr>
      <p:cViewPr varScale="1">
        <p:scale>
          <a:sx n="75" d="100"/>
          <a:sy n="75" d="100"/>
        </p:scale>
        <p:origin x="-98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CABD0D09-9EE9-DC16-8CFA-6E6EEE598192}"/>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i="0">
                <a:latin typeface="Arial" panose="020B0604020202020204" pitchFamily="34" charset="0"/>
              </a:defRPr>
            </a:lvl1pPr>
          </a:lstStyle>
          <a:p>
            <a:endParaRPr lang="en-US" altLang="en-US"/>
          </a:p>
        </p:txBody>
      </p:sp>
      <p:sp>
        <p:nvSpPr>
          <p:cNvPr id="111619" name="Rectangle 3">
            <a:extLst>
              <a:ext uri="{FF2B5EF4-FFF2-40B4-BE49-F238E27FC236}">
                <a16:creationId xmlns:a16="http://schemas.microsoft.com/office/drawing/2014/main" id="{236F937A-DAF4-0023-C39B-EDA4B69FB56F}"/>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i="0">
                <a:latin typeface="Arial" panose="020B0604020202020204" pitchFamily="34" charset="0"/>
              </a:defRPr>
            </a:lvl1pPr>
          </a:lstStyle>
          <a:p>
            <a:endParaRPr lang="en-US" altLang="en-US"/>
          </a:p>
        </p:txBody>
      </p:sp>
      <p:sp>
        <p:nvSpPr>
          <p:cNvPr id="111620" name="Rectangle 4">
            <a:extLst>
              <a:ext uri="{FF2B5EF4-FFF2-40B4-BE49-F238E27FC236}">
                <a16:creationId xmlns:a16="http://schemas.microsoft.com/office/drawing/2014/main" id="{F3E0EB14-1798-0FEA-A985-8C8C85797092}"/>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1621" name="Rectangle 5">
            <a:extLst>
              <a:ext uri="{FF2B5EF4-FFF2-40B4-BE49-F238E27FC236}">
                <a16:creationId xmlns:a16="http://schemas.microsoft.com/office/drawing/2014/main" id="{D95AE1BA-6881-919C-709F-760E1118B49B}"/>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1622" name="Rectangle 6">
            <a:extLst>
              <a:ext uri="{FF2B5EF4-FFF2-40B4-BE49-F238E27FC236}">
                <a16:creationId xmlns:a16="http://schemas.microsoft.com/office/drawing/2014/main" id="{67BDF9A8-B923-0584-139E-13E5B14E6F4D}"/>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i="0">
                <a:latin typeface="Arial" panose="020B0604020202020204" pitchFamily="34" charset="0"/>
              </a:defRPr>
            </a:lvl1pPr>
          </a:lstStyle>
          <a:p>
            <a:endParaRPr lang="en-US" altLang="en-US"/>
          </a:p>
        </p:txBody>
      </p:sp>
      <p:sp>
        <p:nvSpPr>
          <p:cNvPr id="111623" name="Rectangle 7">
            <a:extLst>
              <a:ext uri="{FF2B5EF4-FFF2-40B4-BE49-F238E27FC236}">
                <a16:creationId xmlns:a16="http://schemas.microsoft.com/office/drawing/2014/main" id="{EC9A5FDE-24CD-62E7-A6B5-54A76EEC050E}"/>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i="0">
                <a:latin typeface="Arial" panose="020B0604020202020204" pitchFamily="34" charset="0"/>
              </a:defRPr>
            </a:lvl1pPr>
          </a:lstStyle>
          <a:p>
            <a:fld id="{28425096-BEF9-43C6-8BFC-F3277E2EE91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D24957C-F24F-8D66-49D5-9B86706EF521}"/>
              </a:ext>
            </a:extLst>
          </p:cNvPr>
          <p:cNvSpPr>
            <a:spLocks noGrp="1"/>
          </p:cNvSpPr>
          <p:nvPr>
            <p:ph type="ctrTitle"/>
          </p:nvPr>
        </p:nvSpPr>
        <p:spPr>
          <a:xfrm>
            <a:off x="1143000" y="1122363"/>
            <a:ext cx="6858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CE02F6E1-5BB0-F863-D8E3-3BBA56EAA68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93BA4E0A-2D52-1AD6-E9EF-CDFFFE4E52EF}"/>
              </a:ext>
            </a:extLst>
          </p:cNvPr>
          <p:cNvSpPr>
            <a:spLocks noGrp="1"/>
          </p:cNvSpPr>
          <p:nvPr>
            <p:ph type="dt" sz="half" idx="10"/>
          </p:nvPr>
        </p:nvSpPr>
        <p:spPr/>
        <p:txBody>
          <a:bodyPr/>
          <a:lstStyle>
            <a:lvl1pPr>
              <a:defRPr/>
            </a:lvl1pPr>
          </a:lstStyle>
          <a:p>
            <a:endParaRPr lang="en-US" altLang="en-US"/>
          </a:p>
        </p:txBody>
      </p:sp>
      <p:sp>
        <p:nvSpPr>
          <p:cNvPr id="5" name="Chỗ dành sẵn cho Chân trang 4">
            <a:extLst>
              <a:ext uri="{FF2B5EF4-FFF2-40B4-BE49-F238E27FC236}">
                <a16:creationId xmlns:a16="http://schemas.microsoft.com/office/drawing/2014/main" id="{8C245907-F4B2-4868-FF44-9075C7D63973}"/>
              </a:ext>
            </a:extLst>
          </p:cNvPr>
          <p:cNvSpPr>
            <a:spLocks noGrp="1"/>
          </p:cNvSpPr>
          <p:nvPr>
            <p:ph type="ftr" sz="quarter" idx="11"/>
          </p:nvPr>
        </p:nvSpPr>
        <p:spPr/>
        <p:txBody>
          <a:bodyPr/>
          <a:lstStyle>
            <a:lvl1pPr>
              <a:defRPr/>
            </a:lvl1pPr>
          </a:lstStyle>
          <a:p>
            <a:endParaRPr lang="en-US" altLang="en-US"/>
          </a:p>
        </p:txBody>
      </p:sp>
      <p:sp>
        <p:nvSpPr>
          <p:cNvPr id="6" name="Chỗ dành sẵn cho Số hiệu Bản chiếu 5">
            <a:extLst>
              <a:ext uri="{FF2B5EF4-FFF2-40B4-BE49-F238E27FC236}">
                <a16:creationId xmlns:a16="http://schemas.microsoft.com/office/drawing/2014/main" id="{20CD81B1-1045-F0E2-EC4D-94AF8A2FF848}"/>
              </a:ext>
            </a:extLst>
          </p:cNvPr>
          <p:cNvSpPr>
            <a:spLocks noGrp="1"/>
          </p:cNvSpPr>
          <p:nvPr>
            <p:ph type="sldNum" sz="quarter" idx="12"/>
          </p:nvPr>
        </p:nvSpPr>
        <p:spPr/>
        <p:txBody>
          <a:bodyPr/>
          <a:lstStyle>
            <a:lvl1pPr>
              <a:defRPr/>
            </a:lvl1pPr>
          </a:lstStyle>
          <a:p>
            <a:fld id="{2C91A154-E440-4927-AD2F-F88B944B384A}" type="slidenum">
              <a:rPr lang="en-US" altLang="en-US"/>
              <a:pPr/>
              <a:t>‹#›</a:t>
            </a:fld>
            <a:endParaRPr lang="en-US" altLang="en-US"/>
          </a:p>
        </p:txBody>
      </p:sp>
    </p:spTree>
    <p:extLst>
      <p:ext uri="{BB962C8B-B14F-4D97-AF65-F5344CB8AC3E}">
        <p14:creationId xmlns:p14="http://schemas.microsoft.com/office/powerpoint/2010/main" val="1538766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0052622-39CD-7F20-AB70-8C7A82E82811}"/>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B0671DE6-ABAB-4783-812C-20CD9D77BB56}"/>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5CFA1015-B56F-31EE-DDCD-A151ECB2FAC8}"/>
              </a:ext>
            </a:extLst>
          </p:cNvPr>
          <p:cNvSpPr>
            <a:spLocks noGrp="1"/>
          </p:cNvSpPr>
          <p:nvPr>
            <p:ph type="dt" sz="half" idx="10"/>
          </p:nvPr>
        </p:nvSpPr>
        <p:spPr/>
        <p:txBody>
          <a:bodyPr/>
          <a:lstStyle>
            <a:lvl1pPr>
              <a:defRPr/>
            </a:lvl1pPr>
          </a:lstStyle>
          <a:p>
            <a:endParaRPr lang="en-US" altLang="en-US"/>
          </a:p>
        </p:txBody>
      </p:sp>
      <p:sp>
        <p:nvSpPr>
          <p:cNvPr id="5" name="Chỗ dành sẵn cho Chân trang 4">
            <a:extLst>
              <a:ext uri="{FF2B5EF4-FFF2-40B4-BE49-F238E27FC236}">
                <a16:creationId xmlns:a16="http://schemas.microsoft.com/office/drawing/2014/main" id="{5E2A33B7-02AC-7DE1-D156-593152D5902D}"/>
              </a:ext>
            </a:extLst>
          </p:cNvPr>
          <p:cNvSpPr>
            <a:spLocks noGrp="1"/>
          </p:cNvSpPr>
          <p:nvPr>
            <p:ph type="ftr" sz="quarter" idx="11"/>
          </p:nvPr>
        </p:nvSpPr>
        <p:spPr/>
        <p:txBody>
          <a:bodyPr/>
          <a:lstStyle>
            <a:lvl1pPr>
              <a:defRPr/>
            </a:lvl1pPr>
          </a:lstStyle>
          <a:p>
            <a:endParaRPr lang="en-US" altLang="en-US"/>
          </a:p>
        </p:txBody>
      </p:sp>
      <p:sp>
        <p:nvSpPr>
          <p:cNvPr id="6" name="Chỗ dành sẵn cho Số hiệu Bản chiếu 5">
            <a:extLst>
              <a:ext uri="{FF2B5EF4-FFF2-40B4-BE49-F238E27FC236}">
                <a16:creationId xmlns:a16="http://schemas.microsoft.com/office/drawing/2014/main" id="{0782E7BA-EC6F-EA49-C28A-DEB17CEFFC70}"/>
              </a:ext>
            </a:extLst>
          </p:cNvPr>
          <p:cNvSpPr>
            <a:spLocks noGrp="1"/>
          </p:cNvSpPr>
          <p:nvPr>
            <p:ph type="sldNum" sz="quarter" idx="12"/>
          </p:nvPr>
        </p:nvSpPr>
        <p:spPr/>
        <p:txBody>
          <a:bodyPr/>
          <a:lstStyle>
            <a:lvl1pPr>
              <a:defRPr/>
            </a:lvl1pPr>
          </a:lstStyle>
          <a:p>
            <a:fld id="{8EAF8533-D661-4C0A-9C22-10F0FF74CF64}" type="slidenum">
              <a:rPr lang="en-US" altLang="en-US"/>
              <a:pPr/>
              <a:t>‹#›</a:t>
            </a:fld>
            <a:endParaRPr lang="en-US" altLang="en-US"/>
          </a:p>
        </p:txBody>
      </p:sp>
    </p:spTree>
    <p:extLst>
      <p:ext uri="{BB962C8B-B14F-4D97-AF65-F5344CB8AC3E}">
        <p14:creationId xmlns:p14="http://schemas.microsoft.com/office/powerpoint/2010/main" val="1256005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DF78E81E-0D79-1E33-B602-989C35778CE9}"/>
              </a:ext>
            </a:extLst>
          </p:cNvPr>
          <p:cNvSpPr>
            <a:spLocks noGrp="1"/>
          </p:cNvSpPr>
          <p:nvPr>
            <p:ph type="title" orient="vert"/>
          </p:nvPr>
        </p:nvSpPr>
        <p:spPr>
          <a:xfrm>
            <a:off x="6629400" y="274638"/>
            <a:ext cx="2057400" cy="5851525"/>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CD2ECC07-EAF7-73D8-A814-5D4B142AC884}"/>
              </a:ext>
            </a:extLst>
          </p:cNvPr>
          <p:cNvSpPr>
            <a:spLocks noGrp="1"/>
          </p:cNvSpPr>
          <p:nvPr>
            <p:ph type="body" orient="vert" idx="1"/>
          </p:nvPr>
        </p:nvSpPr>
        <p:spPr>
          <a:xfrm>
            <a:off x="457200" y="274638"/>
            <a:ext cx="6019800" cy="5851525"/>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BE353660-63C4-C6D5-1676-F7521C7794C5}"/>
              </a:ext>
            </a:extLst>
          </p:cNvPr>
          <p:cNvSpPr>
            <a:spLocks noGrp="1"/>
          </p:cNvSpPr>
          <p:nvPr>
            <p:ph type="dt" sz="half" idx="10"/>
          </p:nvPr>
        </p:nvSpPr>
        <p:spPr/>
        <p:txBody>
          <a:bodyPr/>
          <a:lstStyle>
            <a:lvl1pPr>
              <a:defRPr/>
            </a:lvl1pPr>
          </a:lstStyle>
          <a:p>
            <a:endParaRPr lang="en-US" altLang="en-US"/>
          </a:p>
        </p:txBody>
      </p:sp>
      <p:sp>
        <p:nvSpPr>
          <p:cNvPr id="5" name="Chỗ dành sẵn cho Chân trang 4">
            <a:extLst>
              <a:ext uri="{FF2B5EF4-FFF2-40B4-BE49-F238E27FC236}">
                <a16:creationId xmlns:a16="http://schemas.microsoft.com/office/drawing/2014/main" id="{CE272EBA-7C60-B7CA-D751-0BCA17D068E2}"/>
              </a:ext>
            </a:extLst>
          </p:cNvPr>
          <p:cNvSpPr>
            <a:spLocks noGrp="1"/>
          </p:cNvSpPr>
          <p:nvPr>
            <p:ph type="ftr" sz="quarter" idx="11"/>
          </p:nvPr>
        </p:nvSpPr>
        <p:spPr/>
        <p:txBody>
          <a:bodyPr/>
          <a:lstStyle>
            <a:lvl1pPr>
              <a:defRPr/>
            </a:lvl1pPr>
          </a:lstStyle>
          <a:p>
            <a:endParaRPr lang="en-US" altLang="en-US"/>
          </a:p>
        </p:txBody>
      </p:sp>
      <p:sp>
        <p:nvSpPr>
          <p:cNvPr id="6" name="Chỗ dành sẵn cho Số hiệu Bản chiếu 5">
            <a:extLst>
              <a:ext uri="{FF2B5EF4-FFF2-40B4-BE49-F238E27FC236}">
                <a16:creationId xmlns:a16="http://schemas.microsoft.com/office/drawing/2014/main" id="{30B2CF33-2AE1-195C-9486-C74B48F33BBB}"/>
              </a:ext>
            </a:extLst>
          </p:cNvPr>
          <p:cNvSpPr>
            <a:spLocks noGrp="1"/>
          </p:cNvSpPr>
          <p:nvPr>
            <p:ph type="sldNum" sz="quarter" idx="12"/>
          </p:nvPr>
        </p:nvSpPr>
        <p:spPr/>
        <p:txBody>
          <a:bodyPr/>
          <a:lstStyle>
            <a:lvl1pPr>
              <a:defRPr/>
            </a:lvl1pPr>
          </a:lstStyle>
          <a:p>
            <a:fld id="{D84E494E-E949-4478-8FD6-7DE255D394D3}" type="slidenum">
              <a:rPr lang="en-US" altLang="en-US"/>
              <a:pPr/>
              <a:t>‹#›</a:t>
            </a:fld>
            <a:endParaRPr lang="en-US" altLang="en-US"/>
          </a:p>
        </p:txBody>
      </p:sp>
    </p:spTree>
    <p:extLst>
      <p:ext uri="{BB962C8B-B14F-4D97-AF65-F5344CB8AC3E}">
        <p14:creationId xmlns:p14="http://schemas.microsoft.com/office/powerpoint/2010/main" val="3963091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33DACBEF-50FC-9C42-3469-4636589FAE7B}"/>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95E5E79E-D69B-ECAE-5081-13770CD2C2EF}"/>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53C3A26E-88B9-A53A-4A33-0D30B30DBD14}"/>
              </a:ext>
            </a:extLst>
          </p:cNvPr>
          <p:cNvSpPr>
            <a:spLocks noGrp="1"/>
          </p:cNvSpPr>
          <p:nvPr>
            <p:ph type="dt" sz="half" idx="10"/>
          </p:nvPr>
        </p:nvSpPr>
        <p:spPr/>
        <p:txBody>
          <a:bodyPr/>
          <a:lstStyle>
            <a:lvl1pPr>
              <a:defRPr/>
            </a:lvl1pPr>
          </a:lstStyle>
          <a:p>
            <a:endParaRPr lang="en-US" altLang="en-US"/>
          </a:p>
        </p:txBody>
      </p:sp>
      <p:sp>
        <p:nvSpPr>
          <p:cNvPr id="5" name="Chỗ dành sẵn cho Chân trang 4">
            <a:extLst>
              <a:ext uri="{FF2B5EF4-FFF2-40B4-BE49-F238E27FC236}">
                <a16:creationId xmlns:a16="http://schemas.microsoft.com/office/drawing/2014/main" id="{2F765DC4-B741-45E6-3A4A-4C8487C84220}"/>
              </a:ext>
            </a:extLst>
          </p:cNvPr>
          <p:cNvSpPr>
            <a:spLocks noGrp="1"/>
          </p:cNvSpPr>
          <p:nvPr>
            <p:ph type="ftr" sz="quarter" idx="11"/>
          </p:nvPr>
        </p:nvSpPr>
        <p:spPr/>
        <p:txBody>
          <a:bodyPr/>
          <a:lstStyle>
            <a:lvl1pPr>
              <a:defRPr/>
            </a:lvl1pPr>
          </a:lstStyle>
          <a:p>
            <a:endParaRPr lang="en-US" altLang="en-US"/>
          </a:p>
        </p:txBody>
      </p:sp>
      <p:sp>
        <p:nvSpPr>
          <p:cNvPr id="6" name="Chỗ dành sẵn cho Số hiệu Bản chiếu 5">
            <a:extLst>
              <a:ext uri="{FF2B5EF4-FFF2-40B4-BE49-F238E27FC236}">
                <a16:creationId xmlns:a16="http://schemas.microsoft.com/office/drawing/2014/main" id="{44CF0582-9F76-41A5-9FC0-E107E9D945E7}"/>
              </a:ext>
            </a:extLst>
          </p:cNvPr>
          <p:cNvSpPr>
            <a:spLocks noGrp="1"/>
          </p:cNvSpPr>
          <p:nvPr>
            <p:ph type="sldNum" sz="quarter" idx="12"/>
          </p:nvPr>
        </p:nvSpPr>
        <p:spPr/>
        <p:txBody>
          <a:bodyPr/>
          <a:lstStyle>
            <a:lvl1pPr>
              <a:defRPr/>
            </a:lvl1pPr>
          </a:lstStyle>
          <a:p>
            <a:fld id="{C225C571-6D47-4DC3-9033-7F2AF3B77002}" type="slidenum">
              <a:rPr lang="en-US" altLang="en-US"/>
              <a:pPr/>
              <a:t>‹#›</a:t>
            </a:fld>
            <a:endParaRPr lang="en-US" altLang="en-US"/>
          </a:p>
        </p:txBody>
      </p:sp>
    </p:spTree>
    <p:extLst>
      <p:ext uri="{BB962C8B-B14F-4D97-AF65-F5344CB8AC3E}">
        <p14:creationId xmlns:p14="http://schemas.microsoft.com/office/powerpoint/2010/main" val="2088516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6AFBA4A8-D59A-E98D-4257-F02918DF462C}"/>
              </a:ext>
            </a:extLst>
          </p:cNvPr>
          <p:cNvSpPr>
            <a:spLocks noGrp="1"/>
          </p:cNvSpPr>
          <p:nvPr>
            <p:ph type="title"/>
          </p:nvPr>
        </p:nvSpPr>
        <p:spPr>
          <a:xfrm>
            <a:off x="623888" y="1709738"/>
            <a:ext cx="78867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2BCD24F7-7088-0D53-2EEF-B31BB2E575D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CC8837F6-97A2-43AD-8A6A-E9C616E71328}"/>
              </a:ext>
            </a:extLst>
          </p:cNvPr>
          <p:cNvSpPr>
            <a:spLocks noGrp="1"/>
          </p:cNvSpPr>
          <p:nvPr>
            <p:ph type="dt" sz="half" idx="10"/>
          </p:nvPr>
        </p:nvSpPr>
        <p:spPr/>
        <p:txBody>
          <a:bodyPr/>
          <a:lstStyle>
            <a:lvl1pPr>
              <a:defRPr/>
            </a:lvl1pPr>
          </a:lstStyle>
          <a:p>
            <a:endParaRPr lang="en-US" altLang="en-US"/>
          </a:p>
        </p:txBody>
      </p:sp>
      <p:sp>
        <p:nvSpPr>
          <p:cNvPr id="5" name="Chỗ dành sẵn cho Chân trang 4">
            <a:extLst>
              <a:ext uri="{FF2B5EF4-FFF2-40B4-BE49-F238E27FC236}">
                <a16:creationId xmlns:a16="http://schemas.microsoft.com/office/drawing/2014/main" id="{A6E8C84E-AE14-C8C0-4C54-101F63036547}"/>
              </a:ext>
            </a:extLst>
          </p:cNvPr>
          <p:cNvSpPr>
            <a:spLocks noGrp="1"/>
          </p:cNvSpPr>
          <p:nvPr>
            <p:ph type="ftr" sz="quarter" idx="11"/>
          </p:nvPr>
        </p:nvSpPr>
        <p:spPr/>
        <p:txBody>
          <a:bodyPr/>
          <a:lstStyle>
            <a:lvl1pPr>
              <a:defRPr/>
            </a:lvl1pPr>
          </a:lstStyle>
          <a:p>
            <a:endParaRPr lang="en-US" altLang="en-US"/>
          </a:p>
        </p:txBody>
      </p:sp>
      <p:sp>
        <p:nvSpPr>
          <p:cNvPr id="6" name="Chỗ dành sẵn cho Số hiệu Bản chiếu 5">
            <a:extLst>
              <a:ext uri="{FF2B5EF4-FFF2-40B4-BE49-F238E27FC236}">
                <a16:creationId xmlns:a16="http://schemas.microsoft.com/office/drawing/2014/main" id="{B298E8E6-3BFE-C63A-23D8-E531DB57446C}"/>
              </a:ext>
            </a:extLst>
          </p:cNvPr>
          <p:cNvSpPr>
            <a:spLocks noGrp="1"/>
          </p:cNvSpPr>
          <p:nvPr>
            <p:ph type="sldNum" sz="quarter" idx="12"/>
          </p:nvPr>
        </p:nvSpPr>
        <p:spPr/>
        <p:txBody>
          <a:bodyPr/>
          <a:lstStyle>
            <a:lvl1pPr>
              <a:defRPr/>
            </a:lvl1pPr>
          </a:lstStyle>
          <a:p>
            <a:fld id="{8C189CA4-89D5-4902-B764-717326588111}" type="slidenum">
              <a:rPr lang="en-US" altLang="en-US"/>
              <a:pPr/>
              <a:t>‹#›</a:t>
            </a:fld>
            <a:endParaRPr lang="en-US" altLang="en-US"/>
          </a:p>
        </p:txBody>
      </p:sp>
    </p:spTree>
    <p:extLst>
      <p:ext uri="{BB962C8B-B14F-4D97-AF65-F5344CB8AC3E}">
        <p14:creationId xmlns:p14="http://schemas.microsoft.com/office/powerpoint/2010/main" val="1068961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9111530-B6A0-2862-3B78-5ACFE4546547}"/>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A4BE0858-21B6-4441-3F39-2C29CD9B07A5}"/>
              </a:ext>
            </a:extLst>
          </p:cNvPr>
          <p:cNvSpPr>
            <a:spLocks noGrp="1"/>
          </p:cNvSpPr>
          <p:nvPr>
            <p:ph sz="half" idx="1"/>
          </p:nvPr>
        </p:nvSpPr>
        <p:spPr>
          <a:xfrm>
            <a:off x="457200" y="1600200"/>
            <a:ext cx="4038600" cy="4525963"/>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4DBF60C2-DAC4-1E87-88FE-19BB50AF3791}"/>
              </a:ext>
            </a:extLst>
          </p:cNvPr>
          <p:cNvSpPr>
            <a:spLocks noGrp="1"/>
          </p:cNvSpPr>
          <p:nvPr>
            <p:ph sz="half" idx="2"/>
          </p:nvPr>
        </p:nvSpPr>
        <p:spPr>
          <a:xfrm>
            <a:off x="4648200" y="1600200"/>
            <a:ext cx="4038600" cy="4525963"/>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7DCA520A-DEE1-6A1B-B036-FA406DEB48EF}"/>
              </a:ext>
            </a:extLst>
          </p:cNvPr>
          <p:cNvSpPr>
            <a:spLocks noGrp="1"/>
          </p:cNvSpPr>
          <p:nvPr>
            <p:ph type="dt" sz="half" idx="10"/>
          </p:nvPr>
        </p:nvSpPr>
        <p:spPr/>
        <p:txBody>
          <a:bodyPr/>
          <a:lstStyle>
            <a:lvl1pPr>
              <a:defRPr/>
            </a:lvl1pPr>
          </a:lstStyle>
          <a:p>
            <a:endParaRPr lang="en-US" altLang="en-US"/>
          </a:p>
        </p:txBody>
      </p:sp>
      <p:sp>
        <p:nvSpPr>
          <p:cNvPr id="6" name="Chỗ dành sẵn cho Chân trang 5">
            <a:extLst>
              <a:ext uri="{FF2B5EF4-FFF2-40B4-BE49-F238E27FC236}">
                <a16:creationId xmlns:a16="http://schemas.microsoft.com/office/drawing/2014/main" id="{9D41BECF-0B28-4B7C-8502-420ECDBFE282}"/>
              </a:ext>
            </a:extLst>
          </p:cNvPr>
          <p:cNvSpPr>
            <a:spLocks noGrp="1"/>
          </p:cNvSpPr>
          <p:nvPr>
            <p:ph type="ftr" sz="quarter" idx="11"/>
          </p:nvPr>
        </p:nvSpPr>
        <p:spPr/>
        <p:txBody>
          <a:bodyPr/>
          <a:lstStyle>
            <a:lvl1pPr>
              <a:defRPr/>
            </a:lvl1pPr>
          </a:lstStyle>
          <a:p>
            <a:endParaRPr lang="en-US" altLang="en-US"/>
          </a:p>
        </p:txBody>
      </p:sp>
      <p:sp>
        <p:nvSpPr>
          <p:cNvPr id="7" name="Chỗ dành sẵn cho Số hiệu Bản chiếu 6">
            <a:extLst>
              <a:ext uri="{FF2B5EF4-FFF2-40B4-BE49-F238E27FC236}">
                <a16:creationId xmlns:a16="http://schemas.microsoft.com/office/drawing/2014/main" id="{FE6ADC8D-409C-520B-E3A4-0B1177C6B593}"/>
              </a:ext>
            </a:extLst>
          </p:cNvPr>
          <p:cNvSpPr>
            <a:spLocks noGrp="1"/>
          </p:cNvSpPr>
          <p:nvPr>
            <p:ph type="sldNum" sz="quarter" idx="12"/>
          </p:nvPr>
        </p:nvSpPr>
        <p:spPr/>
        <p:txBody>
          <a:bodyPr/>
          <a:lstStyle>
            <a:lvl1pPr>
              <a:defRPr/>
            </a:lvl1pPr>
          </a:lstStyle>
          <a:p>
            <a:fld id="{A9897BB6-E1FC-4AF0-861C-2B608099BB0C}" type="slidenum">
              <a:rPr lang="en-US" altLang="en-US"/>
              <a:pPr/>
              <a:t>‹#›</a:t>
            </a:fld>
            <a:endParaRPr lang="en-US" altLang="en-US"/>
          </a:p>
        </p:txBody>
      </p:sp>
    </p:spTree>
    <p:extLst>
      <p:ext uri="{BB962C8B-B14F-4D97-AF65-F5344CB8AC3E}">
        <p14:creationId xmlns:p14="http://schemas.microsoft.com/office/powerpoint/2010/main" val="1100674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3B973D6B-0885-9E8C-A93D-233BA4C1D5C2}"/>
              </a:ext>
            </a:extLst>
          </p:cNvPr>
          <p:cNvSpPr>
            <a:spLocks noGrp="1"/>
          </p:cNvSpPr>
          <p:nvPr>
            <p:ph type="title"/>
          </p:nvPr>
        </p:nvSpPr>
        <p:spPr>
          <a:xfrm>
            <a:off x="630238" y="365125"/>
            <a:ext cx="78867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E5F6E746-52A0-7627-11DB-A12B51C5A90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465A0E0D-4EBF-AA6B-779F-7830397217C5}"/>
              </a:ext>
            </a:extLst>
          </p:cNvPr>
          <p:cNvSpPr>
            <a:spLocks noGrp="1"/>
          </p:cNvSpPr>
          <p:nvPr>
            <p:ph sz="half" idx="2"/>
          </p:nvPr>
        </p:nvSpPr>
        <p:spPr>
          <a:xfrm>
            <a:off x="630238" y="2505075"/>
            <a:ext cx="386873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8A147618-EC74-8034-34A9-80EAD1E1577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F4FA40BB-50BE-7A0C-F109-DDC148E8B97E}"/>
              </a:ext>
            </a:extLst>
          </p:cNvPr>
          <p:cNvSpPr>
            <a:spLocks noGrp="1"/>
          </p:cNvSpPr>
          <p:nvPr>
            <p:ph sz="quarter" idx="4"/>
          </p:nvPr>
        </p:nvSpPr>
        <p:spPr>
          <a:xfrm>
            <a:off x="4629150" y="2505075"/>
            <a:ext cx="38877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4E15885F-2787-D996-A110-BE514B489A22}"/>
              </a:ext>
            </a:extLst>
          </p:cNvPr>
          <p:cNvSpPr>
            <a:spLocks noGrp="1"/>
          </p:cNvSpPr>
          <p:nvPr>
            <p:ph type="dt" sz="half" idx="10"/>
          </p:nvPr>
        </p:nvSpPr>
        <p:spPr/>
        <p:txBody>
          <a:bodyPr/>
          <a:lstStyle>
            <a:lvl1pPr>
              <a:defRPr/>
            </a:lvl1pPr>
          </a:lstStyle>
          <a:p>
            <a:endParaRPr lang="en-US" altLang="en-US"/>
          </a:p>
        </p:txBody>
      </p:sp>
      <p:sp>
        <p:nvSpPr>
          <p:cNvPr id="8" name="Chỗ dành sẵn cho Chân trang 7">
            <a:extLst>
              <a:ext uri="{FF2B5EF4-FFF2-40B4-BE49-F238E27FC236}">
                <a16:creationId xmlns:a16="http://schemas.microsoft.com/office/drawing/2014/main" id="{B3CA9A89-474B-43A1-C02C-D8AD9B5B68C8}"/>
              </a:ext>
            </a:extLst>
          </p:cNvPr>
          <p:cNvSpPr>
            <a:spLocks noGrp="1"/>
          </p:cNvSpPr>
          <p:nvPr>
            <p:ph type="ftr" sz="quarter" idx="11"/>
          </p:nvPr>
        </p:nvSpPr>
        <p:spPr/>
        <p:txBody>
          <a:bodyPr/>
          <a:lstStyle>
            <a:lvl1pPr>
              <a:defRPr/>
            </a:lvl1pPr>
          </a:lstStyle>
          <a:p>
            <a:endParaRPr lang="en-US" altLang="en-US"/>
          </a:p>
        </p:txBody>
      </p:sp>
      <p:sp>
        <p:nvSpPr>
          <p:cNvPr id="9" name="Chỗ dành sẵn cho Số hiệu Bản chiếu 8">
            <a:extLst>
              <a:ext uri="{FF2B5EF4-FFF2-40B4-BE49-F238E27FC236}">
                <a16:creationId xmlns:a16="http://schemas.microsoft.com/office/drawing/2014/main" id="{A267BBE8-83AF-AE85-44F1-394640E66A8B}"/>
              </a:ext>
            </a:extLst>
          </p:cNvPr>
          <p:cNvSpPr>
            <a:spLocks noGrp="1"/>
          </p:cNvSpPr>
          <p:nvPr>
            <p:ph type="sldNum" sz="quarter" idx="12"/>
          </p:nvPr>
        </p:nvSpPr>
        <p:spPr/>
        <p:txBody>
          <a:bodyPr/>
          <a:lstStyle>
            <a:lvl1pPr>
              <a:defRPr/>
            </a:lvl1pPr>
          </a:lstStyle>
          <a:p>
            <a:fld id="{5765F285-2D78-4153-B4F6-ADBDF985C978}" type="slidenum">
              <a:rPr lang="en-US" altLang="en-US"/>
              <a:pPr/>
              <a:t>‹#›</a:t>
            </a:fld>
            <a:endParaRPr lang="en-US" altLang="en-US"/>
          </a:p>
        </p:txBody>
      </p:sp>
    </p:spTree>
    <p:extLst>
      <p:ext uri="{BB962C8B-B14F-4D97-AF65-F5344CB8AC3E}">
        <p14:creationId xmlns:p14="http://schemas.microsoft.com/office/powerpoint/2010/main" val="711340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E17115E-1D5B-34CD-CED5-1CF791217113}"/>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FC931EF9-116B-6043-7E49-DC5B5084FE94}"/>
              </a:ext>
            </a:extLst>
          </p:cNvPr>
          <p:cNvSpPr>
            <a:spLocks noGrp="1"/>
          </p:cNvSpPr>
          <p:nvPr>
            <p:ph type="dt" sz="half" idx="10"/>
          </p:nvPr>
        </p:nvSpPr>
        <p:spPr/>
        <p:txBody>
          <a:bodyPr/>
          <a:lstStyle>
            <a:lvl1pPr>
              <a:defRPr/>
            </a:lvl1pPr>
          </a:lstStyle>
          <a:p>
            <a:endParaRPr lang="en-US" altLang="en-US"/>
          </a:p>
        </p:txBody>
      </p:sp>
      <p:sp>
        <p:nvSpPr>
          <p:cNvPr id="4" name="Chỗ dành sẵn cho Chân trang 3">
            <a:extLst>
              <a:ext uri="{FF2B5EF4-FFF2-40B4-BE49-F238E27FC236}">
                <a16:creationId xmlns:a16="http://schemas.microsoft.com/office/drawing/2014/main" id="{75E6AB1F-0A85-92F9-E93B-1ACA92385344}"/>
              </a:ext>
            </a:extLst>
          </p:cNvPr>
          <p:cNvSpPr>
            <a:spLocks noGrp="1"/>
          </p:cNvSpPr>
          <p:nvPr>
            <p:ph type="ftr" sz="quarter" idx="11"/>
          </p:nvPr>
        </p:nvSpPr>
        <p:spPr/>
        <p:txBody>
          <a:bodyPr/>
          <a:lstStyle>
            <a:lvl1pPr>
              <a:defRPr/>
            </a:lvl1pPr>
          </a:lstStyle>
          <a:p>
            <a:endParaRPr lang="en-US" altLang="en-US"/>
          </a:p>
        </p:txBody>
      </p:sp>
      <p:sp>
        <p:nvSpPr>
          <p:cNvPr id="5" name="Chỗ dành sẵn cho Số hiệu Bản chiếu 4">
            <a:extLst>
              <a:ext uri="{FF2B5EF4-FFF2-40B4-BE49-F238E27FC236}">
                <a16:creationId xmlns:a16="http://schemas.microsoft.com/office/drawing/2014/main" id="{46BEDD48-855D-5ACB-15E9-5B355FFA2E78}"/>
              </a:ext>
            </a:extLst>
          </p:cNvPr>
          <p:cNvSpPr>
            <a:spLocks noGrp="1"/>
          </p:cNvSpPr>
          <p:nvPr>
            <p:ph type="sldNum" sz="quarter" idx="12"/>
          </p:nvPr>
        </p:nvSpPr>
        <p:spPr/>
        <p:txBody>
          <a:bodyPr/>
          <a:lstStyle>
            <a:lvl1pPr>
              <a:defRPr/>
            </a:lvl1pPr>
          </a:lstStyle>
          <a:p>
            <a:fld id="{95E4A607-53C6-43C0-94C0-7F6E77C0C011}" type="slidenum">
              <a:rPr lang="en-US" altLang="en-US"/>
              <a:pPr/>
              <a:t>‹#›</a:t>
            </a:fld>
            <a:endParaRPr lang="en-US" altLang="en-US"/>
          </a:p>
        </p:txBody>
      </p:sp>
    </p:spTree>
    <p:extLst>
      <p:ext uri="{BB962C8B-B14F-4D97-AF65-F5344CB8AC3E}">
        <p14:creationId xmlns:p14="http://schemas.microsoft.com/office/powerpoint/2010/main" val="3460002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7D86429C-4004-BF15-1CF0-F5F44BF3ECFF}"/>
              </a:ext>
            </a:extLst>
          </p:cNvPr>
          <p:cNvSpPr>
            <a:spLocks noGrp="1"/>
          </p:cNvSpPr>
          <p:nvPr>
            <p:ph type="dt" sz="half" idx="10"/>
          </p:nvPr>
        </p:nvSpPr>
        <p:spPr/>
        <p:txBody>
          <a:bodyPr/>
          <a:lstStyle>
            <a:lvl1pPr>
              <a:defRPr/>
            </a:lvl1pPr>
          </a:lstStyle>
          <a:p>
            <a:endParaRPr lang="en-US" altLang="en-US"/>
          </a:p>
        </p:txBody>
      </p:sp>
      <p:sp>
        <p:nvSpPr>
          <p:cNvPr id="3" name="Chỗ dành sẵn cho Chân trang 2">
            <a:extLst>
              <a:ext uri="{FF2B5EF4-FFF2-40B4-BE49-F238E27FC236}">
                <a16:creationId xmlns:a16="http://schemas.microsoft.com/office/drawing/2014/main" id="{20B5A5A0-D293-032B-B1B8-F296D92FB14E}"/>
              </a:ext>
            </a:extLst>
          </p:cNvPr>
          <p:cNvSpPr>
            <a:spLocks noGrp="1"/>
          </p:cNvSpPr>
          <p:nvPr>
            <p:ph type="ftr" sz="quarter" idx="11"/>
          </p:nvPr>
        </p:nvSpPr>
        <p:spPr/>
        <p:txBody>
          <a:bodyPr/>
          <a:lstStyle>
            <a:lvl1pPr>
              <a:defRPr/>
            </a:lvl1pPr>
          </a:lstStyle>
          <a:p>
            <a:endParaRPr lang="en-US" altLang="en-US"/>
          </a:p>
        </p:txBody>
      </p:sp>
      <p:sp>
        <p:nvSpPr>
          <p:cNvPr id="4" name="Chỗ dành sẵn cho Số hiệu Bản chiếu 3">
            <a:extLst>
              <a:ext uri="{FF2B5EF4-FFF2-40B4-BE49-F238E27FC236}">
                <a16:creationId xmlns:a16="http://schemas.microsoft.com/office/drawing/2014/main" id="{7DB2CD2C-E00B-0B4A-7F46-5400FB187DF0}"/>
              </a:ext>
            </a:extLst>
          </p:cNvPr>
          <p:cNvSpPr>
            <a:spLocks noGrp="1"/>
          </p:cNvSpPr>
          <p:nvPr>
            <p:ph type="sldNum" sz="quarter" idx="12"/>
          </p:nvPr>
        </p:nvSpPr>
        <p:spPr/>
        <p:txBody>
          <a:bodyPr/>
          <a:lstStyle>
            <a:lvl1pPr>
              <a:defRPr/>
            </a:lvl1pPr>
          </a:lstStyle>
          <a:p>
            <a:fld id="{3E9A1852-CC43-48A9-8B70-6A9C5FE0DE9E}" type="slidenum">
              <a:rPr lang="en-US" altLang="en-US"/>
              <a:pPr/>
              <a:t>‹#›</a:t>
            </a:fld>
            <a:endParaRPr lang="en-US" altLang="en-US"/>
          </a:p>
        </p:txBody>
      </p:sp>
    </p:spTree>
    <p:extLst>
      <p:ext uri="{BB962C8B-B14F-4D97-AF65-F5344CB8AC3E}">
        <p14:creationId xmlns:p14="http://schemas.microsoft.com/office/powerpoint/2010/main" val="488479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930AE33B-D30D-4074-1EE5-A7D71BA73B23}"/>
              </a:ext>
            </a:extLst>
          </p:cNvPr>
          <p:cNvSpPr>
            <a:spLocks noGrp="1"/>
          </p:cNvSpPr>
          <p:nvPr>
            <p:ph type="title"/>
          </p:nvPr>
        </p:nvSpPr>
        <p:spPr>
          <a:xfrm>
            <a:off x="630238" y="457200"/>
            <a:ext cx="2949575"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0E10944D-B9FC-B561-626D-C8E3A8363CC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6C880992-5DB7-8CF7-14FA-D47BEEF5919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F7CBF5EE-DBE1-FEAC-44B8-B280FE5C5282}"/>
              </a:ext>
            </a:extLst>
          </p:cNvPr>
          <p:cNvSpPr>
            <a:spLocks noGrp="1"/>
          </p:cNvSpPr>
          <p:nvPr>
            <p:ph type="dt" sz="half" idx="10"/>
          </p:nvPr>
        </p:nvSpPr>
        <p:spPr/>
        <p:txBody>
          <a:bodyPr/>
          <a:lstStyle>
            <a:lvl1pPr>
              <a:defRPr/>
            </a:lvl1pPr>
          </a:lstStyle>
          <a:p>
            <a:endParaRPr lang="en-US" altLang="en-US"/>
          </a:p>
        </p:txBody>
      </p:sp>
      <p:sp>
        <p:nvSpPr>
          <p:cNvPr id="6" name="Chỗ dành sẵn cho Chân trang 5">
            <a:extLst>
              <a:ext uri="{FF2B5EF4-FFF2-40B4-BE49-F238E27FC236}">
                <a16:creationId xmlns:a16="http://schemas.microsoft.com/office/drawing/2014/main" id="{4B7536F7-3C59-3356-C730-28457E5F0210}"/>
              </a:ext>
            </a:extLst>
          </p:cNvPr>
          <p:cNvSpPr>
            <a:spLocks noGrp="1"/>
          </p:cNvSpPr>
          <p:nvPr>
            <p:ph type="ftr" sz="quarter" idx="11"/>
          </p:nvPr>
        </p:nvSpPr>
        <p:spPr/>
        <p:txBody>
          <a:bodyPr/>
          <a:lstStyle>
            <a:lvl1pPr>
              <a:defRPr/>
            </a:lvl1pPr>
          </a:lstStyle>
          <a:p>
            <a:endParaRPr lang="en-US" altLang="en-US"/>
          </a:p>
        </p:txBody>
      </p:sp>
      <p:sp>
        <p:nvSpPr>
          <p:cNvPr id="7" name="Chỗ dành sẵn cho Số hiệu Bản chiếu 6">
            <a:extLst>
              <a:ext uri="{FF2B5EF4-FFF2-40B4-BE49-F238E27FC236}">
                <a16:creationId xmlns:a16="http://schemas.microsoft.com/office/drawing/2014/main" id="{27723EA0-8033-5BD4-D8E3-91550D66D907}"/>
              </a:ext>
            </a:extLst>
          </p:cNvPr>
          <p:cNvSpPr>
            <a:spLocks noGrp="1"/>
          </p:cNvSpPr>
          <p:nvPr>
            <p:ph type="sldNum" sz="quarter" idx="12"/>
          </p:nvPr>
        </p:nvSpPr>
        <p:spPr/>
        <p:txBody>
          <a:bodyPr/>
          <a:lstStyle>
            <a:lvl1pPr>
              <a:defRPr/>
            </a:lvl1pPr>
          </a:lstStyle>
          <a:p>
            <a:fld id="{402F5CB7-8146-49CB-B520-E4306A856A96}" type="slidenum">
              <a:rPr lang="en-US" altLang="en-US"/>
              <a:pPr/>
              <a:t>‹#›</a:t>
            </a:fld>
            <a:endParaRPr lang="en-US" altLang="en-US"/>
          </a:p>
        </p:txBody>
      </p:sp>
    </p:spTree>
    <p:extLst>
      <p:ext uri="{BB962C8B-B14F-4D97-AF65-F5344CB8AC3E}">
        <p14:creationId xmlns:p14="http://schemas.microsoft.com/office/powerpoint/2010/main" val="1621938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6DD6F36-F63C-1A7B-55A9-99EFFD027ADE}"/>
              </a:ext>
            </a:extLst>
          </p:cNvPr>
          <p:cNvSpPr>
            <a:spLocks noGrp="1"/>
          </p:cNvSpPr>
          <p:nvPr>
            <p:ph type="title"/>
          </p:nvPr>
        </p:nvSpPr>
        <p:spPr>
          <a:xfrm>
            <a:off x="630238" y="457200"/>
            <a:ext cx="2949575"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0B21BE78-0835-51BF-820C-A20384E78DA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19E911A4-433F-CA74-8384-B15BE347143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75E0A1BB-96CD-F804-8BB2-D0CED340D2D7}"/>
              </a:ext>
            </a:extLst>
          </p:cNvPr>
          <p:cNvSpPr>
            <a:spLocks noGrp="1"/>
          </p:cNvSpPr>
          <p:nvPr>
            <p:ph type="dt" sz="half" idx="10"/>
          </p:nvPr>
        </p:nvSpPr>
        <p:spPr/>
        <p:txBody>
          <a:bodyPr/>
          <a:lstStyle>
            <a:lvl1pPr>
              <a:defRPr/>
            </a:lvl1pPr>
          </a:lstStyle>
          <a:p>
            <a:endParaRPr lang="en-US" altLang="en-US"/>
          </a:p>
        </p:txBody>
      </p:sp>
      <p:sp>
        <p:nvSpPr>
          <p:cNvPr id="6" name="Chỗ dành sẵn cho Chân trang 5">
            <a:extLst>
              <a:ext uri="{FF2B5EF4-FFF2-40B4-BE49-F238E27FC236}">
                <a16:creationId xmlns:a16="http://schemas.microsoft.com/office/drawing/2014/main" id="{AE604D35-E27F-6602-8B4A-52558B46718D}"/>
              </a:ext>
            </a:extLst>
          </p:cNvPr>
          <p:cNvSpPr>
            <a:spLocks noGrp="1"/>
          </p:cNvSpPr>
          <p:nvPr>
            <p:ph type="ftr" sz="quarter" idx="11"/>
          </p:nvPr>
        </p:nvSpPr>
        <p:spPr/>
        <p:txBody>
          <a:bodyPr/>
          <a:lstStyle>
            <a:lvl1pPr>
              <a:defRPr/>
            </a:lvl1pPr>
          </a:lstStyle>
          <a:p>
            <a:endParaRPr lang="en-US" altLang="en-US"/>
          </a:p>
        </p:txBody>
      </p:sp>
      <p:sp>
        <p:nvSpPr>
          <p:cNvPr id="7" name="Chỗ dành sẵn cho Số hiệu Bản chiếu 6">
            <a:extLst>
              <a:ext uri="{FF2B5EF4-FFF2-40B4-BE49-F238E27FC236}">
                <a16:creationId xmlns:a16="http://schemas.microsoft.com/office/drawing/2014/main" id="{7E89B319-14E4-6CCE-95AC-FB93D8FDBA77}"/>
              </a:ext>
            </a:extLst>
          </p:cNvPr>
          <p:cNvSpPr>
            <a:spLocks noGrp="1"/>
          </p:cNvSpPr>
          <p:nvPr>
            <p:ph type="sldNum" sz="quarter" idx="12"/>
          </p:nvPr>
        </p:nvSpPr>
        <p:spPr/>
        <p:txBody>
          <a:bodyPr/>
          <a:lstStyle>
            <a:lvl1pPr>
              <a:defRPr/>
            </a:lvl1pPr>
          </a:lstStyle>
          <a:p>
            <a:fld id="{B09654E5-47EB-4E71-A23C-78DF2951C2CF}" type="slidenum">
              <a:rPr lang="en-US" altLang="en-US"/>
              <a:pPr/>
              <a:t>‹#›</a:t>
            </a:fld>
            <a:endParaRPr lang="en-US" altLang="en-US"/>
          </a:p>
        </p:txBody>
      </p:sp>
    </p:spTree>
    <p:extLst>
      <p:ext uri="{BB962C8B-B14F-4D97-AF65-F5344CB8AC3E}">
        <p14:creationId xmlns:p14="http://schemas.microsoft.com/office/powerpoint/2010/main" val="2799760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6EDEC29-66A1-3555-F09B-CDD14055F8C4}"/>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2D011F3-B2DC-BF3E-DAF1-171B75B661D9}"/>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BC08C24-0154-47EF-7F78-D9835D39473E}"/>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latin typeface="+mn-lt"/>
              </a:defRPr>
            </a:lvl1pPr>
          </a:lstStyle>
          <a:p>
            <a:endParaRPr lang="en-US" altLang="en-US"/>
          </a:p>
        </p:txBody>
      </p:sp>
      <p:sp>
        <p:nvSpPr>
          <p:cNvPr id="1029" name="Rectangle 5">
            <a:extLst>
              <a:ext uri="{FF2B5EF4-FFF2-40B4-BE49-F238E27FC236}">
                <a16:creationId xmlns:a16="http://schemas.microsoft.com/office/drawing/2014/main" id="{C0D2922B-9309-CF9E-8B58-1D64218ED1A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i="0">
                <a:latin typeface="+mn-lt"/>
              </a:defRPr>
            </a:lvl1pPr>
          </a:lstStyle>
          <a:p>
            <a:endParaRPr lang="en-US" altLang="en-US"/>
          </a:p>
        </p:txBody>
      </p:sp>
      <p:sp>
        <p:nvSpPr>
          <p:cNvPr id="1030" name="Rectangle 6">
            <a:extLst>
              <a:ext uri="{FF2B5EF4-FFF2-40B4-BE49-F238E27FC236}">
                <a16:creationId xmlns:a16="http://schemas.microsoft.com/office/drawing/2014/main" id="{71045BD8-C5EB-567E-B774-0F09AD82A28E}"/>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latin typeface="+mn-lt"/>
              </a:defRPr>
            </a:lvl1pPr>
          </a:lstStyle>
          <a:p>
            <a:fld id="{AF5D2AD4-47A2-4B36-B65C-2D5ADBC9370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FFFF99"/>
        </a:solidFill>
        <a:effectLst/>
      </p:bgPr>
    </p:bg>
    <p:spTree>
      <p:nvGrpSpPr>
        <p:cNvPr id="1" name=""/>
        <p:cNvGrpSpPr/>
        <p:nvPr/>
      </p:nvGrpSpPr>
      <p:grpSpPr>
        <a:xfrm>
          <a:off x="0" y="0"/>
          <a:ext cx="0" cy="0"/>
          <a:chOff x="0" y="0"/>
          <a:chExt cx="0" cy="0"/>
        </a:xfrm>
      </p:grpSpPr>
      <p:sp>
        <p:nvSpPr>
          <p:cNvPr id="132100" name="WordArt 4">
            <a:extLst>
              <a:ext uri="{FF2B5EF4-FFF2-40B4-BE49-F238E27FC236}">
                <a16:creationId xmlns:a16="http://schemas.microsoft.com/office/drawing/2014/main" id="{5ADE68A1-0CA0-9EFD-3B2D-14D24CE88531}"/>
              </a:ext>
            </a:extLst>
          </p:cNvPr>
          <p:cNvSpPr>
            <a:spLocks noChangeArrowheads="1" noChangeShapeType="1" noTextEdit="1"/>
          </p:cNvSpPr>
          <p:nvPr/>
        </p:nvSpPr>
        <p:spPr bwMode="auto">
          <a:xfrm>
            <a:off x="990600" y="762000"/>
            <a:ext cx="7086600" cy="1676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en-US" sz="3200" kern="10" spc="-320">
                <a:ln w="19050">
                  <a:solidFill>
                    <a:srgbClr val="339966"/>
                  </a:solidFill>
                  <a:round/>
                  <a:headEnd/>
                  <a:tailEnd/>
                </a:ln>
                <a:gradFill rotWithShape="1">
                  <a:gsLst>
                    <a:gs pos="0">
                      <a:srgbClr val="FF3300"/>
                    </a:gs>
                    <a:gs pos="100000">
                      <a:srgbClr val="00CC00"/>
                    </a:gs>
                  </a:gsLst>
                  <a:lin ang="5400000" scaled="1"/>
                </a:gradFill>
                <a:cs typeface="Times New Roman" panose="02020603050405020304" pitchFamily="18" charset="0"/>
              </a:rPr>
              <a:t> BÀI GIẢNG LUYỆN TỪ VÀ CÂU</a:t>
            </a:r>
          </a:p>
          <a:p>
            <a:pPr algn="ctr"/>
            <a:r>
              <a:rPr lang="en-US" sz="3200" kern="10" spc="-320">
                <a:ln w="19050">
                  <a:solidFill>
                    <a:srgbClr val="339966"/>
                  </a:solidFill>
                  <a:round/>
                  <a:headEnd/>
                  <a:tailEnd/>
                </a:ln>
                <a:gradFill rotWithShape="1">
                  <a:gsLst>
                    <a:gs pos="0">
                      <a:srgbClr val="FF3300"/>
                    </a:gs>
                    <a:gs pos="100000">
                      <a:srgbClr val="00CC00"/>
                    </a:gs>
                  </a:gsLst>
                  <a:lin ang="5400000" scaled="1"/>
                </a:gradFill>
                <a:cs typeface="Times New Roman" panose="02020603050405020304" pitchFamily="18" charset="0"/>
              </a:rPr>
              <a:t>LỚP 5</a:t>
            </a:r>
          </a:p>
        </p:txBody>
      </p:sp>
      <p:sp>
        <p:nvSpPr>
          <p:cNvPr id="132101" name="WordArt 5">
            <a:extLst>
              <a:ext uri="{FF2B5EF4-FFF2-40B4-BE49-F238E27FC236}">
                <a16:creationId xmlns:a16="http://schemas.microsoft.com/office/drawing/2014/main" id="{8535EEB5-AECE-E050-3C1C-E555B85C32EB}"/>
              </a:ext>
            </a:extLst>
          </p:cNvPr>
          <p:cNvSpPr>
            <a:spLocks noChangeArrowheads="1" noChangeShapeType="1" noTextEdit="1"/>
          </p:cNvSpPr>
          <p:nvPr/>
        </p:nvSpPr>
        <p:spPr bwMode="auto">
          <a:xfrm>
            <a:off x="1066800" y="3200400"/>
            <a:ext cx="7239000" cy="1262063"/>
          </a:xfrm>
          <a:prstGeom prst="rect">
            <a:avLst/>
          </a:prstGeom>
        </p:spPr>
        <p:txBody>
          <a:bodyPr wrap="none" fromWordArt="1">
            <a:prstTxWarp prst="textPlain">
              <a:avLst>
                <a:gd name="adj" fmla="val 50000"/>
              </a:avLst>
            </a:prstTxWarp>
          </a:bodyPr>
          <a:lstStyle/>
          <a:p>
            <a:pPr algn="ctr"/>
            <a:r>
              <a:rPr lang="en-US" sz="3200" kern="10">
                <a:ln w="9525">
                  <a:solidFill>
                    <a:srgbClr val="800080"/>
                  </a:solidFill>
                  <a:round/>
                  <a:headEnd/>
                  <a:tailEnd/>
                </a:ln>
                <a:solidFill>
                  <a:srgbClr val="FF00FF"/>
                </a:solidFill>
                <a:effectLst>
                  <a:outerShdw dist="53882" dir="2700000" algn="ctr" rotWithShape="0">
                    <a:srgbClr val="C0C0C0">
                      <a:alpha val="80000"/>
                    </a:srgbClr>
                  </a:outerShdw>
                </a:effectLst>
                <a:cs typeface="Times New Roman" panose="02020603050405020304" pitchFamily="18" charset="0"/>
              </a:rPr>
              <a:t>Bài: Từ trái nghĩa</a:t>
            </a:r>
          </a:p>
        </p:txBody>
      </p:sp>
      <p:grpSp>
        <p:nvGrpSpPr>
          <p:cNvPr id="132111" name="Group 15">
            <a:extLst>
              <a:ext uri="{FF2B5EF4-FFF2-40B4-BE49-F238E27FC236}">
                <a16:creationId xmlns:a16="http://schemas.microsoft.com/office/drawing/2014/main" id="{75CC0069-7F01-7958-57B6-E741A2545CBC}"/>
              </a:ext>
            </a:extLst>
          </p:cNvPr>
          <p:cNvGrpSpPr>
            <a:grpSpLocks/>
          </p:cNvGrpSpPr>
          <p:nvPr/>
        </p:nvGrpSpPr>
        <p:grpSpPr bwMode="auto">
          <a:xfrm>
            <a:off x="180975" y="190500"/>
            <a:ext cx="8886825" cy="6438900"/>
            <a:chOff x="114" y="120"/>
            <a:chExt cx="5598" cy="4056"/>
          </a:xfrm>
        </p:grpSpPr>
        <p:sp>
          <p:nvSpPr>
            <p:cNvPr id="132106" name="Rectangle 10">
              <a:extLst>
                <a:ext uri="{FF2B5EF4-FFF2-40B4-BE49-F238E27FC236}">
                  <a16:creationId xmlns:a16="http://schemas.microsoft.com/office/drawing/2014/main" id="{3203440D-0928-42BA-3E8C-99A026C92D60}"/>
                </a:ext>
              </a:extLst>
            </p:cNvPr>
            <p:cNvSpPr>
              <a:spLocks noChangeArrowheads="1"/>
            </p:cNvSpPr>
            <p:nvPr/>
          </p:nvSpPr>
          <p:spPr bwMode="auto">
            <a:xfrm>
              <a:off x="240" y="288"/>
              <a:ext cx="5376" cy="3792"/>
            </a:xfrm>
            <a:prstGeom prst="rect">
              <a:avLst/>
            </a:prstGeom>
            <a:noFill/>
            <a:ln w="38100" cmpd="dbl">
              <a:solidFill>
                <a:srgbClr val="0000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32107" name="Picture 6" descr="POINSET2">
              <a:extLst>
                <a:ext uri="{FF2B5EF4-FFF2-40B4-BE49-F238E27FC236}">
                  <a16:creationId xmlns:a16="http://schemas.microsoft.com/office/drawing/2014/main" id="{8FBF2E08-A36D-5705-5DC2-D1B249EB60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381" y="-147"/>
              <a:ext cx="600" cy="1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2108" name="Picture 7" descr="POINSET2">
              <a:extLst>
                <a:ext uri="{FF2B5EF4-FFF2-40B4-BE49-F238E27FC236}">
                  <a16:creationId xmlns:a16="http://schemas.microsoft.com/office/drawing/2014/main" id="{E1A6A04B-83C9-5A79-B250-1C070C4F9E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818" y="-90"/>
              <a:ext cx="600" cy="1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2109" name="Picture 5" descr="POINSET2">
              <a:extLst>
                <a:ext uri="{FF2B5EF4-FFF2-40B4-BE49-F238E27FC236}">
                  <a16:creationId xmlns:a16="http://schemas.microsoft.com/office/drawing/2014/main" id="{A246310B-1075-C06C-AA48-800CBA7460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70" y="3186"/>
              <a:ext cx="864" cy="1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2110" name="Picture 4" descr="POINSET2">
              <a:extLst>
                <a:ext uri="{FF2B5EF4-FFF2-40B4-BE49-F238E27FC236}">
                  <a16:creationId xmlns:a16="http://schemas.microsoft.com/office/drawing/2014/main" id="{3CCA9720-65D9-576F-844B-CD83E49ABD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a:off x="4704" y="3168"/>
              <a:ext cx="864" cy="1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withEffect">
                                  <p:stCondLst>
                                    <p:cond delay="0"/>
                                  </p:stCondLst>
                                  <p:childTnLst>
                                    <p:set>
                                      <p:cBhvr>
                                        <p:cTn id="6" dur="1" fill="hold">
                                          <p:stCondLst>
                                            <p:cond delay="0"/>
                                          </p:stCondLst>
                                        </p:cTn>
                                        <p:tgtEl>
                                          <p:spTgt spid="132101"/>
                                        </p:tgtEl>
                                        <p:attrNameLst>
                                          <p:attrName>style.visibility</p:attrName>
                                        </p:attrNameLst>
                                      </p:cBhvr>
                                      <p:to>
                                        <p:strVal val="visible"/>
                                      </p:to>
                                    </p:set>
                                    <p:animEffect transition="in" filter="fade">
                                      <p:cBhvr>
                                        <p:cTn id="7" dur="1000"/>
                                        <p:tgtEl>
                                          <p:spTgt spid="132101"/>
                                        </p:tgtEl>
                                      </p:cBhvr>
                                    </p:animEffect>
                                    <p:anim calcmode="lin" valueType="num">
                                      <p:cBhvr>
                                        <p:cTn id="8" dur="1000" fill="hold"/>
                                        <p:tgtEl>
                                          <p:spTgt spid="132101"/>
                                        </p:tgtEl>
                                        <p:attrNameLst>
                                          <p:attrName>ppt_x</p:attrName>
                                        </p:attrNameLst>
                                      </p:cBhvr>
                                      <p:tavLst>
                                        <p:tav tm="0">
                                          <p:val>
                                            <p:strVal val="#ppt_x"/>
                                          </p:val>
                                        </p:tav>
                                        <p:tav tm="100000">
                                          <p:val>
                                            <p:strVal val="#ppt_x"/>
                                          </p:val>
                                        </p:tav>
                                      </p:tavLst>
                                    </p:anim>
                                    <p:anim calcmode="lin" valueType="num">
                                      <p:cBhvr>
                                        <p:cTn id="9" dur="1000" fill="hold"/>
                                        <p:tgtEl>
                                          <p:spTgt spid="132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10" name="Text Box 6">
            <a:extLst>
              <a:ext uri="{FF2B5EF4-FFF2-40B4-BE49-F238E27FC236}">
                <a16:creationId xmlns:a16="http://schemas.microsoft.com/office/drawing/2014/main" id="{873DEE7A-BA4E-EE73-7CEA-30E857D2DDFB}"/>
              </a:ext>
            </a:extLst>
          </p:cNvPr>
          <p:cNvSpPr txBox="1">
            <a:spLocks noChangeArrowheads="1"/>
          </p:cNvSpPr>
          <p:nvPr/>
        </p:nvSpPr>
        <p:spPr bwMode="auto">
          <a:xfrm>
            <a:off x="533400" y="3776663"/>
            <a:ext cx="8153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en-US" i="0"/>
              <a:t>b/ </a:t>
            </a:r>
            <a:r>
              <a:rPr lang="en-US" altLang="en-US" i="0">
                <a:solidFill>
                  <a:srgbClr val="000099"/>
                </a:solidFill>
              </a:rPr>
              <a:t>Chúng ta phải biết</a:t>
            </a:r>
            <a:r>
              <a:rPr lang="en-US" altLang="en-US" i="0"/>
              <a:t> </a:t>
            </a:r>
            <a:r>
              <a:rPr lang="en-US" altLang="en-US" i="0">
                <a:solidFill>
                  <a:srgbClr val="FF0000"/>
                </a:solidFill>
              </a:rPr>
              <a:t>giữ gìn</a:t>
            </a:r>
            <a:r>
              <a:rPr lang="en-US" altLang="en-US" i="0"/>
              <a:t> </a:t>
            </a:r>
            <a:r>
              <a:rPr lang="en-US" altLang="en-US" i="0">
                <a:solidFill>
                  <a:srgbClr val="000099"/>
                </a:solidFill>
              </a:rPr>
              <a:t>môi trường, đừng bao giờ</a:t>
            </a:r>
            <a:r>
              <a:rPr lang="en-US" altLang="en-US" i="0"/>
              <a:t> </a:t>
            </a:r>
            <a:r>
              <a:rPr lang="en-US" altLang="en-US" i="0">
                <a:solidFill>
                  <a:srgbClr val="FF0000"/>
                </a:solidFill>
              </a:rPr>
              <a:t>phá hoại</a:t>
            </a:r>
            <a:r>
              <a:rPr lang="en-US" altLang="en-US" i="0"/>
              <a:t>.</a:t>
            </a:r>
          </a:p>
        </p:txBody>
      </p:sp>
      <p:sp>
        <p:nvSpPr>
          <p:cNvPr id="149511" name="Text Box 7">
            <a:extLst>
              <a:ext uri="{FF2B5EF4-FFF2-40B4-BE49-F238E27FC236}">
                <a16:creationId xmlns:a16="http://schemas.microsoft.com/office/drawing/2014/main" id="{2CE1E426-41EA-00C2-6B63-3C66FF2332E1}"/>
              </a:ext>
            </a:extLst>
          </p:cNvPr>
          <p:cNvSpPr txBox="1">
            <a:spLocks noChangeArrowheads="1"/>
          </p:cNvSpPr>
          <p:nvPr/>
        </p:nvSpPr>
        <p:spPr bwMode="auto">
          <a:xfrm>
            <a:off x="533400" y="47244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en-US" i="0"/>
              <a:t>c/ </a:t>
            </a:r>
            <a:r>
              <a:rPr lang="en-US" altLang="en-US" i="0">
                <a:solidFill>
                  <a:srgbClr val="000099"/>
                </a:solidFill>
              </a:rPr>
              <a:t>Học sinh lớp 5B hãy</a:t>
            </a:r>
            <a:r>
              <a:rPr lang="en-US" altLang="en-US" i="0"/>
              <a:t> </a:t>
            </a:r>
            <a:r>
              <a:rPr lang="en-US" altLang="en-US" i="0">
                <a:solidFill>
                  <a:srgbClr val="FF0000"/>
                </a:solidFill>
              </a:rPr>
              <a:t>đoàn kết</a:t>
            </a:r>
            <a:r>
              <a:rPr lang="en-US" altLang="en-US" i="0"/>
              <a:t>, </a:t>
            </a:r>
            <a:r>
              <a:rPr lang="en-US" altLang="en-US" i="0">
                <a:solidFill>
                  <a:srgbClr val="000099"/>
                </a:solidFill>
              </a:rPr>
              <a:t>đừng</a:t>
            </a:r>
            <a:r>
              <a:rPr lang="en-US" altLang="en-US" i="0"/>
              <a:t> </a:t>
            </a:r>
            <a:r>
              <a:rPr lang="en-US" altLang="en-US" i="0">
                <a:solidFill>
                  <a:srgbClr val="FF0000"/>
                </a:solidFill>
              </a:rPr>
              <a:t>chia rẽ</a:t>
            </a:r>
            <a:r>
              <a:rPr lang="en-US" altLang="en-US" i="0"/>
              <a:t>.</a:t>
            </a:r>
          </a:p>
        </p:txBody>
      </p:sp>
      <p:sp>
        <p:nvSpPr>
          <p:cNvPr id="149512" name="Text Box 8">
            <a:extLst>
              <a:ext uri="{FF2B5EF4-FFF2-40B4-BE49-F238E27FC236}">
                <a16:creationId xmlns:a16="http://schemas.microsoft.com/office/drawing/2014/main" id="{213DC717-B83C-78D3-6D26-AA79C0BEEE48}"/>
              </a:ext>
            </a:extLst>
          </p:cNvPr>
          <p:cNvSpPr txBox="1">
            <a:spLocks noChangeArrowheads="1"/>
          </p:cNvSpPr>
          <p:nvPr/>
        </p:nvSpPr>
        <p:spPr bwMode="auto">
          <a:xfrm>
            <a:off x="533400" y="5410200"/>
            <a:ext cx="8077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en-US" i="0"/>
              <a:t>d/ </a:t>
            </a:r>
            <a:r>
              <a:rPr lang="en-US" altLang="en-US" i="0">
                <a:solidFill>
                  <a:srgbClr val="000099"/>
                </a:solidFill>
              </a:rPr>
              <a:t>Ông em</a:t>
            </a:r>
            <a:r>
              <a:rPr lang="en-US" altLang="en-US" i="0"/>
              <a:t> </a:t>
            </a:r>
            <a:r>
              <a:rPr lang="en-US" altLang="en-US" i="0">
                <a:solidFill>
                  <a:srgbClr val="FF0000"/>
                </a:solidFill>
              </a:rPr>
              <a:t>thương yêu</a:t>
            </a:r>
            <a:r>
              <a:rPr lang="en-US" altLang="en-US" i="0"/>
              <a:t> </a:t>
            </a:r>
            <a:r>
              <a:rPr lang="en-US" altLang="en-US" i="0">
                <a:solidFill>
                  <a:srgbClr val="000099"/>
                </a:solidFill>
              </a:rPr>
              <a:t>tất cả các cháu. Ông chẳng</a:t>
            </a:r>
            <a:r>
              <a:rPr lang="en-US" altLang="en-US" i="0"/>
              <a:t> </a:t>
            </a:r>
            <a:r>
              <a:rPr lang="en-US" altLang="en-US" i="0">
                <a:solidFill>
                  <a:srgbClr val="FF0000"/>
                </a:solidFill>
              </a:rPr>
              <a:t>ghét bỏ</a:t>
            </a:r>
            <a:r>
              <a:rPr lang="en-US" altLang="en-US" i="0"/>
              <a:t> </a:t>
            </a:r>
            <a:r>
              <a:rPr lang="en-US" altLang="en-US" i="0">
                <a:solidFill>
                  <a:srgbClr val="000099"/>
                </a:solidFill>
              </a:rPr>
              <a:t>đứa nào.</a:t>
            </a:r>
          </a:p>
        </p:txBody>
      </p:sp>
      <p:sp>
        <p:nvSpPr>
          <p:cNvPr id="149513" name="Text Box 9">
            <a:extLst>
              <a:ext uri="{FF2B5EF4-FFF2-40B4-BE49-F238E27FC236}">
                <a16:creationId xmlns:a16="http://schemas.microsoft.com/office/drawing/2014/main" id="{079B0912-089F-7B5A-3BA4-AE8766D3C6F0}"/>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49514" name="Text Box 10">
            <a:extLst>
              <a:ext uri="{FF2B5EF4-FFF2-40B4-BE49-F238E27FC236}">
                <a16:creationId xmlns:a16="http://schemas.microsoft.com/office/drawing/2014/main" id="{C87F7B6A-798C-DF34-D00E-D9611ACCEEAD}"/>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
        <p:nvSpPr>
          <p:cNvPr id="149515" name="Text Box 11">
            <a:extLst>
              <a:ext uri="{FF2B5EF4-FFF2-40B4-BE49-F238E27FC236}">
                <a16:creationId xmlns:a16="http://schemas.microsoft.com/office/drawing/2014/main" id="{11A6B25F-47E0-4C85-F9F7-B17FB9387826}"/>
              </a:ext>
            </a:extLst>
          </p:cNvPr>
          <p:cNvSpPr txBox="1">
            <a:spLocks noChangeArrowheads="1"/>
          </p:cNvSpPr>
          <p:nvPr/>
        </p:nvSpPr>
        <p:spPr bwMode="auto">
          <a:xfrm>
            <a:off x="609600" y="14478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i="0">
                <a:solidFill>
                  <a:srgbClr val="000099"/>
                </a:solidFill>
              </a:rPr>
              <a:t>III.  </a:t>
            </a:r>
            <a:r>
              <a:rPr lang="en-US" altLang="en-US" i="0" u="sng">
                <a:solidFill>
                  <a:srgbClr val="000099"/>
                </a:solidFill>
              </a:rPr>
              <a:t>Luyện tập</a:t>
            </a:r>
            <a:endParaRPr lang="en-US" altLang="en-US" i="0">
              <a:solidFill>
                <a:srgbClr val="000099"/>
              </a:solidFill>
            </a:endParaRPr>
          </a:p>
        </p:txBody>
      </p:sp>
      <p:grpSp>
        <p:nvGrpSpPr>
          <p:cNvPr id="149519" name="Group 15">
            <a:extLst>
              <a:ext uri="{FF2B5EF4-FFF2-40B4-BE49-F238E27FC236}">
                <a16:creationId xmlns:a16="http://schemas.microsoft.com/office/drawing/2014/main" id="{4FBC77B8-B645-B2D0-3F97-31482BCE549C}"/>
              </a:ext>
            </a:extLst>
          </p:cNvPr>
          <p:cNvGrpSpPr>
            <a:grpSpLocks/>
          </p:cNvGrpSpPr>
          <p:nvPr/>
        </p:nvGrpSpPr>
        <p:grpSpPr bwMode="auto">
          <a:xfrm>
            <a:off x="609600" y="1905000"/>
            <a:ext cx="8077200" cy="822325"/>
            <a:chOff x="384" y="1296"/>
            <a:chExt cx="5088" cy="518"/>
          </a:xfrm>
        </p:grpSpPr>
        <p:sp>
          <p:nvSpPr>
            <p:cNvPr id="2" name="TextBox 1">
              <a:extLst>
                <a:ext uri="{FF2B5EF4-FFF2-40B4-BE49-F238E27FC236}">
                  <a16:creationId xmlns:a16="http://schemas.microsoft.com/office/drawing/2014/main" id="{97FCDEE9-4E54-42F1-E49E-C441E96E6572}"/>
                </a:ext>
              </a:extLst>
            </p:cNvPr>
            <p:cNvSpPr txBox="1">
              <a:spLocks noChangeArrowheads="1"/>
            </p:cNvSpPr>
            <p:nvPr/>
          </p:nvSpPr>
          <p:spPr bwMode="auto">
            <a:xfrm>
              <a:off x="384" y="1296"/>
              <a:ext cx="5088"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eaLnBrk="0" hangingPunct="0"/>
              <a:r>
                <a:rPr lang="en-US" altLang="en-US" u="sng">
                  <a:latin typeface="Times New Roman" panose="02020603050405020304" pitchFamily="18" charset="0"/>
                </a:rPr>
                <a:t>Bài 4</a:t>
              </a:r>
              <a:r>
                <a:rPr lang="en-US" altLang="en-US">
                  <a:latin typeface="Times New Roman" panose="02020603050405020304" pitchFamily="18" charset="0"/>
                </a:rPr>
                <a:t>: Đặt hai câu để phân biệt một cặp từ trái nghĩa vừa tìm được ở bài tập 3.</a:t>
              </a:r>
            </a:p>
          </p:txBody>
        </p:sp>
        <p:sp>
          <p:nvSpPr>
            <p:cNvPr id="149517" name="Line 13">
              <a:extLst>
                <a:ext uri="{FF2B5EF4-FFF2-40B4-BE49-F238E27FC236}">
                  <a16:creationId xmlns:a16="http://schemas.microsoft.com/office/drawing/2014/main" id="{EA3C5A10-BAD2-D324-F09F-BA4FEE1A026D}"/>
                </a:ext>
              </a:extLst>
            </p:cNvPr>
            <p:cNvSpPr>
              <a:spLocks noChangeShapeType="1"/>
            </p:cNvSpPr>
            <p:nvPr/>
          </p:nvSpPr>
          <p:spPr bwMode="auto">
            <a:xfrm>
              <a:off x="1008" y="1566"/>
              <a:ext cx="3744"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9518" name="Text Box 14">
            <a:extLst>
              <a:ext uri="{FF2B5EF4-FFF2-40B4-BE49-F238E27FC236}">
                <a16:creationId xmlns:a16="http://schemas.microsoft.com/office/drawing/2014/main" id="{C5FE5FCA-22A9-6DA8-1457-5D9B5C907402}"/>
              </a:ext>
            </a:extLst>
          </p:cNvPr>
          <p:cNvSpPr txBox="1">
            <a:spLocks noChangeArrowheads="1"/>
          </p:cNvSpPr>
          <p:nvPr/>
        </p:nvSpPr>
        <p:spPr bwMode="auto">
          <a:xfrm>
            <a:off x="533400" y="2819400"/>
            <a:ext cx="8077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en-US" altLang="en-US" i="0"/>
              <a:t>a/ </a:t>
            </a:r>
            <a:r>
              <a:rPr lang="en-US" altLang="en-US" i="0">
                <a:solidFill>
                  <a:srgbClr val="000099"/>
                </a:solidFill>
              </a:rPr>
              <a:t>Những người tốt trên thế giới yêu</a:t>
            </a:r>
            <a:r>
              <a:rPr lang="en-US" altLang="en-US" i="0"/>
              <a:t> </a:t>
            </a:r>
            <a:r>
              <a:rPr lang="en-US" altLang="en-US" i="0">
                <a:solidFill>
                  <a:srgbClr val="FF0000"/>
                </a:solidFill>
              </a:rPr>
              <a:t>hòa bình</a:t>
            </a:r>
            <a:r>
              <a:rPr lang="en-US" altLang="en-US" i="0"/>
              <a:t>. </a:t>
            </a:r>
            <a:r>
              <a:rPr lang="en-US" altLang="en-US" i="0">
                <a:solidFill>
                  <a:srgbClr val="000099"/>
                </a:solidFill>
              </a:rPr>
              <a:t>Những kẻ ác thích</a:t>
            </a:r>
            <a:r>
              <a:rPr lang="en-US" altLang="en-US" i="0"/>
              <a:t> </a:t>
            </a:r>
            <a:r>
              <a:rPr lang="en-US" altLang="en-US" i="0">
                <a:solidFill>
                  <a:srgbClr val="FF0000"/>
                </a:solidFill>
              </a:rPr>
              <a:t>chiến tranh</a:t>
            </a:r>
            <a:r>
              <a:rPr lang="en-US" altLang="en-US" i="0"/>
              <a:t>.</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149518"/>
                                        </p:tgtEl>
                                        <p:attrNameLst>
                                          <p:attrName>style.visibility</p:attrName>
                                        </p:attrNameLst>
                                      </p:cBhvr>
                                      <p:to>
                                        <p:strVal val="visible"/>
                                      </p:to>
                                    </p:set>
                                    <p:animEffect transition="in" filter="wedge">
                                      <p:cBhvr>
                                        <p:cTn id="7" dur="1000"/>
                                        <p:tgtEl>
                                          <p:spTgt spid="1495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49510"/>
                                        </p:tgtEl>
                                        <p:attrNameLst>
                                          <p:attrName>style.visibility</p:attrName>
                                        </p:attrNameLst>
                                      </p:cBhvr>
                                      <p:to>
                                        <p:strVal val="visible"/>
                                      </p:to>
                                    </p:set>
                                    <p:animEffect transition="in" filter="checkerboard(across)">
                                      <p:cBhvr>
                                        <p:cTn id="12" dur="500"/>
                                        <p:tgtEl>
                                          <p:spTgt spid="1495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49511"/>
                                        </p:tgtEl>
                                        <p:attrNameLst>
                                          <p:attrName>style.visibility</p:attrName>
                                        </p:attrNameLst>
                                      </p:cBhvr>
                                      <p:to>
                                        <p:strVal val="visible"/>
                                      </p:to>
                                    </p:set>
                                    <p:animEffect transition="in" filter="checkerboard(across)">
                                      <p:cBhvr>
                                        <p:cTn id="17" dur="500"/>
                                        <p:tgtEl>
                                          <p:spTgt spid="1495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49512"/>
                                        </p:tgtEl>
                                        <p:attrNameLst>
                                          <p:attrName>style.visibility</p:attrName>
                                        </p:attrNameLst>
                                      </p:cBhvr>
                                      <p:to>
                                        <p:strVal val="visible"/>
                                      </p:to>
                                    </p:set>
                                    <p:animEffect transition="in" filter="checkerboard(across)">
                                      <p:cBhvr>
                                        <p:cTn id="22" dur="500"/>
                                        <p:tgtEl>
                                          <p:spTgt spid="1495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10" grpId="0"/>
      <p:bldP spid="149511" grpId="0"/>
      <p:bldP spid="149512" grpId="0"/>
      <p:bldP spid="1495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91" name="WordArt 10" descr="Sphere">
            <a:extLst>
              <a:ext uri="{FF2B5EF4-FFF2-40B4-BE49-F238E27FC236}">
                <a16:creationId xmlns:a16="http://schemas.microsoft.com/office/drawing/2014/main" id="{106029E9-C560-595D-2030-8B1D21BAF6E2}"/>
              </a:ext>
            </a:extLst>
          </p:cNvPr>
          <p:cNvSpPr>
            <a:spLocks noChangeArrowheads="1" noChangeShapeType="1" noTextEdit="1"/>
          </p:cNvSpPr>
          <p:nvPr/>
        </p:nvSpPr>
        <p:spPr bwMode="auto">
          <a:xfrm>
            <a:off x="1524000" y="2286000"/>
            <a:ext cx="6400800" cy="1828800"/>
          </a:xfrm>
          <a:prstGeom prst="rect">
            <a:avLst/>
          </a:prstGeom>
        </p:spPr>
        <p:txBody>
          <a:bodyPr wrap="none" fromWordArt="1">
            <a:prstTxWarp prst="textWave1">
              <a:avLst>
                <a:gd name="adj1" fmla="val 13005"/>
                <a:gd name="adj2" fmla="val 0"/>
              </a:avLst>
            </a:prstTxWarp>
          </a:bodyPr>
          <a:lstStyle/>
          <a:p>
            <a:pPr algn="ctr"/>
            <a:r>
              <a:rPr lang="en-US" sz="3600" kern="10" spc="-360">
                <a:ln w="12700">
                  <a:solidFill>
                    <a:srgbClr val="FF0000"/>
                  </a:solidFill>
                  <a:round/>
                  <a:headEnd/>
                  <a:tailEnd/>
                </a:ln>
                <a:pattFill prst="sphere">
                  <a:fgClr>
                    <a:srgbClr val="808080"/>
                  </a:fgClr>
                  <a:bgClr>
                    <a:srgbClr val="FFFF00"/>
                  </a:bgClr>
                </a:pattFill>
                <a:effectLst>
                  <a:outerShdw dist="45791" dir="2021404" algn="ctr" rotWithShape="0">
                    <a:srgbClr val="808080">
                      <a:alpha val="79999"/>
                    </a:srgbClr>
                  </a:outerShdw>
                </a:effectLst>
                <a:cs typeface="Times New Roman" panose="02020603050405020304" pitchFamily="18" charset="0"/>
              </a:rPr>
              <a:t>Nhìn hình đoán chữ</a:t>
            </a:r>
          </a:p>
          <a:p>
            <a:pPr algn="ctr"/>
            <a:r>
              <a:rPr lang="en-US" sz="3600" kern="10" spc="-360">
                <a:ln w="12700">
                  <a:solidFill>
                    <a:srgbClr val="FF0000"/>
                  </a:solidFill>
                  <a:round/>
                  <a:headEnd/>
                  <a:tailEnd/>
                </a:ln>
                <a:pattFill prst="sphere">
                  <a:fgClr>
                    <a:srgbClr val="808080"/>
                  </a:fgClr>
                  <a:bgClr>
                    <a:srgbClr val="FFFF00"/>
                  </a:bgClr>
                </a:pattFill>
                <a:effectLst>
                  <a:outerShdw dist="45791" dir="2021404" algn="ctr" rotWithShape="0">
                    <a:srgbClr val="808080">
                      <a:alpha val="79999"/>
                    </a:srgbClr>
                  </a:outerShdw>
                </a:effectLst>
                <a:cs typeface="Times New Roman" panose="02020603050405020304" pitchFamily="18" charset="0"/>
              </a:rPr>
              <a:t> </a:t>
            </a:r>
          </a:p>
        </p:txBody>
      </p:sp>
      <p:sp>
        <p:nvSpPr>
          <p:cNvPr id="144394" name="Text Box 10">
            <a:extLst>
              <a:ext uri="{FF2B5EF4-FFF2-40B4-BE49-F238E27FC236}">
                <a16:creationId xmlns:a16="http://schemas.microsoft.com/office/drawing/2014/main" id="{EA7A74E0-D255-F18C-EF40-488F980E54AD}"/>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44395" name="Text Box 11">
            <a:extLst>
              <a:ext uri="{FF2B5EF4-FFF2-40B4-BE49-F238E27FC236}">
                <a16:creationId xmlns:a16="http://schemas.microsoft.com/office/drawing/2014/main" id="{50821BF3-014B-C626-E8F1-82CA3C4884C9}"/>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
        <p:nvSpPr>
          <p:cNvPr id="144397" name="WordArt 13">
            <a:extLst>
              <a:ext uri="{FF2B5EF4-FFF2-40B4-BE49-F238E27FC236}">
                <a16:creationId xmlns:a16="http://schemas.microsoft.com/office/drawing/2014/main" id="{E9B8A3F5-2425-C5FF-D437-8AB207CA8689}"/>
              </a:ext>
            </a:extLst>
          </p:cNvPr>
          <p:cNvSpPr>
            <a:spLocks noChangeArrowheads="1" noChangeShapeType="1" noTextEdit="1"/>
          </p:cNvSpPr>
          <p:nvPr/>
        </p:nvSpPr>
        <p:spPr bwMode="auto">
          <a:xfrm>
            <a:off x="762000" y="1600200"/>
            <a:ext cx="2743200" cy="500063"/>
          </a:xfrm>
          <a:prstGeom prst="rect">
            <a:avLst/>
          </a:prstGeom>
        </p:spPr>
        <p:txBody>
          <a:bodyPr wrap="none" fromWordArt="1">
            <a:prstTxWarp prst="textPlain">
              <a:avLst>
                <a:gd name="adj" fmla="val 50000"/>
              </a:avLst>
            </a:prstTxWarp>
          </a:bodyPr>
          <a:lstStyle/>
          <a:p>
            <a:pPr algn="ctr"/>
            <a:r>
              <a:rPr lang="vi-VN" sz="3200" kern="10">
                <a:ln w="9525">
                  <a:solidFill>
                    <a:srgbClr val="800080"/>
                  </a:solidFill>
                  <a:round/>
                  <a:headEnd/>
                  <a:tailEnd/>
                </a:ln>
                <a:solidFill>
                  <a:srgbClr val="FF00FF"/>
                </a:solidFill>
                <a:effectLst>
                  <a:outerShdw dist="53882" dir="2700000" algn="ctr" rotWithShape="0">
                    <a:srgbClr val="C0C0C0">
                      <a:alpha val="80000"/>
                    </a:srgbClr>
                  </a:outerShdw>
                </a:effectLst>
                <a:cs typeface="Times New Roman" panose="02020603050405020304" pitchFamily="18" charset="0"/>
              </a:rPr>
              <a:t>TRÒ CHƠI:</a:t>
            </a:r>
            <a:endParaRPr lang="en-US" sz="3200" kern="10">
              <a:ln w="9525">
                <a:solidFill>
                  <a:srgbClr val="800080"/>
                </a:solidFill>
                <a:round/>
                <a:headEnd/>
                <a:tailEnd/>
              </a:ln>
              <a:solidFill>
                <a:srgbClr val="FF00FF"/>
              </a:solidFill>
              <a:effectLst>
                <a:outerShdw dist="53882" dir="2700000" algn="ctr" rotWithShape="0">
                  <a:srgbClr val="C0C0C0">
                    <a:alpha val="80000"/>
                  </a:srgbClr>
                </a:outerShdw>
              </a:effectLst>
              <a:cs typeface="Times New Roman" panose="02020603050405020304" pitchFamily="18" charset="0"/>
            </a:endParaRPr>
          </a:p>
        </p:txBody>
      </p:sp>
      <p:sp>
        <p:nvSpPr>
          <p:cNvPr id="144398" name="Text Box 14">
            <a:extLst>
              <a:ext uri="{FF2B5EF4-FFF2-40B4-BE49-F238E27FC236}">
                <a16:creationId xmlns:a16="http://schemas.microsoft.com/office/drawing/2014/main" id="{133ADA54-3613-8E10-FD85-DD75AC1161F3}"/>
              </a:ext>
            </a:extLst>
          </p:cNvPr>
          <p:cNvSpPr txBox="1">
            <a:spLocks noChangeArrowheads="1"/>
          </p:cNvSpPr>
          <p:nvPr/>
        </p:nvSpPr>
        <p:spPr bwMode="auto">
          <a:xfrm>
            <a:off x="990600" y="3736975"/>
            <a:ext cx="7543800" cy="2320925"/>
          </a:xfrm>
          <a:prstGeom prst="rect">
            <a:avLst/>
          </a:prstGeom>
          <a:noFill/>
          <a:ln w="38100" cmpd="dbl">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i="0"/>
              <a:t>Lu</a:t>
            </a:r>
            <a:r>
              <a:rPr lang="vi-VN" altLang="en-US" i="0"/>
              <a:t>ật</a:t>
            </a:r>
            <a:r>
              <a:rPr lang="en-US" altLang="en-US" i="0"/>
              <a:t> ch</a:t>
            </a:r>
            <a:r>
              <a:rPr lang="vi-VN" altLang="en-US" i="0"/>
              <a:t>ơ</a:t>
            </a:r>
            <a:r>
              <a:rPr lang="en-US" altLang="en-US" i="0"/>
              <a:t>i:  Cả lớp chia làm hai đội</a:t>
            </a:r>
          </a:p>
          <a:p>
            <a:pPr algn="just"/>
            <a:r>
              <a:rPr lang="en-US" altLang="en-US" i="0"/>
              <a:t>         Khi nh</a:t>
            </a:r>
            <a:r>
              <a:rPr lang="vi-VN" altLang="en-US" i="0"/>
              <a:t>ìn</a:t>
            </a:r>
            <a:r>
              <a:rPr lang="en-US" altLang="en-US" i="0"/>
              <a:t> th</a:t>
            </a:r>
            <a:r>
              <a:rPr lang="vi-VN" altLang="en-US" i="0"/>
              <a:t>ấy</a:t>
            </a:r>
            <a:r>
              <a:rPr lang="en-US" altLang="en-US" i="0"/>
              <a:t> h</a:t>
            </a:r>
            <a:r>
              <a:rPr lang="vi-VN" altLang="en-US" i="0"/>
              <a:t>ình</a:t>
            </a:r>
            <a:r>
              <a:rPr lang="en-US" altLang="en-US" i="0"/>
              <a:t> </a:t>
            </a:r>
            <a:r>
              <a:rPr lang="vi-VN" altLang="en-US" i="0"/>
              <a:t>ảnh</a:t>
            </a:r>
            <a:r>
              <a:rPr lang="en-US" altLang="en-US" i="0"/>
              <a:t>, c</a:t>
            </a:r>
            <a:r>
              <a:rPr lang="vi-VN" altLang="en-US" i="0"/>
              <a:t>ác</a:t>
            </a:r>
            <a:r>
              <a:rPr lang="en-US" altLang="en-US" i="0"/>
              <a:t> đội d</a:t>
            </a:r>
            <a:r>
              <a:rPr lang="vi-VN" altLang="en-US" i="0"/>
              <a:t>ựa</a:t>
            </a:r>
            <a:r>
              <a:rPr lang="en-US" altLang="en-US" i="0"/>
              <a:t> v</a:t>
            </a:r>
            <a:r>
              <a:rPr lang="vi-VN" altLang="en-US" i="0"/>
              <a:t>ào</a:t>
            </a:r>
            <a:r>
              <a:rPr lang="en-US" altLang="en-US" i="0"/>
              <a:t> h</a:t>
            </a:r>
            <a:r>
              <a:rPr lang="vi-VN" altLang="en-US" i="0"/>
              <a:t>ình</a:t>
            </a:r>
            <a:r>
              <a:rPr lang="en-US" altLang="en-US" i="0"/>
              <a:t> </a:t>
            </a:r>
            <a:r>
              <a:rPr lang="vi-VN" altLang="en-US" i="0"/>
              <a:t>ảnh</a:t>
            </a:r>
            <a:r>
              <a:rPr lang="en-US" altLang="en-US" i="0"/>
              <a:t> </a:t>
            </a:r>
            <a:r>
              <a:rPr lang="vi-VN" altLang="en-US" i="0"/>
              <a:t>đó</a:t>
            </a:r>
            <a:r>
              <a:rPr lang="en-US" altLang="en-US" i="0"/>
              <a:t> </a:t>
            </a:r>
            <a:r>
              <a:rPr lang="vi-VN" altLang="en-US" i="0"/>
              <a:t>để</a:t>
            </a:r>
            <a:r>
              <a:rPr lang="en-US" altLang="en-US" i="0"/>
              <a:t> n</a:t>
            </a:r>
            <a:r>
              <a:rPr lang="vi-VN" altLang="en-US" i="0"/>
              <a:t>ói</a:t>
            </a:r>
            <a:r>
              <a:rPr lang="en-US" altLang="en-US" i="0"/>
              <a:t> </a:t>
            </a:r>
            <a:r>
              <a:rPr lang="vi-VN" altLang="en-US" i="0"/>
              <a:t>được</a:t>
            </a:r>
            <a:r>
              <a:rPr lang="en-US" altLang="en-US" i="0"/>
              <a:t> m</a:t>
            </a:r>
            <a:r>
              <a:rPr lang="vi-VN" altLang="en-US" i="0"/>
              <a:t>ột</a:t>
            </a:r>
            <a:r>
              <a:rPr lang="en-US" altLang="en-US" i="0"/>
              <a:t> c</a:t>
            </a:r>
            <a:r>
              <a:rPr lang="vi-VN" altLang="en-US" i="0"/>
              <a:t>â</a:t>
            </a:r>
            <a:r>
              <a:rPr lang="en-US" altLang="en-US" i="0"/>
              <a:t>u th</a:t>
            </a:r>
            <a:r>
              <a:rPr lang="vi-VN" altLang="en-US" i="0"/>
              <a:t>ành</a:t>
            </a:r>
            <a:r>
              <a:rPr lang="en-US" altLang="en-US" i="0"/>
              <a:t> ng</a:t>
            </a:r>
            <a:r>
              <a:rPr lang="vi-VN" altLang="en-US" i="0"/>
              <a:t>ữ</a:t>
            </a:r>
            <a:r>
              <a:rPr lang="en-US" altLang="en-US" i="0"/>
              <a:t>, t</a:t>
            </a:r>
            <a:r>
              <a:rPr lang="vi-VN" altLang="en-US" i="0"/>
              <a:t>ục</a:t>
            </a:r>
            <a:r>
              <a:rPr lang="en-US" altLang="en-US" i="0"/>
              <a:t> ng</a:t>
            </a:r>
            <a:r>
              <a:rPr lang="vi-VN" altLang="en-US" i="0"/>
              <a:t>ữ</a:t>
            </a:r>
            <a:r>
              <a:rPr lang="en-US" altLang="en-US" i="0"/>
              <a:t> c</a:t>
            </a:r>
            <a:r>
              <a:rPr lang="vi-VN" altLang="en-US" i="0"/>
              <a:t>ó</a:t>
            </a:r>
            <a:r>
              <a:rPr lang="en-US" altLang="en-US" i="0"/>
              <a:t> c</a:t>
            </a:r>
            <a:r>
              <a:rPr lang="vi-VN" altLang="en-US" i="0"/>
              <a:t>ặp</a:t>
            </a:r>
            <a:r>
              <a:rPr lang="en-US" altLang="en-US" i="0"/>
              <a:t> t</a:t>
            </a:r>
            <a:r>
              <a:rPr lang="vi-VN" altLang="en-US" i="0"/>
              <a:t>ừ</a:t>
            </a:r>
            <a:r>
              <a:rPr lang="en-US" altLang="en-US" i="0"/>
              <a:t> tr</a:t>
            </a:r>
            <a:r>
              <a:rPr lang="vi-VN" altLang="en-US" i="0"/>
              <a:t>ái</a:t>
            </a:r>
            <a:r>
              <a:rPr lang="en-US" altLang="en-US" i="0"/>
              <a:t> ngh</a:t>
            </a:r>
            <a:r>
              <a:rPr lang="vi-VN" altLang="en-US" i="0"/>
              <a:t>ĩa</a:t>
            </a:r>
            <a:r>
              <a:rPr lang="en-US" altLang="en-US" i="0"/>
              <a:t> li</a:t>
            </a:r>
            <a:r>
              <a:rPr lang="vi-VN" altLang="en-US" i="0"/>
              <a:t>ê</a:t>
            </a:r>
            <a:r>
              <a:rPr lang="en-US" altLang="en-US" i="0"/>
              <a:t>n quan </a:t>
            </a:r>
            <a:r>
              <a:rPr lang="vi-VN" altLang="en-US" i="0"/>
              <a:t>đến</a:t>
            </a:r>
            <a:r>
              <a:rPr lang="en-US" altLang="en-US" i="0"/>
              <a:t> h</a:t>
            </a:r>
            <a:r>
              <a:rPr lang="vi-VN" altLang="en-US" i="0"/>
              <a:t>ình</a:t>
            </a:r>
            <a:r>
              <a:rPr lang="en-US" altLang="en-US" i="0"/>
              <a:t> </a:t>
            </a:r>
            <a:r>
              <a:rPr lang="vi-VN" altLang="en-US" i="0"/>
              <a:t>ảnh</a:t>
            </a:r>
            <a:r>
              <a:rPr lang="en-US" altLang="en-US" i="0"/>
              <a:t>.</a:t>
            </a:r>
          </a:p>
          <a:p>
            <a:pPr algn="just"/>
            <a:r>
              <a:rPr lang="en-US" altLang="en-US" i="0"/>
              <a:t>        Kết thúc trò chơi, đội nào có số điểm cao hơn là đội đó thắng.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144391"/>
                                        </p:tgtEl>
                                        <p:attrNameLst>
                                          <p:attrName>style.visibility</p:attrName>
                                        </p:attrNameLst>
                                      </p:cBhvr>
                                      <p:to>
                                        <p:strVal val="visible"/>
                                      </p:to>
                                    </p:set>
                                    <p:animEffect transition="in" filter="fade">
                                      <p:cBhvr>
                                        <p:cTn id="7" dur="1000"/>
                                        <p:tgtEl>
                                          <p:spTgt spid="144391"/>
                                        </p:tgtEl>
                                      </p:cBhvr>
                                    </p:animEffect>
                                    <p:anim calcmode="lin" valueType="num">
                                      <p:cBhvr>
                                        <p:cTn id="8" dur="1000" fill="hold"/>
                                        <p:tgtEl>
                                          <p:spTgt spid="144391"/>
                                        </p:tgtEl>
                                        <p:attrNameLst>
                                          <p:attrName>ppt_x</p:attrName>
                                        </p:attrNameLst>
                                      </p:cBhvr>
                                      <p:tavLst>
                                        <p:tav tm="0">
                                          <p:val>
                                            <p:strVal val="#ppt_x"/>
                                          </p:val>
                                        </p:tav>
                                        <p:tav tm="100000">
                                          <p:val>
                                            <p:strVal val="#ppt_x"/>
                                          </p:val>
                                        </p:tav>
                                      </p:tavLst>
                                    </p:anim>
                                    <p:anim calcmode="lin" valueType="num">
                                      <p:cBhvr>
                                        <p:cTn id="9" dur="1000" fill="hold"/>
                                        <p:tgtEl>
                                          <p:spTgt spid="144391"/>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12" fill="hold" nodeType="clickEffect">
                                  <p:stCondLst>
                                    <p:cond delay="0"/>
                                  </p:stCondLst>
                                  <p:childTnLst>
                                    <p:set>
                                      <p:cBhvr>
                                        <p:cTn id="13" dur="1" fill="hold">
                                          <p:stCondLst>
                                            <p:cond delay="0"/>
                                          </p:stCondLst>
                                        </p:cTn>
                                        <p:tgtEl>
                                          <p:spTgt spid="144398"/>
                                        </p:tgtEl>
                                        <p:attrNameLst>
                                          <p:attrName>style.visibility</p:attrName>
                                        </p:attrNameLst>
                                      </p:cBhvr>
                                      <p:to>
                                        <p:strVal val="visible"/>
                                      </p:to>
                                    </p:set>
                                    <p:animEffect transition="in" filter="strips(downLeft)">
                                      <p:cBhvr>
                                        <p:cTn id="14" dur="1000"/>
                                        <p:tgtEl>
                                          <p:spTgt spid="1443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9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2" name="Rectangle 102">
            <a:extLst>
              <a:ext uri="{FF2B5EF4-FFF2-40B4-BE49-F238E27FC236}">
                <a16:creationId xmlns:a16="http://schemas.microsoft.com/office/drawing/2014/main" id="{6DA5E285-B692-BC43-64E6-1D9AACB32144}"/>
              </a:ext>
            </a:extLst>
          </p:cNvPr>
          <p:cNvSpPr>
            <a:spLocks noChangeArrowheads="1"/>
          </p:cNvSpPr>
          <p:nvPr/>
        </p:nvSpPr>
        <p:spPr bwMode="auto">
          <a:xfrm>
            <a:off x="4191000" y="38862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0" hangingPunct="0"/>
            <a:endParaRPr lang="vi-VN" altLang="en-US" i="0">
              <a:solidFill>
                <a:schemeClr val="bg1"/>
              </a:solidFill>
              <a:latin typeface=".VnTime" pitchFamily="34" charset="0"/>
            </a:endParaRPr>
          </a:p>
        </p:txBody>
      </p:sp>
      <p:pic>
        <p:nvPicPr>
          <p:cNvPr id="108557" name="Picture 13" descr="CTANI071">
            <a:extLst>
              <a:ext uri="{FF2B5EF4-FFF2-40B4-BE49-F238E27FC236}">
                <a16:creationId xmlns:a16="http://schemas.microsoft.com/office/drawing/2014/main" id="{E16BF777-F23F-61AB-A28A-BE556B80C0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606675"/>
            <a:ext cx="41910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558" name="AutoShape 14">
            <a:extLst>
              <a:ext uri="{FF2B5EF4-FFF2-40B4-BE49-F238E27FC236}">
                <a16:creationId xmlns:a16="http://schemas.microsoft.com/office/drawing/2014/main" id="{DBF9E27A-50D5-FD38-DA42-F60B90E1F4AC}"/>
              </a:ext>
            </a:extLst>
          </p:cNvPr>
          <p:cNvSpPr>
            <a:spLocks noChangeArrowheads="1"/>
          </p:cNvSpPr>
          <p:nvPr/>
        </p:nvSpPr>
        <p:spPr bwMode="auto">
          <a:xfrm rot="-8351866">
            <a:off x="1417638" y="2613025"/>
            <a:ext cx="1055687" cy="768350"/>
          </a:xfrm>
          <a:prstGeom prst="leftArrow">
            <a:avLst>
              <a:gd name="adj1" fmla="val 50000"/>
              <a:gd name="adj2" fmla="val 34349"/>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n-US" sz="2000" b="0" i="0">
              <a:latin typeface="Times New Roman" panose="02020603050405020304" pitchFamily="18" charset="0"/>
            </a:endParaRPr>
          </a:p>
        </p:txBody>
      </p:sp>
      <p:pic>
        <p:nvPicPr>
          <p:cNvPr id="108559" name="Picture 15" descr="CTANI021">
            <a:extLst>
              <a:ext uri="{FF2B5EF4-FFF2-40B4-BE49-F238E27FC236}">
                <a16:creationId xmlns:a16="http://schemas.microsoft.com/office/drawing/2014/main" id="{FDDB8303-255B-6B33-127F-3E273CA996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4191000"/>
            <a:ext cx="6108700"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560" name="AutoShape 16">
            <a:extLst>
              <a:ext uri="{FF2B5EF4-FFF2-40B4-BE49-F238E27FC236}">
                <a16:creationId xmlns:a16="http://schemas.microsoft.com/office/drawing/2014/main" id="{96D777A2-AEA6-1259-3703-32AC88F350EA}"/>
              </a:ext>
            </a:extLst>
          </p:cNvPr>
          <p:cNvSpPr>
            <a:spLocks noChangeArrowheads="1"/>
          </p:cNvSpPr>
          <p:nvPr/>
        </p:nvSpPr>
        <p:spPr bwMode="auto">
          <a:xfrm rot="-2861315">
            <a:off x="7650163" y="5281613"/>
            <a:ext cx="1003300" cy="730250"/>
          </a:xfrm>
          <a:prstGeom prst="leftArrow">
            <a:avLst>
              <a:gd name="adj1" fmla="val 50000"/>
              <a:gd name="adj2" fmla="val 34348"/>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n-US" sz="2000" b="0" i="0">
              <a:latin typeface="Times New Roman" panose="02020603050405020304" pitchFamily="18" charset="0"/>
            </a:endParaRPr>
          </a:p>
        </p:txBody>
      </p:sp>
      <p:sp>
        <p:nvSpPr>
          <p:cNvPr id="108564" name="Text Box 20">
            <a:extLst>
              <a:ext uri="{FF2B5EF4-FFF2-40B4-BE49-F238E27FC236}">
                <a16:creationId xmlns:a16="http://schemas.microsoft.com/office/drawing/2014/main" id="{0F29E87B-0FCC-4087-D94D-D37A1B25BBCB}"/>
              </a:ext>
            </a:extLst>
          </p:cNvPr>
          <p:cNvSpPr txBox="1">
            <a:spLocks noChangeArrowheads="1"/>
          </p:cNvSpPr>
          <p:nvPr/>
        </p:nvSpPr>
        <p:spPr bwMode="auto">
          <a:xfrm>
            <a:off x="2514600" y="1873250"/>
            <a:ext cx="4114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3600" i="0">
                <a:latin typeface="Times New Roman" panose="02020603050405020304" pitchFamily="18" charset="0"/>
              </a:rPr>
              <a:t>Đầu voi đuôi chuột .</a:t>
            </a:r>
            <a:r>
              <a:rPr lang="en-US" altLang="en-US" sz="1800" b="0" i="0"/>
              <a:t> </a:t>
            </a:r>
          </a:p>
        </p:txBody>
      </p:sp>
      <p:sp>
        <p:nvSpPr>
          <p:cNvPr id="108566" name="Rectangle 22">
            <a:extLst>
              <a:ext uri="{FF2B5EF4-FFF2-40B4-BE49-F238E27FC236}">
                <a16:creationId xmlns:a16="http://schemas.microsoft.com/office/drawing/2014/main" id="{148A8F46-DFE3-E7BA-B656-FF7134ECE145}"/>
              </a:ext>
            </a:extLst>
          </p:cNvPr>
          <p:cNvSpPr>
            <a:spLocks noChangeArrowheads="1"/>
          </p:cNvSpPr>
          <p:nvPr/>
        </p:nvSpPr>
        <p:spPr bwMode="auto">
          <a:xfrm>
            <a:off x="2514600" y="1873250"/>
            <a:ext cx="99695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3600" i="0">
                <a:solidFill>
                  <a:srgbClr val="FF0000"/>
                </a:solidFill>
                <a:latin typeface="Times New Roman" panose="02020603050405020304" pitchFamily="18" charset="0"/>
              </a:rPr>
              <a:t>Đầu</a:t>
            </a:r>
          </a:p>
        </p:txBody>
      </p:sp>
      <p:sp>
        <p:nvSpPr>
          <p:cNvPr id="108567" name="Rectangle 23">
            <a:extLst>
              <a:ext uri="{FF2B5EF4-FFF2-40B4-BE49-F238E27FC236}">
                <a16:creationId xmlns:a16="http://schemas.microsoft.com/office/drawing/2014/main" id="{860A7B44-EBA8-32E6-B964-1AAA39BF39B5}"/>
              </a:ext>
            </a:extLst>
          </p:cNvPr>
          <p:cNvSpPr>
            <a:spLocks noChangeArrowheads="1"/>
          </p:cNvSpPr>
          <p:nvPr/>
        </p:nvSpPr>
        <p:spPr bwMode="auto">
          <a:xfrm>
            <a:off x="4133850" y="1873250"/>
            <a:ext cx="104775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3600" i="0">
                <a:solidFill>
                  <a:srgbClr val="FF0000"/>
                </a:solidFill>
                <a:latin typeface="Times New Roman" panose="02020603050405020304" pitchFamily="18" charset="0"/>
              </a:rPr>
              <a:t>đuôi</a:t>
            </a:r>
          </a:p>
        </p:txBody>
      </p:sp>
      <p:sp>
        <p:nvSpPr>
          <p:cNvPr id="145423" name="Text Box 15">
            <a:extLst>
              <a:ext uri="{FF2B5EF4-FFF2-40B4-BE49-F238E27FC236}">
                <a16:creationId xmlns:a16="http://schemas.microsoft.com/office/drawing/2014/main" id="{CE32466C-8D76-4C97-BA4E-016D6206A487}"/>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45424" name="Text Box 16">
            <a:extLst>
              <a:ext uri="{FF2B5EF4-FFF2-40B4-BE49-F238E27FC236}">
                <a16:creationId xmlns:a16="http://schemas.microsoft.com/office/drawing/2014/main" id="{577B0BD9-F727-EF16-D005-0625FC95594D}"/>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nodeType="clickEffect">
                                  <p:stCondLst>
                                    <p:cond delay="0"/>
                                  </p:stCondLst>
                                  <p:childTnLst>
                                    <p:set>
                                      <p:cBhvr>
                                        <p:cTn id="6" dur="1" fill="hold">
                                          <p:stCondLst>
                                            <p:cond delay="0"/>
                                          </p:stCondLst>
                                        </p:cTn>
                                        <p:tgtEl>
                                          <p:spTgt spid="108557"/>
                                        </p:tgtEl>
                                        <p:attrNameLst>
                                          <p:attrName>style.visibility</p:attrName>
                                        </p:attrNameLst>
                                      </p:cBhvr>
                                      <p:to>
                                        <p:strVal val="visible"/>
                                      </p:to>
                                    </p:set>
                                    <p:anim calcmode="lin" valueType="num">
                                      <p:cBhvr>
                                        <p:cTn id="7" dur="500" fill="hold"/>
                                        <p:tgtEl>
                                          <p:spTgt spid="108557"/>
                                        </p:tgtEl>
                                        <p:attrNameLst>
                                          <p:attrName>ppt_w</p:attrName>
                                        </p:attrNameLst>
                                      </p:cBhvr>
                                      <p:tavLst>
                                        <p:tav tm="0">
                                          <p:val>
                                            <p:fltVal val="0"/>
                                          </p:val>
                                        </p:tav>
                                        <p:tav tm="100000">
                                          <p:val>
                                            <p:strVal val="#ppt_w"/>
                                          </p:val>
                                        </p:tav>
                                      </p:tavLst>
                                    </p:anim>
                                    <p:anim calcmode="lin" valueType="num">
                                      <p:cBhvr>
                                        <p:cTn id="8" dur="500" fill="hold"/>
                                        <p:tgtEl>
                                          <p:spTgt spid="108557"/>
                                        </p:tgtEl>
                                        <p:attrNameLst>
                                          <p:attrName>ppt_h</p:attrName>
                                        </p:attrNameLst>
                                      </p:cBhvr>
                                      <p:tavLst>
                                        <p:tav tm="0">
                                          <p:val>
                                            <p:fltVal val="0"/>
                                          </p:val>
                                        </p:tav>
                                        <p:tav tm="100000">
                                          <p:val>
                                            <p:strVal val="#ppt_h"/>
                                          </p:val>
                                        </p:tav>
                                      </p:tavLst>
                                    </p:anim>
                                    <p:anim calcmode="lin" valueType="num">
                                      <p:cBhvr>
                                        <p:cTn id="9" dur="500" fill="hold"/>
                                        <p:tgtEl>
                                          <p:spTgt spid="108557"/>
                                        </p:tgtEl>
                                        <p:attrNameLst>
                                          <p:attrName>ppt_x</p:attrName>
                                        </p:attrNameLst>
                                      </p:cBhvr>
                                      <p:tavLst>
                                        <p:tav tm="0">
                                          <p:val>
                                            <p:fltVal val="0.5"/>
                                          </p:val>
                                        </p:tav>
                                        <p:tav tm="100000">
                                          <p:val>
                                            <p:strVal val="#ppt_x"/>
                                          </p:val>
                                        </p:tav>
                                      </p:tavLst>
                                    </p:anim>
                                    <p:anim calcmode="lin" valueType="num">
                                      <p:cBhvr>
                                        <p:cTn id="10" dur="500" fill="hold"/>
                                        <p:tgtEl>
                                          <p:spTgt spid="108557"/>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0"/>
                                  </p:stCondLst>
                                  <p:childTnLst>
                                    <p:set>
                                      <p:cBhvr>
                                        <p:cTn id="12" dur="1" fill="hold">
                                          <p:stCondLst>
                                            <p:cond delay="0"/>
                                          </p:stCondLst>
                                        </p:cTn>
                                        <p:tgtEl>
                                          <p:spTgt spid="108559"/>
                                        </p:tgtEl>
                                        <p:attrNameLst>
                                          <p:attrName>style.visibility</p:attrName>
                                        </p:attrNameLst>
                                      </p:cBhvr>
                                      <p:to>
                                        <p:strVal val="visible"/>
                                      </p:to>
                                    </p:set>
                                    <p:anim calcmode="lin" valueType="num">
                                      <p:cBhvr>
                                        <p:cTn id="13" dur="500" fill="hold"/>
                                        <p:tgtEl>
                                          <p:spTgt spid="108559"/>
                                        </p:tgtEl>
                                        <p:attrNameLst>
                                          <p:attrName>ppt_w</p:attrName>
                                        </p:attrNameLst>
                                      </p:cBhvr>
                                      <p:tavLst>
                                        <p:tav tm="0">
                                          <p:val>
                                            <p:fltVal val="0"/>
                                          </p:val>
                                        </p:tav>
                                        <p:tav tm="100000">
                                          <p:val>
                                            <p:strVal val="#ppt_w"/>
                                          </p:val>
                                        </p:tav>
                                      </p:tavLst>
                                    </p:anim>
                                    <p:anim calcmode="lin" valueType="num">
                                      <p:cBhvr>
                                        <p:cTn id="14" dur="500" fill="hold"/>
                                        <p:tgtEl>
                                          <p:spTgt spid="108559"/>
                                        </p:tgtEl>
                                        <p:attrNameLst>
                                          <p:attrName>ppt_h</p:attrName>
                                        </p:attrNameLst>
                                      </p:cBhvr>
                                      <p:tavLst>
                                        <p:tav tm="0">
                                          <p:val>
                                            <p:fltVal val="0"/>
                                          </p:val>
                                        </p:tav>
                                        <p:tav tm="100000">
                                          <p:val>
                                            <p:strVal val="#ppt_h"/>
                                          </p:val>
                                        </p:tav>
                                      </p:tavLst>
                                    </p:anim>
                                    <p:anim calcmode="lin" valueType="num">
                                      <p:cBhvr>
                                        <p:cTn id="15" dur="500" fill="hold"/>
                                        <p:tgtEl>
                                          <p:spTgt spid="108559"/>
                                        </p:tgtEl>
                                        <p:attrNameLst>
                                          <p:attrName>ppt_x</p:attrName>
                                        </p:attrNameLst>
                                      </p:cBhvr>
                                      <p:tavLst>
                                        <p:tav tm="0">
                                          <p:val>
                                            <p:fltVal val="0.5"/>
                                          </p:val>
                                        </p:tav>
                                        <p:tav tm="100000">
                                          <p:val>
                                            <p:strVal val="#ppt_x"/>
                                          </p:val>
                                        </p:tav>
                                      </p:tavLst>
                                    </p:anim>
                                    <p:anim calcmode="lin" valueType="num">
                                      <p:cBhvr>
                                        <p:cTn id="16" dur="500" fill="hold"/>
                                        <p:tgtEl>
                                          <p:spTgt spid="108559"/>
                                        </p:tgtEl>
                                        <p:attrNameLst>
                                          <p:attrName>ppt_y</p:attrName>
                                        </p:attrNameLst>
                                      </p:cBhvr>
                                      <p:tavLst>
                                        <p:tav tm="0">
                                          <p:val>
                                            <p:fltVal val="0.5"/>
                                          </p:val>
                                        </p:tav>
                                        <p:tav tm="100000">
                                          <p:val>
                                            <p:strVal val="#ppt_y"/>
                                          </p:val>
                                        </p:tav>
                                      </p:tavLst>
                                    </p:anim>
                                  </p:childTnLst>
                                </p:cTn>
                              </p:par>
                              <p:par>
                                <p:cTn id="17" presetID="12" presetClass="entr" presetSubtype="8" fill="hold" nodeType="withEffect">
                                  <p:stCondLst>
                                    <p:cond delay="0"/>
                                  </p:stCondLst>
                                  <p:childTnLst>
                                    <p:set>
                                      <p:cBhvr>
                                        <p:cTn id="18" dur="1" fill="hold">
                                          <p:stCondLst>
                                            <p:cond delay="0"/>
                                          </p:stCondLst>
                                        </p:cTn>
                                        <p:tgtEl>
                                          <p:spTgt spid="108558"/>
                                        </p:tgtEl>
                                        <p:attrNameLst>
                                          <p:attrName>style.visibility</p:attrName>
                                        </p:attrNameLst>
                                      </p:cBhvr>
                                      <p:to>
                                        <p:strVal val="visible"/>
                                      </p:to>
                                    </p:set>
                                    <p:animEffect transition="in" filter="slide(fromLeft)">
                                      <p:cBhvr>
                                        <p:cTn id="19" dur="500"/>
                                        <p:tgtEl>
                                          <p:spTgt spid="108558"/>
                                        </p:tgtEl>
                                      </p:cBhvr>
                                    </p:animEffect>
                                  </p:childTnLst>
                                </p:cTn>
                              </p:par>
                              <p:par>
                                <p:cTn id="20" presetID="12" presetClass="entr" presetSubtype="2" fill="hold" nodeType="withEffect">
                                  <p:stCondLst>
                                    <p:cond delay="0"/>
                                  </p:stCondLst>
                                  <p:childTnLst>
                                    <p:set>
                                      <p:cBhvr>
                                        <p:cTn id="21" dur="1" fill="hold">
                                          <p:stCondLst>
                                            <p:cond delay="0"/>
                                          </p:stCondLst>
                                        </p:cTn>
                                        <p:tgtEl>
                                          <p:spTgt spid="108560"/>
                                        </p:tgtEl>
                                        <p:attrNameLst>
                                          <p:attrName>style.visibility</p:attrName>
                                        </p:attrNameLst>
                                      </p:cBhvr>
                                      <p:to>
                                        <p:strVal val="visible"/>
                                      </p:to>
                                    </p:set>
                                    <p:animEffect transition="in" filter="slide(fromRight)">
                                      <p:cBhvr>
                                        <p:cTn id="22" dur="500"/>
                                        <p:tgtEl>
                                          <p:spTgt spid="108560"/>
                                        </p:tgtEl>
                                      </p:cBhvr>
                                    </p:animEffect>
                                  </p:childTnLst>
                                </p:cTn>
                              </p:par>
                              <p:par>
                                <p:cTn id="23" presetID="35" presetClass="emph" presetSubtype="0" fill="hold" nodeType="withEffect">
                                  <p:stCondLst>
                                    <p:cond delay="0"/>
                                  </p:stCondLst>
                                  <p:childTnLst>
                                    <p:anim calcmode="discrete" valueType="str">
                                      <p:cBhvr>
                                        <p:cTn id="24" dur="1000" fill="hold"/>
                                        <p:tgtEl>
                                          <p:spTgt spid="108558"/>
                                        </p:tgtEl>
                                        <p:attrNameLst>
                                          <p:attrName>style.visibility</p:attrName>
                                        </p:attrNameLst>
                                      </p:cBhvr>
                                      <p:tavLst>
                                        <p:tav tm="0">
                                          <p:val>
                                            <p:strVal val="hidden"/>
                                          </p:val>
                                        </p:tav>
                                        <p:tav tm="50000">
                                          <p:val>
                                            <p:strVal val="visible"/>
                                          </p:val>
                                        </p:tav>
                                      </p:tavLst>
                                    </p:anim>
                                  </p:childTnLst>
                                </p:cTn>
                              </p:par>
                            </p:childTnLst>
                          </p:cTn>
                        </p:par>
                        <p:par>
                          <p:cTn id="25" fill="hold" nodeType="afterGroup">
                            <p:stCondLst>
                              <p:cond delay="1000"/>
                            </p:stCondLst>
                            <p:childTnLst>
                              <p:par>
                                <p:cTn id="26" presetID="35" presetClass="emph" presetSubtype="0" fill="hold" nodeType="afterEffect">
                                  <p:stCondLst>
                                    <p:cond delay="0"/>
                                  </p:stCondLst>
                                  <p:childTnLst>
                                    <p:anim calcmode="discrete" valueType="str">
                                      <p:cBhvr>
                                        <p:cTn id="27" dur="1000" fill="hold"/>
                                        <p:tgtEl>
                                          <p:spTgt spid="108558"/>
                                        </p:tgtEl>
                                        <p:attrNameLst>
                                          <p:attrName>style.visibility</p:attrName>
                                        </p:attrNameLst>
                                      </p:cBhvr>
                                      <p:tavLst>
                                        <p:tav tm="0">
                                          <p:val>
                                            <p:strVal val="hidden"/>
                                          </p:val>
                                        </p:tav>
                                        <p:tav tm="50000">
                                          <p:val>
                                            <p:strVal val="visible"/>
                                          </p:val>
                                        </p:tav>
                                      </p:tavLst>
                                    </p:anim>
                                  </p:childTnLst>
                                </p:cTn>
                              </p:par>
                              <p:par>
                                <p:cTn id="28" presetID="35" presetClass="emph" presetSubtype="0" fill="hold" nodeType="withEffect">
                                  <p:stCondLst>
                                    <p:cond delay="0"/>
                                  </p:stCondLst>
                                  <p:childTnLst>
                                    <p:anim calcmode="discrete" valueType="str">
                                      <p:cBhvr>
                                        <p:cTn id="29" dur="1000" fill="hold"/>
                                        <p:tgtEl>
                                          <p:spTgt spid="108558"/>
                                        </p:tgtEl>
                                        <p:attrNameLst>
                                          <p:attrName>style.visibility</p:attrName>
                                        </p:attrNameLst>
                                      </p:cBhvr>
                                      <p:tavLst>
                                        <p:tav tm="0">
                                          <p:val>
                                            <p:strVal val="hidden"/>
                                          </p:val>
                                        </p:tav>
                                        <p:tav tm="50000">
                                          <p:val>
                                            <p:strVal val="visible"/>
                                          </p:val>
                                        </p:tav>
                                      </p:tavLst>
                                    </p:anim>
                                  </p:childTnLst>
                                </p:cTn>
                              </p:par>
                              <p:par>
                                <p:cTn id="30" presetID="35" presetClass="emph" presetSubtype="0" fill="hold" nodeType="withEffect">
                                  <p:stCondLst>
                                    <p:cond delay="0"/>
                                  </p:stCondLst>
                                  <p:childTnLst>
                                    <p:anim calcmode="discrete" valueType="str">
                                      <p:cBhvr>
                                        <p:cTn id="31" dur="1000" fill="hold"/>
                                        <p:tgtEl>
                                          <p:spTgt spid="108558"/>
                                        </p:tgtEl>
                                        <p:attrNameLst>
                                          <p:attrName>style.visibility</p:attrName>
                                        </p:attrNameLst>
                                      </p:cBhvr>
                                      <p:tavLst>
                                        <p:tav tm="0">
                                          <p:val>
                                            <p:strVal val="hidden"/>
                                          </p:val>
                                        </p:tav>
                                        <p:tav tm="50000">
                                          <p:val>
                                            <p:strVal val="visible"/>
                                          </p:val>
                                        </p:tav>
                                      </p:tavLst>
                                    </p:anim>
                                  </p:childTnLst>
                                </p:cTn>
                              </p:par>
                              <p:par>
                                <p:cTn id="32" presetID="35" presetClass="emph" presetSubtype="0" fill="hold" nodeType="withEffect">
                                  <p:stCondLst>
                                    <p:cond delay="0"/>
                                  </p:stCondLst>
                                  <p:childTnLst>
                                    <p:anim calcmode="discrete" valueType="str">
                                      <p:cBhvr>
                                        <p:cTn id="33" dur="500" fill="hold"/>
                                        <p:tgtEl>
                                          <p:spTgt spid="108560"/>
                                        </p:tgtEl>
                                        <p:attrNameLst>
                                          <p:attrName>style.visibility</p:attrName>
                                        </p:attrNameLst>
                                      </p:cBhvr>
                                      <p:tavLst>
                                        <p:tav tm="0">
                                          <p:val>
                                            <p:strVal val="hidden"/>
                                          </p:val>
                                        </p:tav>
                                        <p:tav tm="50000">
                                          <p:val>
                                            <p:strVal val="visible"/>
                                          </p:val>
                                        </p:tav>
                                      </p:tavLst>
                                    </p:anim>
                                  </p:childTnLst>
                                </p:cTn>
                              </p:par>
                              <p:par>
                                <p:cTn id="34" presetID="35" presetClass="emph" presetSubtype="0" fill="hold" nodeType="withEffect">
                                  <p:stCondLst>
                                    <p:cond delay="0"/>
                                  </p:stCondLst>
                                  <p:childTnLst>
                                    <p:anim calcmode="discrete" valueType="str">
                                      <p:cBhvr>
                                        <p:cTn id="35" dur="500" fill="hold"/>
                                        <p:tgtEl>
                                          <p:spTgt spid="108560"/>
                                        </p:tgtEl>
                                        <p:attrNameLst>
                                          <p:attrName>style.visibility</p:attrName>
                                        </p:attrNameLst>
                                      </p:cBhvr>
                                      <p:tavLst>
                                        <p:tav tm="0">
                                          <p:val>
                                            <p:strVal val="hidden"/>
                                          </p:val>
                                        </p:tav>
                                        <p:tav tm="50000">
                                          <p:val>
                                            <p:strVal val="visible"/>
                                          </p:val>
                                        </p:tav>
                                      </p:tavLst>
                                    </p:anim>
                                  </p:childTnLst>
                                </p:cTn>
                              </p:par>
                              <p:par>
                                <p:cTn id="36" presetID="35" presetClass="emph" presetSubtype="0" fill="hold" nodeType="withEffect">
                                  <p:stCondLst>
                                    <p:cond delay="0"/>
                                  </p:stCondLst>
                                  <p:childTnLst>
                                    <p:anim calcmode="discrete" valueType="str">
                                      <p:cBhvr>
                                        <p:cTn id="37" dur="1000" fill="hold"/>
                                        <p:tgtEl>
                                          <p:spTgt spid="108560"/>
                                        </p:tgtEl>
                                        <p:attrNameLst>
                                          <p:attrName>style.visibility</p:attrName>
                                        </p:attrNameLst>
                                      </p:cBhvr>
                                      <p:tavLst>
                                        <p:tav tm="0">
                                          <p:val>
                                            <p:strVal val="hidden"/>
                                          </p:val>
                                        </p:tav>
                                        <p:tav tm="50000">
                                          <p:val>
                                            <p:strVal val="visible"/>
                                          </p:val>
                                        </p:tav>
                                      </p:tavLst>
                                    </p:anim>
                                  </p:childTnLst>
                                </p:cTn>
                              </p:par>
                              <p:par>
                                <p:cTn id="38" presetID="35" presetClass="emph" presetSubtype="0" fill="hold" nodeType="withEffect">
                                  <p:stCondLst>
                                    <p:cond delay="0"/>
                                  </p:stCondLst>
                                  <p:childTnLst>
                                    <p:anim calcmode="discrete" valueType="str">
                                      <p:cBhvr>
                                        <p:cTn id="39" dur="1000" fill="hold"/>
                                        <p:tgtEl>
                                          <p:spTgt spid="108560"/>
                                        </p:tgtEl>
                                        <p:attrNameLst>
                                          <p:attrName>style.visibility</p:attrName>
                                        </p:attrNameLst>
                                      </p:cBhvr>
                                      <p:tavLst>
                                        <p:tav tm="0">
                                          <p:val>
                                            <p:strVal val="hidden"/>
                                          </p:val>
                                        </p:tav>
                                        <p:tav tm="50000">
                                          <p:val>
                                            <p:strVal val="visible"/>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ntr" presetSubtype="16" fill="hold" nodeType="clickEffect">
                                  <p:stCondLst>
                                    <p:cond delay="0"/>
                                  </p:stCondLst>
                                  <p:childTnLst>
                                    <p:set>
                                      <p:cBhvr>
                                        <p:cTn id="43" dur="1" fill="hold">
                                          <p:stCondLst>
                                            <p:cond delay="0"/>
                                          </p:stCondLst>
                                        </p:cTn>
                                        <p:tgtEl>
                                          <p:spTgt spid="108564"/>
                                        </p:tgtEl>
                                        <p:attrNameLst>
                                          <p:attrName>style.visibility</p:attrName>
                                        </p:attrNameLst>
                                      </p:cBhvr>
                                      <p:to>
                                        <p:strVal val="visible"/>
                                      </p:to>
                                    </p:set>
                                    <p:animEffect transition="in" filter="box(in)">
                                      <p:cBhvr>
                                        <p:cTn id="44" dur="500"/>
                                        <p:tgtEl>
                                          <p:spTgt spid="10856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nodeType="clickEffect">
                                  <p:stCondLst>
                                    <p:cond delay="0"/>
                                  </p:stCondLst>
                                  <p:childTnLst>
                                    <p:set>
                                      <p:cBhvr>
                                        <p:cTn id="48" dur="1" fill="hold">
                                          <p:stCondLst>
                                            <p:cond delay="0"/>
                                          </p:stCondLst>
                                        </p:cTn>
                                        <p:tgtEl>
                                          <p:spTgt spid="108566"/>
                                        </p:tgtEl>
                                        <p:attrNameLst>
                                          <p:attrName>style.visibility</p:attrName>
                                        </p:attrNameLst>
                                      </p:cBhvr>
                                      <p:to>
                                        <p:strVal val="visible"/>
                                      </p:to>
                                    </p:set>
                                    <p:animEffect transition="in" filter="blinds(horizontal)">
                                      <p:cBhvr>
                                        <p:cTn id="49" dur="500"/>
                                        <p:tgtEl>
                                          <p:spTgt spid="108566"/>
                                        </p:tgtEl>
                                      </p:cBhvr>
                                    </p:animEffect>
                                  </p:childTnLst>
                                </p:cTn>
                              </p:par>
                              <p:par>
                                <p:cTn id="50" presetID="3" presetClass="entr" presetSubtype="10" fill="hold" nodeType="withEffect">
                                  <p:stCondLst>
                                    <p:cond delay="0"/>
                                  </p:stCondLst>
                                  <p:childTnLst>
                                    <p:set>
                                      <p:cBhvr>
                                        <p:cTn id="51" dur="1" fill="hold">
                                          <p:stCondLst>
                                            <p:cond delay="0"/>
                                          </p:stCondLst>
                                        </p:cTn>
                                        <p:tgtEl>
                                          <p:spTgt spid="108567"/>
                                        </p:tgtEl>
                                        <p:attrNameLst>
                                          <p:attrName>style.visibility</p:attrName>
                                        </p:attrNameLst>
                                      </p:cBhvr>
                                      <p:to>
                                        <p:strVal val="visible"/>
                                      </p:to>
                                    </p:set>
                                    <p:animEffect transition="in" filter="blinds(horizontal)">
                                      <p:cBhvr>
                                        <p:cTn id="52" dur="500"/>
                                        <p:tgtEl>
                                          <p:spTgt spid="10856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6" presetClass="emph" presetSubtype="0" fill="hold" nodeType="clickEffect">
                                  <p:stCondLst>
                                    <p:cond delay="0"/>
                                  </p:stCondLst>
                                  <p:childTnLst>
                                    <p:animEffect transition="out" filter="fade">
                                      <p:cBhvr>
                                        <p:cTn id="56" dur="500" tmFilter="0, 0; .2, .5; .8, .5; 1, 0"/>
                                        <p:tgtEl>
                                          <p:spTgt spid="108566"/>
                                        </p:tgtEl>
                                      </p:cBhvr>
                                    </p:animEffect>
                                    <p:animScale>
                                      <p:cBhvr>
                                        <p:cTn id="57" dur="250" autoRev="1" fill="hold"/>
                                        <p:tgtEl>
                                          <p:spTgt spid="108566"/>
                                        </p:tgtEl>
                                      </p:cBhvr>
                                      <p:by x="105000" y="105000"/>
                                    </p:animScale>
                                  </p:childTnLst>
                                </p:cTn>
                              </p:par>
                              <p:par>
                                <p:cTn id="58" presetID="26" presetClass="emph" presetSubtype="0" fill="hold" nodeType="withEffect">
                                  <p:stCondLst>
                                    <p:cond delay="0"/>
                                  </p:stCondLst>
                                  <p:childTnLst>
                                    <p:animEffect transition="out" filter="fade">
                                      <p:cBhvr>
                                        <p:cTn id="59" dur="500" tmFilter="0, 0; .2, .5; .8, .5; 1, 0"/>
                                        <p:tgtEl>
                                          <p:spTgt spid="108567"/>
                                        </p:tgtEl>
                                      </p:cBhvr>
                                    </p:animEffect>
                                    <p:animScale>
                                      <p:cBhvr>
                                        <p:cTn id="60" dur="250" autoRev="1" fill="hold"/>
                                        <p:tgtEl>
                                          <p:spTgt spid="10856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58" grpId="0" animBg="1"/>
      <p:bldP spid="108558" grpId="1" animBg="1"/>
      <p:bldP spid="108558" grpId="2" animBg="1"/>
      <p:bldP spid="108558" grpId="3" animBg="1"/>
      <p:bldP spid="108558" grpId="4" animBg="1"/>
      <p:bldP spid="108560" grpId="0" animBg="1"/>
      <p:bldP spid="108560" grpId="1" animBg="1"/>
      <p:bldP spid="108560" grpId="2" animBg="1"/>
      <p:bldP spid="108560" grpId="3" animBg="1"/>
      <p:bldP spid="108560" grpId="4" animBg="1"/>
      <p:bldP spid="108564" grpId="0"/>
      <p:bldP spid="108566" grpId="0"/>
      <p:bldP spid="108566" grpId="1"/>
      <p:bldP spid="108567" grpId="0"/>
      <p:bldP spid="108567"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6" name="Rectangle 102">
            <a:extLst>
              <a:ext uri="{FF2B5EF4-FFF2-40B4-BE49-F238E27FC236}">
                <a16:creationId xmlns:a16="http://schemas.microsoft.com/office/drawing/2014/main" id="{A04F3AC1-CE92-FC00-CA5A-401A770133A1}"/>
              </a:ext>
            </a:extLst>
          </p:cNvPr>
          <p:cNvSpPr>
            <a:spLocks noChangeArrowheads="1"/>
          </p:cNvSpPr>
          <p:nvPr/>
        </p:nvSpPr>
        <p:spPr bwMode="auto">
          <a:xfrm>
            <a:off x="4191000" y="38862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0" hangingPunct="0"/>
            <a:endParaRPr lang="vi-VN" altLang="en-US" i="0">
              <a:solidFill>
                <a:schemeClr val="bg1"/>
              </a:solidFill>
              <a:latin typeface=".VnTime" pitchFamily="34" charset="0"/>
            </a:endParaRPr>
          </a:p>
        </p:txBody>
      </p:sp>
      <p:grpSp>
        <p:nvGrpSpPr>
          <p:cNvPr id="146439" name="Group 8">
            <a:extLst>
              <a:ext uri="{FF2B5EF4-FFF2-40B4-BE49-F238E27FC236}">
                <a16:creationId xmlns:a16="http://schemas.microsoft.com/office/drawing/2014/main" id="{9E83672D-4472-5B00-EF08-7BFE50FA7009}"/>
              </a:ext>
            </a:extLst>
          </p:cNvPr>
          <p:cNvGrpSpPr>
            <a:grpSpLocks/>
          </p:cNvGrpSpPr>
          <p:nvPr/>
        </p:nvGrpSpPr>
        <p:grpSpPr bwMode="auto">
          <a:xfrm>
            <a:off x="304800" y="2322513"/>
            <a:ext cx="3884613" cy="4002087"/>
            <a:chOff x="720" y="1152"/>
            <a:chExt cx="2208" cy="1745"/>
          </a:xfrm>
        </p:grpSpPr>
        <p:sp>
          <p:nvSpPr>
            <p:cNvPr id="146440" name="Oval 9">
              <a:extLst>
                <a:ext uri="{FF2B5EF4-FFF2-40B4-BE49-F238E27FC236}">
                  <a16:creationId xmlns:a16="http://schemas.microsoft.com/office/drawing/2014/main" id="{D87B1381-62D0-6696-0219-447C0633DBEE}"/>
                </a:ext>
              </a:extLst>
            </p:cNvPr>
            <p:cNvSpPr>
              <a:spLocks noChangeArrowheads="1"/>
            </p:cNvSpPr>
            <p:nvPr/>
          </p:nvSpPr>
          <p:spPr bwMode="auto">
            <a:xfrm>
              <a:off x="720" y="1152"/>
              <a:ext cx="2208" cy="1745"/>
            </a:xfrm>
            <a:prstGeom prst="ellipse">
              <a:avLst/>
            </a:prstGeom>
            <a:solidFill>
              <a:srgbClr val="00FF00"/>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n-US" sz="2000" b="0" i="0">
                <a:latin typeface="Times New Roman" panose="02020603050405020304" pitchFamily="18" charset="0"/>
              </a:endParaRPr>
            </a:p>
          </p:txBody>
        </p:sp>
        <p:pic>
          <p:nvPicPr>
            <p:cNvPr id="146441" name="Picture 10" descr="MKPIC159">
              <a:extLst>
                <a:ext uri="{FF2B5EF4-FFF2-40B4-BE49-F238E27FC236}">
                  <a16:creationId xmlns:a16="http://schemas.microsoft.com/office/drawing/2014/main" id="{AB0313DE-5847-1BDE-B741-C896BCE3E0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 y="1632"/>
              <a:ext cx="1716" cy="35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46442" name="Oval 11">
              <a:extLst>
                <a:ext uri="{FF2B5EF4-FFF2-40B4-BE49-F238E27FC236}">
                  <a16:creationId xmlns:a16="http://schemas.microsoft.com/office/drawing/2014/main" id="{FEC951EF-EE91-C491-9813-8219498693F3}"/>
                </a:ext>
              </a:extLst>
            </p:cNvPr>
            <p:cNvSpPr>
              <a:spLocks noChangeArrowheads="1"/>
            </p:cNvSpPr>
            <p:nvPr/>
          </p:nvSpPr>
          <p:spPr bwMode="auto">
            <a:xfrm>
              <a:off x="1680" y="2016"/>
              <a:ext cx="96" cy="192"/>
            </a:xfrm>
            <a:prstGeom prst="ellipse">
              <a:avLst/>
            </a:prstGeom>
            <a:solidFill>
              <a:srgbClr val="00FF00"/>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n-US" sz="2000" b="0" i="0">
                <a:latin typeface="Times New Roman" panose="02020603050405020304" pitchFamily="18" charset="0"/>
              </a:endParaRPr>
            </a:p>
          </p:txBody>
        </p:sp>
        <p:sp>
          <p:nvSpPr>
            <p:cNvPr id="146443" name="Oval 12">
              <a:extLst>
                <a:ext uri="{FF2B5EF4-FFF2-40B4-BE49-F238E27FC236}">
                  <a16:creationId xmlns:a16="http://schemas.microsoft.com/office/drawing/2014/main" id="{0D571C07-C149-CA63-F61E-4BCE4B7497FC}"/>
                </a:ext>
              </a:extLst>
            </p:cNvPr>
            <p:cNvSpPr>
              <a:spLocks noChangeArrowheads="1"/>
            </p:cNvSpPr>
            <p:nvPr/>
          </p:nvSpPr>
          <p:spPr bwMode="auto">
            <a:xfrm>
              <a:off x="1488" y="2400"/>
              <a:ext cx="576" cy="96"/>
            </a:xfrm>
            <a:prstGeom prst="ellipse">
              <a:avLst/>
            </a:prstGeom>
            <a:solidFill>
              <a:srgbClr val="00FF00"/>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n-US" sz="2000" b="0" i="0">
                <a:latin typeface="Times New Roman" panose="02020603050405020304" pitchFamily="18" charset="0"/>
              </a:endParaRPr>
            </a:p>
          </p:txBody>
        </p:sp>
      </p:grpSp>
      <p:grpSp>
        <p:nvGrpSpPr>
          <p:cNvPr id="146444" name="Group 13">
            <a:extLst>
              <a:ext uri="{FF2B5EF4-FFF2-40B4-BE49-F238E27FC236}">
                <a16:creationId xmlns:a16="http://schemas.microsoft.com/office/drawing/2014/main" id="{75F24745-6C05-5C56-4DDF-30474FE415F8}"/>
              </a:ext>
            </a:extLst>
          </p:cNvPr>
          <p:cNvGrpSpPr>
            <a:grpSpLocks/>
          </p:cNvGrpSpPr>
          <p:nvPr/>
        </p:nvGrpSpPr>
        <p:grpSpPr bwMode="auto">
          <a:xfrm>
            <a:off x="4575175" y="2474913"/>
            <a:ext cx="3884613" cy="4002087"/>
            <a:chOff x="2976" y="1200"/>
            <a:chExt cx="2400" cy="1902"/>
          </a:xfrm>
        </p:grpSpPr>
        <p:sp>
          <p:nvSpPr>
            <p:cNvPr id="146445" name="Oval 14">
              <a:extLst>
                <a:ext uri="{FF2B5EF4-FFF2-40B4-BE49-F238E27FC236}">
                  <a16:creationId xmlns:a16="http://schemas.microsoft.com/office/drawing/2014/main" id="{7C57AC7E-A3A0-43BC-3FAD-19CF79A6F0C0}"/>
                </a:ext>
              </a:extLst>
            </p:cNvPr>
            <p:cNvSpPr>
              <a:spLocks noChangeArrowheads="1"/>
            </p:cNvSpPr>
            <p:nvPr/>
          </p:nvSpPr>
          <p:spPr bwMode="auto">
            <a:xfrm>
              <a:off x="2976" y="1200"/>
              <a:ext cx="2400" cy="1902"/>
            </a:xfrm>
            <a:prstGeom prst="ellipse">
              <a:avLst/>
            </a:prstGeom>
            <a:solidFill>
              <a:srgbClr val="00FF00"/>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n-US" sz="2000" b="0" i="0">
                <a:latin typeface="Times New Roman" panose="02020603050405020304" pitchFamily="18" charset="0"/>
              </a:endParaRPr>
            </a:p>
          </p:txBody>
        </p:sp>
        <p:sp>
          <p:nvSpPr>
            <p:cNvPr id="146446" name="Oval 15">
              <a:extLst>
                <a:ext uri="{FF2B5EF4-FFF2-40B4-BE49-F238E27FC236}">
                  <a16:creationId xmlns:a16="http://schemas.microsoft.com/office/drawing/2014/main" id="{5E2CC687-7D1D-4A88-0AAF-5F4859284089}"/>
                </a:ext>
              </a:extLst>
            </p:cNvPr>
            <p:cNvSpPr>
              <a:spLocks noChangeArrowheads="1"/>
            </p:cNvSpPr>
            <p:nvPr/>
          </p:nvSpPr>
          <p:spPr bwMode="auto">
            <a:xfrm>
              <a:off x="4019" y="2190"/>
              <a:ext cx="105" cy="209"/>
            </a:xfrm>
            <a:prstGeom prst="ellipse">
              <a:avLst/>
            </a:prstGeom>
            <a:solidFill>
              <a:srgbClr val="00FF00"/>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n-US" sz="2000" b="0" i="0">
                <a:latin typeface="Times New Roman" panose="02020603050405020304" pitchFamily="18" charset="0"/>
              </a:endParaRPr>
            </a:p>
          </p:txBody>
        </p:sp>
        <p:sp>
          <p:nvSpPr>
            <p:cNvPr id="146447" name="Oval 16">
              <a:extLst>
                <a:ext uri="{FF2B5EF4-FFF2-40B4-BE49-F238E27FC236}">
                  <a16:creationId xmlns:a16="http://schemas.microsoft.com/office/drawing/2014/main" id="{24095264-E825-E119-D8C0-F92608398217}"/>
                </a:ext>
              </a:extLst>
            </p:cNvPr>
            <p:cNvSpPr>
              <a:spLocks noChangeArrowheads="1"/>
            </p:cNvSpPr>
            <p:nvPr/>
          </p:nvSpPr>
          <p:spPr bwMode="auto">
            <a:xfrm>
              <a:off x="3811" y="2608"/>
              <a:ext cx="626" cy="105"/>
            </a:xfrm>
            <a:prstGeom prst="ellipse">
              <a:avLst/>
            </a:prstGeom>
            <a:solidFill>
              <a:srgbClr val="00FF00"/>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n-US" sz="2000" b="0" i="0">
                <a:latin typeface="Times New Roman" panose="02020603050405020304" pitchFamily="18" charset="0"/>
              </a:endParaRPr>
            </a:p>
          </p:txBody>
        </p:sp>
        <p:pic>
          <p:nvPicPr>
            <p:cNvPr id="146448" name="Picture 17" descr="MKPIC158">
              <a:extLst>
                <a:ext uri="{FF2B5EF4-FFF2-40B4-BE49-F238E27FC236}">
                  <a16:creationId xmlns:a16="http://schemas.microsoft.com/office/drawing/2014/main" id="{966BC529-8FC8-1FED-C0C1-644D0A5AB7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5" y="1562"/>
              <a:ext cx="1982" cy="740"/>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117779" name="Text Box 19">
            <a:extLst>
              <a:ext uri="{FF2B5EF4-FFF2-40B4-BE49-F238E27FC236}">
                <a16:creationId xmlns:a16="http://schemas.microsoft.com/office/drawing/2014/main" id="{E6420A43-C101-F56F-022F-83D333B5B3D1}"/>
              </a:ext>
            </a:extLst>
          </p:cNvPr>
          <p:cNvSpPr txBox="1">
            <a:spLocks noChangeArrowheads="1"/>
          </p:cNvSpPr>
          <p:nvPr/>
        </p:nvSpPr>
        <p:spPr bwMode="auto">
          <a:xfrm>
            <a:off x="2411413" y="1568450"/>
            <a:ext cx="40782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3600" i="0">
                <a:latin typeface="Times New Roman" panose="02020603050405020304" pitchFamily="18" charset="0"/>
              </a:rPr>
              <a:t>Mắt nhắm mắt mở</a:t>
            </a:r>
            <a:r>
              <a:rPr lang="en-US" altLang="en-US" sz="3200" i="0">
                <a:latin typeface=".VnArial" pitchFamily="34" charset="0"/>
              </a:rPr>
              <a:t> .</a:t>
            </a:r>
          </a:p>
        </p:txBody>
      </p:sp>
      <p:sp>
        <p:nvSpPr>
          <p:cNvPr id="117780" name="Rectangle 20">
            <a:extLst>
              <a:ext uri="{FF2B5EF4-FFF2-40B4-BE49-F238E27FC236}">
                <a16:creationId xmlns:a16="http://schemas.microsoft.com/office/drawing/2014/main" id="{FA1ED674-A393-1BC0-0BD1-72561B3E48EB}"/>
              </a:ext>
            </a:extLst>
          </p:cNvPr>
          <p:cNvSpPr>
            <a:spLocks noChangeArrowheads="1"/>
          </p:cNvSpPr>
          <p:nvPr/>
        </p:nvSpPr>
        <p:spPr bwMode="auto">
          <a:xfrm>
            <a:off x="3333750" y="1568450"/>
            <a:ext cx="130175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3600" i="0">
                <a:solidFill>
                  <a:srgbClr val="FF0000"/>
                </a:solidFill>
                <a:latin typeface="Times New Roman" panose="02020603050405020304" pitchFamily="18" charset="0"/>
              </a:rPr>
              <a:t>nhắm</a:t>
            </a:r>
          </a:p>
        </p:txBody>
      </p:sp>
      <p:sp>
        <p:nvSpPr>
          <p:cNvPr id="117781" name="Rectangle 21">
            <a:extLst>
              <a:ext uri="{FF2B5EF4-FFF2-40B4-BE49-F238E27FC236}">
                <a16:creationId xmlns:a16="http://schemas.microsoft.com/office/drawing/2014/main" id="{A5C5DC41-6CCC-632B-EE33-6E4B34C02B44}"/>
              </a:ext>
            </a:extLst>
          </p:cNvPr>
          <p:cNvSpPr>
            <a:spLocks noChangeArrowheads="1"/>
          </p:cNvSpPr>
          <p:nvPr/>
        </p:nvSpPr>
        <p:spPr bwMode="auto">
          <a:xfrm>
            <a:off x="5410200" y="1568450"/>
            <a:ext cx="817563"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3600" i="0">
                <a:solidFill>
                  <a:srgbClr val="FF0000"/>
                </a:solidFill>
                <a:latin typeface="Times New Roman" panose="02020603050405020304" pitchFamily="18" charset="0"/>
              </a:rPr>
              <a:t>mở</a:t>
            </a:r>
          </a:p>
        </p:txBody>
      </p:sp>
      <p:sp>
        <p:nvSpPr>
          <p:cNvPr id="146453" name="Text Box 21">
            <a:extLst>
              <a:ext uri="{FF2B5EF4-FFF2-40B4-BE49-F238E27FC236}">
                <a16:creationId xmlns:a16="http://schemas.microsoft.com/office/drawing/2014/main" id="{B8B7C4FE-DB5D-5B6B-5900-65B1BAE51ABA}"/>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46454" name="Text Box 22">
            <a:extLst>
              <a:ext uri="{FF2B5EF4-FFF2-40B4-BE49-F238E27FC236}">
                <a16:creationId xmlns:a16="http://schemas.microsoft.com/office/drawing/2014/main" id="{F9B72CD7-D90C-2911-5859-FCD5AFB35AB1}"/>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17779"/>
                                        </p:tgtEl>
                                        <p:attrNameLst>
                                          <p:attrName>style.visibility</p:attrName>
                                        </p:attrNameLst>
                                      </p:cBhvr>
                                      <p:to>
                                        <p:strVal val="visible"/>
                                      </p:to>
                                    </p:set>
                                    <p:animEffect transition="in" filter="box(in)">
                                      <p:cBhvr>
                                        <p:cTn id="7" dur="500"/>
                                        <p:tgtEl>
                                          <p:spTgt spid="1177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7780"/>
                                        </p:tgtEl>
                                        <p:attrNameLst>
                                          <p:attrName>style.visibility</p:attrName>
                                        </p:attrNameLst>
                                      </p:cBhvr>
                                      <p:to>
                                        <p:strVal val="visible"/>
                                      </p:to>
                                    </p:set>
                                    <p:animEffect transition="in" filter="blinds(horizontal)">
                                      <p:cBhvr>
                                        <p:cTn id="12" dur="500"/>
                                        <p:tgtEl>
                                          <p:spTgt spid="117780"/>
                                        </p:tgtEl>
                                      </p:cBhvr>
                                    </p:animEffect>
                                  </p:childTnLst>
                                </p:cTn>
                              </p:par>
                              <p:par>
                                <p:cTn id="13" presetID="3" presetClass="entr" presetSubtype="10" fill="hold" nodeType="withEffect">
                                  <p:stCondLst>
                                    <p:cond delay="0"/>
                                  </p:stCondLst>
                                  <p:childTnLst>
                                    <p:set>
                                      <p:cBhvr>
                                        <p:cTn id="14" dur="1" fill="hold">
                                          <p:stCondLst>
                                            <p:cond delay="0"/>
                                          </p:stCondLst>
                                        </p:cTn>
                                        <p:tgtEl>
                                          <p:spTgt spid="117781"/>
                                        </p:tgtEl>
                                        <p:attrNameLst>
                                          <p:attrName>style.visibility</p:attrName>
                                        </p:attrNameLst>
                                      </p:cBhvr>
                                      <p:to>
                                        <p:strVal val="visible"/>
                                      </p:to>
                                    </p:set>
                                    <p:animEffect transition="in" filter="blinds(horizontal)">
                                      <p:cBhvr>
                                        <p:cTn id="15" dur="500"/>
                                        <p:tgtEl>
                                          <p:spTgt spid="11778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6" presetClass="emph" presetSubtype="0" fill="hold" nodeType="clickEffect">
                                  <p:stCondLst>
                                    <p:cond delay="0"/>
                                  </p:stCondLst>
                                  <p:childTnLst>
                                    <p:animEffect transition="out" filter="fade">
                                      <p:cBhvr>
                                        <p:cTn id="19" dur="500" tmFilter="0, 0; .2, .5; .8, .5; 1, 0"/>
                                        <p:tgtEl>
                                          <p:spTgt spid="117780"/>
                                        </p:tgtEl>
                                      </p:cBhvr>
                                    </p:animEffect>
                                    <p:animScale>
                                      <p:cBhvr>
                                        <p:cTn id="20" dur="250" autoRev="1" fill="hold"/>
                                        <p:tgtEl>
                                          <p:spTgt spid="117780"/>
                                        </p:tgtEl>
                                      </p:cBhvr>
                                      <p:by x="105000" y="105000"/>
                                    </p:animScale>
                                  </p:childTnLst>
                                </p:cTn>
                              </p:par>
                              <p:par>
                                <p:cTn id="21" presetID="26" presetClass="emph" presetSubtype="0" fill="hold" nodeType="withEffect">
                                  <p:stCondLst>
                                    <p:cond delay="0"/>
                                  </p:stCondLst>
                                  <p:childTnLst>
                                    <p:animEffect transition="out" filter="fade">
                                      <p:cBhvr>
                                        <p:cTn id="22" dur="500" tmFilter="0, 0; .2, .5; .8, .5; 1, 0"/>
                                        <p:tgtEl>
                                          <p:spTgt spid="117781"/>
                                        </p:tgtEl>
                                      </p:cBhvr>
                                    </p:animEffect>
                                    <p:animScale>
                                      <p:cBhvr>
                                        <p:cTn id="23" dur="250" autoRev="1" fill="hold"/>
                                        <p:tgtEl>
                                          <p:spTgt spid="11778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79" grpId="0"/>
      <p:bldP spid="117780" grpId="0"/>
      <p:bldP spid="117780" grpId="1"/>
      <p:bldP spid="117781" grpId="0"/>
      <p:bldP spid="117781"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0" name="Rectangle 102">
            <a:extLst>
              <a:ext uri="{FF2B5EF4-FFF2-40B4-BE49-F238E27FC236}">
                <a16:creationId xmlns:a16="http://schemas.microsoft.com/office/drawing/2014/main" id="{E8763389-B507-7F3D-0BAC-0139C5B5F96D}"/>
              </a:ext>
            </a:extLst>
          </p:cNvPr>
          <p:cNvSpPr>
            <a:spLocks noChangeArrowheads="1"/>
          </p:cNvSpPr>
          <p:nvPr/>
        </p:nvSpPr>
        <p:spPr bwMode="auto">
          <a:xfrm>
            <a:off x="4191000" y="38862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0" hangingPunct="0"/>
            <a:endParaRPr lang="vi-VN" altLang="en-US" i="0">
              <a:solidFill>
                <a:schemeClr val="bg1"/>
              </a:solidFill>
              <a:latin typeface=".VnTime" pitchFamily="34" charset="0"/>
            </a:endParaRPr>
          </a:p>
        </p:txBody>
      </p:sp>
      <p:grpSp>
        <p:nvGrpSpPr>
          <p:cNvPr id="147463" name="Group 8">
            <a:extLst>
              <a:ext uri="{FF2B5EF4-FFF2-40B4-BE49-F238E27FC236}">
                <a16:creationId xmlns:a16="http://schemas.microsoft.com/office/drawing/2014/main" id="{77C81605-E715-D0A6-37B7-68DF9518B7D8}"/>
              </a:ext>
            </a:extLst>
          </p:cNvPr>
          <p:cNvGrpSpPr>
            <a:grpSpLocks/>
          </p:cNvGrpSpPr>
          <p:nvPr/>
        </p:nvGrpSpPr>
        <p:grpSpPr bwMode="auto">
          <a:xfrm>
            <a:off x="1524000" y="2057400"/>
            <a:ext cx="5486400" cy="4800600"/>
            <a:chOff x="1344" y="192"/>
            <a:chExt cx="3552" cy="3408"/>
          </a:xfrm>
        </p:grpSpPr>
        <p:pic>
          <p:nvPicPr>
            <p:cNvPr id="147464" name="Picture 9" descr="2362415">
              <a:extLst>
                <a:ext uri="{FF2B5EF4-FFF2-40B4-BE49-F238E27FC236}">
                  <a16:creationId xmlns:a16="http://schemas.microsoft.com/office/drawing/2014/main" id="{35478D78-2620-8DFB-FE4E-E401527047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4" y="192"/>
              <a:ext cx="1680" cy="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7465" name="Picture 10" descr="2362391">
              <a:extLst>
                <a:ext uri="{FF2B5EF4-FFF2-40B4-BE49-F238E27FC236}">
                  <a16:creationId xmlns:a16="http://schemas.microsoft.com/office/drawing/2014/main" id="{147EB69B-BCCF-72A4-75B0-D653C32857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8" y="240"/>
              <a:ext cx="1728" cy="3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8796" name="Text Box 12">
            <a:extLst>
              <a:ext uri="{FF2B5EF4-FFF2-40B4-BE49-F238E27FC236}">
                <a16:creationId xmlns:a16="http://schemas.microsoft.com/office/drawing/2014/main" id="{DCC3AACC-5D4C-9932-B97C-11501B7A8FB1}"/>
              </a:ext>
            </a:extLst>
          </p:cNvPr>
          <p:cNvSpPr txBox="1">
            <a:spLocks noChangeArrowheads="1"/>
          </p:cNvSpPr>
          <p:nvPr/>
        </p:nvSpPr>
        <p:spPr bwMode="auto">
          <a:xfrm>
            <a:off x="2428875" y="1339850"/>
            <a:ext cx="42449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3600" i="0">
                <a:solidFill>
                  <a:schemeClr val="accent2"/>
                </a:solidFill>
                <a:latin typeface="Times New Roman" panose="02020603050405020304" pitchFamily="18" charset="0"/>
              </a:rPr>
              <a:t>Kẻ khóc người cười</a:t>
            </a:r>
            <a:r>
              <a:rPr lang="en-US" altLang="en-US" sz="3200" i="0">
                <a:latin typeface=".VnArial" pitchFamily="34" charset="0"/>
              </a:rPr>
              <a:t> </a:t>
            </a:r>
            <a:r>
              <a:rPr lang="en-US" altLang="en-US" sz="3200" i="0">
                <a:solidFill>
                  <a:srgbClr val="000099"/>
                </a:solidFill>
                <a:latin typeface=".VnArial" pitchFamily="34" charset="0"/>
              </a:rPr>
              <a:t>.</a:t>
            </a:r>
          </a:p>
        </p:txBody>
      </p:sp>
      <p:sp>
        <p:nvSpPr>
          <p:cNvPr id="118797" name="Rectangle 13">
            <a:extLst>
              <a:ext uri="{FF2B5EF4-FFF2-40B4-BE49-F238E27FC236}">
                <a16:creationId xmlns:a16="http://schemas.microsoft.com/office/drawing/2014/main" id="{C09925CD-9627-9D79-3232-F267E97053D1}"/>
              </a:ext>
            </a:extLst>
          </p:cNvPr>
          <p:cNvSpPr>
            <a:spLocks noChangeArrowheads="1"/>
          </p:cNvSpPr>
          <p:nvPr/>
        </p:nvSpPr>
        <p:spPr bwMode="auto">
          <a:xfrm>
            <a:off x="3114675" y="1338263"/>
            <a:ext cx="112395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3600" i="0">
                <a:solidFill>
                  <a:srgbClr val="FF0000"/>
                </a:solidFill>
                <a:latin typeface="Times New Roman" panose="02020603050405020304" pitchFamily="18" charset="0"/>
              </a:rPr>
              <a:t>khóc</a:t>
            </a:r>
          </a:p>
        </p:txBody>
      </p:sp>
      <p:sp>
        <p:nvSpPr>
          <p:cNvPr id="118798" name="Rectangle 14">
            <a:extLst>
              <a:ext uri="{FF2B5EF4-FFF2-40B4-BE49-F238E27FC236}">
                <a16:creationId xmlns:a16="http://schemas.microsoft.com/office/drawing/2014/main" id="{E16AB426-5CD4-3C3D-E28E-BC172CE8BFB7}"/>
              </a:ext>
            </a:extLst>
          </p:cNvPr>
          <p:cNvSpPr>
            <a:spLocks noChangeArrowheads="1"/>
          </p:cNvSpPr>
          <p:nvPr/>
        </p:nvSpPr>
        <p:spPr bwMode="auto">
          <a:xfrm>
            <a:off x="5410200" y="1339850"/>
            <a:ext cx="104140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3600" i="0">
                <a:solidFill>
                  <a:srgbClr val="FF0000"/>
                </a:solidFill>
                <a:latin typeface="Times New Roman" panose="02020603050405020304" pitchFamily="18" charset="0"/>
              </a:rPr>
              <a:t>cười</a:t>
            </a:r>
          </a:p>
        </p:txBody>
      </p:sp>
      <p:sp>
        <p:nvSpPr>
          <p:cNvPr id="147470" name="Text Box 14">
            <a:extLst>
              <a:ext uri="{FF2B5EF4-FFF2-40B4-BE49-F238E27FC236}">
                <a16:creationId xmlns:a16="http://schemas.microsoft.com/office/drawing/2014/main" id="{864CF9AA-CA6C-981A-608E-5B18F41F6C4A}"/>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47471" name="Text Box 15">
            <a:extLst>
              <a:ext uri="{FF2B5EF4-FFF2-40B4-BE49-F238E27FC236}">
                <a16:creationId xmlns:a16="http://schemas.microsoft.com/office/drawing/2014/main" id="{7103B91F-E1F3-DED3-A558-EA18D0D7E529}"/>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18796"/>
                                        </p:tgtEl>
                                        <p:attrNameLst>
                                          <p:attrName>style.visibility</p:attrName>
                                        </p:attrNameLst>
                                      </p:cBhvr>
                                      <p:to>
                                        <p:strVal val="visible"/>
                                      </p:to>
                                    </p:set>
                                    <p:animEffect transition="in" filter="box(in)">
                                      <p:cBhvr>
                                        <p:cTn id="7" dur="500"/>
                                        <p:tgtEl>
                                          <p:spTgt spid="1187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8797"/>
                                        </p:tgtEl>
                                        <p:attrNameLst>
                                          <p:attrName>style.visibility</p:attrName>
                                        </p:attrNameLst>
                                      </p:cBhvr>
                                      <p:to>
                                        <p:strVal val="visible"/>
                                      </p:to>
                                    </p:set>
                                    <p:animEffect transition="in" filter="blinds(horizontal)">
                                      <p:cBhvr>
                                        <p:cTn id="12" dur="500"/>
                                        <p:tgtEl>
                                          <p:spTgt spid="118797"/>
                                        </p:tgtEl>
                                      </p:cBhvr>
                                    </p:animEffect>
                                  </p:childTnLst>
                                </p:cTn>
                              </p:par>
                              <p:par>
                                <p:cTn id="13" presetID="3" presetClass="entr" presetSubtype="10" fill="hold" nodeType="withEffect">
                                  <p:stCondLst>
                                    <p:cond delay="0"/>
                                  </p:stCondLst>
                                  <p:childTnLst>
                                    <p:set>
                                      <p:cBhvr>
                                        <p:cTn id="14" dur="1" fill="hold">
                                          <p:stCondLst>
                                            <p:cond delay="0"/>
                                          </p:stCondLst>
                                        </p:cTn>
                                        <p:tgtEl>
                                          <p:spTgt spid="118798"/>
                                        </p:tgtEl>
                                        <p:attrNameLst>
                                          <p:attrName>style.visibility</p:attrName>
                                        </p:attrNameLst>
                                      </p:cBhvr>
                                      <p:to>
                                        <p:strVal val="visible"/>
                                      </p:to>
                                    </p:set>
                                    <p:animEffect transition="in" filter="blinds(horizontal)">
                                      <p:cBhvr>
                                        <p:cTn id="15" dur="500"/>
                                        <p:tgtEl>
                                          <p:spTgt spid="11879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6" presetClass="emph" presetSubtype="0" fill="hold" nodeType="clickEffect">
                                  <p:stCondLst>
                                    <p:cond delay="0"/>
                                  </p:stCondLst>
                                  <p:childTnLst>
                                    <p:animEffect transition="out" filter="fade">
                                      <p:cBhvr>
                                        <p:cTn id="19" dur="500" tmFilter="0, 0; .2, .5; .8, .5; 1, 0"/>
                                        <p:tgtEl>
                                          <p:spTgt spid="118797"/>
                                        </p:tgtEl>
                                      </p:cBhvr>
                                    </p:animEffect>
                                    <p:animScale>
                                      <p:cBhvr>
                                        <p:cTn id="20" dur="250" autoRev="1" fill="hold"/>
                                        <p:tgtEl>
                                          <p:spTgt spid="118797"/>
                                        </p:tgtEl>
                                      </p:cBhvr>
                                      <p:by x="105000" y="105000"/>
                                    </p:animScale>
                                  </p:childTnLst>
                                </p:cTn>
                              </p:par>
                              <p:par>
                                <p:cTn id="21" presetID="26" presetClass="emph" presetSubtype="0" fill="hold" nodeType="withEffect">
                                  <p:stCondLst>
                                    <p:cond delay="0"/>
                                  </p:stCondLst>
                                  <p:childTnLst>
                                    <p:animEffect transition="out" filter="fade">
                                      <p:cBhvr>
                                        <p:cTn id="22" dur="500" tmFilter="0, 0; .2, .5; .8, .5; 1, 0"/>
                                        <p:tgtEl>
                                          <p:spTgt spid="118798"/>
                                        </p:tgtEl>
                                      </p:cBhvr>
                                    </p:animEffect>
                                    <p:animScale>
                                      <p:cBhvr>
                                        <p:cTn id="23" dur="250" autoRev="1" fill="hold"/>
                                        <p:tgtEl>
                                          <p:spTgt spid="11879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96" grpId="0"/>
      <p:bldP spid="118797" grpId="0"/>
      <p:bldP spid="118797" grpId="1"/>
      <p:bldP spid="118798" grpId="0"/>
      <p:bldP spid="118798"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4" name="Rectangle 102">
            <a:extLst>
              <a:ext uri="{FF2B5EF4-FFF2-40B4-BE49-F238E27FC236}">
                <a16:creationId xmlns:a16="http://schemas.microsoft.com/office/drawing/2014/main" id="{56BD8A27-4370-AA2B-A8F6-A073490FE785}"/>
              </a:ext>
            </a:extLst>
          </p:cNvPr>
          <p:cNvSpPr>
            <a:spLocks noChangeArrowheads="1"/>
          </p:cNvSpPr>
          <p:nvPr/>
        </p:nvSpPr>
        <p:spPr bwMode="auto">
          <a:xfrm>
            <a:off x="4191000" y="489585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0" hangingPunct="0"/>
            <a:endParaRPr lang="vi-VN" altLang="en-US" i="0">
              <a:solidFill>
                <a:schemeClr val="bg1"/>
              </a:solidFill>
              <a:latin typeface=".VnTime" pitchFamily="34" charset="0"/>
            </a:endParaRPr>
          </a:p>
        </p:txBody>
      </p:sp>
      <p:sp>
        <p:nvSpPr>
          <p:cNvPr id="148487" name="Oval 7">
            <a:extLst>
              <a:ext uri="{FF2B5EF4-FFF2-40B4-BE49-F238E27FC236}">
                <a16:creationId xmlns:a16="http://schemas.microsoft.com/office/drawing/2014/main" id="{F54C66AC-A959-1BDC-3E11-AC60640D84AE}"/>
              </a:ext>
            </a:extLst>
          </p:cNvPr>
          <p:cNvSpPr>
            <a:spLocks noChangeArrowheads="1"/>
          </p:cNvSpPr>
          <p:nvPr/>
        </p:nvSpPr>
        <p:spPr bwMode="auto">
          <a:xfrm>
            <a:off x="1981200" y="2362200"/>
            <a:ext cx="5562600" cy="4408488"/>
          </a:xfrm>
          <a:prstGeom prst="ellipse">
            <a:avLst/>
          </a:prstGeom>
          <a:solidFill>
            <a:srgbClr val="FF9900"/>
          </a:solidFill>
          <a:ln w="57150">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n-US" sz="2000" b="0" i="0">
              <a:latin typeface="Times New Roman" panose="02020603050405020304" pitchFamily="18" charset="0"/>
            </a:endParaRPr>
          </a:p>
        </p:txBody>
      </p:sp>
      <p:pic>
        <p:nvPicPr>
          <p:cNvPr id="119816" name="Picture 8" descr="MKPIC068">
            <a:extLst>
              <a:ext uri="{FF2B5EF4-FFF2-40B4-BE49-F238E27FC236}">
                <a16:creationId xmlns:a16="http://schemas.microsoft.com/office/drawing/2014/main" id="{04192CD8-3328-509F-0269-B746CD7613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V="1">
            <a:off x="3276600" y="4111625"/>
            <a:ext cx="325438"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8489" name="Picture 9" descr="MKPIC159">
            <a:extLst>
              <a:ext uri="{FF2B5EF4-FFF2-40B4-BE49-F238E27FC236}">
                <a16:creationId xmlns:a16="http://schemas.microsoft.com/office/drawing/2014/main" id="{5C39D560-2E63-ED50-29B3-79B5F075F6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0638" y="3297238"/>
            <a:ext cx="4325937" cy="89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490" name="Oval 10">
            <a:extLst>
              <a:ext uri="{FF2B5EF4-FFF2-40B4-BE49-F238E27FC236}">
                <a16:creationId xmlns:a16="http://schemas.microsoft.com/office/drawing/2014/main" id="{FDD529A0-1D8E-9667-005F-C0CB9DD09C64}"/>
              </a:ext>
            </a:extLst>
          </p:cNvPr>
          <p:cNvSpPr>
            <a:spLocks noChangeArrowheads="1"/>
          </p:cNvSpPr>
          <p:nvPr/>
        </p:nvSpPr>
        <p:spPr bwMode="auto">
          <a:xfrm>
            <a:off x="4603750" y="3465513"/>
            <a:ext cx="242888" cy="484187"/>
          </a:xfrm>
          <a:prstGeom prst="ellipse">
            <a:avLst/>
          </a:prstGeom>
          <a:solidFill>
            <a:schemeClr val="tx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n-US" sz="2000" b="0" i="0">
              <a:latin typeface="Times New Roman" panose="02020603050405020304" pitchFamily="18" charset="0"/>
            </a:endParaRPr>
          </a:p>
        </p:txBody>
      </p:sp>
      <p:sp>
        <p:nvSpPr>
          <p:cNvPr id="148491" name="Oval 11">
            <a:extLst>
              <a:ext uri="{FF2B5EF4-FFF2-40B4-BE49-F238E27FC236}">
                <a16:creationId xmlns:a16="http://schemas.microsoft.com/office/drawing/2014/main" id="{86615882-BC21-B1CE-08A7-FA4378D64A2F}"/>
              </a:ext>
            </a:extLst>
          </p:cNvPr>
          <p:cNvSpPr>
            <a:spLocks noChangeArrowheads="1"/>
          </p:cNvSpPr>
          <p:nvPr/>
        </p:nvSpPr>
        <p:spPr bwMode="auto">
          <a:xfrm>
            <a:off x="4084638" y="4503738"/>
            <a:ext cx="1452562" cy="242887"/>
          </a:xfrm>
          <a:prstGeom prst="ellipse">
            <a:avLst/>
          </a:prstGeom>
          <a:solidFill>
            <a:schemeClr val="tx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n-US" sz="2000" b="0" i="0">
              <a:latin typeface="Times New Roman" panose="02020603050405020304" pitchFamily="18" charset="0"/>
            </a:endParaRPr>
          </a:p>
        </p:txBody>
      </p:sp>
      <p:pic>
        <p:nvPicPr>
          <p:cNvPr id="119820" name="Picture 12" descr="MKPIC068">
            <a:extLst>
              <a:ext uri="{FF2B5EF4-FFF2-40B4-BE49-F238E27FC236}">
                <a16:creationId xmlns:a16="http://schemas.microsoft.com/office/drawing/2014/main" id="{12FEA6ED-DE17-E88C-1982-768F2F8943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1500" y="3886200"/>
            <a:ext cx="490538" cy="336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821" name="AutoShape 13">
            <a:extLst>
              <a:ext uri="{FF2B5EF4-FFF2-40B4-BE49-F238E27FC236}">
                <a16:creationId xmlns:a16="http://schemas.microsoft.com/office/drawing/2014/main" id="{B7E05EAC-302F-C6B5-F0CF-132B6234365A}"/>
              </a:ext>
            </a:extLst>
          </p:cNvPr>
          <p:cNvSpPr>
            <a:spLocks noChangeArrowheads="1"/>
          </p:cNvSpPr>
          <p:nvPr/>
        </p:nvSpPr>
        <p:spPr bwMode="auto">
          <a:xfrm rot="10134169">
            <a:off x="2195513" y="4364038"/>
            <a:ext cx="1076325" cy="739775"/>
          </a:xfrm>
          <a:prstGeom prst="leftArrow">
            <a:avLst>
              <a:gd name="adj1" fmla="val 50000"/>
              <a:gd name="adj2" fmla="val 36373"/>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n-US" sz="2000" b="0" i="0">
              <a:latin typeface="Times New Roman" panose="02020603050405020304" pitchFamily="18" charset="0"/>
            </a:endParaRPr>
          </a:p>
        </p:txBody>
      </p:sp>
      <p:sp>
        <p:nvSpPr>
          <p:cNvPr id="119822" name="AutoShape 14">
            <a:extLst>
              <a:ext uri="{FF2B5EF4-FFF2-40B4-BE49-F238E27FC236}">
                <a16:creationId xmlns:a16="http://schemas.microsoft.com/office/drawing/2014/main" id="{46FA8564-0D88-5C31-7D59-571E333AAF60}"/>
              </a:ext>
            </a:extLst>
          </p:cNvPr>
          <p:cNvSpPr>
            <a:spLocks noChangeArrowheads="1"/>
          </p:cNvSpPr>
          <p:nvPr/>
        </p:nvSpPr>
        <p:spPr bwMode="auto">
          <a:xfrm rot="-680395">
            <a:off x="6157913" y="4829175"/>
            <a:ext cx="1143000" cy="739775"/>
          </a:xfrm>
          <a:prstGeom prst="leftArrow">
            <a:avLst>
              <a:gd name="adj1" fmla="val 50000"/>
              <a:gd name="adj2" fmla="val 38627"/>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endParaRPr lang="en-US" altLang="en-US" sz="2000" b="0" i="0">
              <a:latin typeface="Times New Roman" panose="02020603050405020304" pitchFamily="18" charset="0"/>
            </a:endParaRPr>
          </a:p>
        </p:txBody>
      </p:sp>
      <p:sp>
        <p:nvSpPr>
          <p:cNvPr id="119825" name="Text Box 17">
            <a:extLst>
              <a:ext uri="{FF2B5EF4-FFF2-40B4-BE49-F238E27FC236}">
                <a16:creationId xmlns:a16="http://schemas.microsoft.com/office/drawing/2014/main" id="{193F56BB-33C3-4CDA-6A38-7701891B67E2}"/>
              </a:ext>
            </a:extLst>
          </p:cNvPr>
          <p:cNvSpPr txBox="1">
            <a:spLocks noChangeArrowheads="1"/>
          </p:cNvSpPr>
          <p:nvPr/>
        </p:nvSpPr>
        <p:spPr bwMode="auto">
          <a:xfrm>
            <a:off x="1428750" y="1600200"/>
            <a:ext cx="6127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en-US" sz="3600" i="0">
                <a:latin typeface="Times New Roman" panose="02020603050405020304" pitchFamily="18" charset="0"/>
              </a:rPr>
              <a:t>Nước mắt ngắn nước mắt dài .</a:t>
            </a:r>
          </a:p>
        </p:txBody>
      </p:sp>
      <p:sp>
        <p:nvSpPr>
          <p:cNvPr id="119826" name="Rectangle 18">
            <a:extLst>
              <a:ext uri="{FF2B5EF4-FFF2-40B4-BE49-F238E27FC236}">
                <a16:creationId xmlns:a16="http://schemas.microsoft.com/office/drawing/2014/main" id="{4A6DE888-5A66-47D1-1681-155EC3B1F278}"/>
              </a:ext>
            </a:extLst>
          </p:cNvPr>
          <p:cNvSpPr>
            <a:spLocks noChangeArrowheads="1"/>
          </p:cNvSpPr>
          <p:nvPr/>
        </p:nvSpPr>
        <p:spPr bwMode="auto">
          <a:xfrm>
            <a:off x="3467100" y="1585913"/>
            <a:ext cx="114935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3600" i="0">
                <a:solidFill>
                  <a:srgbClr val="FF0000"/>
                </a:solidFill>
                <a:latin typeface="Times New Roman" panose="02020603050405020304" pitchFamily="18" charset="0"/>
              </a:rPr>
              <a:t>ngắn</a:t>
            </a:r>
          </a:p>
        </p:txBody>
      </p:sp>
      <p:sp>
        <p:nvSpPr>
          <p:cNvPr id="148498" name="Text Box 18">
            <a:extLst>
              <a:ext uri="{FF2B5EF4-FFF2-40B4-BE49-F238E27FC236}">
                <a16:creationId xmlns:a16="http://schemas.microsoft.com/office/drawing/2014/main" id="{D8C7CAC4-AF36-AA3C-91BF-A3797A859FC4}"/>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48499" name="Text Box 19">
            <a:extLst>
              <a:ext uri="{FF2B5EF4-FFF2-40B4-BE49-F238E27FC236}">
                <a16:creationId xmlns:a16="http://schemas.microsoft.com/office/drawing/2014/main" id="{F9A6034B-E6C4-8B63-5C51-CD7F9877EFF0}"/>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
        <p:nvSpPr>
          <p:cNvPr id="2" name="Rectangle 18">
            <a:extLst>
              <a:ext uri="{FF2B5EF4-FFF2-40B4-BE49-F238E27FC236}">
                <a16:creationId xmlns:a16="http://schemas.microsoft.com/office/drawing/2014/main" id="{7F9CB880-3E2B-7E29-A4BD-A2F9649ABC48}"/>
              </a:ext>
            </a:extLst>
          </p:cNvPr>
          <p:cNvSpPr>
            <a:spLocks noChangeArrowheads="1"/>
          </p:cNvSpPr>
          <p:nvPr/>
        </p:nvSpPr>
        <p:spPr bwMode="auto">
          <a:xfrm>
            <a:off x="6553200" y="1600200"/>
            <a:ext cx="793750" cy="641350"/>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r>
              <a:rPr lang="en-US" altLang="en-US" sz="3600" i="0">
                <a:solidFill>
                  <a:srgbClr val="FF0000"/>
                </a:solidFill>
                <a:latin typeface="Times New Roman" panose="02020603050405020304" pitchFamily="18" charset="0"/>
              </a:rPr>
              <a:t>dài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1000"/>
                                  </p:stCondLst>
                                  <p:childTnLst>
                                    <p:set>
                                      <p:cBhvr>
                                        <p:cTn id="6" dur="1" fill="hold">
                                          <p:stCondLst>
                                            <p:cond delay="0"/>
                                          </p:stCondLst>
                                        </p:cTn>
                                        <p:tgtEl>
                                          <p:spTgt spid="119821"/>
                                        </p:tgtEl>
                                        <p:attrNameLst>
                                          <p:attrName>style.visibility</p:attrName>
                                        </p:attrNameLst>
                                      </p:cBhvr>
                                      <p:to>
                                        <p:strVal val="visible"/>
                                      </p:to>
                                    </p:set>
                                    <p:anim calcmode="lin" valueType="num">
                                      <p:cBhvr additive="base">
                                        <p:cTn id="7" dur="500" fill="hold"/>
                                        <p:tgtEl>
                                          <p:spTgt spid="119821"/>
                                        </p:tgtEl>
                                        <p:attrNameLst>
                                          <p:attrName>ppt_x</p:attrName>
                                        </p:attrNameLst>
                                      </p:cBhvr>
                                      <p:tavLst>
                                        <p:tav tm="0">
                                          <p:val>
                                            <p:strVal val="0-#ppt_w/2"/>
                                          </p:val>
                                        </p:tav>
                                        <p:tav tm="100000">
                                          <p:val>
                                            <p:strVal val="#ppt_x"/>
                                          </p:val>
                                        </p:tav>
                                      </p:tavLst>
                                    </p:anim>
                                    <p:anim calcmode="lin" valueType="num">
                                      <p:cBhvr additive="base">
                                        <p:cTn id="8" dur="500" fill="hold"/>
                                        <p:tgtEl>
                                          <p:spTgt spid="119821"/>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500"/>
                            </p:stCondLst>
                            <p:childTnLst>
                              <p:par>
                                <p:cTn id="10" presetID="2" presetClass="entr" presetSubtype="2" fill="hold" nodeType="afterEffect">
                                  <p:stCondLst>
                                    <p:cond delay="0"/>
                                  </p:stCondLst>
                                  <p:childTnLst>
                                    <p:set>
                                      <p:cBhvr>
                                        <p:cTn id="11" dur="1" fill="hold">
                                          <p:stCondLst>
                                            <p:cond delay="0"/>
                                          </p:stCondLst>
                                        </p:cTn>
                                        <p:tgtEl>
                                          <p:spTgt spid="119822"/>
                                        </p:tgtEl>
                                        <p:attrNameLst>
                                          <p:attrName>style.visibility</p:attrName>
                                        </p:attrNameLst>
                                      </p:cBhvr>
                                      <p:to>
                                        <p:strVal val="visible"/>
                                      </p:to>
                                    </p:set>
                                    <p:anim calcmode="lin" valueType="num">
                                      <p:cBhvr additive="base">
                                        <p:cTn id="12" dur="500" fill="hold"/>
                                        <p:tgtEl>
                                          <p:spTgt spid="119822"/>
                                        </p:tgtEl>
                                        <p:attrNameLst>
                                          <p:attrName>ppt_x</p:attrName>
                                        </p:attrNameLst>
                                      </p:cBhvr>
                                      <p:tavLst>
                                        <p:tav tm="0">
                                          <p:val>
                                            <p:strVal val="1+#ppt_w/2"/>
                                          </p:val>
                                        </p:tav>
                                        <p:tav tm="100000">
                                          <p:val>
                                            <p:strVal val="#ppt_x"/>
                                          </p:val>
                                        </p:tav>
                                      </p:tavLst>
                                    </p:anim>
                                    <p:anim calcmode="lin" valueType="num">
                                      <p:cBhvr additive="base">
                                        <p:cTn id="13" dur="500" fill="hold"/>
                                        <p:tgtEl>
                                          <p:spTgt spid="119822"/>
                                        </p:tgtEl>
                                        <p:attrNameLst>
                                          <p:attrName>ppt_y</p:attrName>
                                        </p:attrNameLst>
                                      </p:cBhvr>
                                      <p:tavLst>
                                        <p:tav tm="0">
                                          <p:val>
                                            <p:strVal val="#ppt_y"/>
                                          </p:val>
                                        </p:tav>
                                        <p:tav tm="100000">
                                          <p:val>
                                            <p:strVal val="#ppt_y"/>
                                          </p:val>
                                        </p:tav>
                                      </p:tavLst>
                                    </p:anim>
                                  </p:childTnLst>
                                </p:cTn>
                              </p:par>
                              <p:par>
                                <p:cTn id="14" presetID="35" presetClass="emph" presetSubtype="0" fill="hold" nodeType="withEffect">
                                  <p:stCondLst>
                                    <p:cond delay="0"/>
                                  </p:stCondLst>
                                  <p:childTnLst>
                                    <p:anim calcmode="discrete" valueType="str">
                                      <p:cBhvr>
                                        <p:cTn id="15" dur="1000" fill="hold"/>
                                        <p:tgtEl>
                                          <p:spTgt spid="119820"/>
                                        </p:tgtEl>
                                        <p:attrNameLst>
                                          <p:attrName>style.visibility</p:attrName>
                                        </p:attrNameLst>
                                      </p:cBhvr>
                                      <p:tavLst>
                                        <p:tav tm="0">
                                          <p:val>
                                            <p:strVal val="hidden"/>
                                          </p:val>
                                        </p:tav>
                                        <p:tav tm="50000">
                                          <p:val>
                                            <p:strVal val="visible"/>
                                          </p:val>
                                        </p:tav>
                                      </p:tavLst>
                                    </p:anim>
                                  </p:childTnLst>
                                </p:cTn>
                              </p:par>
                            </p:childTnLst>
                          </p:cTn>
                        </p:par>
                        <p:par>
                          <p:cTn id="16" fill="hold" nodeType="afterGroup">
                            <p:stCondLst>
                              <p:cond delay="2500"/>
                            </p:stCondLst>
                            <p:childTnLst>
                              <p:par>
                                <p:cTn id="17" presetID="35" presetClass="emph" presetSubtype="0" fill="hold" nodeType="afterEffect">
                                  <p:stCondLst>
                                    <p:cond delay="0"/>
                                  </p:stCondLst>
                                  <p:childTnLst>
                                    <p:anim calcmode="discrete" valueType="str">
                                      <p:cBhvr>
                                        <p:cTn id="18" dur="1000" fill="hold"/>
                                        <p:tgtEl>
                                          <p:spTgt spid="119816"/>
                                        </p:tgtEl>
                                        <p:attrNameLst>
                                          <p:attrName>style.visibility</p:attrName>
                                        </p:attrNameLst>
                                      </p:cBhvr>
                                      <p:tavLst>
                                        <p:tav tm="0">
                                          <p:val>
                                            <p:strVal val="hidden"/>
                                          </p:val>
                                        </p:tav>
                                        <p:tav tm="50000">
                                          <p:val>
                                            <p:strVal val="visible"/>
                                          </p:val>
                                        </p:tav>
                                      </p:tavLst>
                                    </p:anim>
                                  </p:childTnLst>
                                </p:cTn>
                              </p:par>
                            </p:childTnLst>
                          </p:cTn>
                        </p:par>
                        <p:par>
                          <p:cTn id="19" fill="hold" nodeType="afterGroup">
                            <p:stCondLst>
                              <p:cond delay="3500"/>
                            </p:stCondLst>
                            <p:childTnLst>
                              <p:par>
                                <p:cTn id="20" presetID="35" presetClass="emph" presetSubtype="0" fill="hold" nodeType="afterEffect">
                                  <p:stCondLst>
                                    <p:cond delay="0"/>
                                  </p:stCondLst>
                                  <p:childTnLst>
                                    <p:anim calcmode="discrete" valueType="str">
                                      <p:cBhvr>
                                        <p:cTn id="21" dur="1000" fill="hold"/>
                                        <p:tgtEl>
                                          <p:spTgt spid="119820"/>
                                        </p:tgtEl>
                                        <p:attrNameLst>
                                          <p:attrName>style.visibility</p:attrName>
                                        </p:attrNameLst>
                                      </p:cBhvr>
                                      <p:tavLst>
                                        <p:tav tm="0">
                                          <p:val>
                                            <p:strVal val="hidden"/>
                                          </p:val>
                                        </p:tav>
                                        <p:tav tm="50000">
                                          <p:val>
                                            <p:strVal val="visible"/>
                                          </p:val>
                                        </p:tav>
                                      </p:tavLst>
                                    </p:anim>
                                  </p:childTnLst>
                                </p:cTn>
                              </p:par>
                            </p:childTnLst>
                          </p:cTn>
                        </p:par>
                        <p:par>
                          <p:cTn id="22" fill="hold" nodeType="afterGroup">
                            <p:stCondLst>
                              <p:cond delay="4500"/>
                            </p:stCondLst>
                            <p:childTnLst>
                              <p:par>
                                <p:cTn id="23" presetID="35" presetClass="emph" presetSubtype="0" fill="hold" nodeType="afterEffect">
                                  <p:stCondLst>
                                    <p:cond delay="0"/>
                                  </p:stCondLst>
                                  <p:childTnLst>
                                    <p:anim calcmode="discrete" valueType="str">
                                      <p:cBhvr>
                                        <p:cTn id="24" dur="1000" fill="hold"/>
                                        <p:tgtEl>
                                          <p:spTgt spid="119816"/>
                                        </p:tgtEl>
                                        <p:attrNameLst>
                                          <p:attrName>style.visibility</p:attrName>
                                        </p:attrNameLst>
                                      </p:cBhvr>
                                      <p:tavLst>
                                        <p:tav tm="0">
                                          <p:val>
                                            <p:strVal val="hidden"/>
                                          </p:val>
                                        </p:tav>
                                        <p:tav tm="50000">
                                          <p:val>
                                            <p:strVal val="visible"/>
                                          </p:val>
                                        </p:tav>
                                      </p:tavLst>
                                    </p:anim>
                                  </p:childTnLst>
                                </p:cTn>
                              </p:par>
                            </p:childTnLst>
                          </p:cTn>
                        </p:par>
                        <p:par>
                          <p:cTn id="25" fill="hold" nodeType="afterGroup">
                            <p:stCondLst>
                              <p:cond delay="5500"/>
                            </p:stCondLst>
                            <p:childTnLst>
                              <p:par>
                                <p:cTn id="26" presetID="35" presetClass="emph" presetSubtype="0" fill="hold" nodeType="afterEffect">
                                  <p:stCondLst>
                                    <p:cond delay="0"/>
                                  </p:stCondLst>
                                  <p:childTnLst>
                                    <p:anim calcmode="discrete" valueType="str">
                                      <p:cBhvr>
                                        <p:cTn id="27" dur="1000" fill="hold"/>
                                        <p:tgtEl>
                                          <p:spTgt spid="119820"/>
                                        </p:tgtEl>
                                        <p:attrNameLst>
                                          <p:attrName>style.visibility</p:attrName>
                                        </p:attrNameLst>
                                      </p:cBhvr>
                                      <p:tavLst>
                                        <p:tav tm="0">
                                          <p:val>
                                            <p:strVal val="hidden"/>
                                          </p:val>
                                        </p:tav>
                                        <p:tav tm="50000">
                                          <p:val>
                                            <p:strVal val="visible"/>
                                          </p:val>
                                        </p:tav>
                                      </p:tavLst>
                                    </p:anim>
                                  </p:childTnLst>
                                </p:cTn>
                              </p:par>
                            </p:childTnLst>
                          </p:cTn>
                        </p:par>
                        <p:par>
                          <p:cTn id="28" fill="hold" nodeType="afterGroup">
                            <p:stCondLst>
                              <p:cond delay="6500"/>
                            </p:stCondLst>
                            <p:childTnLst>
                              <p:par>
                                <p:cTn id="29" presetID="35" presetClass="emph" presetSubtype="0" fill="hold" nodeType="afterEffect">
                                  <p:stCondLst>
                                    <p:cond delay="0"/>
                                  </p:stCondLst>
                                  <p:childTnLst>
                                    <p:anim calcmode="discrete" valueType="str">
                                      <p:cBhvr>
                                        <p:cTn id="30" dur="1000" fill="hold"/>
                                        <p:tgtEl>
                                          <p:spTgt spid="119816"/>
                                        </p:tgtEl>
                                        <p:attrNameLst>
                                          <p:attrName>style.visibility</p:attrName>
                                        </p:attrNameLst>
                                      </p:cBhvr>
                                      <p:tavLst>
                                        <p:tav tm="0">
                                          <p:val>
                                            <p:strVal val="hidden"/>
                                          </p:val>
                                        </p:tav>
                                        <p:tav tm="50000">
                                          <p:val>
                                            <p:strVal val="visible"/>
                                          </p:val>
                                        </p:tav>
                                      </p:tavLst>
                                    </p:anim>
                                  </p:childTnLst>
                                </p:cTn>
                              </p:par>
                            </p:childTnLst>
                          </p:cTn>
                        </p:par>
                        <p:par>
                          <p:cTn id="31" fill="hold" nodeType="afterGroup">
                            <p:stCondLst>
                              <p:cond delay="7500"/>
                            </p:stCondLst>
                            <p:childTnLst>
                              <p:par>
                                <p:cTn id="32" presetID="35" presetClass="emph" presetSubtype="0" fill="hold" nodeType="afterEffect">
                                  <p:stCondLst>
                                    <p:cond delay="0"/>
                                  </p:stCondLst>
                                  <p:childTnLst>
                                    <p:anim calcmode="discrete" valueType="str">
                                      <p:cBhvr>
                                        <p:cTn id="33" dur="1000" fill="hold"/>
                                        <p:tgtEl>
                                          <p:spTgt spid="119820"/>
                                        </p:tgtEl>
                                        <p:attrNameLst>
                                          <p:attrName>style.visibility</p:attrName>
                                        </p:attrNameLst>
                                      </p:cBhvr>
                                      <p:tavLst>
                                        <p:tav tm="0">
                                          <p:val>
                                            <p:strVal val="hidden"/>
                                          </p:val>
                                        </p:tav>
                                        <p:tav tm="50000">
                                          <p:val>
                                            <p:strVal val="visible"/>
                                          </p:val>
                                        </p:tav>
                                      </p:tavLst>
                                    </p:anim>
                                  </p:childTnLst>
                                </p:cTn>
                              </p:par>
                            </p:childTnLst>
                          </p:cTn>
                        </p:par>
                        <p:par>
                          <p:cTn id="34" fill="hold" nodeType="afterGroup">
                            <p:stCondLst>
                              <p:cond delay="8500"/>
                            </p:stCondLst>
                            <p:childTnLst>
                              <p:par>
                                <p:cTn id="35" presetID="35" presetClass="emph" presetSubtype="0" fill="hold" nodeType="afterEffect">
                                  <p:stCondLst>
                                    <p:cond delay="0"/>
                                  </p:stCondLst>
                                  <p:childTnLst>
                                    <p:anim calcmode="discrete" valueType="str">
                                      <p:cBhvr>
                                        <p:cTn id="36" dur="1000" fill="hold"/>
                                        <p:tgtEl>
                                          <p:spTgt spid="119816"/>
                                        </p:tgtEl>
                                        <p:attrNameLst>
                                          <p:attrName>style.visibility</p:attrName>
                                        </p:attrNameLst>
                                      </p:cBhvr>
                                      <p:tavLst>
                                        <p:tav tm="0">
                                          <p:val>
                                            <p:strVal val="hidden"/>
                                          </p:val>
                                        </p:tav>
                                        <p:tav tm="50000">
                                          <p:val>
                                            <p:strVal val="visible"/>
                                          </p:val>
                                        </p:tav>
                                      </p:tavLst>
                                    </p:anim>
                                  </p:childTnLst>
                                </p:cTn>
                              </p:par>
                            </p:childTnLst>
                          </p:cTn>
                        </p:par>
                        <p:par>
                          <p:cTn id="37" fill="hold" nodeType="afterGroup">
                            <p:stCondLst>
                              <p:cond delay="9500"/>
                            </p:stCondLst>
                            <p:childTnLst>
                              <p:par>
                                <p:cTn id="38" presetID="35" presetClass="emph" presetSubtype="0" fill="hold" nodeType="afterEffect">
                                  <p:stCondLst>
                                    <p:cond delay="0"/>
                                  </p:stCondLst>
                                  <p:childTnLst>
                                    <p:anim calcmode="discrete" valueType="str">
                                      <p:cBhvr>
                                        <p:cTn id="39" dur="1000" fill="hold"/>
                                        <p:tgtEl>
                                          <p:spTgt spid="119820"/>
                                        </p:tgtEl>
                                        <p:attrNameLst>
                                          <p:attrName>style.visibility</p:attrName>
                                        </p:attrNameLst>
                                      </p:cBhvr>
                                      <p:tavLst>
                                        <p:tav tm="0">
                                          <p:val>
                                            <p:strVal val="hidden"/>
                                          </p:val>
                                        </p:tav>
                                        <p:tav tm="50000">
                                          <p:val>
                                            <p:strVal val="visible"/>
                                          </p:val>
                                        </p:tav>
                                      </p:tavLst>
                                    </p:anim>
                                  </p:childTnLst>
                                </p:cTn>
                              </p:par>
                            </p:childTnLst>
                          </p:cTn>
                        </p:par>
                        <p:par>
                          <p:cTn id="40" fill="hold" nodeType="afterGroup">
                            <p:stCondLst>
                              <p:cond delay="10500"/>
                            </p:stCondLst>
                            <p:childTnLst>
                              <p:par>
                                <p:cTn id="41" presetID="35" presetClass="emph" presetSubtype="0" fill="hold" nodeType="afterEffect">
                                  <p:stCondLst>
                                    <p:cond delay="0"/>
                                  </p:stCondLst>
                                  <p:childTnLst>
                                    <p:anim calcmode="discrete" valueType="str">
                                      <p:cBhvr>
                                        <p:cTn id="42" dur="1000" fill="hold"/>
                                        <p:tgtEl>
                                          <p:spTgt spid="119816"/>
                                        </p:tgtEl>
                                        <p:attrNameLst>
                                          <p:attrName>style.visibility</p:attrName>
                                        </p:attrNameLst>
                                      </p:cBhvr>
                                      <p:tavLst>
                                        <p:tav tm="0">
                                          <p:val>
                                            <p:strVal val="hidden"/>
                                          </p:val>
                                        </p:tav>
                                        <p:tav tm="50000">
                                          <p:val>
                                            <p:strVal val="visible"/>
                                          </p:val>
                                        </p:tav>
                                      </p:tavLst>
                                    </p:anim>
                                  </p:childTnLst>
                                </p:cTn>
                              </p:par>
                            </p:childTnLst>
                          </p:cTn>
                        </p:par>
                        <p:par>
                          <p:cTn id="43" fill="hold" nodeType="afterGroup">
                            <p:stCondLst>
                              <p:cond delay="11500"/>
                            </p:stCondLst>
                            <p:childTnLst>
                              <p:par>
                                <p:cTn id="44" presetID="35" presetClass="emph" presetSubtype="0" fill="hold" nodeType="afterEffect">
                                  <p:stCondLst>
                                    <p:cond delay="0"/>
                                  </p:stCondLst>
                                  <p:childTnLst>
                                    <p:anim calcmode="discrete" valueType="str">
                                      <p:cBhvr>
                                        <p:cTn id="45" dur="1000" fill="hold"/>
                                        <p:tgtEl>
                                          <p:spTgt spid="119820"/>
                                        </p:tgtEl>
                                        <p:attrNameLst>
                                          <p:attrName>style.visibility</p:attrName>
                                        </p:attrNameLst>
                                      </p:cBhvr>
                                      <p:tavLst>
                                        <p:tav tm="0">
                                          <p:val>
                                            <p:strVal val="hidden"/>
                                          </p:val>
                                        </p:tav>
                                        <p:tav tm="50000">
                                          <p:val>
                                            <p:strVal val="visible"/>
                                          </p:val>
                                        </p:tav>
                                      </p:tavLst>
                                    </p:anim>
                                  </p:childTnLst>
                                </p:cTn>
                              </p:par>
                            </p:childTnLst>
                          </p:cTn>
                        </p:par>
                        <p:par>
                          <p:cTn id="46" fill="hold" nodeType="afterGroup">
                            <p:stCondLst>
                              <p:cond delay="12500"/>
                            </p:stCondLst>
                            <p:childTnLst>
                              <p:par>
                                <p:cTn id="47" presetID="35" presetClass="emph" presetSubtype="0" fill="hold" nodeType="afterEffect">
                                  <p:stCondLst>
                                    <p:cond delay="0"/>
                                  </p:stCondLst>
                                  <p:childTnLst>
                                    <p:anim calcmode="discrete" valueType="str">
                                      <p:cBhvr>
                                        <p:cTn id="48" dur="1000" fill="hold"/>
                                        <p:tgtEl>
                                          <p:spTgt spid="119816"/>
                                        </p:tgtEl>
                                        <p:attrNameLst>
                                          <p:attrName>style.visibility</p:attrName>
                                        </p:attrNameLst>
                                      </p:cBhvr>
                                      <p:tavLst>
                                        <p:tav tm="0">
                                          <p:val>
                                            <p:strVal val="hidden"/>
                                          </p:val>
                                        </p:tav>
                                        <p:tav tm="50000">
                                          <p:val>
                                            <p:strVal val="visible"/>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4" presetClass="entr" presetSubtype="16" fill="hold" nodeType="clickEffect">
                                  <p:stCondLst>
                                    <p:cond delay="0"/>
                                  </p:stCondLst>
                                  <p:childTnLst>
                                    <p:set>
                                      <p:cBhvr>
                                        <p:cTn id="52" dur="1" fill="hold">
                                          <p:stCondLst>
                                            <p:cond delay="0"/>
                                          </p:stCondLst>
                                        </p:cTn>
                                        <p:tgtEl>
                                          <p:spTgt spid="119825"/>
                                        </p:tgtEl>
                                        <p:attrNameLst>
                                          <p:attrName>style.visibility</p:attrName>
                                        </p:attrNameLst>
                                      </p:cBhvr>
                                      <p:to>
                                        <p:strVal val="visible"/>
                                      </p:to>
                                    </p:set>
                                    <p:animEffect transition="in" filter="box(in)">
                                      <p:cBhvr>
                                        <p:cTn id="53" dur="500"/>
                                        <p:tgtEl>
                                          <p:spTgt spid="11982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nodeType="clickEffect">
                                  <p:stCondLst>
                                    <p:cond delay="0"/>
                                  </p:stCondLst>
                                  <p:childTnLst>
                                    <p:set>
                                      <p:cBhvr>
                                        <p:cTn id="57" dur="1" fill="hold">
                                          <p:stCondLst>
                                            <p:cond delay="0"/>
                                          </p:stCondLst>
                                        </p:cTn>
                                        <p:tgtEl>
                                          <p:spTgt spid="119826"/>
                                        </p:tgtEl>
                                        <p:attrNameLst>
                                          <p:attrName>style.visibility</p:attrName>
                                        </p:attrNameLst>
                                      </p:cBhvr>
                                      <p:to>
                                        <p:strVal val="visible"/>
                                      </p:to>
                                    </p:set>
                                    <p:animEffect transition="in" filter="blinds(horizontal)">
                                      <p:cBhvr>
                                        <p:cTn id="58" dur="500"/>
                                        <p:tgtEl>
                                          <p:spTgt spid="119826"/>
                                        </p:tgtEl>
                                      </p:cBhvr>
                                    </p:animEffect>
                                  </p:childTnLst>
                                </p:cTn>
                              </p:par>
                              <p:par>
                                <p:cTn id="59" presetID="3" presetClass="entr" presetSubtype="10" fill="hold" nodeType="with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blinds(horizontal)">
                                      <p:cBhvr>
                                        <p:cTn id="6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21" grpId="0" animBg="1"/>
      <p:bldP spid="119822" grpId="0" animBg="1"/>
      <p:bldP spid="119825" grpId="0"/>
      <p:bldP spid="119826"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5" name="Text Box 5">
            <a:extLst>
              <a:ext uri="{FF2B5EF4-FFF2-40B4-BE49-F238E27FC236}">
                <a16:creationId xmlns:a16="http://schemas.microsoft.com/office/drawing/2014/main" id="{11F5BE80-A5DE-32BB-B6FB-E35DFAAB3E8C}"/>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43366" name="Text Box 6">
            <a:extLst>
              <a:ext uri="{FF2B5EF4-FFF2-40B4-BE49-F238E27FC236}">
                <a16:creationId xmlns:a16="http://schemas.microsoft.com/office/drawing/2014/main" id="{1F9688DE-CE4C-E92F-A371-77DC2B8C9140}"/>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CCFF66"/>
        </a:solidFill>
        <a:effectLst/>
      </p:bgPr>
    </p:bg>
    <p:spTree>
      <p:nvGrpSpPr>
        <p:cNvPr id="1" name=""/>
        <p:cNvGrpSpPr/>
        <p:nvPr/>
      </p:nvGrpSpPr>
      <p:grpSpPr>
        <a:xfrm>
          <a:off x="0" y="0"/>
          <a:ext cx="0" cy="0"/>
          <a:chOff x="0" y="0"/>
          <a:chExt cx="0" cy="0"/>
        </a:xfrm>
      </p:grpSpPr>
      <p:sp>
        <p:nvSpPr>
          <p:cNvPr id="130050" name="AutoShape 2">
            <a:extLst>
              <a:ext uri="{FF2B5EF4-FFF2-40B4-BE49-F238E27FC236}">
                <a16:creationId xmlns:a16="http://schemas.microsoft.com/office/drawing/2014/main" id="{15C5CDAC-1664-A4F0-743A-9E3E05B13B29}"/>
              </a:ext>
            </a:extLst>
          </p:cNvPr>
          <p:cNvSpPr>
            <a:spLocks noChangeArrowheads="1"/>
          </p:cNvSpPr>
          <p:nvPr/>
        </p:nvSpPr>
        <p:spPr bwMode="auto">
          <a:xfrm>
            <a:off x="5573713" y="1022350"/>
            <a:ext cx="609600" cy="673100"/>
          </a:xfrm>
          <a:prstGeom prst="star5">
            <a:avLst/>
          </a:prstGeom>
          <a:gradFill rotWithShape="1">
            <a:gsLst>
              <a:gs pos="0">
                <a:srgbClr val="FF0000"/>
              </a:gs>
              <a:gs pos="100000">
                <a:srgbClr val="00FF00"/>
              </a:gs>
            </a:gsLst>
            <a:lin ang="5400000" scaled="1"/>
          </a:gradFill>
          <a:ln w="9525" algn="ctr">
            <a:solidFill>
              <a:srgbClr val="CC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130051" name="AutoShape 3">
            <a:extLst>
              <a:ext uri="{FF2B5EF4-FFF2-40B4-BE49-F238E27FC236}">
                <a16:creationId xmlns:a16="http://schemas.microsoft.com/office/drawing/2014/main" id="{C3C8106E-CF84-68F0-5843-13E8A9B0B145}"/>
              </a:ext>
            </a:extLst>
          </p:cNvPr>
          <p:cNvSpPr>
            <a:spLocks noChangeArrowheads="1"/>
          </p:cNvSpPr>
          <p:nvPr/>
        </p:nvSpPr>
        <p:spPr bwMode="auto">
          <a:xfrm>
            <a:off x="2316163" y="6051550"/>
            <a:ext cx="609600" cy="673100"/>
          </a:xfrm>
          <a:prstGeom prst="star5">
            <a:avLst/>
          </a:prstGeom>
          <a:gradFill rotWithShape="1">
            <a:gsLst>
              <a:gs pos="0">
                <a:srgbClr val="FF0000"/>
              </a:gs>
              <a:gs pos="100000">
                <a:srgbClr val="00FF00"/>
              </a:gs>
            </a:gsLst>
            <a:lin ang="5400000" scaled="1"/>
          </a:gradFill>
          <a:ln w="9525" algn="ctr">
            <a:solidFill>
              <a:srgbClr val="CC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130052" name="AutoShape 4">
            <a:extLst>
              <a:ext uri="{FF2B5EF4-FFF2-40B4-BE49-F238E27FC236}">
                <a16:creationId xmlns:a16="http://schemas.microsoft.com/office/drawing/2014/main" id="{2CAFE13F-0C05-DE49-C126-7CC34AF27E0D}"/>
              </a:ext>
            </a:extLst>
          </p:cNvPr>
          <p:cNvSpPr>
            <a:spLocks noChangeArrowheads="1"/>
          </p:cNvSpPr>
          <p:nvPr/>
        </p:nvSpPr>
        <p:spPr bwMode="auto">
          <a:xfrm>
            <a:off x="6553200" y="5867400"/>
            <a:ext cx="609600" cy="673100"/>
          </a:xfrm>
          <a:prstGeom prst="star5">
            <a:avLst/>
          </a:prstGeom>
          <a:gradFill rotWithShape="1">
            <a:gsLst>
              <a:gs pos="0">
                <a:srgbClr val="FF0000"/>
              </a:gs>
              <a:gs pos="100000">
                <a:srgbClr val="00FF00"/>
              </a:gs>
            </a:gsLst>
            <a:lin ang="5400000" scaled="1"/>
          </a:gradFill>
          <a:ln w="9525" algn="ctr">
            <a:solidFill>
              <a:srgbClr val="CC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130053" name="AutoShape 5">
            <a:extLst>
              <a:ext uri="{FF2B5EF4-FFF2-40B4-BE49-F238E27FC236}">
                <a16:creationId xmlns:a16="http://schemas.microsoft.com/office/drawing/2014/main" id="{0FCE0508-083B-F35C-2D12-FA27CB9D1BA1}"/>
              </a:ext>
            </a:extLst>
          </p:cNvPr>
          <p:cNvSpPr>
            <a:spLocks noChangeArrowheads="1"/>
          </p:cNvSpPr>
          <p:nvPr/>
        </p:nvSpPr>
        <p:spPr bwMode="auto">
          <a:xfrm>
            <a:off x="533400" y="552450"/>
            <a:ext cx="609600" cy="673100"/>
          </a:xfrm>
          <a:prstGeom prst="star5">
            <a:avLst/>
          </a:prstGeom>
          <a:gradFill rotWithShape="1">
            <a:gsLst>
              <a:gs pos="0">
                <a:srgbClr val="FF0000"/>
              </a:gs>
              <a:gs pos="100000">
                <a:srgbClr val="00FF00"/>
              </a:gs>
            </a:gsLst>
            <a:lin ang="5400000" scaled="1"/>
          </a:gradFill>
          <a:ln w="9525" algn="ctr">
            <a:solidFill>
              <a:srgbClr val="CC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130054" name="AutoShape 6">
            <a:extLst>
              <a:ext uri="{FF2B5EF4-FFF2-40B4-BE49-F238E27FC236}">
                <a16:creationId xmlns:a16="http://schemas.microsoft.com/office/drawing/2014/main" id="{D55F0F20-96F2-F238-077F-4FCDA5017EB3}"/>
              </a:ext>
            </a:extLst>
          </p:cNvPr>
          <p:cNvSpPr>
            <a:spLocks noChangeArrowheads="1"/>
          </p:cNvSpPr>
          <p:nvPr/>
        </p:nvSpPr>
        <p:spPr bwMode="auto">
          <a:xfrm>
            <a:off x="8153400" y="685800"/>
            <a:ext cx="609600" cy="673100"/>
          </a:xfrm>
          <a:prstGeom prst="star5">
            <a:avLst/>
          </a:prstGeom>
          <a:gradFill rotWithShape="1">
            <a:gsLst>
              <a:gs pos="0">
                <a:srgbClr val="FF0000"/>
              </a:gs>
              <a:gs pos="100000">
                <a:srgbClr val="00FF00"/>
              </a:gs>
            </a:gsLst>
            <a:lin ang="5400000" scaled="1"/>
          </a:gradFill>
          <a:ln w="9525" algn="ctr">
            <a:solidFill>
              <a:srgbClr val="CC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p>
        </p:txBody>
      </p:sp>
      <p:sp>
        <p:nvSpPr>
          <p:cNvPr id="130055" name="WordArt 7">
            <a:extLst>
              <a:ext uri="{FF2B5EF4-FFF2-40B4-BE49-F238E27FC236}">
                <a16:creationId xmlns:a16="http://schemas.microsoft.com/office/drawing/2014/main" id="{E341D5EE-8EE6-E704-DBB3-80DE6171F9CF}"/>
              </a:ext>
            </a:extLst>
          </p:cNvPr>
          <p:cNvSpPr>
            <a:spLocks noChangeArrowheads="1" noChangeShapeType="1" noTextEdit="1"/>
          </p:cNvSpPr>
          <p:nvPr/>
        </p:nvSpPr>
        <p:spPr bwMode="auto">
          <a:xfrm>
            <a:off x="533400" y="469900"/>
            <a:ext cx="8229600" cy="5626100"/>
          </a:xfrm>
          <a:prstGeom prst="rect">
            <a:avLst/>
          </a:prstGeom>
        </p:spPr>
        <p:txBody>
          <a:bodyPr wrap="none" fromWordArt="1">
            <a:prstTxWarp prst="textArchUpPour">
              <a:avLst>
                <a:gd name="adj1" fmla="val 10471921"/>
                <a:gd name="adj2" fmla="val 50880"/>
              </a:avLst>
            </a:prstTxWarp>
          </a:bodyPr>
          <a:lstStyle/>
          <a:p>
            <a:pPr algn="ctr"/>
            <a:r>
              <a:rPr lang="en-US" sz="3600" kern="10">
                <a:ln w="9525">
                  <a:solidFill>
                    <a:srgbClr val="008000"/>
                  </a:solidFill>
                  <a:round/>
                  <a:headEnd/>
                  <a:tailEnd/>
                </a:ln>
                <a:gradFill rotWithShape="0">
                  <a:gsLst>
                    <a:gs pos="0">
                      <a:srgbClr val="00FF00"/>
                    </a:gs>
                    <a:gs pos="100000">
                      <a:srgbClr val="FF0000"/>
                    </a:gs>
                  </a:gsLst>
                  <a:lin ang="5400000" scaled="1"/>
                </a:gradFill>
                <a:effectLst>
                  <a:outerShdw dist="53882" dir="2700000" algn="ctr" rotWithShape="0">
                    <a:srgbClr val="9999FF">
                      <a:alpha val="80000"/>
                    </a:srgbClr>
                  </a:outerShdw>
                </a:effectLst>
                <a:latin typeface=".VnBahamasBH"/>
              </a:rPr>
              <a:t>ch©n thµnh c¶m ¬n thÇy c« vµ c¸c em häc sinh</a:t>
            </a:r>
          </a:p>
        </p:txBody>
      </p:sp>
      <p:pic>
        <p:nvPicPr>
          <p:cNvPr id="130057" name="Picture 9">
            <a:extLst>
              <a:ext uri="{FF2B5EF4-FFF2-40B4-BE49-F238E27FC236}">
                <a16:creationId xmlns:a16="http://schemas.microsoft.com/office/drawing/2014/main" id="{EC2237D9-9984-7FD2-F0CF-A98EC4B38318}"/>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2057400"/>
            <a:ext cx="1851025" cy="1851025"/>
          </a:xfrm>
          <a:prstGeom prst="rect">
            <a:avLst/>
          </a:prstGeom>
          <a:noFill/>
          <a:extLst>
            <a:ext uri="{909E8E84-426E-40DD-AFC4-6F175D3DCCD1}">
              <a14:hiddenFill xmlns:a14="http://schemas.microsoft.com/office/drawing/2010/main">
                <a:solidFill>
                  <a:srgbClr val="FFFFFF"/>
                </a:solidFill>
              </a14:hiddenFill>
            </a:ext>
          </a:extLst>
        </p:spPr>
      </p:pic>
      <p:sp>
        <p:nvSpPr>
          <p:cNvPr id="130058" name="WordArt 10">
            <a:extLst>
              <a:ext uri="{FF2B5EF4-FFF2-40B4-BE49-F238E27FC236}">
                <a16:creationId xmlns:a16="http://schemas.microsoft.com/office/drawing/2014/main" id="{A9083B60-EC3B-3BCA-0362-7BCC4EEC9155}"/>
              </a:ext>
            </a:extLst>
          </p:cNvPr>
          <p:cNvSpPr>
            <a:spLocks noChangeArrowheads="1" noChangeShapeType="1" noTextEdit="1"/>
          </p:cNvSpPr>
          <p:nvPr/>
        </p:nvSpPr>
        <p:spPr bwMode="auto">
          <a:xfrm>
            <a:off x="533400" y="4419600"/>
            <a:ext cx="8039100" cy="1752600"/>
          </a:xfrm>
          <a:prstGeom prst="rect">
            <a:avLst/>
          </a:prstGeom>
        </p:spPr>
        <p:txBody>
          <a:bodyPr wrap="none" fromWordArt="1">
            <a:prstTxWarp prst="textDoubleWave1">
              <a:avLst>
                <a:gd name="adj1" fmla="val 6500"/>
                <a:gd name="adj2" fmla="val 0"/>
              </a:avLst>
            </a:prstTxWarp>
          </a:bodyPr>
          <a:lstStyle/>
          <a:p>
            <a:pPr algn="ctr"/>
            <a:r>
              <a:rPr lang="en-US" sz="3600" kern="10">
                <a:ln w="9525">
                  <a:solidFill>
                    <a:srgbClr val="FF9900"/>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cs typeface="Times New Roman" panose="02020603050405020304" pitchFamily="18" charset="0"/>
              </a:rPr>
              <a:t>kính chúc quý thầy cô cùng các em sức khoẻ</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repeatCount="indefinite" fill="hold" nodeType="withEffect">
                                  <p:stCondLst>
                                    <p:cond delay="0"/>
                                  </p:stCondLst>
                                  <p:childTnLst>
                                    <p:set>
                                      <p:cBhvr>
                                        <p:cTn id="6" dur="1" fill="hold">
                                          <p:stCondLst>
                                            <p:cond delay="0"/>
                                          </p:stCondLst>
                                        </p:cTn>
                                        <p:tgtEl>
                                          <p:spTgt spid="130050"/>
                                        </p:tgtEl>
                                        <p:attrNameLst>
                                          <p:attrName>style.visibility</p:attrName>
                                        </p:attrNameLst>
                                      </p:cBhvr>
                                      <p:to>
                                        <p:strVal val="visible"/>
                                      </p:to>
                                    </p:set>
                                    <p:anim calcmode="lin" valueType="num">
                                      <p:cBhvr additive="base">
                                        <p:cTn id="7" dur="3000" fill="hold"/>
                                        <p:tgtEl>
                                          <p:spTgt spid="130050"/>
                                        </p:tgtEl>
                                        <p:attrNameLst>
                                          <p:attrName>ppt_x</p:attrName>
                                        </p:attrNameLst>
                                      </p:cBhvr>
                                      <p:tavLst>
                                        <p:tav tm="0">
                                          <p:val>
                                            <p:strVal val="#ppt_x"/>
                                          </p:val>
                                        </p:tav>
                                        <p:tav tm="100000">
                                          <p:val>
                                            <p:strVal val="#ppt_x"/>
                                          </p:val>
                                        </p:tav>
                                      </p:tavLst>
                                    </p:anim>
                                    <p:anim calcmode="lin" valueType="num">
                                      <p:cBhvr additive="base">
                                        <p:cTn id="8" dur="3000" fill="hold"/>
                                        <p:tgtEl>
                                          <p:spTgt spid="130050"/>
                                        </p:tgtEl>
                                        <p:attrNameLst>
                                          <p:attrName>ppt_y</p:attrName>
                                        </p:attrNameLst>
                                      </p:cBhvr>
                                      <p:tavLst>
                                        <p:tav tm="0">
                                          <p:val>
                                            <p:strVal val="0-#ppt_h/2"/>
                                          </p:val>
                                        </p:tav>
                                        <p:tav tm="100000">
                                          <p:val>
                                            <p:strVal val="#ppt_y"/>
                                          </p:val>
                                        </p:tav>
                                      </p:tavLst>
                                    </p:anim>
                                  </p:childTnLst>
                                </p:cTn>
                              </p:par>
                              <p:par>
                                <p:cTn id="9" presetID="2" presetClass="entr" presetSubtype="1" repeatCount="indefinite" fill="hold" nodeType="withEffect">
                                  <p:stCondLst>
                                    <p:cond delay="0"/>
                                  </p:stCondLst>
                                  <p:childTnLst>
                                    <p:set>
                                      <p:cBhvr>
                                        <p:cTn id="10" dur="1" fill="hold">
                                          <p:stCondLst>
                                            <p:cond delay="0"/>
                                          </p:stCondLst>
                                        </p:cTn>
                                        <p:tgtEl>
                                          <p:spTgt spid="130054"/>
                                        </p:tgtEl>
                                        <p:attrNameLst>
                                          <p:attrName>style.visibility</p:attrName>
                                        </p:attrNameLst>
                                      </p:cBhvr>
                                      <p:to>
                                        <p:strVal val="visible"/>
                                      </p:to>
                                    </p:set>
                                    <p:anim calcmode="lin" valueType="num">
                                      <p:cBhvr additive="base">
                                        <p:cTn id="11" dur="3000" fill="hold"/>
                                        <p:tgtEl>
                                          <p:spTgt spid="130054"/>
                                        </p:tgtEl>
                                        <p:attrNameLst>
                                          <p:attrName>ppt_x</p:attrName>
                                        </p:attrNameLst>
                                      </p:cBhvr>
                                      <p:tavLst>
                                        <p:tav tm="0">
                                          <p:val>
                                            <p:strVal val="#ppt_x"/>
                                          </p:val>
                                        </p:tav>
                                        <p:tav tm="100000">
                                          <p:val>
                                            <p:strVal val="#ppt_x"/>
                                          </p:val>
                                        </p:tav>
                                      </p:tavLst>
                                    </p:anim>
                                    <p:anim calcmode="lin" valueType="num">
                                      <p:cBhvr additive="base">
                                        <p:cTn id="12" dur="3000" fill="hold"/>
                                        <p:tgtEl>
                                          <p:spTgt spid="130054"/>
                                        </p:tgtEl>
                                        <p:attrNameLst>
                                          <p:attrName>ppt_y</p:attrName>
                                        </p:attrNameLst>
                                      </p:cBhvr>
                                      <p:tavLst>
                                        <p:tav tm="0">
                                          <p:val>
                                            <p:strVal val="0-#ppt_h/2"/>
                                          </p:val>
                                        </p:tav>
                                        <p:tav tm="100000">
                                          <p:val>
                                            <p:strVal val="#ppt_y"/>
                                          </p:val>
                                        </p:tav>
                                      </p:tavLst>
                                    </p:anim>
                                  </p:childTnLst>
                                </p:cTn>
                              </p:par>
                              <p:par>
                                <p:cTn id="13" presetID="2" presetClass="entr" presetSubtype="1" repeatCount="indefinite" fill="hold" nodeType="withEffect">
                                  <p:stCondLst>
                                    <p:cond delay="0"/>
                                  </p:stCondLst>
                                  <p:childTnLst>
                                    <p:set>
                                      <p:cBhvr>
                                        <p:cTn id="14" dur="1" fill="hold">
                                          <p:stCondLst>
                                            <p:cond delay="0"/>
                                          </p:stCondLst>
                                        </p:cTn>
                                        <p:tgtEl>
                                          <p:spTgt spid="130052"/>
                                        </p:tgtEl>
                                        <p:attrNameLst>
                                          <p:attrName>style.visibility</p:attrName>
                                        </p:attrNameLst>
                                      </p:cBhvr>
                                      <p:to>
                                        <p:strVal val="visible"/>
                                      </p:to>
                                    </p:set>
                                    <p:anim calcmode="lin" valueType="num">
                                      <p:cBhvr additive="base">
                                        <p:cTn id="15" dur="3000" fill="hold"/>
                                        <p:tgtEl>
                                          <p:spTgt spid="130052"/>
                                        </p:tgtEl>
                                        <p:attrNameLst>
                                          <p:attrName>ppt_x</p:attrName>
                                        </p:attrNameLst>
                                      </p:cBhvr>
                                      <p:tavLst>
                                        <p:tav tm="0">
                                          <p:val>
                                            <p:strVal val="#ppt_x"/>
                                          </p:val>
                                        </p:tav>
                                        <p:tav tm="100000">
                                          <p:val>
                                            <p:strVal val="#ppt_x"/>
                                          </p:val>
                                        </p:tav>
                                      </p:tavLst>
                                    </p:anim>
                                    <p:anim calcmode="lin" valueType="num">
                                      <p:cBhvr additive="base">
                                        <p:cTn id="16" dur="3000" fill="hold"/>
                                        <p:tgtEl>
                                          <p:spTgt spid="130052"/>
                                        </p:tgtEl>
                                        <p:attrNameLst>
                                          <p:attrName>ppt_y</p:attrName>
                                        </p:attrNameLst>
                                      </p:cBhvr>
                                      <p:tavLst>
                                        <p:tav tm="0">
                                          <p:val>
                                            <p:strVal val="0-#ppt_h/2"/>
                                          </p:val>
                                        </p:tav>
                                        <p:tav tm="100000">
                                          <p:val>
                                            <p:strVal val="#ppt_y"/>
                                          </p:val>
                                        </p:tav>
                                      </p:tavLst>
                                    </p:anim>
                                  </p:childTnLst>
                                </p:cTn>
                              </p:par>
                              <p:par>
                                <p:cTn id="17" presetID="2" presetClass="entr" presetSubtype="1" repeatCount="indefinite" fill="hold" nodeType="withEffect">
                                  <p:stCondLst>
                                    <p:cond delay="0"/>
                                  </p:stCondLst>
                                  <p:childTnLst>
                                    <p:set>
                                      <p:cBhvr>
                                        <p:cTn id="18" dur="1" fill="hold">
                                          <p:stCondLst>
                                            <p:cond delay="0"/>
                                          </p:stCondLst>
                                        </p:cTn>
                                        <p:tgtEl>
                                          <p:spTgt spid="130053"/>
                                        </p:tgtEl>
                                        <p:attrNameLst>
                                          <p:attrName>style.visibility</p:attrName>
                                        </p:attrNameLst>
                                      </p:cBhvr>
                                      <p:to>
                                        <p:strVal val="visible"/>
                                      </p:to>
                                    </p:set>
                                    <p:anim calcmode="lin" valueType="num">
                                      <p:cBhvr additive="base">
                                        <p:cTn id="19" dur="3000" fill="hold"/>
                                        <p:tgtEl>
                                          <p:spTgt spid="130053"/>
                                        </p:tgtEl>
                                        <p:attrNameLst>
                                          <p:attrName>ppt_x</p:attrName>
                                        </p:attrNameLst>
                                      </p:cBhvr>
                                      <p:tavLst>
                                        <p:tav tm="0">
                                          <p:val>
                                            <p:strVal val="#ppt_x"/>
                                          </p:val>
                                        </p:tav>
                                        <p:tav tm="100000">
                                          <p:val>
                                            <p:strVal val="#ppt_x"/>
                                          </p:val>
                                        </p:tav>
                                      </p:tavLst>
                                    </p:anim>
                                    <p:anim calcmode="lin" valueType="num">
                                      <p:cBhvr additive="base">
                                        <p:cTn id="20" dur="3000" fill="hold"/>
                                        <p:tgtEl>
                                          <p:spTgt spid="130053"/>
                                        </p:tgtEl>
                                        <p:attrNameLst>
                                          <p:attrName>ppt_y</p:attrName>
                                        </p:attrNameLst>
                                      </p:cBhvr>
                                      <p:tavLst>
                                        <p:tav tm="0">
                                          <p:val>
                                            <p:strVal val="0-#ppt_h/2"/>
                                          </p:val>
                                        </p:tav>
                                        <p:tav tm="100000">
                                          <p:val>
                                            <p:strVal val="#ppt_y"/>
                                          </p:val>
                                        </p:tav>
                                      </p:tavLst>
                                    </p:anim>
                                  </p:childTnLst>
                                </p:cTn>
                              </p:par>
                              <p:par>
                                <p:cTn id="21" presetID="2" presetClass="entr" presetSubtype="1" repeatCount="indefinite" fill="hold" nodeType="withEffect">
                                  <p:stCondLst>
                                    <p:cond delay="0"/>
                                  </p:stCondLst>
                                  <p:childTnLst>
                                    <p:set>
                                      <p:cBhvr>
                                        <p:cTn id="22" dur="1" fill="hold">
                                          <p:stCondLst>
                                            <p:cond delay="0"/>
                                          </p:stCondLst>
                                        </p:cTn>
                                        <p:tgtEl>
                                          <p:spTgt spid="130051"/>
                                        </p:tgtEl>
                                        <p:attrNameLst>
                                          <p:attrName>style.visibility</p:attrName>
                                        </p:attrNameLst>
                                      </p:cBhvr>
                                      <p:to>
                                        <p:strVal val="visible"/>
                                      </p:to>
                                    </p:set>
                                    <p:anim calcmode="lin" valueType="num">
                                      <p:cBhvr additive="base">
                                        <p:cTn id="23" dur="3000" fill="hold"/>
                                        <p:tgtEl>
                                          <p:spTgt spid="130051"/>
                                        </p:tgtEl>
                                        <p:attrNameLst>
                                          <p:attrName>ppt_x</p:attrName>
                                        </p:attrNameLst>
                                      </p:cBhvr>
                                      <p:tavLst>
                                        <p:tav tm="0">
                                          <p:val>
                                            <p:strVal val="#ppt_x"/>
                                          </p:val>
                                        </p:tav>
                                        <p:tav tm="100000">
                                          <p:val>
                                            <p:strVal val="#ppt_x"/>
                                          </p:val>
                                        </p:tav>
                                      </p:tavLst>
                                    </p:anim>
                                    <p:anim calcmode="lin" valueType="num">
                                      <p:cBhvr additive="base">
                                        <p:cTn id="24" dur="3000" fill="hold"/>
                                        <p:tgtEl>
                                          <p:spTgt spid="130051"/>
                                        </p:tgtEl>
                                        <p:attrNameLst>
                                          <p:attrName>ppt_y</p:attrName>
                                        </p:attrNameLst>
                                      </p:cBhvr>
                                      <p:tavLst>
                                        <p:tav tm="0">
                                          <p:val>
                                            <p:strVal val="0-#ppt_h/2"/>
                                          </p:val>
                                        </p:tav>
                                        <p:tav tm="100000">
                                          <p:val>
                                            <p:strVal val="#ppt_y"/>
                                          </p:val>
                                        </p:tav>
                                      </p:tavLst>
                                    </p:anim>
                                  </p:childTnLst>
                                </p:cTn>
                              </p:par>
                              <p:par>
                                <p:cTn id="25" presetID="21" presetClass="emph" presetSubtype="0" repeatCount="indefinite" fill="hold" nodeType="withEffect">
                                  <p:stCondLst>
                                    <p:cond delay="0"/>
                                  </p:stCondLst>
                                  <p:childTnLst>
                                    <p:animClr clrSpc="hsl" dir="cw">
                                      <p:cBhvr override="childStyle">
                                        <p:cTn id="26" dur="500" fill="hold"/>
                                        <p:tgtEl>
                                          <p:spTgt spid="130050"/>
                                        </p:tgtEl>
                                        <p:attrNameLst>
                                          <p:attrName>style.color</p:attrName>
                                        </p:attrNameLst>
                                      </p:cBhvr>
                                      <p:by>
                                        <p:hsl h="7200000" s="0" l="0"/>
                                      </p:by>
                                    </p:animClr>
                                    <p:animClr clrSpc="hsl" dir="cw">
                                      <p:cBhvr>
                                        <p:cTn id="27" dur="500" fill="hold"/>
                                        <p:tgtEl>
                                          <p:spTgt spid="130050"/>
                                        </p:tgtEl>
                                        <p:attrNameLst>
                                          <p:attrName>fillcolor</p:attrName>
                                        </p:attrNameLst>
                                      </p:cBhvr>
                                      <p:by>
                                        <p:hsl h="7200000" s="0" l="0"/>
                                      </p:by>
                                    </p:animClr>
                                    <p:animClr clrSpc="hsl" dir="cw">
                                      <p:cBhvr>
                                        <p:cTn id="28" dur="500" fill="hold"/>
                                        <p:tgtEl>
                                          <p:spTgt spid="130050"/>
                                        </p:tgtEl>
                                        <p:attrNameLst>
                                          <p:attrName>stroke.color</p:attrName>
                                        </p:attrNameLst>
                                      </p:cBhvr>
                                      <p:by>
                                        <p:hsl h="7200000" s="0" l="0"/>
                                      </p:by>
                                    </p:animClr>
                                    <p:set>
                                      <p:cBhvr>
                                        <p:cTn id="29" dur="500" fill="hold"/>
                                        <p:tgtEl>
                                          <p:spTgt spid="130050"/>
                                        </p:tgtEl>
                                        <p:attrNameLst>
                                          <p:attrName>fill.type</p:attrName>
                                        </p:attrNameLst>
                                      </p:cBhvr>
                                      <p:to>
                                        <p:strVal val="solid"/>
                                      </p:to>
                                    </p:set>
                                  </p:childTnLst>
                                </p:cTn>
                              </p:par>
                              <p:par>
                                <p:cTn id="30" presetID="21" presetClass="emph" presetSubtype="0" repeatCount="indefinite" fill="hold" nodeType="withEffect">
                                  <p:stCondLst>
                                    <p:cond delay="0"/>
                                  </p:stCondLst>
                                  <p:childTnLst>
                                    <p:animClr clrSpc="hsl" dir="cw">
                                      <p:cBhvr override="childStyle">
                                        <p:cTn id="31" dur="500" fill="hold"/>
                                        <p:tgtEl>
                                          <p:spTgt spid="130054"/>
                                        </p:tgtEl>
                                        <p:attrNameLst>
                                          <p:attrName>style.color</p:attrName>
                                        </p:attrNameLst>
                                      </p:cBhvr>
                                      <p:by>
                                        <p:hsl h="7200000" s="0" l="0"/>
                                      </p:by>
                                    </p:animClr>
                                    <p:animClr clrSpc="hsl" dir="cw">
                                      <p:cBhvr>
                                        <p:cTn id="32" dur="500" fill="hold"/>
                                        <p:tgtEl>
                                          <p:spTgt spid="130054"/>
                                        </p:tgtEl>
                                        <p:attrNameLst>
                                          <p:attrName>fillcolor</p:attrName>
                                        </p:attrNameLst>
                                      </p:cBhvr>
                                      <p:by>
                                        <p:hsl h="7200000" s="0" l="0"/>
                                      </p:by>
                                    </p:animClr>
                                    <p:animClr clrSpc="hsl" dir="cw">
                                      <p:cBhvr>
                                        <p:cTn id="33" dur="500" fill="hold"/>
                                        <p:tgtEl>
                                          <p:spTgt spid="130054"/>
                                        </p:tgtEl>
                                        <p:attrNameLst>
                                          <p:attrName>stroke.color</p:attrName>
                                        </p:attrNameLst>
                                      </p:cBhvr>
                                      <p:by>
                                        <p:hsl h="7200000" s="0" l="0"/>
                                      </p:by>
                                    </p:animClr>
                                    <p:set>
                                      <p:cBhvr>
                                        <p:cTn id="34" dur="500" fill="hold"/>
                                        <p:tgtEl>
                                          <p:spTgt spid="130054"/>
                                        </p:tgtEl>
                                        <p:attrNameLst>
                                          <p:attrName>fill.type</p:attrName>
                                        </p:attrNameLst>
                                      </p:cBhvr>
                                      <p:to>
                                        <p:strVal val="solid"/>
                                      </p:to>
                                    </p:set>
                                  </p:childTnLst>
                                </p:cTn>
                              </p:par>
                              <p:par>
                                <p:cTn id="35" presetID="21" presetClass="emph" presetSubtype="0" repeatCount="indefinite" fill="hold" nodeType="withEffect">
                                  <p:stCondLst>
                                    <p:cond delay="0"/>
                                  </p:stCondLst>
                                  <p:childTnLst>
                                    <p:animClr clrSpc="hsl" dir="cw">
                                      <p:cBhvr override="childStyle">
                                        <p:cTn id="36" dur="500" fill="hold"/>
                                        <p:tgtEl>
                                          <p:spTgt spid="130052"/>
                                        </p:tgtEl>
                                        <p:attrNameLst>
                                          <p:attrName>style.color</p:attrName>
                                        </p:attrNameLst>
                                      </p:cBhvr>
                                      <p:by>
                                        <p:hsl h="7200000" s="0" l="0"/>
                                      </p:by>
                                    </p:animClr>
                                    <p:animClr clrSpc="hsl" dir="cw">
                                      <p:cBhvr>
                                        <p:cTn id="37" dur="500" fill="hold"/>
                                        <p:tgtEl>
                                          <p:spTgt spid="130052"/>
                                        </p:tgtEl>
                                        <p:attrNameLst>
                                          <p:attrName>fillcolor</p:attrName>
                                        </p:attrNameLst>
                                      </p:cBhvr>
                                      <p:by>
                                        <p:hsl h="7200000" s="0" l="0"/>
                                      </p:by>
                                    </p:animClr>
                                    <p:animClr clrSpc="hsl" dir="cw">
                                      <p:cBhvr>
                                        <p:cTn id="38" dur="500" fill="hold"/>
                                        <p:tgtEl>
                                          <p:spTgt spid="130052"/>
                                        </p:tgtEl>
                                        <p:attrNameLst>
                                          <p:attrName>stroke.color</p:attrName>
                                        </p:attrNameLst>
                                      </p:cBhvr>
                                      <p:by>
                                        <p:hsl h="7200000" s="0" l="0"/>
                                      </p:by>
                                    </p:animClr>
                                    <p:set>
                                      <p:cBhvr>
                                        <p:cTn id="39" dur="500" fill="hold"/>
                                        <p:tgtEl>
                                          <p:spTgt spid="130052"/>
                                        </p:tgtEl>
                                        <p:attrNameLst>
                                          <p:attrName>fill.type</p:attrName>
                                        </p:attrNameLst>
                                      </p:cBhvr>
                                      <p:to>
                                        <p:strVal val="solid"/>
                                      </p:to>
                                    </p:set>
                                  </p:childTnLst>
                                </p:cTn>
                              </p:par>
                              <p:par>
                                <p:cTn id="40" presetID="21" presetClass="emph" presetSubtype="0" repeatCount="indefinite" fill="hold" nodeType="withEffect">
                                  <p:stCondLst>
                                    <p:cond delay="0"/>
                                  </p:stCondLst>
                                  <p:childTnLst>
                                    <p:animClr clrSpc="hsl" dir="cw">
                                      <p:cBhvr override="childStyle">
                                        <p:cTn id="41" dur="500" fill="hold"/>
                                        <p:tgtEl>
                                          <p:spTgt spid="130051"/>
                                        </p:tgtEl>
                                        <p:attrNameLst>
                                          <p:attrName>style.color</p:attrName>
                                        </p:attrNameLst>
                                      </p:cBhvr>
                                      <p:by>
                                        <p:hsl h="7200000" s="0" l="0"/>
                                      </p:by>
                                    </p:animClr>
                                    <p:animClr clrSpc="hsl" dir="cw">
                                      <p:cBhvr>
                                        <p:cTn id="42" dur="500" fill="hold"/>
                                        <p:tgtEl>
                                          <p:spTgt spid="130051"/>
                                        </p:tgtEl>
                                        <p:attrNameLst>
                                          <p:attrName>fillcolor</p:attrName>
                                        </p:attrNameLst>
                                      </p:cBhvr>
                                      <p:by>
                                        <p:hsl h="7200000" s="0" l="0"/>
                                      </p:by>
                                    </p:animClr>
                                    <p:animClr clrSpc="hsl" dir="cw">
                                      <p:cBhvr>
                                        <p:cTn id="43" dur="500" fill="hold"/>
                                        <p:tgtEl>
                                          <p:spTgt spid="130051"/>
                                        </p:tgtEl>
                                        <p:attrNameLst>
                                          <p:attrName>stroke.color</p:attrName>
                                        </p:attrNameLst>
                                      </p:cBhvr>
                                      <p:by>
                                        <p:hsl h="7200000" s="0" l="0"/>
                                      </p:by>
                                    </p:animClr>
                                    <p:set>
                                      <p:cBhvr>
                                        <p:cTn id="44" dur="500" fill="hold"/>
                                        <p:tgtEl>
                                          <p:spTgt spid="130051"/>
                                        </p:tgtEl>
                                        <p:attrNameLst>
                                          <p:attrName>fill.type</p:attrName>
                                        </p:attrNameLst>
                                      </p:cBhvr>
                                      <p:to>
                                        <p:strVal val="solid"/>
                                      </p:to>
                                    </p:set>
                                  </p:childTnLst>
                                </p:cTn>
                              </p:par>
                              <p:par>
                                <p:cTn id="45" presetID="21" presetClass="emph" presetSubtype="0" repeatCount="indefinite" fill="hold" nodeType="withEffect">
                                  <p:stCondLst>
                                    <p:cond delay="0"/>
                                  </p:stCondLst>
                                  <p:childTnLst>
                                    <p:animClr clrSpc="hsl" dir="cw">
                                      <p:cBhvr override="childStyle">
                                        <p:cTn id="46" dur="500" fill="hold"/>
                                        <p:tgtEl>
                                          <p:spTgt spid="130053"/>
                                        </p:tgtEl>
                                        <p:attrNameLst>
                                          <p:attrName>style.color</p:attrName>
                                        </p:attrNameLst>
                                      </p:cBhvr>
                                      <p:by>
                                        <p:hsl h="7200000" s="0" l="0"/>
                                      </p:by>
                                    </p:animClr>
                                    <p:animClr clrSpc="hsl" dir="cw">
                                      <p:cBhvr>
                                        <p:cTn id="47" dur="500" fill="hold"/>
                                        <p:tgtEl>
                                          <p:spTgt spid="130053"/>
                                        </p:tgtEl>
                                        <p:attrNameLst>
                                          <p:attrName>fillcolor</p:attrName>
                                        </p:attrNameLst>
                                      </p:cBhvr>
                                      <p:by>
                                        <p:hsl h="7200000" s="0" l="0"/>
                                      </p:by>
                                    </p:animClr>
                                    <p:animClr clrSpc="hsl" dir="cw">
                                      <p:cBhvr>
                                        <p:cTn id="48" dur="500" fill="hold"/>
                                        <p:tgtEl>
                                          <p:spTgt spid="130053"/>
                                        </p:tgtEl>
                                        <p:attrNameLst>
                                          <p:attrName>stroke.color</p:attrName>
                                        </p:attrNameLst>
                                      </p:cBhvr>
                                      <p:by>
                                        <p:hsl h="7200000" s="0" l="0"/>
                                      </p:by>
                                    </p:animClr>
                                    <p:set>
                                      <p:cBhvr>
                                        <p:cTn id="49" dur="500" fill="hold"/>
                                        <p:tgtEl>
                                          <p:spTgt spid="130053"/>
                                        </p:tgtEl>
                                        <p:attrNameLst>
                                          <p:attrName>fill.type</p:attrName>
                                        </p:attrNameLst>
                                      </p:cBhvr>
                                      <p:to>
                                        <p:strVal val="solid"/>
                                      </p:to>
                                    </p:set>
                                  </p:childTnLst>
                                </p:cTn>
                              </p:par>
                              <p:par>
                                <p:cTn id="50" presetID="21" presetClass="emph" presetSubtype="0" repeatCount="indefinite" fill="hold" nodeType="withEffect">
                                  <p:stCondLst>
                                    <p:cond delay="0"/>
                                  </p:stCondLst>
                                  <p:childTnLst>
                                    <p:animClr clrSpc="hsl" dir="cw">
                                      <p:cBhvr override="childStyle">
                                        <p:cTn id="51" dur="500" fill="hold"/>
                                        <p:tgtEl>
                                          <p:spTgt spid="130055"/>
                                        </p:tgtEl>
                                        <p:attrNameLst>
                                          <p:attrName>style.color</p:attrName>
                                        </p:attrNameLst>
                                      </p:cBhvr>
                                      <p:by>
                                        <p:hsl h="7200000" s="0" l="0"/>
                                      </p:by>
                                    </p:animClr>
                                    <p:animClr clrSpc="hsl" dir="cw">
                                      <p:cBhvr>
                                        <p:cTn id="52" dur="500" fill="hold"/>
                                        <p:tgtEl>
                                          <p:spTgt spid="130055"/>
                                        </p:tgtEl>
                                        <p:attrNameLst>
                                          <p:attrName>fillcolor</p:attrName>
                                        </p:attrNameLst>
                                      </p:cBhvr>
                                      <p:by>
                                        <p:hsl h="7200000" s="0" l="0"/>
                                      </p:by>
                                    </p:animClr>
                                    <p:animClr clrSpc="hsl" dir="cw">
                                      <p:cBhvr>
                                        <p:cTn id="53" dur="500" fill="hold"/>
                                        <p:tgtEl>
                                          <p:spTgt spid="130055"/>
                                        </p:tgtEl>
                                        <p:attrNameLst>
                                          <p:attrName>stroke.color</p:attrName>
                                        </p:attrNameLst>
                                      </p:cBhvr>
                                      <p:by>
                                        <p:hsl h="7200000" s="0" l="0"/>
                                      </p:by>
                                    </p:animClr>
                                    <p:set>
                                      <p:cBhvr>
                                        <p:cTn id="54" dur="500" fill="hold"/>
                                        <p:tgtEl>
                                          <p:spTgt spid="130055"/>
                                        </p:tgtEl>
                                        <p:attrNameLst>
                                          <p:attrName>fill.type</p:attrName>
                                        </p:attrNameLst>
                                      </p:cBhvr>
                                      <p:to>
                                        <p:strVal val="solid"/>
                                      </p:to>
                                    </p:set>
                                  </p:childTnLst>
                                </p:cTn>
                              </p:par>
                            </p:childTnLst>
                          </p:cTn>
                        </p:par>
                        <p:par>
                          <p:cTn id="55" fill="hold" nodeType="afterGroup">
                            <p:stCondLst>
                              <p:cond delay="3000"/>
                            </p:stCondLst>
                            <p:childTnLst>
                              <p:par>
                                <p:cTn id="56" presetID="21" presetClass="emph" presetSubtype="0" fill="hold" nodeType="afterEffect">
                                  <p:stCondLst>
                                    <p:cond delay="0"/>
                                  </p:stCondLst>
                                  <p:childTnLst>
                                    <p:animClr clrSpc="hsl" dir="cw">
                                      <p:cBhvr override="childStyle">
                                        <p:cTn id="57" dur="500" fill="hold"/>
                                        <p:tgtEl>
                                          <p:spTgt spid="130055"/>
                                        </p:tgtEl>
                                        <p:attrNameLst>
                                          <p:attrName>style.color</p:attrName>
                                        </p:attrNameLst>
                                      </p:cBhvr>
                                      <p:by>
                                        <p:hsl h="7200000" s="0" l="0"/>
                                      </p:by>
                                    </p:animClr>
                                    <p:animClr clrSpc="hsl" dir="cw">
                                      <p:cBhvr>
                                        <p:cTn id="58" dur="500" fill="hold"/>
                                        <p:tgtEl>
                                          <p:spTgt spid="130055"/>
                                        </p:tgtEl>
                                        <p:attrNameLst>
                                          <p:attrName>fillcolor</p:attrName>
                                        </p:attrNameLst>
                                      </p:cBhvr>
                                      <p:by>
                                        <p:hsl h="7200000" s="0" l="0"/>
                                      </p:by>
                                    </p:animClr>
                                    <p:animClr clrSpc="hsl" dir="cw">
                                      <p:cBhvr>
                                        <p:cTn id="59" dur="500" fill="hold"/>
                                        <p:tgtEl>
                                          <p:spTgt spid="130055"/>
                                        </p:tgtEl>
                                        <p:attrNameLst>
                                          <p:attrName>stroke.color</p:attrName>
                                        </p:attrNameLst>
                                      </p:cBhvr>
                                      <p:by>
                                        <p:hsl h="7200000" s="0" l="0"/>
                                      </p:by>
                                    </p:animClr>
                                    <p:set>
                                      <p:cBhvr>
                                        <p:cTn id="60" dur="500" fill="hold"/>
                                        <p:tgtEl>
                                          <p:spTgt spid="13005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Text Box 4">
            <a:extLst>
              <a:ext uri="{FF2B5EF4-FFF2-40B4-BE49-F238E27FC236}">
                <a16:creationId xmlns:a16="http://schemas.microsoft.com/office/drawing/2014/main" id="{C819184A-FBE3-9681-CCB7-AE25A61AC792}"/>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33126" name="Text Box 6">
            <a:extLst>
              <a:ext uri="{FF2B5EF4-FFF2-40B4-BE49-F238E27FC236}">
                <a16:creationId xmlns:a16="http://schemas.microsoft.com/office/drawing/2014/main" id="{840F6937-850C-8075-58FF-BC8A525F2D30}"/>
              </a:ext>
            </a:extLst>
          </p:cNvPr>
          <p:cNvSpPr txBox="1">
            <a:spLocks noChangeArrowheads="1"/>
          </p:cNvSpPr>
          <p:nvPr/>
        </p:nvSpPr>
        <p:spPr bwMode="auto">
          <a:xfrm>
            <a:off x="762000" y="1447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u="sng"/>
              <a:t>Khởi động</a:t>
            </a:r>
            <a:r>
              <a:rPr lang="en-US" altLang="en-US"/>
              <a:t>:</a:t>
            </a:r>
          </a:p>
        </p:txBody>
      </p:sp>
      <p:sp>
        <p:nvSpPr>
          <p:cNvPr id="133127" name="Text Box 7">
            <a:extLst>
              <a:ext uri="{FF2B5EF4-FFF2-40B4-BE49-F238E27FC236}">
                <a16:creationId xmlns:a16="http://schemas.microsoft.com/office/drawing/2014/main" id="{97D465D1-8C45-9960-8D55-221E8D3AE159}"/>
              </a:ext>
            </a:extLst>
          </p:cNvPr>
          <p:cNvSpPr txBox="1">
            <a:spLocks noChangeArrowheads="1"/>
          </p:cNvSpPr>
          <p:nvPr/>
        </p:nvSpPr>
        <p:spPr bwMode="auto">
          <a:xfrm>
            <a:off x="1295400" y="2438400"/>
            <a:ext cx="655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a:solidFill>
                  <a:srgbClr val="000099"/>
                </a:solidFill>
              </a:rPr>
              <a:t>- HS 1:  Thế nào là từ đồng nghĩa? Cho ví dụ.</a:t>
            </a:r>
          </a:p>
        </p:txBody>
      </p:sp>
      <p:sp>
        <p:nvSpPr>
          <p:cNvPr id="133128" name="Text Box 8">
            <a:extLst>
              <a:ext uri="{FF2B5EF4-FFF2-40B4-BE49-F238E27FC236}">
                <a16:creationId xmlns:a16="http://schemas.microsoft.com/office/drawing/2014/main" id="{9E97D63E-8852-0A46-FA8F-F013DA18D1EB}"/>
              </a:ext>
            </a:extLst>
          </p:cNvPr>
          <p:cNvSpPr txBox="1">
            <a:spLocks noChangeArrowheads="1"/>
          </p:cNvSpPr>
          <p:nvPr/>
        </p:nvSpPr>
        <p:spPr bwMode="auto">
          <a:xfrm>
            <a:off x="1295400" y="3200400"/>
            <a:ext cx="6400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a:solidFill>
                  <a:srgbClr val="000099"/>
                </a:solidFill>
              </a:rPr>
              <a:t>- HS 2: Đọc lại đoạn văn miêu tả màu sắc đẹp của những sự vật mà em yêu thích ( Bài 3/33).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33126"/>
                                        </p:tgtEl>
                                        <p:attrNameLst>
                                          <p:attrName>style.visibility</p:attrName>
                                        </p:attrNameLst>
                                      </p:cBhvr>
                                      <p:to>
                                        <p:strVal val="visible"/>
                                      </p:to>
                                    </p:set>
                                    <p:anim calcmode="discrete" valueType="clr">
                                      <p:cBhvr override="childStyle">
                                        <p:cTn id="7" dur="80"/>
                                        <p:tgtEl>
                                          <p:spTgt spid="13312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3126"/>
                                        </p:tgtEl>
                                        <p:attrNameLst>
                                          <p:attrName>fillcolor</p:attrName>
                                        </p:attrNameLst>
                                      </p:cBhvr>
                                      <p:tavLst>
                                        <p:tav tm="0">
                                          <p:val>
                                            <p:clrVal>
                                              <a:schemeClr val="accent2"/>
                                            </p:clrVal>
                                          </p:val>
                                        </p:tav>
                                        <p:tav tm="50000">
                                          <p:val>
                                            <p:clrVal>
                                              <a:schemeClr val="hlink"/>
                                            </p:clrVal>
                                          </p:val>
                                        </p:tav>
                                      </p:tavLst>
                                    </p:anim>
                                    <p:set>
                                      <p:cBhvr>
                                        <p:cTn id="9" dur="80"/>
                                        <p:tgtEl>
                                          <p:spTgt spid="13312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133127"/>
                                        </p:tgtEl>
                                        <p:attrNameLst>
                                          <p:attrName>style.visibility</p:attrName>
                                        </p:attrNameLst>
                                      </p:cBhvr>
                                      <p:to>
                                        <p:strVal val="visible"/>
                                      </p:to>
                                    </p:set>
                                    <p:anim calcmode="discrete" valueType="clr">
                                      <p:cBhvr override="childStyle">
                                        <p:cTn id="14" dur="80"/>
                                        <p:tgtEl>
                                          <p:spTgt spid="133127"/>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33127"/>
                                        </p:tgtEl>
                                        <p:attrNameLst>
                                          <p:attrName>fillcolor</p:attrName>
                                        </p:attrNameLst>
                                      </p:cBhvr>
                                      <p:tavLst>
                                        <p:tav tm="0">
                                          <p:val>
                                            <p:clrVal>
                                              <a:schemeClr val="accent2"/>
                                            </p:clrVal>
                                          </p:val>
                                        </p:tav>
                                        <p:tav tm="50000">
                                          <p:val>
                                            <p:clrVal>
                                              <a:schemeClr val="hlink"/>
                                            </p:clrVal>
                                          </p:val>
                                        </p:tav>
                                      </p:tavLst>
                                    </p:anim>
                                    <p:set>
                                      <p:cBhvr>
                                        <p:cTn id="16" dur="80"/>
                                        <p:tgtEl>
                                          <p:spTgt spid="133127"/>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nodeType="clickEffect">
                                  <p:stCondLst>
                                    <p:cond delay="0"/>
                                  </p:stCondLst>
                                  <p:childTnLst>
                                    <p:set>
                                      <p:cBhvr>
                                        <p:cTn id="20" dur="1" fill="hold">
                                          <p:stCondLst>
                                            <p:cond delay="0"/>
                                          </p:stCondLst>
                                        </p:cTn>
                                        <p:tgtEl>
                                          <p:spTgt spid="133128"/>
                                        </p:tgtEl>
                                        <p:attrNameLst>
                                          <p:attrName>style.visibility</p:attrName>
                                        </p:attrNameLst>
                                      </p:cBhvr>
                                      <p:to>
                                        <p:strVal val="visible"/>
                                      </p:to>
                                    </p:set>
                                    <p:anim calcmode="lin" valueType="num">
                                      <p:cBhvr>
                                        <p:cTn id="21" dur="1000" fill="hold"/>
                                        <p:tgtEl>
                                          <p:spTgt spid="133128"/>
                                        </p:tgtEl>
                                        <p:attrNameLst>
                                          <p:attrName>ppt_w</p:attrName>
                                        </p:attrNameLst>
                                      </p:cBhvr>
                                      <p:tavLst>
                                        <p:tav tm="0">
                                          <p:val>
                                            <p:strVal val="#ppt_w*0.70"/>
                                          </p:val>
                                        </p:tav>
                                        <p:tav tm="100000">
                                          <p:val>
                                            <p:strVal val="#ppt_w"/>
                                          </p:val>
                                        </p:tav>
                                      </p:tavLst>
                                    </p:anim>
                                    <p:anim calcmode="lin" valueType="num">
                                      <p:cBhvr>
                                        <p:cTn id="22" dur="1000" fill="hold"/>
                                        <p:tgtEl>
                                          <p:spTgt spid="133128"/>
                                        </p:tgtEl>
                                        <p:attrNameLst>
                                          <p:attrName>ppt_h</p:attrName>
                                        </p:attrNameLst>
                                      </p:cBhvr>
                                      <p:tavLst>
                                        <p:tav tm="0">
                                          <p:val>
                                            <p:strVal val="#ppt_h"/>
                                          </p:val>
                                        </p:tav>
                                        <p:tav tm="100000">
                                          <p:val>
                                            <p:strVal val="#ppt_h"/>
                                          </p:val>
                                        </p:tav>
                                      </p:tavLst>
                                    </p:anim>
                                    <p:animEffect transition="in" filter="fade">
                                      <p:cBhvr>
                                        <p:cTn id="23" dur="1000"/>
                                        <p:tgtEl>
                                          <p:spTgt spid="133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6" grpId="0"/>
      <p:bldP spid="133127" grpId="0"/>
      <p:bldP spid="1331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8" name="Text Box 4">
            <a:extLst>
              <a:ext uri="{FF2B5EF4-FFF2-40B4-BE49-F238E27FC236}">
                <a16:creationId xmlns:a16="http://schemas.microsoft.com/office/drawing/2014/main" id="{5F2B00A8-D32D-F03D-D155-7DF6C2E9DE36}"/>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34149" name="Text Box 5">
            <a:extLst>
              <a:ext uri="{FF2B5EF4-FFF2-40B4-BE49-F238E27FC236}">
                <a16:creationId xmlns:a16="http://schemas.microsoft.com/office/drawing/2014/main" id="{4A6B1045-185C-4088-C43D-F8EA58863CED}"/>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
        <p:nvSpPr>
          <p:cNvPr id="134151" name="Text Box 7">
            <a:extLst>
              <a:ext uri="{FF2B5EF4-FFF2-40B4-BE49-F238E27FC236}">
                <a16:creationId xmlns:a16="http://schemas.microsoft.com/office/drawing/2014/main" id="{7977EDC7-88C0-06D7-87DC-88DFAF8E577E}"/>
              </a:ext>
            </a:extLst>
          </p:cNvPr>
          <p:cNvSpPr txBox="1">
            <a:spLocks noChangeArrowheads="1"/>
          </p:cNvSpPr>
          <p:nvPr/>
        </p:nvSpPr>
        <p:spPr bwMode="auto">
          <a:xfrm>
            <a:off x="609600" y="1330325"/>
            <a:ext cx="81534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i="0">
                <a:solidFill>
                  <a:srgbClr val="000099"/>
                </a:solidFill>
              </a:rPr>
              <a:t>I.  </a:t>
            </a:r>
            <a:r>
              <a:rPr lang="en-US" altLang="en-US" i="0" u="sng">
                <a:solidFill>
                  <a:srgbClr val="000099"/>
                </a:solidFill>
              </a:rPr>
              <a:t>Nhận xét</a:t>
            </a:r>
            <a:endParaRPr lang="en-US" altLang="en-US" i="0">
              <a:solidFill>
                <a:srgbClr val="000099"/>
              </a:solidFill>
            </a:endParaRPr>
          </a:p>
          <a:p>
            <a:pPr algn="just"/>
            <a:r>
              <a:rPr lang="en-US" altLang="en-US" i="0">
                <a:solidFill>
                  <a:srgbClr val="000099"/>
                </a:solidFill>
              </a:rPr>
              <a:t> </a:t>
            </a:r>
            <a:r>
              <a:rPr lang="en-US" altLang="en-US" u="sng"/>
              <a:t>Bài 1</a:t>
            </a:r>
            <a:r>
              <a:rPr lang="en-US" altLang="en-US"/>
              <a:t>.</a:t>
            </a:r>
            <a:r>
              <a:rPr lang="en-US" altLang="en-US">
                <a:solidFill>
                  <a:srgbClr val="000099"/>
                </a:solidFill>
              </a:rPr>
              <a:t> </a:t>
            </a:r>
            <a:r>
              <a:rPr lang="en-US" altLang="en-US"/>
              <a:t>So sánh nghĩa của các từ in đậm ( màu đỏ ):</a:t>
            </a:r>
          </a:p>
          <a:p>
            <a:pPr algn="just"/>
            <a:r>
              <a:rPr lang="en-US" altLang="en-US" i="0">
                <a:solidFill>
                  <a:srgbClr val="000099"/>
                </a:solidFill>
              </a:rPr>
              <a:t>       Phrăng Đơ Bô-en là một người lính Bỉ trong đội quân Pháp xâm lược Việt Nam. Nhận rõ tính chất </a:t>
            </a:r>
            <a:r>
              <a:rPr lang="en-US" altLang="en-US">
                <a:solidFill>
                  <a:srgbClr val="FF3300"/>
                </a:solidFill>
              </a:rPr>
              <a:t>phi nghĩa</a:t>
            </a:r>
            <a:r>
              <a:rPr lang="en-US" altLang="en-US" i="0">
                <a:solidFill>
                  <a:srgbClr val="000099"/>
                </a:solidFill>
              </a:rPr>
              <a:t> của cuộc chiến tranh xâm lược, năm1949, ông chạy sang hàng ngũ quân đội ta, lấy tên Việt là Phan Lăng. Năm 1986, Phan Lăng cùng con trai đi thăm Việt Nam,về lại nơi ông đã từng chiến đấu vì </a:t>
            </a:r>
            <a:r>
              <a:rPr lang="en-US" altLang="en-US">
                <a:solidFill>
                  <a:srgbClr val="FF3300"/>
                </a:solidFill>
              </a:rPr>
              <a:t>chính nghĩa</a:t>
            </a:r>
            <a:r>
              <a:rPr lang="en-US" altLang="en-US" i="0">
                <a:solidFill>
                  <a:srgbClr val="000099"/>
                </a:solidFill>
              </a:rPr>
              <a:t>.</a:t>
            </a:r>
          </a:p>
        </p:txBody>
      </p:sp>
      <p:sp>
        <p:nvSpPr>
          <p:cNvPr id="11" name="TextBox 10">
            <a:extLst>
              <a:ext uri="{FF2B5EF4-FFF2-40B4-BE49-F238E27FC236}">
                <a16:creationId xmlns:a16="http://schemas.microsoft.com/office/drawing/2014/main" id="{42E56CBB-30EE-EB6E-0190-7C55CB5611DA}"/>
              </a:ext>
            </a:extLst>
          </p:cNvPr>
          <p:cNvSpPr txBox="1">
            <a:spLocks noChangeArrowheads="1"/>
          </p:cNvSpPr>
          <p:nvPr/>
        </p:nvSpPr>
        <p:spPr bwMode="auto">
          <a:xfrm>
            <a:off x="685800" y="5140325"/>
            <a:ext cx="8229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r>
              <a:rPr lang="en-US" altLang="en-US" i="0">
                <a:latin typeface="Times New Roman" panose="02020603050405020304" pitchFamily="18" charset="0"/>
              </a:rPr>
              <a:t> Vậy: </a:t>
            </a:r>
            <a:r>
              <a:rPr lang="en-US" altLang="en-US" i="0">
                <a:solidFill>
                  <a:srgbClr val="FF3300"/>
                </a:solidFill>
                <a:latin typeface="Times New Roman" panose="02020603050405020304" pitchFamily="18" charset="0"/>
              </a:rPr>
              <a:t>phi nghĩa</a:t>
            </a:r>
            <a:r>
              <a:rPr lang="en-US" altLang="en-US" i="0">
                <a:latin typeface="Times New Roman" panose="02020603050405020304" pitchFamily="18" charset="0"/>
              </a:rPr>
              <a:t> và </a:t>
            </a:r>
            <a:r>
              <a:rPr lang="en-US" altLang="en-US" i="0">
                <a:solidFill>
                  <a:srgbClr val="FF3300"/>
                </a:solidFill>
                <a:latin typeface="Times New Roman" panose="02020603050405020304" pitchFamily="18" charset="0"/>
              </a:rPr>
              <a:t>chính nghĩa</a:t>
            </a:r>
            <a:r>
              <a:rPr lang="en-US" altLang="en-US" i="0">
                <a:latin typeface="Times New Roman" panose="02020603050405020304" pitchFamily="18" charset="0"/>
              </a:rPr>
              <a:t> là hai từ có nghĩa trái ngược nhau. Đó là những từ trái nghĩa.</a:t>
            </a:r>
          </a:p>
        </p:txBody>
      </p:sp>
      <p:sp>
        <p:nvSpPr>
          <p:cNvPr id="134154" name="Text Box 10">
            <a:extLst>
              <a:ext uri="{FF2B5EF4-FFF2-40B4-BE49-F238E27FC236}">
                <a16:creationId xmlns:a16="http://schemas.microsoft.com/office/drawing/2014/main" id="{BD8F97BC-4B08-7241-A25E-63C4BE40EB98}"/>
              </a:ext>
            </a:extLst>
          </p:cNvPr>
          <p:cNvSpPr txBox="1">
            <a:spLocks noChangeArrowheads="1"/>
          </p:cNvSpPr>
          <p:nvPr/>
        </p:nvSpPr>
        <p:spPr bwMode="auto">
          <a:xfrm>
            <a:off x="1219200" y="4362450"/>
            <a:ext cx="4800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0" i="0"/>
              <a:t>-  </a:t>
            </a:r>
            <a:r>
              <a:rPr lang="en-US" altLang="en-US">
                <a:solidFill>
                  <a:srgbClr val="FF3300"/>
                </a:solidFill>
              </a:rPr>
              <a:t>phi nghĩa</a:t>
            </a:r>
            <a:r>
              <a:rPr lang="en-US" altLang="en-US" i="0"/>
              <a:t>:      </a:t>
            </a:r>
            <a:r>
              <a:rPr lang="en-US" altLang="en-US" b="0" i="0">
                <a:effectLst>
                  <a:outerShdw blurRad="38100" dist="38100" dir="2700000" algn="tl">
                    <a:srgbClr val="C0C0C0"/>
                  </a:outerShdw>
                </a:effectLst>
              </a:rPr>
              <a:t>Trái với đạo lí</a:t>
            </a:r>
            <a:endParaRPr lang="en-US" altLang="en-US" b="0" i="0">
              <a:solidFill>
                <a:srgbClr val="FF0000"/>
              </a:solidFill>
            </a:endParaRPr>
          </a:p>
          <a:p>
            <a:r>
              <a:rPr lang="en-US" altLang="en-US" i="0"/>
              <a:t>-  </a:t>
            </a:r>
            <a:r>
              <a:rPr lang="en-US" altLang="en-US">
                <a:solidFill>
                  <a:srgbClr val="FF3300"/>
                </a:solidFill>
              </a:rPr>
              <a:t>chính nghĩa</a:t>
            </a:r>
            <a:r>
              <a:rPr lang="en-US" altLang="en-US" i="0"/>
              <a:t> : </a:t>
            </a:r>
            <a:r>
              <a:rPr lang="en-US" altLang="en-US" b="0" i="0">
                <a:effectLst>
                  <a:outerShdw blurRad="38100" dist="38100" dir="2700000" algn="tl">
                    <a:srgbClr val="C0C0C0"/>
                  </a:outerShdw>
                </a:effectLst>
              </a:rPr>
              <a:t>Đúng với đạo lí</a:t>
            </a:r>
            <a:endParaRPr lang="en-US" altLang="en-US"/>
          </a:p>
        </p:txBody>
      </p:sp>
      <p:sp>
        <p:nvSpPr>
          <p:cNvPr id="134155" name="Text Box 11">
            <a:extLst>
              <a:ext uri="{FF2B5EF4-FFF2-40B4-BE49-F238E27FC236}">
                <a16:creationId xmlns:a16="http://schemas.microsoft.com/office/drawing/2014/main" id="{82158E95-5087-9721-2CD1-6342539BB799}"/>
              </a:ext>
            </a:extLst>
          </p:cNvPr>
          <p:cNvSpPr txBox="1">
            <a:spLocks noChangeArrowheads="1"/>
          </p:cNvSpPr>
          <p:nvPr/>
        </p:nvSpPr>
        <p:spPr bwMode="auto">
          <a:xfrm>
            <a:off x="533400" y="5962650"/>
            <a:ext cx="838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u="sng">
                <a:solidFill>
                  <a:srgbClr val="FF3300"/>
                </a:solidFill>
              </a:rPr>
              <a:t>Kết luận</a:t>
            </a:r>
            <a:r>
              <a:rPr lang="en-US" altLang="en-US">
                <a:solidFill>
                  <a:srgbClr val="FF3300"/>
                </a:solidFill>
              </a:rPr>
              <a:t>: Từ trái nghĩa là những từ có nghĩa trái ngược nhau.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34149"/>
                                        </p:tgtEl>
                                        <p:attrNameLst>
                                          <p:attrName>style.visibility</p:attrName>
                                        </p:attrNameLst>
                                      </p:cBhvr>
                                      <p:to>
                                        <p:strVal val="visible"/>
                                      </p:to>
                                    </p:set>
                                    <p:anim calcmode="discrete" valueType="clr">
                                      <p:cBhvr override="childStyle">
                                        <p:cTn id="7" dur="80"/>
                                        <p:tgtEl>
                                          <p:spTgt spid="13414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4149"/>
                                        </p:tgtEl>
                                        <p:attrNameLst>
                                          <p:attrName>fillcolor</p:attrName>
                                        </p:attrNameLst>
                                      </p:cBhvr>
                                      <p:tavLst>
                                        <p:tav tm="0">
                                          <p:val>
                                            <p:clrVal>
                                              <a:schemeClr val="accent2"/>
                                            </p:clrVal>
                                          </p:val>
                                        </p:tav>
                                        <p:tav tm="50000">
                                          <p:val>
                                            <p:clrVal>
                                              <a:schemeClr val="hlink"/>
                                            </p:clrVal>
                                          </p:val>
                                        </p:tav>
                                      </p:tavLst>
                                    </p:anim>
                                    <p:set>
                                      <p:cBhvr>
                                        <p:cTn id="9" dur="80"/>
                                        <p:tgtEl>
                                          <p:spTgt spid="134149"/>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nodeType="clickEffect">
                                  <p:stCondLst>
                                    <p:cond delay="0"/>
                                  </p:stCondLst>
                                  <p:childTnLst>
                                    <p:set>
                                      <p:cBhvr>
                                        <p:cTn id="13" dur="1" fill="hold">
                                          <p:stCondLst>
                                            <p:cond delay="0"/>
                                          </p:stCondLst>
                                        </p:cTn>
                                        <p:tgtEl>
                                          <p:spTgt spid="134151"/>
                                        </p:tgtEl>
                                        <p:attrNameLst>
                                          <p:attrName>style.visibility</p:attrName>
                                        </p:attrNameLst>
                                      </p:cBhvr>
                                      <p:to>
                                        <p:strVal val="visible"/>
                                      </p:to>
                                    </p:set>
                                    <p:animEffect transition="in" filter="fade">
                                      <p:cBhvr>
                                        <p:cTn id="14" dur="1000"/>
                                        <p:tgtEl>
                                          <p:spTgt spid="134151"/>
                                        </p:tgtEl>
                                      </p:cBhvr>
                                    </p:animEffect>
                                    <p:anim calcmode="lin" valueType="num">
                                      <p:cBhvr>
                                        <p:cTn id="15" dur="1000" fill="hold"/>
                                        <p:tgtEl>
                                          <p:spTgt spid="134151"/>
                                        </p:tgtEl>
                                        <p:attrNameLst>
                                          <p:attrName>ppt_x</p:attrName>
                                        </p:attrNameLst>
                                      </p:cBhvr>
                                      <p:tavLst>
                                        <p:tav tm="0">
                                          <p:val>
                                            <p:strVal val="#ppt_x"/>
                                          </p:val>
                                        </p:tav>
                                        <p:tav tm="100000">
                                          <p:val>
                                            <p:strVal val="#ppt_x"/>
                                          </p:val>
                                        </p:tav>
                                      </p:tavLst>
                                    </p:anim>
                                    <p:anim calcmode="lin" valueType="num">
                                      <p:cBhvr>
                                        <p:cTn id="16" dur="1000" fill="hold"/>
                                        <p:tgtEl>
                                          <p:spTgt spid="134151"/>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nodeType="clickEffect">
                                  <p:stCondLst>
                                    <p:cond delay="0"/>
                                  </p:stCondLst>
                                  <p:childTnLst>
                                    <p:set>
                                      <p:cBhvr>
                                        <p:cTn id="20" dur="1" fill="hold">
                                          <p:stCondLst>
                                            <p:cond delay="0"/>
                                          </p:stCondLst>
                                        </p:cTn>
                                        <p:tgtEl>
                                          <p:spTgt spid="134154"/>
                                        </p:tgtEl>
                                        <p:attrNameLst>
                                          <p:attrName>style.visibility</p:attrName>
                                        </p:attrNameLst>
                                      </p:cBhvr>
                                      <p:to>
                                        <p:strVal val="visible"/>
                                      </p:to>
                                    </p:set>
                                    <p:animEffect transition="in" filter="fade">
                                      <p:cBhvr>
                                        <p:cTn id="21" dur="1000"/>
                                        <p:tgtEl>
                                          <p:spTgt spid="134154"/>
                                        </p:tgtEl>
                                      </p:cBhvr>
                                    </p:animEffect>
                                    <p:anim calcmode="lin" valueType="num">
                                      <p:cBhvr>
                                        <p:cTn id="22" dur="1000" fill="hold"/>
                                        <p:tgtEl>
                                          <p:spTgt spid="134154"/>
                                        </p:tgtEl>
                                        <p:attrNameLst>
                                          <p:attrName>ppt_x</p:attrName>
                                        </p:attrNameLst>
                                      </p:cBhvr>
                                      <p:tavLst>
                                        <p:tav tm="0">
                                          <p:val>
                                            <p:strVal val="#ppt_x"/>
                                          </p:val>
                                        </p:tav>
                                        <p:tav tm="100000">
                                          <p:val>
                                            <p:strVal val="#ppt_x"/>
                                          </p:val>
                                        </p:tav>
                                      </p:tavLst>
                                    </p:anim>
                                    <p:anim calcmode="lin" valueType="num">
                                      <p:cBhvr>
                                        <p:cTn id="23" dur="1000" fill="hold"/>
                                        <p:tgtEl>
                                          <p:spTgt spid="134154"/>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ox(in)">
                                      <p:cBhvr>
                                        <p:cTn id="28" dur="500"/>
                                        <p:tgtEl>
                                          <p:spTgt spid="1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7" presetClass="entr" presetSubtype="0" fill="hold" nodeType="clickEffect">
                                  <p:stCondLst>
                                    <p:cond delay="0"/>
                                  </p:stCondLst>
                                  <p:childTnLst>
                                    <p:set>
                                      <p:cBhvr>
                                        <p:cTn id="32" dur="1" fill="hold">
                                          <p:stCondLst>
                                            <p:cond delay="0"/>
                                          </p:stCondLst>
                                        </p:cTn>
                                        <p:tgtEl>
                                          <p:spTgt spid="134155"/>
                                        </p:tgtEl>
                                        <p:attrNameLst>
                                          <p:attrName>style.visibility</p:attrName>
                                        </p:attrNameLst>
                                      </p:cBhvr>
                                      <p:to>
                                        <p:strVal val="visible"/>
                                      </p:to>
                                    </p:set>
                                    <p:animEffect transition="in" filter="fade">
                                      <p:cBhvr>
                                        <p:cTn id="33" dur="1000"/>
                                        <p:tgtEl>
                                          <p:spTgt spid="134155"/>
                                        </p:tgtEl>
                                      </p:cBhvr>
                                    </p:animEffect>
                                    <p:anim calcmode="lin" valueType="num">
                                      <p:cBhvr>
                                        <p:cTn id="34" dur="1000" fill="hold"/>
                                        <p:tgtEl>
                                          <p:spTgt spid="134155"/>
                                        </p:tgtEl>
                                        <p:attrNameLst>
                                          <p:attrName>ppt_x</p:attrName>
                                        </p:attrNameLst>
                                      </p:cBhvr>
                                      <p:tavLst>
                                        <p:tav tm="0">
                                          <p:val>
                                            <p:strVal val="#ppt_x"/>
                                          </p:val>
                                        </p:tav>
                                        <p:tav tm="100000">
                                          <p:val>
                                            <p:strVal val="#ppt_x"/>
                                          </p:val>
                                        </p:tav>
                                      </p:tavLst>
                                    </p:anim>
                                    <p:anim calcmode="lin" valueType="num">
                                      <p:cBhvr>
                                        <p:cTn id="35" dur="1000" fill="hold"/>
                                        <p:tgtEl>
                                          <p:spTgt spid="1341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9" grpId="0"/>
      <p:bldP spid="134151" grpId="0"/>
      <p:bldP spid="11" grpId="0"/>
      <p:bldP spid="134154" grpId="0"/>
      <p:bldP spid="13415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Text Box 4">
            <a:extLst>
              <a:ext uri="{FF2B5EF4-FFF2-40B4-BE49-F238E27FC236}">
                <a16:creationId xmlns:a16="http://schemas.microsoft.com/office/drawing/2014/main" id="{69EB495C-3624-B0F6-360F-99171914BD7C}"/>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35173" name="Text Box 5">
            <a:extLst>
              <a:ext uri="{FF2B5EF4-FFF2-40B4-BE49-F238E27FC236}">
                <a16:creationId xmlns:a16="http://schemas.microsoft.com/office/drawing/2014/main" id="{9EB3B44B-FE7A-AFF4-CD0B-7B5BE0118ECB}"/>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
        <p:nvSpPr>
          <p:cNvPr id="135174" name="Text Box 6">
            <a:extLst>
              <a:ext uri="{FF2B5EF4-FFF2-40B4-BE49-F238E27FC236}">
                <a16:creationId xmlns:a16="http://schemas.microsoft.com/office/drawing/2014/main" id="{7737223C-CA9E-9443-212E-924720CB91B5}"/>
              </a:ext>
            </a:extLst>
          </p:cNvPr>
          <p:cNvSpPr txBox="1">
            <a:spLocks noChangeArrowheads="1"/>
          </p:cNvSpPr>
          <p:nvPr/>
        </p:nvSpPr>
        <p:spPr bwMode="auto">
          <a:xfrm>
            <a:off x="609600" y="12954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i="0">
                <a:solidFill>
                  <a:srgbClr val="000099"/>
                </a:solidFill>
              </a:rPr>
              <a:t>I.  </a:t>
            </a:r>
            <a:r>
              <a:rPr lang="en-US" altLang="en-US" i="0" u="sng">
                <a:solidFill>
                  <a:srgbClr val="000099"/>
                </a:solidFill>
              </a:rPr>
              <a:t>Nhận xét</a:t>
            </a:r>
            <a:r>
              <a:rPr lang="en-US" altLang="en-US" i="0">
                <a:solidFill>
                  <a:srgbClr val="000099"/>
                </a:solidFill>
              </a:rPr>
              <a:t>:</a:t>
            </a:r>
          </a:p>
        </p:txBody>
      </p:sp>
      <p:sp>
        <p:nvSpPr>
          <p:cNvPr id="135175" name="Text Box 7">
            <a:extLst>
              <a:ext uri="{FF2B5EF4-FFF2-40B4-BE49-F238E27FC236}">
                <a16:creationId xmlns:a16="http://schemas.microsoft.com/office/drawing/2014/main" id="{D235E4DA-9E0E-C035-2CC5-90EB382CD71F}"/>
              </a:ext>
            </a:extLst>
          </p:cNvPr>
          <p:cNvSpPr txBox="1">
            <a:spLocks noChangeArrowheads="1"/>
          </p:cNvSpPr>
          <p:nvPr/>
        </p:nvSpPr>
        <p:spPr bwMode="auto">
          <a:xfrm>
            <a:off x="381000" y="1844675"/>
            <a:ext cx="8382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u="sng"/>
              <a:t>Bài 2.</a:t>
            </a:r>
            <a:r>
              <a:rPr lang="en-US" altLang="en-US">
                <a:solidFill>
                  <a:srgbClr val="0000FF"/>
                </a:solidFill>
              </a:rPr>
              <a:t> </a:t>
            </a:r>
            <a:r>
              <a:rPr lang="en-US" altLang="en-US"/>
              <a:t>Tìm những từ trái nghĩa với nhau trong câu tục ngữ sau:  </a:t>
            </a:r>
          </a:p>
          <a:p>
            <a:pPr algn="just"/>
            <a:r>
              <a:rPr lang="en-US" altLang="en-US"/>
              <a:t>                      </a:t>
            </a:r>
            <a:r>
              <a:rPr lang="en-US" altLang="en-US">
                <a:solidFill>
                  <a:srgbClr val="000099"/>
                </a:solidFill>
              </a:rPr>
              <a:t>Chết vinh  hơn sống nhục.</a:t>
            </a:r>
            <a:endParaRPr lang="en-US" altLang="en-US"/>
          </a:p>
        </p:txBody>
      </p:sp>
      <p:sp>
        <p:nvSpPr>
          <p:cNvPr id="135176" name="Text Box 8">
            <a:extLst>
              <a:ext uri="{FF2B5EF4-FFF2-40B4-BE49-F238E27FC236}">
                <a16:creationId xmlns:a16="http://schemas.microsoft.com/office/drawing/2014/main" id="{ADE555DD-F3C5-619D-556F-659741916933}"/>
              </a:ext>
            </a:extLst>
          </p:cNvPr>
          <p:cNvSpPr txBox="1">
            <a:spLocks noChangeArrowheads="1"/>
          </p:cNvSpPr>
          <p:nvPr/>
        </p:nvSpPr>
        <p:spPr bwMode="auto">
          <a:xfrm>
            <a:off x="381000" y="2819400"/>
            <a:ext cx="8382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hangingPunct="0"/>
            <a:r>
              <a:rPr lang="en-US" altLang="en-US" u="sng"/>
              <a:t>Bài 3</a:t>
            </a:r>
            <a:r>
              <a:rPr lang="en-US" altLang="en-US"/>
              <a:t>: Cách dùng các từ trái nghĩa trong câu tục ngữ trên có tác dụng như thế nào trong việc thể hiện quan niệm sống của người Việt Nam ta?</a:t>
            </a:r>
          </a:p>
        </p:txBody>
      </p:sp>
      <p:sp>
        <p:nvSpPr>
          <p:cNvPr id="135177" name="Text Box 9">
            <a:extLst>
              <a:ext uri="{FF2B5EF4-FFF2-40B4-BE49-F238E27FC236}">
                <a16:creationId xmlns:a16="http://schemas.microsoft.com/office/drawing/2014/main" id="{E91DBF6F-5688-555E-EECD-608C498E2DEA}"/>
              </a:ext>
            </a:extLst>
          </p:cNvPr>
          <p:cNvSpPr txBox="1">
            <a:spLocks noChangeArrowheads="1"/>
          </p:cNvSpPr>
          <p:nvPr/>
        </p:nvSpPr>
        <p:spPr bwMode="auto">
          <a:xfrm>
            <a:off x="457200" y="3886200"/>
            <a:ext cx="82296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hangingPunct="0"/>
            <a:r>
              <a:rPr lang="en-US" altLang="en-US" i="0">
                <a:solidFill>
                  <a:srgbClr val="000099"/>
                </a:solidFill>
              </a:rPr>
              <a:t>      Cách dùng từ trái nghĩa trong câu tục ngữ trên tạo ra hai vế tương phản, làm nổi bật quan niệm sống cao đẹp của người Việt Nam – thà chết mà được tiếng thơm còn hơn sống mà bị người đời khinh  bỉ .</a:t>
            </a:r>
          </a:p>
        </p:txBody>
      </p:sp>
      <p:grpSp>
        <p:nvGrpSpPr>
          <p:cNvPr id="135187" name="Group 19">
            <a:extLst>
              <a:ext uri="{FF2B5EF4-FFF2-40B4-BE49-F238E27FC236}">
                <a16:creationId xmlns:a16="http://schemas.microsoft.com/office/drawing/2014/main" id="{F6E62B48-1C7D-3B73-1966-D9E271664973}"/>
              </a:ext>
            </a:extLst>
          </p:cNvPr>
          <p:cNvGrpSpPr>
            <a:grpSpLocks/>
          </p:cNvGrpSpPr>
          <p:nvPr/>
        </p:nvGrpSpPr>
        <p:grpSpPr bwMode="auto">
          <a:xfrm>
            <a:off x="2133600" y="2662238"/>
            <a:ext cx="2614613" cy="4762"/>
            <a:chOff x="1404" y="1920"/>
            <a:chExt cx="1647" cy="3"/>
          </a:xfrm>
        </p:grpSpPr>
        <p:sp>
          <p:nvSpPr>
            <p:cNvPr id="135178" name="Line 10">
              <a:extLst>
                <a:ext uri="{FF2B5EF4-FFF2-40B4-BE49-F238E27FC236}">
                  <a16:creationId xmlns:a16="http://schemas.microsoft.com/office/drawing/2014/main" id="{A2795B5D-B38F-5826-3680-E4FF07AD61B3}"/>
                </a:ext>
              </a:extLst>
            </p:cNvPr>
            <p:cNvSpPr>
              <a:spLocks noChangeShapeType="1"/>
            </p:cNvSpPr>
            <p:nvPr/>
          </p:nvSpPr>
          <p:spPr bwMode="auto">
            <a:xfrm>
              <a:off x="1404" y="1920"/>
              <a:ext cx="384"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179" name="Line 11">
              <a:extLst>
                <a:ext uri="{FF2B5EF4-FFF2-40B4-BE49-F238E27FC236}">
                  <a16:creationId xmlns:a16="http://schemas.microsoft.com/office/drawing/2014/main" id="{2531CD9D-6B2B-E256-06EE-27504C3BB765}"/>
                </a:ext>
              </a:extLst>
            </p:cNvPr>
            <p:cNvSpPr>
              <a:spLocks noChangeShapeType="1"/>
            </p:cNvSpPr>
            <p:nvPr/>
          </p:nvSpPr>
          <p:spPr bwMode="auto">
            <a:xfrm>
              <a:off x="2667" y="1923"/>
              <a:ext cx="384"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188" name="Group 20">
            <a:extLst>
              <a:ext uri="{FF2B5EF4-FFF2-40B4-BE49-F238E27FC236}">
                <a16:creationId xmlns:a16="http://schemas.microsoft.com/office/drawing/2014/main" id="{5C40F5F7-EED8-3CC5-227A-9AD83D3FA0FE}"/>
              </a:ext>
            </a:extLst>
          </p:cNvPr>
          <p:cNvGrpSpPr>
            <a:grpSpLocks/>
          </p:cNvGrpSpPr>
          <p:nvPr/>
        </p:nvGrpSpPr>
        <p:grpSpPr bwMode="auto">
          <a:xfrm>
            <a:off x="2828925" y="2671763"/>
            <a:ext cx="2652713" cy="71437"/>
            <a:chOff x="1842" y="1926"/>
            <a:chExt cx="1671" cy="45"/>
          </a:xfrm>
        </p:grpSpPr>
        <p:grpSp>
          <p:nvGrpSpPr>
            <p:cNvPr id="135185" name="Group 17">
              <a:extLst>
                <a:ext uri="{FF2B5EF4-FFF2-40B4-BE49-F238E27FC236}">
                  <a16:creationId xmlns:a16="http://schemas.microsoft.com/office/drawing/2014/main" id="{E469B437-E00F-558F-9BC0-4A0FA48583F8}"/>
                </a:ext>
              </a:extLst>
            </p:cNvPr>
            <p:cNvGrpSpPr>
              <a:grpSpLocks/>
            </p:cNvGrpSpPr>
            <p:nvPr/>
          </p:nvGrpSpPr>
          <p:grpSpPr bwMode="auto">
            <a:xfrm>
              <a:off x="1842" y="1926"/>
              <a:ext cx="393" cy="42"/>
              <a:chOff x="1842" y="1926"/>
              <a:chExt cx="393" cy="42"/>
            </a:xfrm>
          </p:grpSpPr>
          <p:sp>
            <p:nvSpPr>
              <p:cNvPr id="135180" name="Line 12">
                <a:extLst>
                  <a:ext uri="{FF2B5EF4-FFF2-40B4-BE49-F238E27FC236}">
                    <a16:creationId xmlns:a16="http://schemas.microsoft.com/office/drawing/2014/main" id="{9CEE5AD0-D76D-BDBC-55FC-5EDE83EB789E}"/>
                  </a:ext>
                </a:extLst>
              </p:cNvPr>
              <p:cNvSpPr>
                <a:spLocks noChangeShapeType="1"/>
              </p:cNvSpPr>
              <p:nvPr/>
            </p:nvSpPr>
            <p:spPr bwMode="auto">
              <a:xfrm>
                <a:off x="1842" y="1926"/>
                <a:ext cx="384" cy="0"/>
              </a:xfrm>
              <a:prstGeom prst="line">
                <a:avLst/>
              </a:prstGeom>
              <a:noFill/>
              <a:ln w="1905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181" name="Line 13">
                <a:extLst>
                  <a:ext uri="{FF2B5EF4-FFF2-40B4-BE49-F238E27FC236}">
                    <a16:creationId xmlns:a16="http://schemas.microsoft.com/office/drawing/2014/main" id="{33A7BA94-1BF4-F12C-9FA5-5C7222591D5E}"/>
                  </a:ext>
                </a:extLst>
              </p:cNvPr>
              <p:cNvSpPr>
                <a:spLocks noChangeShapeType="1"/>
              </p:cNvSpPr>
              <p:nvPr/>
            </p:nvSpPr>
            <p:spPr bwMode="auto">
              <a:xfrm>
                <a:off x="1851" y="1968"/>
                <a:ext cx="384" cy="0"/>
              </a:xfrm>
              <a:prstGeom prst="line">
                <a:avLst/>
              </a:prstGeom>
              <a:noFill/>
              <a:ln w="1905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184" name="Group 16">
              <a:extLst>
                <a:ext uri="{FF2B5EF4-FFF2-40B4-BE49-F238E27FC236}">
                  <a16:creationId xmlns:a16="http://schemas.microsoft.com/office/drawing/2014/main" id="{2CEEE193-69E4-8279-A705-4BA8C6CC7C8B}"/>
                </a:ext>
              </a:extLst>
            </p:cNvPr>
            <p:cNvGrpSpPr>
              <a:grpSpLocks/>
            </p:cNvGrpSpPr>
            <p:nvPr/>
          </p:nvGrpSpPr>
          <p:grpSpPr bwMode="auto">
            <a:xfrm>
              <a:off x="3120" y="1929"/>
              <a:ext cx="393" cy="42"/>
              <a:chOff x="3093" y="1929"/>
              <a:chExt cx="393" cy="42"/>
            </a:xfrm>
          </p:grpSpPr>
          <p:sp>
            <p:nvSpPr>
              <p:cNvPr id="135182" name="Line 14">
                <a:extLst>
                  <a:ext uri="{FF2B5EF4-FFF2-40B4-BE49-F238E27FC236}">
                    <a16:creationId xmlns:a16="http://schemas.microsoft.com/office/drawing/2014/main" id="{0BFBA858-7EA1-EE16-241F-4DF47D0A5B9F}"/>
                  </a:ext>
                </a:extLst>
              </p:cNvPr>
              <p:cNvSpPr>
                <a:spLocks noChangeShapeType="1"/>
              </p:cNvSpPr>
              <p:nvPr/>
            </p:nvSpPr>
            <p:spPr bwMode="auto">
              <a:xfrm>
                <a:off x="3093" y="1929"/>
                <a:ext cx="384" cy="0"/>
              </a:xfrm>
              <a:prstGeom prst="line">
                <a:avLst/>
              </a:prstGeom>
              <a:noFill/>
              <a:ln w="1905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183" name="Line 15">
                <a:extLst>
                  <a:ext uri="{FF2B5EF4-FFF2-40B4-BE49-F238E27FC236}">
                    <a16:creationId xmlns:a16="http://schemas.microsoft.com/office/drawing/2014/main" id="{6AE51000-69D7-EC27-168B-08386BCEA146}"/>
                  </a:ext>
                </a:extLst>
              </p:cNvPr>
              <p:cNvSpPr>
                <a:spLocks noChangeShapeType="1"/>
              </p:cNvSpPr>
              <p:nvPr/>
            </p:nvSpPr>
            <p:spPr bwMode="auto">
              <a:xfrm>
                <a:off x="3102" y="1971"/>
                <a:ext cx="384" cy="0"/>
              </a:xfrm>
              <a:prstGeom prst="line">
                <a:avLst/>
              </a:prstGeom>
              <a:noFill/>
              <a:ln w="1905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35189" name="Text Box 21">
            <a:extLst>
              <a:ext uri="{FF2B5EF4-FFF2-40B4-BE49-F238E27FC236}">
                <a16:creationId xmlns:a16="http://schemas.microsoft.com/office/drawing/2014/main" id="{627FCC90-0309-D768-6F0F-24F3E4572829}"/>
              </a:ext>
            </a:extLst>
          </p:cNvPr>
          <p:cNvSpPr txBox="1">
            <a:spLocks noChangeArrowheads="1"/>
          </p:cNvSpPr>
          <p:nvPr/>
        </p:nvSpPr>
        <p:spPr bwMode="auto">
          <a:xfrm>
            <a:off x="381000" y="5334000"/>
            <a:ext cx="8305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0" hangingPunct="0"/>
            <a:r>
              <a:rPr lang="en-US" altLang="en-US" u="sng">
                <a:solidFill>
                  <a:srgbClr val="FF3300"/>
                </a:solidFill>
              </a:rPr>
              <a:t>Kết luận</a:t>
            </a:r>
            <a:r>
              <a:rPr lang="en-US" altLang="en-US">
                <a:solidFill>
                  <a:srgbClr val="FF3300"/>
                </a:solidFill>
              </a:rPr>
              <a:t>: Việc đặt các từ trái nghĩa bên cạnh nhau có tác dụng làm nổi bật các sự vật, sự việc, hoạt động, trạng thái, ... đối lập nhau.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135175"/>
                                        </p:tgtEl>
                                        <p:attrNameLst>
                                          <p:attrName>style.visibility</p:attrName>
                                        </p:attrNameLst>
                                      </p:cBhvr>
                                      <p:to>
                                        <p:strVal val="visible"/>
                                      </p:to>
                                    </p:set>
                                    <p:animEffect transition="in" filter="fade">
                                      <p:cBhvr>
                                        <p:cTn id="7" dur="1000"/>
                                        <p:tgtEl>
                                          <p:spTgt spid="135175"/>
                                        </p:tgtEl>
                                      </p:cBhvr>
                                    </p:animEffect>
                                    <p:anim calcmode="lin" valueType="num">
                                      <p:cBhvr>
                                        <p:cTn id="8" dur="1000" fill="hold"/>
                                        <p:tgtEl>
                                          <p:spTgt spid="135175"/>
                                        </p:tgtEl>
                                        <p:attrNameLst>
                                          <p:attrName>ppt_x</p:attrName>
                                        </p:attrNameLst>
                                      </p:cBhvr>
                                      <p:tavLst>
                                        <p:tav tm="0">
                                          <p:val>
                                            <p:strVal val="#ppt_x"/>
                                          </p:val>
                                        </p:tav>
                                        <p:tav tm="100000">
                                          <p:val>
                                            <p:strVal val="#ppt_x"/>
                                          </p:val>
                                        </p:tav>
                                      </p:tavLst>
                                    </p:anim>
                                    <p:anim calcmode="lin" valueType="num">
                                      <p:cBhvr>
                                        <p:cTn id="9" dur="1000" fill="hold"/>
                                        <p:tgtEl>
                                          <p:spTgt spid="13517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12" fill="hold" nodeType="clickEffect">
                                  <p:stCondLst>
                                    <p:cond delay="0"/>
                                  </p:stCondLst>
                                  <p:childTnLst>
                                    <p:set>
                                      <p:cBhvr>
                                        <p:cTn id="13" dur="1" fill="hold">
                                          <p:stCondLst>
                                            <p:cond delay="0"/>
                                          </p:stCondLst>
                                        </p:cTn>
                                        <p:tgtEl>
                                          <p:spTgt spid="135187"/>
                                        </p:tgtEl>
                                        <p:attrNameLst>
                                          <p:attrName>style.visibility</p:attrName>
                                        </p:attrNameLst>
                                      </p:cBhvr>
                                      <p:to>
                                        <p:strVal val="visible"/>
                                      </p:to>
                                    </p:set>
                                    <p:animEffect transition="in" filter="strips(downLeft)">
                                      <p:cBhvr>
                                        <p:cTn id="14" dur="500"/>
                                        <p:tgtEl>
                                          <p:spTgt spid="13518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35188"/>
                                        </p:tgtEl>
                                        <p:attrNameLst>
                                          <p:attrName>style.visibility</p:attrName>
                                        </p:attrNameLst>
                                      </p:cBhvr>
                                      <p:to>
                                        <p:strVal val="visible"/>
                                      </p:to>
                                    </p:set>
                                    <p:animEffect transition="in" filter="wipe(down)">
                                      <p:cBhvr>
                                        <p:cTn id="19" dur="500"/>
                                        <p:tgtEl>
                                          <p:spTgt spid="13518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nodeType="clickEffect">
                                  <p:stCondLst>
                                    <p:cond delay="0"/>
                                  </p:stCondLst>
                                  <p:childTnLst>
                                    <p:set>
                                      <p:cBhvr>
                                        <p:cTn id="23" dur="1" fill="hold">
                                          <p:stCondLst>
                                            <p:cond delay="0"/>
                                          </p:stCondLst>
                                        </p:cTn>
                                        <p:tgtEl>
                                          <p:spTgt spid="135176"/>
                                        </p:tgtEl>
                                        <p:attrNameLst>
                                          <p:attrName>style.visibility</p:attrName>
                                        </p:attrNameLst>
                                      </p:cBhvr>
                                      <p:to>
                                        <p:strVal val="visible"/>
                                      </p:to>
                                    </p:set>
                                    <p:animEffect transition="in" filter="fade">
                                      <p:cBhvr>
                                        <p:cTn id="24" dur="1000"/>
                                        <p:tgtEl>
                                          <p:spTgt spid="135176"/>
                                        </p:tgtEl>
                                      </p:cBhvr>
                                    </p:animEffect>
                                    <p:anim calcmode="lin" valueType="num">
                                      <p:cBhvr>
                                        <p:cTn id="25" dur="1000" fill="hold"/>
                                        <p:tgtEl>
                                          <p:spTgt spid="135176"/>
                                        </p:tgtEl>
                                        <p:attrNameLst>
                                          <p:attrName>ppt_x</p:attrName>
                                        </p:attrNameLst>
                                      </p:cBhvr>
                                      <p:tavLst>
                                        <p:tav tm="0">
                                          <p:val>
                                            <p:strVal val="#ppt_x"/>
                                          </p:val>
                                        </p:tav>
                                        <p:tav tm="100000">
                                          <p:val>
                                            <p:strVal val="#ppt_x"/>
                                          </p:val>
                                        </p:tav>
                                      </p:tavLst>
                                    </p:anim>
                                    <p:anim calcmode="lin" valueType="num">
                                      <p:cBhvr>
                                        <p:cTn id="26" dur="1000" fill="hold"/>
                                        <p:tgtEl>
                                          <p:spTgt spid="135176"/>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nodeType="clickEffect">
                                  <p:stCondLst>
                                    <p:cond delay="0"/>
                                  </p:stCondLst>
                                  <p:childTnLst>
                                    <p:set>
                                      <p:cBhvr>
                                        <p:cTn id="30" dur="1" fill="hold">
                                          <p:stCondLst>
                                            <p:cond delay="0"/>
                                          </p:stCondLst>
                                        </p:cTn>
                                        <p:tgtEl>
                                          <p:spTgt spid="135177"/>
                                        </p:tgtEl>
                                        <p:attrNameLst>
                                          <p:attrName>style.visibility</p:attrName>
                                        </p:attrNameLst>
                                      </p:cBhvr>
                                      <p:to>
                                        <p:strVal val="visible"/>
                                      </p:to>
                                    </p:set>
                                    <p:animEffect transition="in" filter="fade">
                                      <p:cBhvr>
                                        <p:cTn id="31" dur="1000"/>
                                        <p:tgtEl>
                                          <p:spTgt spid="135177"/>
                                        </p:tgtEl>
                                      </p:cBhvr>
                                    </p:animEffect>
                                    <p:anim calcmode="lin" valueType="num">
                                      <p:cBhvr>
                                        <p:cTn id="32" dur="1000" fill="hold"/>
                                        <p:tgtEl>
                                          <p:spTgt spid="135177"/>
                                        </p:tgtEl>
                                        <p:attrNameLst>
                                          <p:attrName>ppt_x</p:attrName>
                                        </p:attrNameLst>
                                      </p:cBhvr>
                                      <p:tavLst>
                                        <p:tav tm="0">
                                          <p:val>
                                            <p:strVal val="#ppt_x"/>
                                          </p:val>
                                        </p:tav>
                                        <p:tav tm="100000">
                                          <p:val>
                                            <p:strVal val="#ppt_x"/>
                                          </p:val>
                                        </p:tav>
                                      </p:tavLst>
                                    </p:anim>
                                    <p:anim calcmode="lin" valueType="num">
                                      <p:cBhvr>
                                        <p:cTn id="33" dur="1000" fill="hold"/>
                                        <p:tgtEl>
                                          <p:spTgt spid="135177"/>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8" presetClass="entr" presetSubtype="16" fill="hold" nodeType="clickEffect">
                                  <p:stCondLst>
                                    <p:cond delay="0"/>
                                  </p:stCondLst>
                                  <p:childTnLst>
                                    <p:set>
                                      <p:cBhvr>
                                        <p:cTn id="37" dur="1" fill="hold">
                                          <p:stCondLst>
                                            <p:cond delay="0"/>
                                          </p:stCondLst>
                                        </p:cTn>
                                        <p:tgtEl>
                                          <p:spTgt spid="135189"/>
                                        </p:tgtEl>
                                        <p:attrNameLst>
                                          <p:attrName>style.visibility</p:attrName>
                                        </p:attrNameLst>
                                      </p:cBhvr>
                                      <p:to>
                                        <p:strVal val="visible"/>
                                      </p:to>
                                    </p:set>
                                    <p:animEffect transition="in" filter="diamond(in)">
                                      <p:cBhvr>
                                        <p:cTn id="38" dur="1000"/>
                                        <p:tgtEl>
                                          <p:spTgt spid="1351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5" grpId="0"/>
      <p:bldP spid="135176" grpId="0"/>
      <p:bldP spid="135177" grpId="0"/>
      <p:bldP spid="13518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20" name="Text Box 4">
            <a:extLst>
              <a:ext uri="{FF2B5EF4-FFF2-40B4-BE49-F238E27FC236}">
                <a16:creationId xmlns:a16="http://schemas.microsoft.com/office/drawing/2014/main" id="{CD3CC048-40B8-4991-5747-4E537E1B7846}"/>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37221" name="Text Box 5">
            <a:extLst>
              <a:ext uri="{FF2B5EF4-FFF2-40B4-BE49-F238E27FC236}">
                <a16:creationId xmlns:a16="http://schemas.microsoft.com/office/drawing/2014/main" id="{B9F18054-12C2-47C4-209D-78EF76A56D4E}"/>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
        <p:nvSpPr>
          <p:cNvPr id="137222" name="Text Box 6">
            <a:extLst>
              <a:ext uri="{FF2B5EF4-FFF2-40B4-BE49-F238E27FC236}">
                <a16:creationId xmlns:a16="http://schemas.microsoft.com/office/drawing/2014/main" id="{73934E1D-CC63-F13F-BE56-3B4841C7E641}"/>
              </a:ext>
            </a:extLst>
          </p:cNvPr>
          <p:cNvSpPr txBox="1">
            <a:spLocks noChangeArrowheads="1"/>
          </p:cNvSpPr>
          <p:nvPr/>
        </p:nvSpPr>
        <p:spPr bwMode="auto">
          <a:xfrm>
            <a:off x="609600" y="14478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i="0">
                <a:solidFill>
                  <a:srgbClr val="000099"/>
                </a:solidFill>
              </a:rPr>
              <a:t>II.  </a:t>
            </a:r>
            <a:r>
              <a:rPr lang="en-US" altLang="en-US" i="0" u="sng">
                <a:solidFill>
                  <a:srgbClr val="000099"/>
                </a:solidFill>
              </a:rPr>
              <a:t>Ghi nhớ</a:t>
            </a:r>
            <a:endParaRPr lang="en-US" altLang="en-US" i="0">
              <a:solidFill>
                <a:srgbClr val="000099"/>
              </a:solidFill>
            </a:endParaRPr>
          </a:p>
        </p:txBody>
      </p:sp>
      <p:sp>
        <p:nvSpPr>
          <p:cNvPr id="137223" name="Text Box 7">
            <a:extLst>
              <a:ext uri="{FF2B5EF4-FFF2-40B4-BE49-F238E27FC236}">
                <a16:creationId xmlns:a16="http://schemas.microsoft.com/office/drawing/2014/main" id="{68B7C5F5-A732-B0CA-BC35-A0E6177FA6C8}"/>
              </a:ext>
            </a:extLst>
          </p:cNvPr>
          <p:cNvSpPr txBox="1">
            <a:spLocks noChangeArrowheads="1"/>
          </p:cNvSpPr>
          <p:nvPr/>
        </p:nvSpPr>
        <p:spPr bwMode="auto">
          <a:xfrm>
            <a:off x="1143000" y="2209800"/>
            <a:ext cx="7162800" cy="2320925"/>
          </a:xfrm>
          <a:prstGeom prst="rect">
            <a:avLst/>
          </a:prstGeom>
          <a:noFill/>
          <a:ln w="38100" cmpd="dbl">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r>
              <a:rPr lang="en-US" altLang="en-US" i="0">
                <a:latin typeface="Times New Roman" panose="02020603050405020304" pitchFamily="18" charset="0"/>
              </a:rPr>
              <a:t>1. Từ </a:t>
            </a:r>
            <a:r>
              <a:rPr lang="en-US" altLang="en-US">
                <a:latin typeface="Times New Roman" panose="02020603050405020304" pitchFamily="18" charset="0"/>
              </a:rPr>
              <a:t>trái nghĩa </a:t>
            </a:r>
            <a:r>
              <a:rPr lang="en-US" altLang="en-US" i="0">
                <a:latin typeface="Times New Roman" panose="02020603050405020304" pitchFamily="18" charset="0"/>
              </a:rPr>
              <a:t>là những từ có nghĩa trái ngược nhau.</a:t>
            </a:r>
          </a:p>
          <a:p>
            <a:pPr algn="just"/>
            <a:r>
              <a:rPr lang="en-US" altLang="en-US" i="0">
                <a:latin typeface="Times New Roman" panose="02020603050405020304" pitchFamily="18" charset="0"/>
              </a:rPr>
              <a:t>        </a:t>
            </a:r>
            <a:r>
              <a:rPr lang="en-US" altLang="en-US" i="0">
                <a:solidFill>
                  <a:srgbClr val="FF3300"/>
                </a:solidFill>
                <a:latin typeface="Times New Roman" panose="02020603050405020304" pitchFamily="18" charset="0"/>
              </a:rPr>
              <a:t>M:</a:t>
            </a:r>
            <a:r>
              <a:rPr lang="en-US" altLang="en-US" i="0">
                <a:latin typeface="Times New Roman" panose="02020603050405020304" pitchFamily="18" charset="0"/>
              </a:rPr>
              <a:t> </a:t>
            </a:r>
            <a:r>
              <a:rPr lang="en-US" altLang="en-US">
                <a:latin typeface="Times New Roman" panose="02020603050405020304" pitchFamily="18" charset="0"/>
              </a:rPr>
              <a:t>cao - thấp,  phải – trái,  ngày – đêm,…</a:t>
            </a:r>
          </a:p>
          <a:p>
            <a:pPr algn="just"/>
            <a:r>
              <a:rPr lang="en-US" altLang="en-US" i="0">
                <a:latin typeface="Times New Roman" panose="02020603050405020304" pitchFamily="18" charset="0"/>
              </a:rPr>
              <a:t>2. Việc đặt các từ trái nghĩa bên cạnh nhau có tác dụng làm nổi bật những sự vật, sự việc, hoạt động, trạng thái,…đối lập nhau.</a:t>
            </a:r>
            <a:endParaRPr lang="en-US" altLang="en-US">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withEffect">
                                  <p:stCondLst>
                                    <p:cond delay="0"/>
                                  </p:stCondLst>
                                  <p:childTnLst>
                                    <p:set>
                                      <p:cBhvr>
                                        <p:cTn id="6" dur="1" fill="hold">
                                          <p:stCondLst>
                                            <p:cond delay="0"/>
                                          </p:stCondLst>
                                        </p:cTn>
                                        <p:tgtEl>
                                          <p:spTgt spid="137223"/>
                                        </p:tgtEl>
                                        <p:attrNameLst>
                                          <p:attrName>style.visibility</p:attrName>
                                        </p:attrNameLst>
                                      </p:cBhvr>
                                      <p:to>
                                        <p:strVal val="visible"/>
                                      </p:to>
                                    </p:set>
                                    <p:animEffect transition="in" filter="fade">
                                      <p:cBhvr>
                                        <p:cTn id="7" dur="1000"/>
                                        <p:tgtEl>
                                          <p:spTgt spid="137223"/>
                                        </p:tgtEl>
                                      </p:cBhvr>
                                    </p:animEffect>
                                    <p:anim calcmode="lin" valueType="num">
                                      <p:cBhvr>
                                        <p:cTn id="8" dur="1000" fill="hold"/>
                                        <p:tgtEl>
                                          <p:spTgt spid="137223"/>
                                        </p:tgtEl>
                                        <p:attrNameLst>
                                          <p:attrName>ppt_x</p:attrName>
                                        </p:attrNameLst>
                                      </p:cBhvr>
                                      <p:tavLst>
                                        <p:tav tm="0">
                                          <p:val>
                                            <p:strVal val="#ppt_x"/>
                                          </p:val>
                                        </p:tav>
                                        <p:tav tm="100000">
                                          <p:val>
                                            <p:strVal val="#ppt_x"/>
                                          </p:val>
                                        </p:tav>
                                      </p:tavLst>
                                    </p:anim>
                                    <p:anim calcmode="lin" valueType="num">
                                      <p:cBhvr>
                                        <p:cTn id="9" dur="1000" fill="hold"/>
                                        <p:tgtEl>
                                          <p:spTgt spid="1372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Text Box 4">
            <a:extLst>
              <a:ext uri="{FF2B5EF4-FFF2-40B4-BE49-F238E27FC236}">
                <a16:creationId xmlns:a16="http://schemas.microsoft.com/office/drawing/2014/main" id="{E63BE18E-5071-3DEE-DF2D-8FFA9B73D778}"/>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38245" name="Text Box 5">
            <a:extLst>
              <a:ext uri="{FF2B5EF4-FFF2-40B4-BE49-F238E27FC236}">
                <a16:creationId xmlns:a16="http://schemas.microsoft.com/office/drawing/2014/main" id="{7AAFE4C2-1630-E876-FA66-D7B6FA291732}"/>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
        <p:nvSpPr>
          <p:cNvPr id="138246" name="Text Box 6">
            <a:extLst>
              <a:ext uri="{FF2B5EF4-FFF2-40B4-BE49-F238E27FC236}">
                <a16:creationId xmlns:a16="http://schemas.microsoft.com/office/drawing/2014/main" id="{7054045B-4F9E-CFB9-F637-071831204044}"/>
              </a:ext>
            </a:extLst>
          </p:cNvPr>
          <p:cNvSpPr txBox="1">
            <a:spLocks noChangeArrowheads="1"/>
          </p:cNvSpPr>
          <p:nvPr/>
        </p:nvSpPr>
        <p:spPr bwMode="auto">
          <a:xfrm>
            <a:off x="609600" y="14478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i="0">
                <a:solidFill>
                  <a:srgbClr val="000099"/>
                </a:solidFill>
              </a:rPr>
              <a:t>III.  </a:t>
            </a:r>
            <a:r>
              <a:rPr lang="en-US" altLang="en-US" i="0" u="sng">
                <a:solidFill>
                  <a:srgbClr val="000099"/>
                </a:solidFill>
              </a:rPr>
              <a:t>Luyện tập</a:t>
            </a:r>
            <a:endParaRPr lang="en-US" altLang="en-US" i="0">
              <a:solidFill>
                <a:srgbClr val="000099"/>
              </a:solidFill>
            </a:endParaRPr>
          </a:p>
        </p:txBody>
      </p:sp>
      <p:sp>
        <p:nvSpPr>
          <p:cNvPr id="138247" name="Rectangle 7">
            <a:extLst>
              <a:ext uri="{FF2B5EF4-FFF2-40B4-BE49-F238E27FC236}">
                <a16:creationId xmlns:a16="http://schemas.microsoft.com/office/drawing/2014/main" id="{F7E8940F-CC1F-FAFC-EC5A-0E81BB5D1E67}"/>
              </a:ext>
            </a:extLst>
          </p:cNvPr>
          <p:cNvSpPr>
            <a:spLocks noChangeArrowheads="1"/>
          </p:cNvSpPr>
          <p:nvPr/>
        </p:nvSpPr>
        <p:spPr bwMode="auto">
          <a:xfrm>
            <a:off x="1066800" y="2065338"/>
            <a:ext cx="68580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u="sng"/>
              <a:t>Bài 1.</a:t>
            </a:r>
            <a:r>
              <a:rPr lang="en-US" altLang="en-US"/>
              <a:t> Tìm các cặp từ trái nghĩa trong các thành ngữ, tục ngữ dưới đây :</a:t>
            </a:r>
          </a:p>
          <a:p>
            <a:pPr algn="just"/>
            <a:endParaRPr lang="en-US" altLang="en-US" i="0">
              <a:solidFill>
                <a:srgbClr val="000099"/>
              </a:solidFill>
            </a:endParaRPr>
          </a:p>
          <a:p>
            <a:pPr algn="just"/>
            <a:r>
              <a:rPr lang="en-US" altLang="en-US" i="0">
                <a:solidFill>
                  <a:srgbClr val="000099"/>
                </a:solidFill>
              </a:rPr>
              <a:t>a)  Gạn đục khơi trong. </a:t>
            </a:r>
          </a:p>
          <a:p>
            <a:pPr algn="just"/>
            <a:endParaRPr lang="en-US" altLang="en-US" i="0">
              <a:solidFill>
                <a:srgbClr val="000099"/>
              </a:solidFill>
            </a:endParaRPr>
          </a:p>
          <a:p>
            <a:pPr algn="just"/>
            <a:r>
              <a:rPr lang="en-US" altLang="en-US" i="0">
                <a:solidFill>
                  <a:srgbClr val="000099"/>
                </a:solidFill>
              </a:rPr>
              <a:t>b)  Gần mực thì đen, gần đèn thì sáng.</a:t>
            </a:r>
          </a:p>
          <a:p>
            <a:pPr algn="just"/>
            <a:endParaRPr lang="en-US" altLang="en-US" i="0">
              <a:solidFill>
                <a:srgbClr val="000099"/>
              </a:solidFill>
            </a:endParaRPr>
          </a:p>
          <a:p>
            <a:pPr algn="just"/>
            <a:r>
              <a:rPr lang="en-US" altLang="en-US" i="0">
                <a:solidFill>
                  <a:srgbClr val="000099"/>
                </a:solidFill>
              </a:rPr>
              <a:t>c)         Anh em như thể chân tay</a:t>
            </a:r>
          </a:p>
          <a:p>
            <a:pPr algn="just"/>
            <a:r>
              <a:rPr lang="en-US" altLang="en-US" i="0">
                <a:solidFill>
                  <a:srgbClr val="000099"/>
                </a:solidFill>
              </a:rPr>
              <a:t>      Rách lành đùm bọc, dở hay đỡ đần.</a:t>
            </a:r>
          </a:p>
        </p:txBody>
      </p:sp>
      <p:grpSp>
        <p:nvGrpSpPr>
          <p:cNvPr id="138252" name="Group 12">
            <a:extLst>
              <a:ext uri="{FF2B5EF4-FFF2-40B4-BE49-F238E27FC236}">
                <a16:creationId xmlns:a16="http://schemas.microsoft.com/office/drawing/2014/main" id="{3950C490-F897-2DAC-AADF-C2B4C22877D3}"/>
              </a:ext>
            </a:extLst>
          </p:cNvPr>
          <p:cNvGrpSpPr>
            <a:grpSpLocks/>
          </p:cNvGrpSpPr>
          <p:nvPr/>
        </p:nvGrpSpPr>
        <p:grpSpPr bwMode="auto">
          <a:xfrm>
            <a:off x="1219200" y="2466975"/>
            <a:ext cx="6610350" cy="385763"/>
            <a:chOff x="768" y="1554"/>
            <a:chExt cx="4164" cy="243"/>
          </a:xfrm>
        </p:grpSpPr>
        <p:sp>
          <p:nvSpPr>
            <p:cNvPr id="138248" name="Line 8">
              <a:extLst>
                <a:ext uri="{FF2B5EF4-FFF2-40B4-BE49-F238E27FC236}">
                  <a16:creationId xmlns:a16="http://schemas.microsoft.com/office/drawing/2014/main" id="{45EBAFD4-4EBE-D3CA-D999-1AA26F122CE0}"/>
                </a:ext>
              </a:extLst>
            </p:cNvPr>
            <p:cNvSpPr>
              <a:spLocks noChangeShapeType="1"/>
            </p:cNvSpPr>
            <p:nvPr/>
          </p:nvSpPr>
          <p:spPr bwMode="auto">
            <a:xfrm>
              <a:off x="2112" y="1554"/>
              <a:ext cx="1872"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249" name="Line 9">
              <a:extLst>
                <a:ext uri="{FF2B5EF4-FFF2-40B4-BE49-F238E27FC236}">
                  <a16:creationId xmlns:a16="http://schemas.microsoft.com/office/drawing/2014/main" id="{CEBE76D6-64C1-3AB9-8623-A21A9B2F08AE}"/>
                </a:ext>
              </a:extLst>
            </p:cNvPr>
            <p:cNvSpPr>
              <a:spLocks noChangeShapeType="1"/>
            </p:cNvSpPr>
            <p:nvPr/>
          </p:nvSpPr>
          <p:spPr bwMode="auto">
            <a:xfrm>
              <a:off x="4452" y="1554"/>
              <a:ext cx="480"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250" name="Line 10">
              <a:extLst>
                <a:ext uri="{FF2B5EF4-FFF2-40B4-BE49-F238E27FC236}">
                  <a16:creationId xmlns:a16="http://schemas.microsoft.com/office/drawing/2014/main" id="{9A7B595E-0DE1-D7A3-26A8-D4EE81513FDE}"/>
                </a:ext>
              </a:extLst>
            </p:cNvPr>
            <p:cNvSpPr>
              <a:spLocks noChangeShapeType="1"/>
            </p:cNvSpPr>
            <p:nvPr/>
          </p:nvSpPr>
          <p:spPr bwMode="auto">
            <a:xfrm>
              <a:off x="768" y="1797"/>
              <a:ext cx="960"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251" name="Line 11">
              <a:extLst>
                <a:ext uri="{FF2B5EF4-FFF2-40B4-BE49-F238E27FC236}">
                  <a16:creationId xmlns:a16="http://schemas.microsoft.com/office/drawing/2014/main" id="{6FED9E82-D3A1-CF0F-40C6-B3D45BC195C2}"/>
                </a:ext>
              </a:extLst>
            </p:cNvPr>
            <p:cNvSpPr>
              <a:spLocks noChangeShapeType="1"/>
            </p:cNvSpPr>
            <p:nvPr/>
          </p:nvSpPr>
          <p:spPr bwMode="auto">
            <a:xfrm>
              <a:off x="1266" y="1572"/>
              <a:ext cx="366"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265" name="Group 25">
            <a:extLst>
              <a:ext uri="{FF2B5EF4-FFF2-40B4-BE49-F238E27FC236}">
                <a16:creationId xmlns:a16="http://schemas.microsoft.com/office/drawing/2014/main" id="{75000B2D-DAB4-63C1-CE40-C710E73AC6F8}"/>
              </a:ext>
            </a:extLst>
          </p:cNvPr>
          <p:cNvGrpSpPr>
            <a:grpSpLocks/>
          </p:cNvGrpSpPr>
          <p:nvPr/>
        </p:nvGrpSpPr>
        <p:grpSpPr bwMode="auto">
          <a:xfrm>
            <a:off x="2209800" y="3581400"/>
            <a:ext cx="1905000" cy="0"/>
            <a:chOff x="1392" y="2256"/>
            <a:chExt cx="1200" cy="0"/>
          </a:xfrm>
        </p:grpSpPr>
        <p:sp>
          <p:nvSpPr>
            <p:cNvPr id="138253" name="Line 13">
              <a:extLst>
                <a:ext uri="{FF2B5EF4-FFF2-40B4-BE49-F238E27FC236}">
                  <a16:creationId xmlns:a16="http://schemas.microsoft.com/office/drawing/2014/main" id="{45FC5FBD-B3F0-0A64-C56A-D4E289462B79}"/>
                </a:ext>
              </a:extLst>
            </p:cNvPr>
            <p:cNvSpPr>
              <a:spLocks noChangeShapeType="1"/>
            </p:cNvSpPr>
            <p:nvPr/>
          </p:nvSpPr>
          <p:spPr bwMode="auto">
            <a:xfrm>
              <a:off x="1392" y="2256"/>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254" name="Line 14">
              <a:extLst>
                <a:ext uri="{FF2B5EF4-FFF2-40B4-BE49-F238E27FC236}">
                  <a16:creationId xmlns:a16="http://schemas.microsoft.com/office/drawing/2014/main" id="{98BFFF36-B097-95FA-C298-AFBBE4CF3742}"/>
                </a:ext>
              </a:extLst>
            </p:cNvPr>
            <p:cNvSpPr>
              <a:spLocks noChangeShapeType="1"/>
            </p:cNvSpPr>
            <p:nvPr/>
          </p:nvSpPr>
          <p:spPr bwMode="auto">
            <a:xfrm>
              <a:off x="2160" y="2256"/>
              <a:ext cx="432"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269" name="Group 29">
            <a:extLst>
              <a:ext uri="{FF2B5EF4-FFF2-40B4-BE49-F238E27FC236}">
                <a16:creationId xmlns:a16="http://schemas.microsoft.com/office/drawing/2014/main" id="{AFE0130F-E378-B7F2-3883-48F914703494}"/>
              </a:ext>
            </a:extLst>
          </p:cNvPr>
          <p:cNvGrpSpPr>
            <a:grpSpLocks/>
          </p:cNvGrpSpPr>
          <p:nvPr/>
        </p:nvGrpSpPr>
        <p:grpSpPr bwMode="auto">
          <a:xfrm>
            <a:off x="3276600" y="4300538"/>
            <a:ext cx="2743200" cy="0"/>
            <a:chOff x="2064" y="2709"/>
            <a:chExt cx="1728" cy="0"/>
          </a:xfrm>
        </p:grpSpPr>
        <p:sp>
          <p:nvSpPr>
            <p:cNvPr id="138255" name="Line 15">
              <a:extLst>
                <a:ext uri="{FF2B5EF4-FFF2-40B4-BE49-F238E27FC236}">
                  <a16:creationId xmlns:a16="http://schemas.microsoft.com/office/drawing/2014/main" id="{72FA98C2-6FD4-FA5B-ACCB-233B551336EF}"/>
                </a:ext>
              </a:extLst>
            </p:cNvPr>
            <p:cNvSpPr>
              <a:spLocks noChangeShapeType="1"/>
            </p:cNvSpPr>
            <p:nvPr/>
          </p:nvSpPr>
          <p:spPr bwMode="auto">
            <a:xfrm>
              <a:off x="2064" y="2709"/>
              <a:ext cx="2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256" name="Line 16">
              <a:extLst>
                <a:ext uri="{FF2B5EF4-FFF2-40B4-BE49-F238E27FC236}">
                  <a16:creationId xmlns:a16="http://schemas.microsoft.com/office/drawing/2014/main" id="{3ABB32F0-BA43-4E62-EDC7-818F0ABD6CD6}"/>
                </a:ext>
              </a:extLst>
            </p:cNvPr>
            <p:cNvSpPr>
              <a:spLocks noChangeShapeType="1"/>
            </p:cNvSpPr>
            <p:nvPr/>
          </p:nvSpPr>
          <p:spPr bwMode="auto">
            <a:xfrm>
              <a:off x="3450" y="2709"/>
              <a:ext cx="342"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267" name="Group 27">
            <a:extLst>
              <a:ext uri="{FF2B5EF4-FFF2-40B4-BE49-F238E27FC236}">
                <a16:creationId xmlns:a16="http://schemas.microsoft.com/office/drawing/2014/main" id="{81B7DF05-6B8A-65EF-6DA6-9F2ADCF69FC0}"/>
              </a:ext>
            </a:extLst>
          </p:cNvPr>
          <p:cNvGrpSpPr>
            <a:grpSpLocks/>
          </p:cNvGrpSpPr>
          <p:nvPr/>
        </p:nvGrpSpPr>
        <p:grpSpPr bwMode="auto">
          <a:xfrm>
            <a:off x="1562100" y="5410200"/>
            <a:ext cx="1366838" cy="0"/>
            <a:chOff x="984" y="3408"/>
            <a:chExt cx="861" cy="0"/>
          </a:xfrm>
        </p:grpSpPr>
        <p:sp>
          <p:nvSpPr>
            <p:cNvPr id="138257" name="Line 17">
              <a:extLst>
                <a:ext uri="{FF2B5EF4-FFF2-40B4-BE49-F238E27FC236}">
                  <a16:creationId xmlns:a16="http://schemas.microsoft.com/office/drawing/2014/main" id="{1C853C62-ED34-F8F1-ED6E-1EC0D4D0C491}"/>
                </a:ext>
              </a:extLst>
            </p:cNvPr>
            <p:cNvSpPr>
              <a:spLocks noChangeShapeType="1"/>
            </p:cNvSpPr>
            <p:nvPr/>
          </p:nvSpPr>
          <p:spPr bwMode="auto">
            <a:xfrm>
              <a:off x="984" y="3408"/>
              <a:ext cx="429"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258" name="Line 18">
              <a:extLst>
                <a:ext uri="{FF2B5EF4-FFF2-40B4-BE49-F238E27FC236}">
                  <a16:creationId xmlns:a16="http://schemas.microsoft.com/office/drawing/2014/main" id="{42FB1A5E-586D-DA51-3D36-457EF4892AFB}"/>
                </a:ext>
              </a:extLst>
            </p:cNvPr>
            <p:cNvSpPr>
              <a:spLocks noChangeShapeType="1"/>
            </p:cNvSpPr>
            <p:nvPr/>
          </p:nvSpPr>
          <p:spPr bwMode="auto">
            <a:xfrm>
              <a:off x="1479" y="3408"/>
              <a:ext cx="366"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268" name="Group 28">
            <a:extLst>
              <a:ext uri="{FF2B5EF4-FFF2-40B4-BE49-F238E27FC236}">
                <a16:creationId xmlns:a16="http://schemas.microsoft.com/office/drawing/2014/main" id="{F9878FE9-5611-7F21-4FBD-C4BD9D492989}"/>
              </a:ext>
            </a:extLst>
          </p:cNvPr>
          <p:cNvGrpSpPr>
            <a:grpSpLocks/>
          </p:cNvGrpSpPr>
          <p:nvPr/>
        </p:nvGrpSpPr>
        <p:grpSpPr bwMode="auto">
          <a:xfrm>
            <a:off x="4314825" y="5410200"/>
            <a:ext cx="838200" cy="80963"/>
            <a:chOff x="2718" y="3408"/>
            <a:chExt cx="528" cy="51"/>
          </a:xfrm>
        </p:grpSpPr>
        <p:grpSp>
          <p:nvGrpSpPr>
            <p:cNvPr id="138261" name="Group 21">
              <a:extLst>
                <a:ext uri="{FF2B5EF4-FFF2-40B4-BE49-F238E27FC236}">
                  <a16:creationId xmlns:a16="http://schemas.microsoft.com/office/drawing/2014/main" id="{743DDFEE-7591-6E9E-A6BA-8FE3285F6704}"/>
                </a:ext>
              </a:extLst>
            </p:cNvPr>
            <p:cNvGrpSpPr>
              <a:grpSpLocks/>
            </p:cNvGrpSpPr>
            <p:nvPr/>
          </p:nvGrpSpPr>
          <p:grpSpPr bwMode="auto">
            <a:xfrm>
              <a:off x="2718" y="3408"/>
              <a:ext cx="162" cy="51"/>
              <a:chOff x="2718" y="3408"/>
              <a:chExt cx="162" cy="51"/>
            </a:xfrm>
          </p:grpSpPr>
          <p:sp>
            <p:nvSpPr>
              <p:cNvPr id="138259" name="Line 19">
                <a:extLst>
                  <a:ext uri="{FF2B5EF4-FFF2-40B4-BE49-F238E27FC236}">
                    <a16:creationId xmlns:a16="http://schemas.microsoft.com/office/drawing/2014/main" id="{A0F189A0-8EC1-EDDB-99E7-61B688EBCA69}"/>
                  </a:ext>
                </a:extLst>
              </p:cNvPr>
              <p:cNvSpPr>
                <a:spLocks noChangeShapeType="1"/>
              </p:cNvSpPr>
              <p:nvPr/>
            </p:nvSpPr>
            <p:spPr bwMode="auto">
              <a:xfrm>
                <a:off x="2718" y="3408"/>
                <a:ext cx="162" cy="0"/>
              </a:xfrm>
              <a:prstGeom prst="line">
                <a:avLst/>
              </a:prstGeom>
              <a:noFill/>
              <a:ln w="1905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260" name="Line 20">
                <a:extLst>
                  <a:ext uri="{FF2B5EF4-FFF2-40B4-BE49-F238E27FC236}">
                    <a16:creationId xmlns:a16="http://schemas.microsoft.com/office/drawing/2014/main" id="{99A367D1-3E18-105D-F6E2-EDB47728B5CC}"/>
                  </a:ext>
                </a:extLst>
              </p:cNvPr>
              <p:cNvSpPr>
                <a:spLocks noChangeShapeType="1"/>
              </p:cNvSpPr>
              <p:nvPr/>
            </p:nvSpPr>
            <p:spPr bwMode="auto">
              <a:xfrm>
                <a:off x="2718" y="3459"/>
                <a:ext cx="162" cy="0"/>
              </a:xfrm>
              <a:prstGeom prst="line">
                <a:avLst/>
              </a:prstGeom>
              <a:noFill/>
              <a:ln w="1905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262" name="Group 22">
              <a:extLst>
                <a:ext uri="{FF2B5EF4-FFF2-40B4-BE49-F238E27FC236}">
                  <a16:creationId xmlns:a16="http://schemas.microsoft.com/office/drawing/2014/main" id="{8670B68A-BCF1-ECD8-335D-E790B51E6CAC}"/>
                </a:ext>
              </a:extLst>
            </p:cNvPr>
            <p:cNvGrpSpPr>
              <a:grpSpLocks/>
            </p:cNvGrpSpPr>
            <p:nvPr/>
          </p:nvGrpSpPr>
          <p:grpSpPr bwMode="auto">
            <a:xfrm flipV="1">
              <a:off x="2988" y="3408"/>
              <a:ext cx="258" cy="48"/>
              <a:chOff x="2718" y="3408"/>
              <a:chExt cx="162" cy="51"/>
            </a:xfrm>
          </p:grpSpPr>
          <p:sp>
            <p:nvSpPr>
              <p:cNvPr id="138263" name="Line 23">
                <a:extLst>
                  <a:ext uri="{FF2B5EF4-FFF2-40B4-BE49-F238E27FC236}">
                    <a16:creationId xmlns:a16="http://schemas.microsoft.com/office/drawing/2014/main" id="{B4412914-DD5B-7B8A-A442-B436FF77297E}"/>
                  </a:ext>
                </a:extLst>
              </p:cNvPr>
              <p:cNvSpPr>
                <a:spLocks noChangeShapeType="1"/>
              </p:cNvSpPr>
              <p:nvPr/>
            </p:nvSpPr>
            <p:spPr bwMode="auto">
              <a:xfrm>
                <a:off x="2718" y="3408"/>
                <a:ext cx="162" cy="0"/>
              </a:xfrm>
              <a:prstGeom prst="line">
                <a:avLst/>
              </a:prstGeom>
              <a:noFill/>
              <a:ln w="1905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264" name="Line 24">
                <a:extLst>
                  <a:ext uri="{FF2B5EF4-FFF2-40B4-BE49-F238E27FC236}">
                    <a16:creationId xmlns:a16="http://schemas.microsoft.com/office/drawing/2014/main" id="{B9B73143-FB26-8018-0B41-78A46486AC53}"/>
                  </a:ext>
                </a:extLst>
              </p:cNvPr>
              <p:cNvSpPr>
                <a:spLocks noChangeShapeType="1"/>
              </p:cNvSpPr>
              <p:nvPr/>
            </p:nvSpPr>
            <p:spPr bwMode="auto">
              <a:xfrm>
                <a:off x="2718" y="3459"/>
                <a:ext cx="162" cy="0"/>
              </a:xfrm>
              <a:prstGeom prst="line">
                <a:avLst/>
              </a:prstGeom>
              <a:noFill/>
              <a:ln w="19050">
                <a:solidFill>
                  <a:srgbClr val="99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38247"/>
                                        </p:tgtEl>
                                        <p:attrNameLst>
                                          <p:attrName>style.visibility</p:attrName>
                                        </p:attrNameLst>
                                      </p:cBhvr>
                                      <p:to>
                                        <p:strVal val="visible"/>
                                      </p:to>
                                    </p:set>
                                    <p:anim calcmode="lin" valueType="num">
                                      <p:cBhvr>
                                        <p:cTn id="7" dur="1000" fill="hold"/>
                                        <p:tgtEl>
                                          <p:spTgt spid="138247"/>
                                        </p:tgtEl>
                                        <p:attrNameLst>
                                          <p:attrName>ppt_w</p:attrName>
                                        </p:attrNameLst>
                                      </p:cBhvr>
                                      <p:tavLst>
                                        <p:tav tm="0">
                                          <p:val>
                                            <p:strVal val="#ppt_w*0.70"/>
                                          </p:val>
                                        </p:tav>
                                        <p:tav tm="100000">
                                          <p:val>
                                            <p:strVal val="#ppt_w"/>
                                          </p:val>
                                        </p:tav>
                                      </p:tavLst>
                                    </p:anim>
                                    <p:anim calcmode="lin" valueType="num">
                                      <p:cBhvr>
                                        <p:cTn id="8" dur="1000" fill="hold"/>
                                        <p:tgtEl>
                                          <p:spTgt spid="138247"/>
                                        </p:tgtEl>
                                        <p:attrNameLst>
                                          <p:attrName>ppt_h</p:attrName>
                                        </p:attrNameLst>
                                      </p:cBhvr>
                                      <p:tavLst>
                                        <p:tav tm="0">
                                          <p:val>
                                            <p:strVal val="#ppt_h"/>
                                          </p:val>
                                        </p:tav>
                                        <p:tav tm="100000">
                                          <p:val>
                                            <p:strVal val="#ppt_h"/>
                                          </p:val>
                                        </p:tav>
                                      </p:tavLst>
                                    </p:anim>
                                    <p:animEffect transition="in" filter="fade">
                                      <p:cBhvr>
                                        <p:cTn id="9" dur="1000"/>
                                        <p:tgtEl>
                                          <p:spTgt spid="13824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12" fill="hold" nodeType="clickEffect">
                                  <p:stCondLst>
                                    <p:cond delay="0"/>
                                  </p:stCondLst>
                                  <p:childTnLst>
                                    <p:set>
                                      <p:cBhvr>
                                        <p:cTn id="13" dur="1" fill="hold">
                                          <p:stCondLst>
                                            <p:cond delay="0"/>
                                          </p:stCondLst>
                                        </p:cTn>
                                        <p:tgtEl>
                                          <p:spTgt spid="138252"/>
                                        </p:tgtEl>
                                        <p:attrNameLst>
                                          <p:attrName>style.visibility</p:attrName>
                                        </p:attrNameLst>
                                      </p:cBhvr>
                                      <p:to>
                                        <p:strVal val="visible"/>
                                      </p:to>
                                    </p:set>
                                    <p:animEffect transition="in" filter="strips(downLeft)">
                                      <p:cBhvr>
                                        <p:cTn id="14" dur="500"/>
                                        <p:tgtEl>
                                          <p:spTgt spid="13825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38265"/>
                                        </p:tgtEl>
                                        <p:attrNameLst>
                                          <p:attrName>style.visibility</p:attrName>
                                        </p:attrNameLst>
                                      </p:cBhvr>
                                      <p:to>
                                        <p:strVal val="visible"/>
                                      </p:to>
                                    </p:set>
                                    <p:animEffect transition="in" filter="wipe(down)">
                                      <p:cBhvr>
                                        <p:cTn id="19" dur="1000"/>
                                        <p:tgtEl>
                                          <p:spTgt spid="13826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12" fill="hold" nodeType="clickEffect">
                                  <p:stCondLst>
                                    <p:cond delay="0"/>
                                  </p:stCondLst>
                                  <p:childTnLst>
                                    <p:set>
                                      <p:cBhvr>
                                        <p:cTn id="23" dur="1" fill="hold">
                                          <p:stCondLst>
                                            <p:cond delay="0"/>
                                          </p:stCondLst>
                                        </p:cTn>
                                        <p:tgtEl>
                                          <p:spTgt spid="138269"/>
                                        </p:tgtEl>
                                        <p:attrNameLst>
                                          <p:attrName>style.visibility</p:attrName>
                                        </p:attrNameLst>
                                      </p:cBhvr>
                                      <p:to>
                                        <p:strVal val="visible"/>
                                      </p:to>
                                    </p:set>
                                    <p:animEffect transition="in" filter="strips(downLeft)">
                                      <p:cBhvr>
                                        <p:cTn id="24" dur="500"/>
                                        <p:tgtEl>
                                          <p:spTgt spid="13826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12" fill="hold" nodeType="clickEffect">
                                  <p:stCondLst>
                                    <p:cond delay="0"/>
                                  </p:stCondLst>
                                  <p:childTnLst>
                                    <p:set>
                                      <p:cBhvr>
                                        <p:cTn id="28" dur="1" fill="hold">
                                          <p:stCondLst>
                                            <p:cond delay="0"/>
                                          </p:stCondLst>
                                        </p:cTn>
                                        <p:tgtEl>
                                          <p:spTgt spid="138267"/>
                                        </p:tgtEl>
                                        <p:attrNameLst>
                                          <p:attrName>style.visibility</p:attrName>
                                        </p:attrNameLst>
                                      </p:cBhvr>
                                      <p:to>
                                        <p:strVal val="visible"/>
                                      </p:to>
                                    </p:set>
                                    <p:animEffect transition="in" filter="strips(downLeft)">
                                      <p:cBhvr>
                                        <p:cTn id="29" dur="500"/>
                                        <p:tgtEl>
                                          <p:spTgt spid="13826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12" fill="hold" nodeType="clickEffect">
                                  <p:stCondLst>
                                    <p:cond delay="0"/>
                                  </p:stCondLst>
                                  <p:childTnLst>
                                    <p:set>
                                      <p:cBhvr>
                                        <p:cTn id="33" dur="1" fill="hold">
                                          <p:stCondLst>
                                            <p:cond delay="0"/>
                                          </p:stCondLst>
                                        </p:cTn>
                                        <p:tgtEl>
                                          <p:spTgt spid="138268"/>
                                        </p:tgtEl>
                                        <p:attrNameLst>
                                          <p:attrName>style.visibility</p:attrName>
                                        </p:attrNameLst>
                                      </p:cBhvr>
                                      <p:to>
                                        <p:strVal val="visible"/>
                                      </p:to>
                                    </p:set>
                                    <p:animEffect transition="in" filter="strips(downLeft)">
                                      <p:cBhvr>
                                        <p:cTn id="34" dur="1000"/>
                                        <p:tgtEl>
                                          <p:spTgt spid="138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Text Box 4">
            <a:extLst>
              <a:ext uri="{FF2B5EF4-FFF2-40B4-BE49-F238E27FC236}">
                <a16:creationId xmlns:a16="http://schemas.microsoft.com/office/drawing/2014/main" id="{2D035D7D-E0B8-CEFF-996A-49EBA65F282A}"/>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40293" name="Text Box 5">
            <a:extLst>
              <a:ext uri="{FF2B5EF4-FFF2-40B4-BE49-F238E27FC236}">
                <a16:creationId xmlns:a16="http://schemas.microsoft.com/office/drawing/2014/main" id="{720DB2A7-712B-631C-174E-4627A1F04680}"/>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
        <p:nvSpPr>
          <p:cNvPr id="140294" name="Text Box 6">
            <a:extLst>
              <a:ext uri="{FF2B5EF4-FFF2-40B4-BE49-F238E27FC236}">
                <a16:creationId xmlns:a16="http://schemas.microsoft.com/office/drawing/2014/main" id="{5E6FD742-D1FE-0FAB-21DC-0FD836A50FC0}"/>
              </a:ext>
            </a:extLst>
          </p:cNvPr>
          <p:cNvSpPr txBox="1">
            <a:spLocks noChangeArrowheads="1"/>
          </p:cNvSpPr>
          <p:nvPr/>
        </p:nvSpPr>
        <p:spPr bwMode="auto">
          <a:xfrm>
            <a:off x="609600" y="14478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i="0">
                <a:solidFill>
                  <a:srgbClr val="000099"/>
                </a:solidFill>
              </a:rPr>
              <a:t>III.  </a:t>
            </a:r>
            <a:r>
              <a:rPr lang="en-US" altLang="en-US" i="0" u="sng">
                <a:solidFill>
                  <a:srgbClr val="000099"/>
                </a:solidFill>
              </a:rPr>
              <a:t>Luyện tập</a:t>
            </a:r>
            <a:endParaRPr lang="en-US" altLang="en-US" i="0">
              <a:solidFill>
                <a:srgbClr val="000099"/>
              </a:solidFill>
            </a:endParaRPr>
          </a:p>
        </p:txBody>
      </p:sp>
      <p:grpSp>
        <p:nvGrpSpPr>
          <p:cNvPr id="140299" name="Group 11">
            <a:extLst>
              <a:ext uri="{FF2B5EF4-FFF2-40B4-BE49-F238E27FC236}">
                <a16:creationId xmlns:a16="http://schemas.microsoft.com/office/drawing/2014/main" id="{70A36CD3-E0E1-B73D-129C-D0DD50749FA6}"/>
              </a:ext>
            </a:extLst>
          </p:cNvPr>
          <p:cNvGrpSpPr>
            <a:grpSpLocks/>
          </p:cNvGrpSpPr>
          <p:nvPr/>
        </p:nvGrpSpPr>
        <p:grpSpPr bwMode="auto">
          <a:xfrm>
            <a:off x="838200" y="2133600"/>
            <a:ext cx="7315200" cy="3048000"/>
            <a:chOff x="528" y="1344"/>
            <a:chExt cx="4608" cy="1920"/>
          </a:xfrm>
        </p:grpSpPr>
        <p:sp>
          <p:nvSpPr>
            <p:cNvPr id="140295" name="Text Box 7">
              <a:extLst>
                <a:ext uri="{FF2B5EF4-FFF2-40B4-BE49-F238E27FC236}">
                  <a16:creationId xmlns:a16="http://schemas.microsoft.com/office/drawing/2014/main" id="{B36FC8E3-FDCF-9A9A-1380-CEB79228579F}"/>
                </a:ext>
              </a:extLst>
            </p:cNvPr>
            <p:cNvSpPr txBox="1">
              <a:spLocks noChangeArrowheads="1"/>
            </p:cNvSpPr>
            <p:nvPr/>
          </p:nvSpPr>
          <p:spPr bwMode="auto">
            <a:xfrm>
              <a:off x="528" y="1344"/>
              <a:ext cx="4608" cy="189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u="sng"/>
                <a:t>Bài 2</a:t>
              </a:r>
              <a:r>
                <a:rPr lang="en-US" altLang="en-US"/>
                <a:t>. Điền vào mỗi ô trống một từ trái nghĩa với từ in đậm ( màu đỏ )  để hoàn chỉnh các thành ngữ, tục ngữ sau:</a:t>
              </a:r>
            </a:p>
            <a:p>
              <a:pPr algn="just"/>
              <a:r>
                <a:rPr lang="en-US" altLang="en-US" i="0"/>
                <a:t> </a:t>
              </a:r>
              <a:r>
                <a:rPr lang="en-US" altLang="en-US" i="0">
                  <a:solidFill>
                    <a:srgbClr val="000099"/>
                  </a:solidFill>
                </a:rPr>
                <a:t>a)  </a:t>
              </a:r>
              <a:r>
                <a:rPr lang="en-US" altLang="en-US" i="0">
                  <a:solidFill>
                    <a:srgbClr val="FF3300"/>
                  </a:solidFill>
                </a:rPr>
                <a:t>Hẹp</a:t>
              </a:r>
              <a:r>
                <a:rPr lang="en-US" altLang="en-US" i="0">
                  <a:solidFill>
                    <a:srgbClr val="000099"/>
                  </a:solidFill>
                </a:rPr>
                <a:t> nhà                         bụng.</a:t>
              </a:r>
            </a:p>
            <a:p>
              <a:pPr algn="just"/>
              <a:endParaRPr lang="en-US" altLang="en-US" i="0">
                <a:solidFill>
                  <a:srgbClr val="000099"/>
                </a:solidFill>
              </a:endParaRPr>
            </a:p>
            <a:p>
              <a:pPr algn="just"/>
              <a:r>
                <a:rPr lang="en-US" altLang="en-US" i="0">
                  <a:solidFill>
                    <a:srgbClr val="000099"/>
                  </a:solidFill>
                </a:rPr>
                <a:t> b)  </a:t>
              </a:r>
              <a:r>
                <a:rPr lang="en-US" altLang="en-US" i="0">
                  <a:solidFill>
                    <a:srgbClr val="FF3300"/>
                  </a:solidFill>
                </a:rPr>
                <a:t>Xấu</a:t>
              </a:r>
              <a:r>
                <a:rPr lang="en-US" altLang="en-US" i="0">
                  <a:solidFill>
                    <a:srgbClr val="000099"/>
                  </a:solidFill>
                </a:rPr>
                <a:t> người                         nết.</a:t>
              </a:r>
            </a:p>
            <a:p>
              <a:pPr algn="just"/>
              <a:endParaRPr lang="en-US" altLang="en-US" i="0">
                <a:solidFill>
                  <a:srgbClr val="000099"/>
                </a:solidFill>
              </a:endParaRPr>
            </a:p>
            <a:p>
              <a:pPr algn="just"/>
              <a:r>
                <a:rPr lang="en-US" altLang="en-US" i="0">
                  <a:solidFill>
                    <a:srgbClr val="000099"/>
                  </a:solidFill>
                </a:rPr>
                <a:t> c)  </a:t>
              </a:r>
              <a:r>
                <a:rPr lang="en-US" altLang="en-US" i="0">
                  <a:solidFill>
                    <a:srgbClr val="FF3300"/>
                  </a:solidFill>
                </a:rPr>
                <a:t>Trên</a:t>
              </a:r>
              <a:r>
                <a:rPr lang="en-US" altLang="en-US" i="0">
                  <a:solidFill>
                    <a:srgbClr val="000099"/>
                  </a:solidFill>
                </a:rPr>
                <a:t> kính                         nhường. </a:t>
              </a:r>
              <a:endParaRPr lang="en-US" altLang="en-US">
                <a:solidFill>
                  <a:srgbClr val="000099"/>
                </a:solidFill>
              </a:endParaRPr>
            </a:p>
          </p:txBody>
        </p:sp>
        <p:sp>
          <p:nvSpPr>
            <p:cNvPr id="140296" name="Rectangle 8">
              <a:extLst>
                <a:ext uri="{FF2B5EF4-FFF2-40B4-BE49-F238E27FC236}">
                  <a16:creationId xmlns:a16="http://schemas.microsoft.com/office/drawing/2014/main" id="{19A1BF58-0868-7F06-D850-FEA035AE0F80}"/>
                </a:ext>
              </a:extLst>
            </p:cNvPr>
            <p:cNvSpPr>
              <a:spLocks noChangeArrowheads="1"/>
            </p:cNvSpPr>
            <p:nvPr/>
          </p:nvSpPr>
          <p:spPr bwMode="auto">
            <a:xfrm>
              <a:off x="1632" y="1971"/>
              <a:ext cx="1056" cy="384"/>
            </a:xfrm>
            <a:prstGeom prst="rect">
              <a:avLst/>
            </a:prstGeom>
            <a:solidFill>
              <a:srgbClr val="CCFFFF"/>
            </a:solidFill>
            <a:ln w="952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297" name="Rectangle 9">
              <a:extLst>
                <a:ext uri="{FF2B5EF4-FFF2-40B4-BE49-F238E27FC236}">
                  <a16:creationId xmlns:a16="http://schemas.microsoft.com/office/drawing/2014/main" id="{93BBC906-7187-8CBC-8ED8-20C504C68EE0}"/>
                </a:ext>
              </a:extLst>
            </p:cNvPr>
            <p:cNvSpPr>
              <a:spLocks noChangeArrowheads="1"/>
            </p:cNvSpPr>
            <p:nvPr/>
          </p:nvSpPr>
          <p:spPr bwMode="auto">
            <a:xfrm>
              <a:off x="1824" y="2448"/>
              <a:ext cx="1056" cy="384"/>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298" name="Rectangle 10">
              <a:extLst>
                <a:ext uri="{FF2B5EF4-FFF2-40B4-BE49-F238E27FC236}">
                  <a16:creationId xmlns:a16="http://schemas.microsoft.com/office/drawing/2014/main" id="{ADDAF7CA-6CE9-A098-A48B-DA040B4F77FE}"/>
                </a:ext>
              </a:extLst>
            </p:cNvPr>
            <p:cNvSpPr>
              <a:spLocks noChangeArrowheads="1"/>
            </p:cNvSpPr>
            <p:nvPr/>
          </p:nvSpPr>
          <p:spPr bwMode="auto">
            <a:xfrm>
              <a:off x="1776" y="2880"/>
              <a:ext cx="1056" cy="384"/>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40302" name="Group 14">
            <a:extLst>
              <a:ext uri="{FF2B5EF4-FFF2-40B4-BE49-F238E27FC236}">
                <a16:creationId xmlns:a16="http://schemas.microsoft.com/office/drawing/2014/main" id="{6CC15CC3-3193-9AEB-97C5-14AC984AAA2A}"/>
              </a:ext>
            </a:extLst>
          </p:cNvPr>
          <p:cNvGrpSpPr>
            <a:grpSpLocks/>
          </p:cNvGrpSpPr>
          <p:nvPr/>
        </p:nvGrpSpPr>
        <p:grpSpPr bwMode="auto">
          <a:xfrm>
            <a:off x="990600" y="2514600"/>
            <a:ext cx="7086600" cy="381000"/>
            <a:chOff x="624" y="1584"/>
            <a:chExt cx="4464" cy="240"/>
          </a:xfrm>
        </p:grpSpPr>
        <p:sp>
          <p:nvSpPr>
            <p:cNvPr id="140300" name="Line 12">
              <a:extLst>
                <a:ext uri="{FF2B5EF4-FFF2-40B4-BE49-F238E27FC236}">
                  <a16:creationId xmlns:a16="http://schemas.microsoft.com/office/drawing/2014/main" id="{252850BA-8D19-0AE7-B9DA-52F3F5E28DBB}"/>
                </a:ext>
              </a:extLst>
            </p:cNvPr>
            <p:cNvSpPr>
              <a:spLocks noChangeShapeType="1"/>
            </p:cNvSpPr>
            <p:nvPr/>
          </p:nvSpPr>
          <p:spPr bwMode="auto">
            <a:xfrm>
              <a:off x="1200" y="1584"/>
              <a:ext cx="3888"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01" name="Line 13">
              <a:extLst>
                <a:ext uri="{FF2B5EF4-FFF2-40B4-BE49-F238E27FC236}">
                  <a16:creationId xmlns:a16="http://schemas.microsoft.com/office/drawing/2014/main" id="{1D1E66A0-C7D3-E921-4CEA-15F9C3FE662C}"/>
                </a:ext>
              </a:extLst>
            </p:cNvPr>
            <p:cNvSpPr>
              <a:spLocks noChangeShapeType="1"/>
            </p:cNvSpPr>
            <p:nvPr/>
          </p:nvSpPr>
          <p:spPr bwMode="auto">
            <a:xfrm>
              <a:off x="624" y="1824"/>
              <a:ext cx="1152"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0303" name="Text Box 15">
            <a:extLst>
              <a:ext uri="{FF2B5EF4-FFF2-40B4-BE49-F238E27FC236}">
                <a16:creationId xmlns:a16="http://schemas.microsoft.com/office/drawing/2014/main" id="{B4DA1A80-2CDF-BD03-E565-27BC980933BE}"/>
              </a:ext>
            </a:extLst>
          </p:cNvPr>
          <p:cNvSpPr txBox="1">
            <a:spLocks noChangeArrowheads="1"/>
          </p:cNvSpPr>
          <p:nvPr/>
        </p:nvSpPr>
        <p:spPr bwMode="auto">
          <a:xfrm>
            <a:off x="2819400" y="32004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   rộng</a:t>
            </a:r>
          </a:p>
        </p:txBody>
      </p:sp>
      <p:sp>
        <p:nvSpPr>
          <p:cNvPr id="140304" name="Text Box 16">
            <a:extLst>
              <a:ext uri="{FF2B5EF4-FFF2-40B4-BE49-F238E27FC236}">
                <a16:creationId xmlns:a16="http://schemas.microsoft.com/office/drawing/2014/main" id="{599359A7-6224-403F-BF6D-B3C6426F5DCF}"/>
              </a:ext>
            </a:extLst>
          </p:cNvPr>
          <p:cNvSpPr txBox="1">
            <a:spLocks noChangeArrowheads="1"/>
          </p:cNvSpPr>
          <p:nvPr/>
        </p:nvSpPr>
        <p:spPr bwMode="auto">
          <a:xfrm>
            <a:off x="3124200" y="39624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   đẹp</a:t>
            </a:r>
          </a:p>
        </p:txBody>
      </p:sp>
      <p:sp>
        <p:nvSpPr>
          <p:cNvPr id="140305" name="Text Box 17">
            <a:extLst>
              <a:ext uri="{FF2B5EF4-FFF2-40B4-BE49-F238E27FC236}">
                <a16:creationId xmlns:a16="http://schemas.microsoft.com/office/drawing/2014/main" id="{00EEF8A3-A22A-58A0-5727-732A81E0D862}"/>
              </a:ext>
            </a:extLst>
          </p:cNvPr>
          <p:cNvSpPr txBox="1">
            <a:spLocks noChangeArrowheads="1"/>
          </p:cNvSpPr>
          <p:nvPr/>
        </p:nvSpPr>
        <p:spPr bwMode="auto">
          <a:xfrm>
            <a:off x="3124200" y="46482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   dưới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40299"/>
                                        </p:tgtEl>
                                        <p:attrNameLst>
                                          <p:attrName>style.visibility</p:attrName>
                                        </p:attrNameLst>
                                      </p:cBhvr>
                                      <p:to>
                                        <p:strVal val="visible"/>
                                      </p:to>
                                    </p:set>
                                    <p:animEffect transition="in" filter="diamond(in)">
                                      <p:cBhvr>
                                        <p:cTn id="7" dur="1000"/>
                                        <p:tgtEl>
                                          <p:spTgt spid="1402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140302"/>
                                        </p:tgtEl>
                                        <p:attrNameLst>
                                          <p:attrName>style.visibility</p:attrName>
                                        </p:attrNameLst>
                                      </p:cBhvr>
                                      <p:to>
                                        <p:strVal val="visible"/>
                                      </p:to>
                                    </p:set>
                                    <p:animEffect transition="in" filter="strips(downLeft)">
                                      <p:cBhvr>
                                        <p:cTn id="12" dur="500"/>
                                        <p:tgtEl>
                                          <p:spTgt spid="1403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childTnLst>
                                    <p:set>
                                      <p:cBhvr>
                                        <p:cTn id="16" dur="1" fill="hold">
                                          <p:stCondLst>
                                            <p:cond delay="0"/>
                                          </p:stCondLst>
                                        </p:cTn>
                                        <p:tgtEl>
                                          <p:spTgt spid="140303"/>
                                        </p:tgtEl>
                                        <p:attrNameLst>
                                          <p:attrName>style.visibility</p:attrName>
                                        </p:attrNameLst>
                                      </p:cBhvr>
                                      <p:to>
                                        <p:strVal val="visible"/>
                                      </p:to>
                                    </p:set>
                                    <p:animEffect transition="in" filter="wedge">
                                      <p:cBhvr>
                                        <p:cTn id="17" dur="1000"/>
                                        <p:tgtEl>
                                          <p:spTgt spid="140303"/>
                                        </p:tgtEl>
                                      </p:cBhvr>
                                    </p:animEffect>
                                  </p:childTnLst>
                                </p:cTn>
                              </p:par>
                              <p:par>
                                <p:cTn id="18" presetID="20" presetClass="entr" presetSubtype="0" fill="hold" nodeType="withEffect">
                                  <p:stCondLst>
                                    <p:cond delay="0"/>
                                  </p:stCondLst>
                                  <p:childTnLst>
                                    <p:set>
                                      <p:cBhvr>
                                        <p:cTn id="19" dur="1" fill="hold">
                                          <p:stCondLst>
                                            <p:cond delay="0"/>
                                          </p:stCondLst>
                                        </p:cTn>
                                        <p:tgtEl>
                                          <p:spTgt spid="140304"/>
                                        </p:tgtEl>
                                        <p:attrNameLst>
                                          <p:attrName>style.visibility</p:attrName>
                                        </p:attrNameLst>
                                      </p:cBhvr>
                                      <p:to>
                                        <p:strVal val="visible"/>
                                      </p:to>
                                    </p:set>
                                    <p:animEffect transition="in" filter="wedge">
                                      <p:cBhvr>
                                        <p:cTn id="20" dur="1000"/>
                                        <p:tgtEl>
                                          <p:spTgt spid="140304"/>
                                        </p:tgtEl>
                                      </p:cBhvr>
                                    </p:animEffect>
                                  </p:childTnLst>
                                </p:cTn>
                              </p:par>
                              <p:par>
                                <p:cTn id="21" presetID="20" presetClass="entr" presetSubtype="0" fill="hold" nodeType="withEffect">
                                  <p:stCondLst>
                                    <p:cond delay="0"/>
                                  </p:stCondLst>
                                  <p:childTnLst>
                                    <p:set>
                                      <p:cBhvr>
                                        <p:cTn id="22" dur="1" fill="hold">
                                          <p:stCondLst>
                                            <p:cond delay="0"/>
                                          </p:stCondLst>
                                        </p:cTn>
                                        <p:tgtEl>
                                          <p:spTgt spid="140305"/>
                                        </p:tgtEl>
                                        <p:attrNameLst>
                                          <p:attrName>style.visibility</p:attrName>
                                        </p:attrNameLst>
                                      </p:cBhvr>
                                      <p:to>
                                        <p:strVal val="visible"/>
                                      </p:to>
                                    </p:set>
                                    <p:animEffect transition="in" filter="wedge">
                                      <p:cBhvr>
                                        <p:cTn id="23" dur="1000"/>
                                        <p:tgtEl>
                                          <p:spTgt spid="1403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303" grpId="0"/>
      <p:bldP spid="140304" grpId="0"/>
      <p:bldP spid="14030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Text Box 4">
            <a:extLst>
              <a:ext uri="{FF2B5EF4-FFF2-40B4-BE49-F238E27FC236}">
                <a16:creationId xmlns:a16="http://schemas.microsoft.com/office/drawing/2014/main" id="{D5E379C5-3CEC-066C-68FE-ADEC6AE1BC6A}"/>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41317" name="Text Box 5">
            <a:extLst>
              <a:ext uri="{FF2B5EF4-FFF2-40B4-BE49-F238E27FC236}">
                <a16:creationId xmlns:a16="http://schemas.microsoft.com/office/drawing/2014/main" id="{FD80A01B-8073-8099-1102-0AAA724F1483}"/>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
        <p:nvSpPr>
          <p:cNvPr id="141318" name="Text Box 6">
            <a:extLst>
              <a:ext uri="{FF2B5EF4-FFF2-40B4-BE49-F238E27FC236}">
                <a16:creationId xmlns:a16="http://schemas.microsoft.com/office/drawing/2014/main" id="{A379432A-0775-DDFE-D471-634F19C615EA}"/>
              </a:ext>
            </a:extLst>
          </p:cNvPr>
          <p:cNvSpPr txBox="1">
            <a:spLocks noChangeArrowheads="1"/>
          </p:cNvSpPr>
          <p:nvPr/>
        </p:nvSpPr>
        <p:spPr bwMode="auto">
          <a:xfrm>
            <a:off x="609600" y="14478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i="0">
                <a:solidFill>
                  <a:srgbClr val="000099"/>
                </a:solidFill>
              </a:rPr>
              <a:t>III.  </a:t>
            </a:r>
            <a:r>
              <a:rPr lang="en-US" altLang="en-US" i="0" u="sng">
                <a:solidFill>
                  <a:srgbClr val="000099"/>
                </a:solidFill>
              </a:rPr>
              <a:t>Luyện tập</a:t>
            </a:r>
            <a:endParaRPr lang="en-US" altLang="en-US" i="0">
              <a:solidFill>
                <a:srgbClr val="000099"/>
              </a:solidFill>
            </a:endParaRPr>
          </a:p>
        </p:txBody>
      </p:sp>
      <p:sp>
        <p:nvSpPr>
          <p:cNvPr id="141319" name="Text Box 7">
            <a:extLst>
              <a:ext uri="{FF2B5EF4-FFF2-40B4-BE49-F238E27FC236}">
                <a16:creationId xmlns:a16="http://schemas.microsoft.com/office/drawing/2014/main" id="{639CE96E-DABF-99A0-64A6-68DF4F148248}"/>
              </a:ext>
            </a:extLst>
          </p:cNvPr>
          <p:cNvSpPr txBox="1">
            <a:spLocks noChangeArrowheads="1"/>
          </p:cNvSpPr>
          <p:nvPr/>
        </p:nvSpPr>
        <p:spPr bwMode="auto">
          <a:xfrm>
            <a:off x="914400" y="1981200"/>
            <a:ext cx="7315200" cy="392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u="sng"/>
              <a:t>Bài 3</a:t>
            </a:r>
            <a:r>
              <a:rPr lang="en-US" altLang="en-US"/>
              <a:t>.</a:t>
            </a:r>
            <a:r>
              <a:rPr lang="en-US" altLang="en-US" u="sng"/>
              <a:t> </a:t>
            </a:r>
            <a:r>
              <a:rPr lang="en-US" altLang="en-US"/>
              <a:t>Tìm từ trái nghĩa với mỗi từ sau :</a:t>
            </a:r>
          </a:p>
          <a:p>
            <a:endParaRPr lang="en-US" altLang="en-US" i="0">
              <a:solidFill>
                <a:srgbClr val="000099"/>
              </a:solidFill>
            </a:endParaRPr>
          </a:p>
          <a:p>
            <a:r>
              <a:rPr lang="en-US" altLang="en-US" i="0">
                <a:solidFill>
                  <a:srgbClr val="000099"/>
                </a:solidFill>
              </a:rPr>
              <a:t>a) Hòa bình / </a:t>
            </a:r>
          </a:p>
          <a:p>
            <a:endParaRPr lang="en-US" altLang="en-US" i="0">
              <a:solidFill>
                <a:srgbClr val="000099"/>
              </a:solidFill>
            </a:endParaRPr>
          </a:p>
          <a:p>
            <a:r>
              <a:rPr lang="en-US" altLang="en-US" i="0">
                <a:solidFill>
                  <a:srgbClr val="000099"/>
                </a:solidFill>
              </a:rPr>
              <a:t>b) Thương yêu / </a:t>
            </a:r>
          </a:p>
          <a:p>
            <a:endParaRPr lang="en-US" altLang="en-US" i="0">
              <a:solidFill>
                <a:srgbClr val="000099"/>
              </a:solidFill>
            </a:endParaRPr>
          </a:p>
          <a:p>
            <a:r>
              <a:rPr lang="en-US" altLang="en-US" i="0">
                <a:solidFill>
                  <a:srgbClr val="000099"/>
                </a:solidFill>
              </a:rPr>
              <a:t>c) Đoàn kết / </a:t>
            </a:r>
          </a:p>
          <a:p>
            <a:endParaRPr lang="en-US" altLang="en-US" i="0">
              <a:solidFill>
                <a:srgbClr val="000099"/>
              </a:solidFill>
            </a:endParaRPr>
          </a:p>
          <a:p>
            <a:r>
              <a:rPr lang="en-US" altLang="en-US" i="0">
                <a:solidFill>
                  <a:srgbClr val="000099"/>
                </a:solidFill>
              </a:rPr>
              <a:t>d) Giữ gìn /</a:t>
            </a:r>
          </a:p>
          <a:p>
            <a:pPr>
              <a:spcBef>
                <a:spcPct val="50000"/>
              </a:spcBef>
            </a:pPr>
            <a:endParaRPr lang="en-US" altLang="en-US">
              <a:solidFill>
                <a:srgbClr val="000099"/>
              </a:solidFill>
            </a:endParaRPr>
          </a:p>
        </p:txBody>
      </p:sp>
      <p:sp>
        <p:nvSpPr>
          <p:cNvPr id="132108" name="Text Box 12">
            <a:extLst>
              <a:ext uri="{FF2B5EF4-FFF2-40B4-BE49-F238E27FC236}">
                <a16:creationId xmlns:a16="http://schemas.microsoft.com/office/drawing/2014/main" id="{75EFE5DE-4281-1CEC-4CD9-FEC9272FB185}"/>
              </a:ext>
            </a:extLst>
          </p:cNvPr>
          <p:cNvSpPr txBox="1">
            <a:spLocks noChangeArrowheads="1"/>
          </p:cNvSpPr>
          <p:nvPr/>
        </p:nvSpPr>
        <p:spPr bwMode="auto">
          <a:xfrm>
            <a:off x="2432050" y="4876800"/>
            <a:ext cx="6407150" cy="457200"/>
          </a:xfrm>
          <a:prstGeom prst="rect">
            <a:avLst/>
          </a:prstGeom>
          <a:noFill/>
          <a:ln w="9525">
            <a:noFill/>
            <a:miter lim="800000"/>
            <a:headEnd/>
            <a:tailEnd/>
          </a:ln>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20000"/>
              </a:spcBef>
              <a:buClr>
                <a:schemeClr val="hlink"/>
              </a:buClr>
              <a:buSzPct val="90000"/>
              <a:buFont typeface="Wingdings" panose="05000000000000000000" pitchFamily="2" charset="2"/>
              <a:buNone/>
            </a:pPr>
            <a:r>
              <a:rPr lang="en-US" altLang="en-US" i="0">
                <a:solidFill>
                  <a:srgbClr val="FF3300"/>
                </a:solidFill>
                <a:effectLst>
                  <a:outerShdw blurRad="38100" dist="38100" dir="2700000" algn="tl">
                    <a:srgbClr val="C0C0C0"/>
                  </a:outerShdw>
                </a:effectLst>
                <a:latin typeface="Times New Roman" panose="02020603050405020304" pitchFamily="18" charset="0"/>
              </a:rPr>
              <a:t> phá hoại, phá phách, hủy hoại, tàn phá,... </a:t>
            </a:r>
            <a:endParaRPr lang="en-US" altLang="en-US" i="0">
              <a:solidFill>
                <a:srgbClr val="FF3300"/>
              </a:solidFill>
              <a:latin typeface="Times New Roman" panose="02020603050405020304" pitchFamily="18" charset="0"/>
            </a:endParaRPr>
          </a:p>
        </p:txBody>
      </p:sp>
      <p:sp>
        <p:nvSpPr>
          <p:cNvPr id="132109" name="Text Box 13">
            <a:extLst>
              <a:ext uri="{FF2B5EF4-FFF2-40B4-BE49-F238E27FC236}">
                <a16:creationId xmlns:a16="http://schemas.microsoft.com/office/drawing/2014/main" id="{9757C4E5-997F-D657-6DFB-DB58B03E4E57}"/>
              </a:ext>
            </a:extLst>
          </p:cNvPr>
          <p:cNvSpPr txBox="1">
            <a:spLocks noChangeArrowheads="1"/>
          </p:cNvSpPr>
          <p:nvPr/>
        </p:nvSpPr>
        <p:spPr bwMode="auto">
          <a:xfrm>
            <a:off x="2819400" y="2743200"/>
            <a:ext cx="4114800" cy="457200"/>
          </a:xfrm>
          <a:prstGeom prst="rect">
            <a:avLst/>
          </a:prstGeom>
          <a:noFill/>
          <a:ln w="9525">
            <a:noFill/>
            <a:miter lim="800000"/>
            <a:headEnd/>
            <a:tailEnd/>
          </a:ln>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20000"/>
              </a:spcBef>
              <a:buClr>
                <a:schemeClr val="hlink"/>
              </a:buClr>
              <a:buSzPct val="90000"/>
              <a:buFont typeface="Wingdings" panose="05000000000000000000" pitchFamily="2" charset="2"/>
              <a:buNone/>
            </a:pPr>
            <a:r>
              <a:rPr lang="en-US" altLang="en-US" i="0">
                <a:solidFill>
                  <a:srgbClr val="FF3300"/>
                </a:solidFill>
                <a:effectLst>
                  <a:outerShdw blurRad="38100" dist="38100" dir="2700000" algn="tl">
                    <a:srgbClr val="C0C0C0"/>
                  </a:outerShdw>
                </a:effectLst>
                <a:latin typeface="Times New Roman" panose="02020603050405020304" pitchFamily="18" charset="0"/>
              </a:rPr>
              <a:t> chiến tranh , xung đột, ...</a:t>
            </a:r>
            <a:endParaRPr lang="en-US" altLang="en-US" i="0">
              <a:solidFill>
                <a:srgbClr val="FF3300"/>
              </a:solidFill>
              <a:latin typeface="Times New Roman" panose="02020603050405020304" pitchFamily="18" charset="0"/>
            </a:endParaRPr>
          </a:p>
        </p:txBody>
      </p:sp>
      <p:sp>
        <p:nvSpPr>
          <p:cNvPr id="132110" name="Text Box 14">
            <a:extLst>
              <a:ext uri="{FF2B5EF4-FFF2-40B4-BE49-F238E27FC236}">
                <a16:creationId xmlns:a16="http://schemas.microsoft.com/office/drawing/2014/main" id="{876758A8-423B-2FE2-ACFE-D02D77793E44}"/>
              </a:ext>
            </a:extLst>
          </p:cNvPr>
          <p:cNvSpPr txBox="1">
            <a:spLocks noChangeArrowheads="1"/>
          </p:cNvSpPr>
          <p:nvPr/>
        </p:nvSpPr>
        <p:spPr bwMode="auto">
          <a:xfrm>
            <a:off x="3190875" y="3429000"/>
            <a:ext cx="5648325" cy="457200"/>
          </a:xfrm>
          <a:prstGeom prst="rect">
            <a:avLst/>
          </a:prstGeom>
          <a:noFill/>
          <a:ln w="9525">
            <a:noFill/>
            <a:miter lim="800000"/>
            <a:headEnd/>
            <a:tailEnd/>
          </a:ln>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20000"/>
              </a:spcBef>
              <a:buClr>
                <a:schemeClr val="hlink"/>
              </a:buClr>
              <a:buSzPct val="90000"/>
              <a:buFont typeface="Wingdings" panose="05000000000000000000" pitchFamily="2" charset="2"/>
              <a:buNone/>
            </a:pPr>
            <a:r>
              <a:rPr lang="en-US" altLang="en-US" i="0">
                <a:solidFill>
                  <a:srgbClr val="FF3300"/>
                </a:solidFill>
                <a:effectLst>
                  <a:outerShdw blurRad="38100" dist="38100" dir="2700000" algn="tl">
                    <a:srgbClr val="C0C0C0"/>
                  </a:outerShdw>
                </a:effectLst>
                <a:latin typeface="Times New Roman" panose="02020603050405020304" pitchFamily="18" charset="0"/>
              </a:rPr>
              <a:t> căm ghét, căm thù, thù hận, ghét bỏ, ...</a:t>
            </a:r>
            <a:endParaRPr lang="en-US" altLang="en-US" i="0">
              <a:solidFill>
                <a:srgbClr val="FF3300"/>
              </a:solidFill>
              <a:latin typeface="Times New Roman" panose="02020603050405020304" pitchFamily="18" charset="0"/>
            </a:endParaRPr>
          </a:p>
        </p:txBody>
      </p:sp>
      <p:sp>
        <p:nvSpPr>
          <p:cNvPr id="132111" name="Text Box 15">
            <a:extLst>
              <a:ext uri="{FF2B5EF4-FFF2-40B4-BE49-F238E27FC236}">
                <a16:creationId xmlns:a16="http://schemas.microsoft.com/office/drawing/2014/main" id="{9401FDAF-83CE-FD25-5231-B0F4AB08EDB4}"/>
              </a:ext>
            </a:extLst>
          </p:cNvPr>
          <p:cNvSpPr txBox="1">
            <a:spLocks noChangeArrowheads="1"/>
          </p:cNvSpPr>
          <p:nvPr/>
        </p:nvSpPr>
        <p:spPr bwMode="auto">
          <a:xfrm>
            <a:off x="2633663" y="4191000"/>
            <a:ext cx="5976937" cy="457200"/>
          </a:xfrm>
          <a:prstGeom prst="rect">
            <a:avLst/>
          </a:prstGeom>
          <a:noFill/>
          <a:ln w="9525">
            <a:noFill/>
            <a:miter lim="800000"/>
            <a:headEnd/>
            <a:tailEnd/>
          </a:ln>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20000"/>
              </a:spcBef>
              <a:buClr>
                <a:schemeClr val="hlink"/>
              </a:buClr>
              <a:buSzPct val="90000"/>
              <a:buFont typeface="Wingdings" panose="05000000000000000000" pitchFamily="2" charset="2"/>
              <a:buNone/>
            </a:pPr>
            <a:r>
              <a:rPr lang="en-US" altLang="en-US" i="0">
                <a:solidFill>
                  <a:srgbClr val="FF3300"/>
                </a:solidFill>
                <a:effectLst>
                  <a:outerShdw blurRad="38100" dist="38100" dir="2700000" algn="tl">
                    <a:srgbClr val="C0C0C0"/>
                  </a:outerShdw>
                </a:effectLst>
                <a:latin typeface="Times New Roman" panose="02020603050405020304" pitchFamily="18" charset="0"/>
              </a:rPr>
              <a:t> chia rẽ, bè phái, xung khắc, ... </a:t>
            </a:r>
            <a:endParaRPr lang="en-US" altLang="en-US" i="0">
              <a:solidFill>
                <a:srgbClr val="FF3300"/>
              </a:solidFill>
              <a:latin typeface="Times New Roman" panose="02020603050405020304" pitchFamily="18" charset="0"/>
            </a:endParaRPr>
          </a:p>
        </p:txBody>
      </p:sp>
      <p:sp>
        <p:nvSpPr>
          <p:cNvPr id="141324" name="Line 12">
            <a:extLst>
              <a:ext uri="{FF2B5EF4-FFF2-40B4-BE49-F238E27FC236}">
                <a16:creationId xmlns:a16="http://schemas.microsoft.com/office/drawing/2014/main" id="{AE73947C-9EF4-E31E-629E-5CF5036A4A6B}"/>
              </a:ext>
            </a:extLst>
          </p:cNvPr>
          <p:cNvSpPr>
            <a:spLocks noChangeShapeType="1"/>
          </p:cNvSpPr>
          <p:nvPr/>
        </p:nvSpPr>
        <p:spPr bwMode="auto">
          <a:xfrm>
            <a:off x="2438400" y="2419350"/>
            <a:ext cx="3429000"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nodeType="clickEffect">
                                  <p:stCondLst>
                                    <p:cond delay="0"/>
                                  </p:stCondLst>
                                  <p:childTnLst>
                                    <p:set>
                                      <p:cBhvr>
                                        <p:cTn id="6" dur="1" fill="hold">
                                          <p:stCondLst>
                                            <p:cond delay="0"/>
                                          </p:stCondLst>
                                        </p:cTn>
                                        <p:tgtEl>
                                          <p:spTgt spid="141319"/>
                                        </p:tgtEl>
                                        <p:attrNameLst>
                                          <p:attrName>style.visibility</p:attrName>
                                        </p:attrNameLst>
                                      </p:cBhvr>
                                      <p:to>
                                        <p:strVal val="visible"/>
                                      </p:to>
                                    </p:set>
                                    <p:animEffect transition="in" filter="fade">
                                      <p:cBhvr>
                                        <p:cTn id="7" dur="1000"/>
                                        <p:tgtEl>
                                          <p:spTgt spid="141319"/>
                                        </p:tgtEl>
                                      </p:cBhvr>
                                    </p:animEffect>
                                    <p:anim calcmode="lin" valueType="num">
                                      <p:cBhvr>
                                        <p:cTn id="8" dur="1000" fill="hold"/>
                                        <p:tgtEl>
                                          <p:spTgt spid="141319"/>
                                        </p:tgtEl>
                                        <p:attrNameLst>
                                          <p:attrName>ppt_x</p:attrName>
                                        </p:attrNameLst>
                                      </p:cBhvr>
                                      <p:tavLst>
                                        <p:tav tm="0">
                                          <p:val>
                                            <p:strVal val="#ppt_x"/>
                                          </p:val>
                                        </p:tav>
                                        <p:tav tm="100000">
                                          <p:val>
                                            <p:strVal val="#ppt_x"/>
                                          </p:val>
                                        </p:tav>
                                      </p:tavLst>
                                    </p:anim>
                                    <p:anim calcmode="lin" valueType="num">
                                      <p:cBhvr>
                                        <p:cTn id="9" dur="1000" fill="hold"/>
                                        <p:tgtEl>
                                          <p:spTgt spid="14131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12" fill="hold" nodeType="clickEffect">
                                  <p:stCondLst>
                                    <p:cond delay="0"/>
                                  </p:stCondLst>
                                  <p:childTnLst>
                                    <p:set>
                                      <p:cBhvr>
                                        <p:cTn id="13" dur="1" fill="hold">
                                          <p:stCondLst>
                                            <p:cond delay="0"/>
                                          </p:stCondLst>
                                        </p:cTn>
                                        <p:tgtEl>
                                          <p:spTgt spid="141324"/>
                                        </p:tgtEl>
                                        <p:attrNameLst>
                                          <p:attrName>style.visibility</p:attrName>
                                        </p:attrNameLst>
                                      </p:cBhvr>
                                      <p:to>
                                        <p:strVal val="visible"/>
                                      </p:to>
                                    </p:set>
                                    <p:animEffect transition="in" filter="strips(downLeft)">
                                      <p:cBhvr>
                                        <p:cTn id="14" dur="500"/>
                                        <p:tgtEl>
                                          <p:spTgt spid="14132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nodeType="clickEffect">
                                  <p:stCondLst>
                                    <p:cond delay="0"/>
                                  </p:stCondLst>
                                  <p:childTnLst>
                                    <p:set>
                                      <p:cBhvr>
                                        <p:cTn id="18" dur="1" fill="hold">
                                          <p:stCondLst>
                                            <p:cond delay="0"/>
                                          </p:stCondLst>
                                        </p:cTn>
                                        <p:tgtEl>
                                          <p:spTgt spid="132109"/>
                                        </p:tgtEl>
                                        <p:attrNameLst>
                                          <p:attrName>style.visibility</p:attrName>
                                        </p:attrNameLst>
                                      </p:cBhvr>
                                      <p:to>
                                        <p:strVal val="visible"/>
                                      </p:to>
                                    </p:set>
                                    <p:animEffect transition="in" filter="blinds(horizontal)">
                                      <p:cBhvr>
                                        <p:cTn id="19" dur="500"/>
                                        <p:tgtEl>
                                          <p:spTgt spid="13210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nodeType="clickEffect">
                                  <p:stCondLst>
                                    <p:cond delay="0"/>
                                  </p:stCondLst>
                                  <p:childTnLst>
                                    <p:set>
                                      <p:cBhvr>
                                        <p:cTn id="23" dur="1" fill="hold">
                                          <p:stCondLst>
                                            <p:cond delay="0"/>
                                          </p:stCondLst>
                                        </p:cTn>
                                        <p:tgtEl>
                                          <p:spTgt spid="132110"/>
                                        </p:tgtEl>
                                        <p:attrNameLst>
                                          <p:attrName>style.visibility</p:attrName>
                                        </p:attrNameLst>
                                      </p:cBhvr>
                                      <p:to>
                                        <p:strVal val="visible"/>
                                      </p:to>
                                    </p:set>
                                    <p:animEffect transition="in" filter="box(in)">
                                      <p:cBhvr>
                                        <p:cTn id="24" dur="500"/>
                                        <p:tgtEl>
                                          <p:spTgt spid="13211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nodeType="clickEffect">
                                  <p:stCondLst>
                                    <p:cond delay="0"/>
                                  </p:stCondLst>
                                  <p:childTnLst>
                                    <p:set>
                                      <p:cBhvr>
                                        <p:cTn id="28" dur="1" fill="hold">
                                          <p:stCondLst>
                                            <p:cond delay="0"/>
                                          </p:stCondLst>
                                        </p:cTn>
                                        <p:tgtEl>
                                          <p:spTgt spid="132111"/>
                                        </p:tgtEl>
                                        <p:attrNameLst>
                                          <p:attrName>style.visibility</p:attrName>
                                        </p:attrNameLst>
                                      </p:cBhvr>
                                      <p:to>
                                        <p:strVal val="visible"/>
                                      </p:to>
                                    </p:set>
                                    <p:animEffect transition="in" filter="checkerboard(across)">
                                      <p:cBhvr>
                                        <p:cTn id="29" dur="500"/>
                                        <p:tgtEl>
                                          <p:spTgt spid="13211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nodeType="clickEffect">
                                  <p:stCondLst>
                                    <p:cond delay="0"/>
                                  </p:stCondLst>
                                  <p:childTnLst>
                                    <p:set>
                                      <p:cBhvr>
                                        <p:cTn id="33" dur="1" fill="hold">
                                          <p:stCondLst>
                                            <p:cond delay="0"/>
                                          </p:stCondLst>
                                        </p:cTn>
                                        <p:tgtEl>
                                          <p:spTgt spid="132108"/>
                                        </p:tgtEl>
                                        <p:attrNameLst>
                                          <p:attrName>style.visibility</p:attrName>
                                        </p:attrNameLst>
                                      </p:cBhvr>
                                      <p:to>
                                        <p:strVal val="visible"/>
                                      </p:to>
                                    </p:set>
                                    <p:anim calcmode="lin" valueType="num">
                                      <p:cBhvr additive="base">
                                        <p:cTn id="34" dur="500" fill="hold"/>
                                        <p:tgtEl>
                                          <p:spTgt spid="132108"/>
                                        </p:tgtEl>
                                        <p:attrNameLst>
                                          <p:attrName>ppt_x</p:attrName>
                                        </p:attrNameLst>
                                      </p:cBhvr>
                                      <p:tavLst>
                                        <p:tav tm="0">
                                          <p:val>
                                            <p:strVal val="#ppt_x"/>
                                          </p:val>
                                        </p:tav>
                                        <p:tav tm="100000">
                                          <p:val>
                                            <p:strVal val="#ppt_x"/>
                                          </p:val>
                                        </p:tav>
                                      </p:tavLst>
                                    </p:anim>
                                    <p:anim calcmode="lin" valueType="num">
                                      <p:cBhvr additive="base">
                                        <p:cTn id="35" dur="500" fill="hold"/>
                                        <p:tgtEl>
                                          <p:spTgt spid="1321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9" grpId="0"/>
      <p:bldP spid="132108" grpId="0"/>
      <p:bldP spid="132109" grpId="0"/>
      <p:bldP spid="132110" grpId="0"/>
      <p:bldP spid="1321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Text Box 4">
            <a:extLst>
              <a:ext uri="{FF2B5EF4-FFF2-40B4-BE49-F238E27FC236}">
                <a16:creationId xmlns:a16="http://schemas.microsoft.com/office/drawing/2014/main" id="{C9B4A0AA-B336-3B95-F63B-84817478917A}"/>
              </a:ext>
            </a:extLst>
          </p:cNvPr>
          <p:cNvSpPr txBox="1">
            <a:spLocks noChangeArrowheads="1"/>
          </p:cNvSpPr>
          <p:nvPr/>
        </p:nvSpPr>
        <p:spPr bwMode="auto">
          <a:xfrm>
            <a:off x="3276600" y="3048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i="0" u="sng">
                <a:solidFill>
                  <a:srgbClr val="000099"/>
                </a:solidFill>
              </a:rPr>
              <a:t>Luyện từ và câu</a:t>
            </a:r>
          </a:p>
        </p:txBody>
      </p:sp>
      <p:sp>
        <p:nvSpPr>
          <p:cNvPr id="142341" name="Text Box 5">
            <a:extLst>
              <a:ext uri="{FF2B5EF4-FFF2-40B4-BE49-F238E27FC236}">
                <a16:creationId xmlns:a16="http://schemas.microsoft.com/office/drawing/2014/main" id="{A1F748BB-20B5-15B2-5ACD-C2952E387A0E}"/>
              </a:ext>
            </a:extLst>
          </p:cNvPr>
          <p:cNvSpPr txBox="1">
            <a:spLocks noChangeArrowheads="1"/>
          </p:cNvSpPr>
          <p:nvPr/>
        </p:nvSpPr>
        <p:spPr bwMode="auto">
          <a:xfrm>
            <a:off x="2895600" y="693738"/>
            <a:ext cx="3429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i="0">
                <a:solidFill>
                  <a:srgbClr val="FF3300"/>
                </a:solidFill>
              </a:rPr>
              <a:t>Từ trái nghĩa</a:t>
            </a:r>
          </a:p>
        </p:txBody>
      </p:sp>
      <p:sp>
        <p:nvSpPr>
          <p:cNvPr id="142342" name="Text Box 6">
            <a:extLst>
              <a:ext uri="{FF2B5EF4-FFF2-40B4-BE49-F238E27FC236}">
                <a16:creationId xmlns:a16="http://schemas.microsoft.com/office/drawing/2014/main" id="{7682443F-4910-B84A-73D2-D2A592C94C5A}"/>
              </a:ext>
            </a:extLst>
          </p:cNvPr>
          <p:cNvSpPr txBox="1">
            <a:spLocks noChangeArrowheads="1"/>
          </p:cNvSpPr>
          <p:nvPr/>
        </p:nvSpPr>
        <p:spPr bwMode="auto">
          <a:xfrm>
            <a:off x="609600" y="14478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en-US" altLang="en-US" i="0">
                <a:solidFill>
                  <a:srgbClr val="000099"/>
                </a:solidFill>
              </a:rPr>
              <a:t>III.  </a:t>
            </a:r>
            <a:r>
              <a:rPr lang="en-US" altLang="en-US" i="0" u="sng">
                <a:solidFill>
                  <a:srgbClr val="000099"/>
                </a:solidFill>
              </a:rPr>
              <a:t>Luyện tập</a:t>
            </a:r>
            <a:endParaRPr lang="en-US" altLang="en-US" i="0">
              <a:solidFill>
                <a:srgbClr val="000099"/>
              </a:solidFill>
            </a:endParaRPr>
          </a:p>
        </p:txBody>
      </p:sp>
      <p:sp>
        <p:nvSpPr>
          <p:cNvPr id="2" name="TextBox 1">
            <a:extLst>
              <a:ext uri="{FF2B5EF4-FFF2-40B4-BE49-F238E27FC236}">
                <a16:creationId xmlns:a16="http://schemas.microsoft.com/office/drawing/2014/main" id="{0A4AB826-8ED2-EE24-BDC1-9D56C42D0DC9}"/>
              </a:ext>
            </a:extLst>
          </p:cNvPr>
          <p:cNvSpPr txBox="1">
            <a:spLocks noChangeArrowheads="1"/>
          </p:cNvSpPr>
          <p:nvPr/>
        </p:nvSpPr>
        <p:spPr bwMode="auto">
          <a:xfrm>
            <a:off x="609600" y="2057400"/>
            <a:ext cx="8077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eaLnBrk="0" hangingPunct="0"/>
            <a:r>
              <a:rPr lang="en-US" altLang="en-US" u="sng">
                <a:latin typeface="Times New Roman" panose="02020603050405020304" pitchFamily="18" charset="0"/>
              </a:rPr>
              <a:t>Bài 4</a:t>
            </a:r>
            <a:r>
              <a:rPr lang="en-US" altLang="en-US">
                <a:latin typeface="Times New Roman" panose="02020603050405020304" pitchFamily="18" charset="0"/>
              </a:rPr>
              <a:t>: Đặt hai câu để phân biệt một cặp từ trái nghĩa vừa tìm được ở bài tập 3.( dành cho HS năng khiếu )</a:t>
            </a:r>
          </a:p>
        </p:txBody>
      </p:sp>
      <p:sp>
        <p:nvSpPr>
          <p:cNvPr id="3" name="TextBox 2">
            <a:extLst>
              <a:ext uri="{FF2B5EF4-FFF2-40B4-BE49-F238E27FC236}">
                <a16:creationId xmlns:a16="http://schemas.microsoft.com/office/drawing/2014/main" id="{EBB4DE45-2A73-C90C-0F58-41D5D4E30AE6}"/>
              </a:ext>
            </a:extLst>
          </p:cNvPr>
          <p:cNvSpPr txBox="1">
            <a:spLocks noChangeArrowheads="1"/>
          </p:cNvSpPr>
          <p:nvPr/>
        </p:nvSpPr>
        <p:spPr bwMode="auto">
          <a:xfrm>
            <a:off x="914400" y="5137150"/>
            <a:ext cx="6400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0" hangingPunct="0"/>
            <a:r>
              <a:rPr lang="en-US" altLang="en-US" i="0">
                <a:latin typeface="Times New Roman" panose="02020603050405020304" pitchFamily="18" charset="0"/>
              </a:rPr>
              <a:t>*</a:t>
            </a:r>
            <a:r>
              <a:rPr lang="en-US" altLang="en-US" i="0" u="sng">
                <a:latin typeface="Times New Roman" panose="02020603050405020304" pitchFamily="18" charset="0"/>
              </a:rPr>
              <a:t>Lưu ý</a:t>
            </a:r>
            <a:r>
              <a:rPr lang="en-US" altLang="en-US" i="0">
                <a:latin typeface="Times New Roman" panose="02020603050405020304" pitchFamily="18" charset="0"/>
              </a:rPr>
              <a:t>: Khi đặt câu </a:t>
            </a:r>
            <a:r>
              <a:rPr lang="en-US" altLang="en-US" i="0">
                <a:latin typeface="Times New Roman" panose="02020603050405020304" pitchFamily="18" charset="0"/>
                <a:cs typeface="Times New Roman" panose="02020603050405020304" pitchFamily="18" charset="0"/>
              </a:rPr>
              <a:t>có thể đặt như sau:</a:t>
            </a:r>
          </a:p>
          <a:p>
            <a:pPr eaLnBrk="0" hangingPunct="0">
              <a:buFontTx/>
              <a:buChar char="-"/>
            </a:pPr>
            <a:r>
              <a:rPr lang="en-US" altLang="en-US" i="0">
                <a:latin typeface="Times New Roman" panose="02020603050405020304" pitchFamily="18" charset="0"/>
                <a:cs typeface="Times New Roman" panose="02020603050405020304" pitchFamily="18" charset="0"/>
              </a:rPr>
              <a:t> Hai câu, mỗi câu chứa một từ trái nghĩa;</a:t>
            </a:r>
          </a:p>
          <a:p>
            <a:pPr eaLnBrk="0" hangingPunct="0"/>
            <a:r>
              <a:rPr lang="en-US" altLang="en-US" i="0">
                <a:latin typeface="Times New Roman" panose="02020603050405020304" pitchFamily="18" charset="0"/>
                <a:cs typeface="Times New Roman" panose="02020603050405020304" pitchFamily="18" charset="0"/>
              </a:rPr>
              <a:t>- Một câu chứa cả cặp </a:t>
            </a:r>
            <a:r>
              <a:rPr lang="en-US" altLang="en-US" i="0">
                <a:latin typeface="Times New Roman" panose="02020603050405020304" pitchFamily="18" charset="0"/>
              </a:rPr>
              <a:t>từ trái nghĩa</a:t>
            </a:r>
          </a:p>
        </p:txBody>
      </p:sp>
      <p:sp>
        <p:nvSpPr>
          <p:cNvPr id="142345" name="Line 9">
            <a:extLst>
              <a:ext uri="{FF2B5EF4-FFF2-40B4-BE49-F238E27FC236}">
                <a16:creationId xmlns:a16="http://schemas.microsoft.com/office/drawing/2014/main" id="{A4EFE529-0DDB-0162-32B7-9250B6E0D57F}"/>
              </a:ext>
            </a:extLst>
          </p:cNvPr>
          <p:cNvSpPr>
            <a:spLocks noChangeShapeType="1"/>
          </p:cNvSpPr>
          <p:nvPr/>
        </p:nvSpPr>
        <p:spPr bwMode="auto">
          <a:xfrm>
            <a:off x="1600200" y="2486025"/>
            <a:ext cx="5943600" cy="0"/>
          </a:xfrm>
          <a:prstGeom prst="line">
            <a:avLst/>
          </a:prstGeom>
          <a:noFill/>
          <a:ln w="190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142345"/>
                                        </p:tgtEl>
                                        <p:attrNameLst>
                                          <p:attrName>style.visibility</p:attrName>
                                        </p:attrNameLst>
                                      </p:cBhvr>
                                      <p:to>
                                        <p:strVal val="visible"/>
                                      </p:to>
                                    </p:set>
                                    <p:animEffect transition="in" filter="strips(downLeft)">
                                      <p:cBhvr>
                                        <p:cTn id="12" dur="500"/>
                                        <p:tgtEl>
                                          <p:spTgt spid="1423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1" i="1"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1" i="1"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818</Words>
  <Application>Microsoft Office PowerPoint</Application>
  <PresentationFormat>Trình chiếu Trên màn hình (4:3)</PresentationFormat>
  <Paragraphs>108</Paragraphs>
  <Slides>17</Slides>
  <Notes>0</Notes>
  <HiddenSlides>0</HiddenSlides>
  <MMClips>0</MMClips>
  <ScaleCrop>false</ScaleCrop>
  <HeadingPairs>
    <vt:vector size="4" baseType="variant">
      <vt:variant>
        <vt:lpstr>Chủ đề</vt:lpstr>
      </vt:variant>
      <vt:variant>
        <vt:i4>1</vt:i4>
      </vt:variant>
      <vt:variant>
        <vt:lpstr>Tiêu đề Bản chiếu</vt:lpstr>
      </vt:variant>
      <vt:variant>
        <vt:i4>17</vt:i4>
      </vt:variant>
    </vt:vector>
  </HeadingPairs>
  <TitlesOfParts>
    <vt:vector size="18" baseType="lpstr">
      <vt:lpstr>Default Design</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cp:lastModifiedBy>
  <cp:revision>191</cp:revision>
  <dcterms:created xsi:type="dcterms:W3CDTF">2008-10-30T13:24:35Z</dcterms:created>
  <dcterms:modified xsi:type="dcterms:W3CDTF">2023-05-17T10:13:37Z</dcterms:modified>
</cp:coreProperties>
</file>