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sldIdLst>
    <p:sldId id="301" r:id="rId3"/>
    <p:sldId id="281" r:id="rId4"/>
    <p:sldId id="302" r:id="rId5"/>
    <p:sldId id="316" r:id="rId6"/>
    <p:sldId id="317" r:id="rId7"/>
    <p:sldId id="318" r:id="rId8"/>
    <p:sldId id="319" r:id="rId9"/>
    <p:sldId id="320" r:id="rId10"/>
    <p:sldId id="321" r:id="rId11"/>
    <p:sldId id="323" r:id="rId12"/>
    <p:sldId id="325" r:id="rId13"/>
    <p:sldId id="326" r:id="rId14"/>
    <p:sldId id="333" r:id="rId15"/>
    <p:sldId id="332" r:id="rId16"/>
    <p:sldId id="322" r:id="rId17"/>
    <p:sldId id="310" r:id="rId1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33"/>
    <a:srgbClr val="FF0000"/>
    <a:srgbClr val="99FF33"/>
    <a:srgbClr val="00FF00"/>
    <a:srgbClr val="66FFFF"/>
    <a:srgbClr val="990099"/>
    <a:srgbClr val="006600"/>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29" autoAdjust="0"/>
    <p:restoredTop sz="86388" autoAdjust="0"/>
  </p:normalViewPr>
  <p:slideViewPr>
    <p:cSldViewPr snapToGrid="0">
      <p:cViewPr varScale="1">
        <p:scale>
          <a:sx n="69" d="100"/>
          <a:sy n="69" d="100"/>
        </p:scale>
        <p:origin x="-306"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09F5B24-76CA-427F-BCA9-DB5513435A1D}" type="datetimeFigureOut">
              <a:rPr lang="en-US"/>
              <a:pPr>
                <a:defRPr/>
              </a:pPr>
              <a:t>3/23/2023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4430702-C943-48D0-B120-210CCD7D944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2CA516A9-EE2F-462F-8784-C02C6DC9189B}" type="datetimeFigureOut">
              <a:rPr lang="en-US"/>
              <a:pPr>
                <a:defRPr/>
              </a:pPr>
              <a:t>3/23/2023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E9E639-9AEC-4389-B723-44253BD77A4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6A68E78-B93A-4CF9-A68C-31112FA309F7}" type="datetimeFigureOut">
              <a:rPr lang="en-US"/>
              <a:pPr>
                <a:defRPr/>
              </a:pPr>
              <a:t>3/23/2023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D38B66-2BA6-451D-BF28-CD818C2CA8B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CEAFE27-7C1A-409A-A096-D17D6E948F5A}" type="datetimeFigureOut">
              <a:rPr lang="en-US"/>
              <a:pPr>
                <a:defRPr/>
              </a:pPr>
              <a:t>3/23/2023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777D36-37F2-4730-86A4-3E16EAA7111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C55705-8D51-4FFC-81F9-FB8D6F99D7D6}" type="slidenum">
              <a:rPr lang="en-US" altLang="en-US"/>
              <a:pPr>
                <a:defRPr/>
              </a:pPr>
              <a:t>‹#›</a:t>
            </a:fld>
            <a:endParaRPr lang="en-US"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686C74-F09A-4F1C-9AD5-03454C346AE2}" type="slidenum">
              <a:rPr lang="en-US" altLang="en-US"/>
              <a:pPr>
                <a:defRPr/>
              </a:pPr>
              <a:t>‹#›</a:t>
            </a:fld>
            <a:endParaRPr lang="en-US"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234266-CCA7-4A34-B11B-FA1E47A3645C}" type="slidenum">
              <a:rPr lang="en-US" altLang="en-US"/>
              <a:pPr>
                <a:defRPr/>
              </a:pPr>
              <a:t>‹#›</a:t>
            </a:fld>
            <a:endParaRPr lang="en-US"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2AC837-3A00-4D1E-9397-CD0516F9D172}" type="slidenum">
              <a:rPr lang="en-US" altLang="en-US"/>
              <a:pPr>
                <a:defRPr/>
              </a:pPr>
              <a:t>‹#›</a:t>
            </a:fld>
            <a:endParaRPr lang="en-US"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B589ECD-72D8-4EB0-BF54-68C468248080}" type="slidenum">
              <a:rPr lang="en-US" altLang="en-US"/>
              <a:pPr>
                <a:defRPr/>
              </a:pPr>
              <a:t>‹#›</a:t>
            </a:fld>
            <a:endParaRPr lang="en-US"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5AE3157-986C-464F-B7AB-D99AAA99871A}" type="slidenum">
              <a:rPr lang="en-US" altLang="en-US"/>
              <a:pPr>
                <a:defRPr/>
              </a:pPr>
              <a:t>‹#›</a:t>
            </a:fld>
            <a:endParaRPr lang="en-US"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43A7D00-68A3-4A95-8EAC-8EE2714351D0}" type="slidenum">
              <a:rPr lang="en-US" altLang="en-US"/>
              <a:pPr>
                <a:defRPr/>
              </a:pPr>
              <a:t>‹#›</a:t>
            </a:fld>
            <a:endParaRPr lang="en-US"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CB4E4E-9C7D-49A3-A0D0-FBE04B7ACE58}" type="slidenum">
              <a:rPr lang="en-US" altLang="en-US"/>
              <a:pPr>
                <a:defRPr/>
              </a:pPr>
              <a:t>‹#›</a:t>
            </a:fld>
            <a:endParaRPr lang="en-US"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5D7A038-9658-479F-A6DB-1FDAD2A99EE0}" type="datetimeFigureOut">
              <a:rPr lang="en-US"/>
              <a:pPr>
                <a:defRPr/>
              </a:pPr>
              <a:t>3/23/2023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44006E-ACB4-4E2B-A9DD-8AA4EBE174D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31A3DA-B306-482A-BA9D-56080DB39F6C}" type="slidenum">
              <a:rPr lang="en-US" altLang="en-US"/>
              <a:pPr>
                <a:defRPr/>
              </a:pPr>
              <a:t>‹#›</a:t>
            </a:fld>
            <a:endParaRPr lang="en-US" alt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7255EA-AA23-478A-90F5-1B75E6960161}" type="slidenum">
              <a:rPr lang="en-US" altLang="en-US"/>
              <a:pPr>
                <a:defRPr/>
              </a:pPr>
              <a:t>‹#›</a:t>
            </a:fld>
            <a:endParaRPr lang="en-US" alt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227CDA-C180-4DDA-9120-3211609213AC}" type="slidenum">
              <a:rPr lang="en-US" altLang="en-US"/>
              <a:pPr>
                <a:defRPr/>
              </a:pPr>
              <a:t>‹#›</a:t>
            </a:fld>
            <a:endParaRPr lang="en-US"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3ED7445C-B104-4929-9363-8DEBC36048E0}" type="datetimeFigureOut">
              <a:rPr lang="en-US"/>
              <a:pPr>
                <a:defRPr/>
              </a:pPr>
              <a:t>3/23/2023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D0FD53-EA23-40B6-A6C6-B33E00574A9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7AB9281-FD3E-417A-83E4-04EE0AEC151F}" type="datetimeFigureOut">
              <a:rPr lang="en-US"/>
              <a:pPr>
                <a:defRPr/>
              </a:pPr>
              <a:t>3/23/2023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BC1A5F-2E9A-4F17-AD04-7E3791E179B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888F533A-6C7E-4F78-87DE-38D9E024004D}" type="datetimeFigureOut">
              <a:rPr lang="en-US"/>
              <a:pPr>
                <a:defRPr/>
              </a:pPr>
              <a:t>3/23/2023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693231E-F99F-4FF4-BFB0-E50AD928F45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37821F72-5E17-45C7-AEAE-E5E44E1C820C}" type="datetimeFigureOut">
              <a:rPr lang="en-US"/>
              <a:pPr>
                <a:defRPr/>
              </a:pPr>
              <a:t>3/23/2023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C0F5814-C400-4213-AA29-3F8B0A4547F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635FC5-14A7-47DE-A52F-A732625CC442}" type="datetimeFigureOut">
              <a:rPr lang="en-US"/>
              <a:pPr>
                <a:defRPr/>
              </a:pPr>
              <a:t>3/23/2023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9A3DD35-4F09-4C9A-9C7D-6E393CB11AB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B96362B5-7594-4C62-B0F8-786A23D9AAA2}" type="datetimeFigureOut">
              <a:rPr lang="en-US"/>
              <a:pPr>
                <a:defRPr/>
              </a:pPr>
              <a:t>3/23/2023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4AB8CF-5987-4EE9-BCB3-6C8EA4F3520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81B3F182-56AC-48B9-BC0D-237A2402146D}" type="datetimeFigureOut">
              <a:rPr lang="en-US"/>
              <a:pPr>
                <a:defRPr/>
              </a:pPr>
              <a:t>3/23/2023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E5E993D-380B-4B20-8F8D-080C4D75B32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panose="020F0502020204030204"/>
                <a:cs typeface="+mn-cs"/>
              </a:defRPr>
            </a:lvl1pPr>
          </a:lstStyle>
          <a:p>
            <a:pPr>
              <a:defRPr/>
            </a:pPr>
            <a:fld id="{1ADA5685-E472-46CA-9E6C-7B09A68CEEB6}" type="datetimeFigureOut">
              <a:rPr lang="en-US"/>
              <a:pPr>
                <a:defRPr/>
              </a:pPr>
              <a:t>3/23/2023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panose="020F0502020204030204"/>
                <a:cs typeface="+mn-cs"/>
              </a:defRPr>
            </a:lvl1pPr>
          </a:lstStyle>
          <a:p>
            <a:pPr>
              <a:defRPr/>
            </a:pPr>
            <a:fld id="{91F98B4A-A064-403A-BFE1-187D9BB27D9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5" name="Rectangle 3"/>
          <p:cNvSpPr>
            <a:spLocks noGrp="1" noChangeArrowheads="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a:defRPr/>
            </a:pPr>
            <a:fld id="{0A0E8F15-075E-405F-B34A-99A02D77326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18.xml"/><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image" Target="../media/image14.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gif"/><Relationship Id="rId1" Type="http://schemas.openxmlformats.org/officeDocument/2006/relationships/slideLayout" Target="../slideLayouts/slideLayout18.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66FFFF"/>
        </a:solidFill>
        <a:effectLst/>
      </p:bgPr>
    </p:bg>
    <p:spTree>
      <p:nvGrpSpPr>
        <p:cNvPr id="1" name=""/>
        <p:cNvGrpSpPr/>
        <p:nvPr/>
      </p:nvGrpSpPr>
      <p:grpSpPr>
        <a:xfrm>
          <a:off x="0" y="0"/>
          <a:ext cx="0" cy="0"/>
          <a:chOff x="0" y="0"/>
          <a:chExt cx="0" cy="0"/>
        </a:xfrm>
      </p:grpSpPr>
      <p:sp>
        <p:nvSpPr>
          <p:cNvPr id="16386" name="WordArt 2"/>
          <p:cNvSpPr>
            <a:spLocks noChangeArrowheads="1" noChangeShapeType="1" noTextEdit="1"/>
          </p:cNvSpPr>
          <p:nvPr/>
        </p:nvSpPr>
        <p:spPr bwMode="auto">
          <a:xfrm>
            <a:off x="914400" y="609600"/>
            <a:ext cx="10668000" cy="1447800"/>
          </a:xfrm>
          <a:prstGeom prst="rect">
            <a:avLst/>
          </a:prstGeom>
        </p:spPr>
        <p:txBody>
          <a:bodyPr wrap="none" fromWordArt="1">
            <a:prstTxWarp prst="textWave4">
              <a:avLst>
                <a:gd name="adj1" fmla="val 6500"/>
                <a:gd name="adj2" fmla="val 0"/>
              </a:avLst>
            </a:prstTxWarp>
          </a:bodyPr>
          <a:lstStyle/>
          <a:p>
            <a:pPr algn="ctr"/>
            <a:r>
              <a:rPr lang="en-US" sz="3600" b="1" kern="10">
                <a:ln w="9525">
                  <a:solidFill>
                    <a:srgbClr val="FFFF00"/>
                  </a:solidFill>
                  <a:round/>
                  <a:headEnd/>
                  <a:tailEnd/>
                </a:ln>
                <a:solidFill>
                  <a:srgbClr val="FF0066"/>
                </a:solidFill>
                <a:effectLst>
                  <a:outerShdw dist="53882" dir="2700000" algn="ctr" rotWithShape="0">
                    <a:srgbClr val="C0C0C0">
                      <a:alpha val="79999"/>
                    </a:srgbClr>
                  </a:outerShdw>
                </a:effectLst>
                <a:latin typeface="Times New Roman"/>
                <a:cs typeface="Times New Roman"/>
              </a:rPr>
              <a:t>CHÀO MỪNG QUÝ THẦY CÔ VỀ DỰ GIỜ !   </a:t>
            </a:r>
          </a:p>
        </p:txBody>
      </p:sp>
      <p:sp>
        <p:nvSpPr>
          <p:cNvPr id="16388" name="WordArt 4"/>
          <p:cNvSpPr>
            <a:spLocks noChangeArrowheads="1" noChangeShapeType="1" noTextEdit="1"/>
          </p:cNvSpPr>
          <p:nvPr/>
        </p:nvSpPr>
        <p:spPr bwMode="auto">
          <a:xfrm>
            <a:off x="1727200" y="2643188"/>
            <a:ext cx="8940800" cy="862012"/>
          </a:xfrm>
          <a:prstGeom prst="rect">
            <a:avLst/>
          </a:prstGeom>
        </p:spPr>
        <p:txBody>
          <a:bodyPr wrap="none" fromWordArt="1">
            <a:prstTxWarp prst="textDoubleWave1">
              <a:avLst>
                <a:gd name="adj1" fmla="val 6500"/>
                <a:gd name="adj2" fmla="val 0"/>
              </a:avLst>
            </a:prstTxWarp>
          </a:bodyPr>
          <a:lstStyle/>
          <a:p>
            <a:pPr algn="ctr"/>
            <a:r>
              <a:rPr lang="en-US" sz="3600" b="1" kern="10">
                <a:ln w="9525">
                  <a:solidFill>
                    <a:srgbClr val="FF3300"/>
                  </a:solidFill>
                  <a:round/>
                  <a:headEnd/>
                  <a:tailEnd/>
                </a:ln>
                <a:solidFill>
                  <a:srgbClr val="0000CC"/>
                </a:solidFill>
                <a:effectLst>
                  <a:outerShdw dist="35921" dir="2700000" algn="ctr" rotWithShape="0">
                    <a:srgbClr val="808080">
                      <a:alpha val="79999"/>
                    </a:srgbClr>
                  </a:outerShdw>
                </a:effectLst>
                <a:latin typeface="Times New Roman"/>
                <a:cs typeface="Times New Roman"/>
              </a:rPr>
              <a:t>MÔN LUYỆN TỪ VÀ CÂU - LỚP 5</a:t>
            </a:r>
          </a:p>
        </p:txBody>
      </p:sp>
      <p:sp>
        <p:nvSpPr>
          <p:cNvPr id="16390" name="WordArt 6"/>
          <p:cNvSpPr>
            <a:spLocks noChangeArrowheads="1" noChangeShapeType="1" noTextEdit="1"/>
          </p:cNvSpPr>
          <p:nvPr/>
        </p:nvSpPr>
        <p:spPr bwMode="auto">
          <a:xfrm>
            <a:off x="-7315200" y="5715000"/>
            <a:ext cx="9429750" cy="685800"/>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Giáo viên : Nguyễn Thị Thanh Thuý</a:t>
            </a:r>
          </a:p>
        </p:txBody>
      </p:sp>
      <p:sp>
        <p:nvSpPr>
          <p:cNvPr id="16392" name="WordArt 8"/>
          <p:cNvSpPr>
            <a:spLocks noChangeArrowheads="1" noChangeShapeType="1" noTextEdit="1"/>
          </p:cNvSpPr>
          <p:nvPr/>
        </p:nvSpPr>
        <p:spPr bwMode="auto">
          <a:xfrm>
            <a:off x="1320800" y="4129088"/>
            <a:ext cx="10464800" cy="1128712"/>
          </a:xfrm>
          <a:prstGeom prst="rect">
            <a:avLst/>
          </a:prstGeom>
        </p:spPr>
        <p:txBody>
          <a:bodyPr wrap="none" fromWordArt="1">
            <a:prstTxWarp prst="textPlain">
              <a:avLst>
                <a:gd name="adj" fmla="val 50000"/>
              </a:avLst>
            </a:prstTxWarp>
          </a:bodyPr>
          <a:lstStyle/>
          <a:p>
            <a:pPr algn="ctr"/>
            <a:r>
              <a:rPr lang="en-US" sz="3600" b="1" kern="10">
                <a:ln w="12700">
                  <a:solidFill>
                    <a:srgbClr val="000099"/>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Bài : Tổng kết vốn từ ( tuần 16 )</a:t>
            </a:r>
          </a:p>
        </p:txBody>
      </p:sp>
      <p:pic>
        <p:nvPicPr>
          <p:cNvPr id="26630" name="Picture 18" descr="WhitecornerFlower"/>
          <p:cNvPicPr>
            <a:picLocks noChangeAspect="1" noChangeArrowheads="1"/>
          </p:cNvPicPr>
          <p:nvPr/>
        </p:nvPicPr>
        <p:blipFill>
          <a:blip r:embed="rId2"/>
          <a:srcRect/>
          <a:stretch>
            <a:fillRect/>
          </a:stretch>
        </p:blipFill>
        <p:spPr bwMode="auto">
          <a:xfrm>
            <a:off x="9956800" y="5334000"/>
            <a:ext cx="1828800" cy="1371600"/>
          </a:xfrm>
          <a:prstGeom prst="rect">
            <a:avLst/>
          </a:prstGeom>
          <a:noFill/>
          <a:ln w="9525">
            <a:noFill/>
            <a:miter lim="800000"/>
            <a:headEnd/>
            <a:tailEnd/>
          </a:ln>
        </p:spPr>
      </p:pic>
      <p:pic>
        <p:nvPicPr>
          <p:cNvPr id="26631" name="Picture 19" descr="WhitecornerFlower"/>
          <p:cNvPicPr>
            <a:picLocks noChangeAspect="1" noChangeArrowheads="1"/>
          </p:cNvPicPr>
          <p:nvPr/>
        </p:nvPicPr>
        <p:blipFill>
          <a:blip r:embed="rId3"/>
          <a:srcRect/>
          <a:stretch>
            <a:fillRect/>
          </a:stretch>
        </p:blipFill>
        <p:spPr bwMode="auto">
          <a:xfrm>
            <a:off x="304800" y="5257800"/>
            <a:ext cx="1828800" cy="1371600"/>
          </a:xfrm>
          <a:prstGeom prst="rect">
            <a:avLst/>
          </a:prstGeom>
          <a:noFill/>
          <a:ln w="9525">
            <a:noFill/>
            <a:miter lim="800000"/>
            <a:headEnd/>
            <a:tailEnd/>
          </a:ln>
        </p:spPr>
      </p:pic>
      <p:pic>
        <p:nvPicPr>
          <p:cNvPr id="26632" name="Picture 20" descr="DSTARS-P"/>
          <p:cNvPicPr>
            <a:picLocks noChangeAspect="1" noChangeArrowheads="1" noCrop="1"/>
          </p:cNvPicPr>
          <p:nvPr/>
        </p:nvPicPr>
        <p:blipFill>
          <a:blip r:embed="rId4"/>
          <a:srcRect/>
          <a:stretch>
            <a:fillRect/>
          </a:stretch>
        </p:blipFill>
        <p:spPr bwMode="auto">
          <a:xfrm>
            <a:off x="5283200" y="4389438"/>
            <a:ext cx="1536700" cy="1020762"/>
          </a:xfrm>
          <a:prstGeom prst="rect">
            <a:avLst/>
          </a:prstGeom>
          <a:noFill/>
          <a:ln w="9525">
            <a:noFill/>
            <a:miter lim="800000"/>
            <a:headEnd/>
            <a:tailEnd/>
          </a:ln>
        </p:spPr>
      </p:pic>
      <p:pic>
        <p:nvPicPr>
          <p:cNvPr id="26633" name="Picture 21" descr="DSTARS-P"/>
          <p:cNvPicPr>
            <a:picLocks noChangeAspect="1" noChangeArrowheads="1" noCrop="1"/>
          </p:cNvPicPr>
          <p:nvPr/>
        </p:nvPicPr>
        <p:blipFill>
          <a:blip r:embed="rId4"/>
          <a:srcRect/>
          <a:stretch>
            <a:fillRect/>
          </a:stretch>
        </p:blipFill>
        <p:spPr bwMode="auto">
          <a:xfrm>
            <a:off x="7823200" y="4138613"/>
            <a:ext cx="2146300" cy="1423987"/>
          </a:xfrm>
          <a:prstGeom prst="rect">
            <a:avLst/>
          </a:prstGeom>
          <a:noFill/>
          <a:ln w="9525">
            <a:noFill/>
            <a:miter lim="800000"/>
            <a:headEnd/>
            <a:tailEnd/>
          </a:ln>
        </p:spPr>
      </p:pic>
      <p:pic>
        <p:nvPicPr>
          <p:cNvPr id="26634" name="Picture 22" descr="DSTARS-P"/>
          <p:cNvPicPr>
            <a:picLocks noChangeAspect="1" noChangeArrowheads="1" noCrop="1"/>
          </p:cNvPicPr>
          <p:nvPr/>
        </p:nvPicPr>
        <p:blipFill>
          <a:blip r:embed="rId4"/>
          <a:srcRect/>
          <a:stretch>
            <a:fillRect/>
          </a:stretch>
        </p:blipFill>
        <p:spPr bwMode="auto">
          <a:xfrm>
            <a:off x="10769600" y="3429000"/>
            <a:ext cx="2641600" cy="1401763"/>
          </a:xfrm>
          <a:prstGeom prst="rect">
            <a:avLst/>
          </a:prstGeom>
          <a:noFill/>
          <a:ln w="9525">
            <a:noFill/>
            <a:miter lim="800000"/>
            <a:headEnd/>
            <a:tailEnd/>
          </a:ln>
        </p:spPr>
      </p:pic>
      <p:pic>
        <p:nvPicPr>
          <p:cNvPr id="26635" name="Picture 23" descr="DSTARS-P"/>
          <p:cNvPicPr>
            <a:picLocks noChangeAspect="1" noChangeArrowheads="1" noCrop="1"/>
          </p:cNvPicPr>
          <p:nvPr/>
        </p:nvPicPr>
        <p:blipFill>
          <a:blip r:embed="rId4"/>
          <a:srcRect/>
          <a:stretch>
            <a:fillRect/>
          </a:stretch>
        </p:blipFill>
        <p:spPr bwMode="auto">
          <a:xfrm>
            <a:off x="711200" y="5499100"/>
            <a:ext cx="2044700" cy="1358900"/>
          </a:xfrm>
          <a:prstGeom prst="rect">
            <a:avLst/>
          </a:prstGeom>
          <a:noFill/>
          <a:ln w="9525">
            <a:noFill/>
            <a:miter lim="800000"/>
            <a:headEnd/>
            <a:tailEnd/>
          </a:ln>
        </p:spPr>
      </p:pic>
      <p:pic>
        <p:nvPicPr>
          <p:cNvPr id="26636" name="Picture 24" descr="DSTARS-P"/>
          <p:cNvPicPr>
            <a:picLocks noChangeAspect="1" noChangeArrowheads="1" noCrop="1"/>
          </p:cNvPicPr>
          <p:nvPr/>
        </p:nvPicPr>
        <p:blipFill>
          <a:blip r:embed="rId4"/>
          <a:srcRect/>
          <a:stretch>
            <a:fillRect/>
          </a:stretch>
        </p:blipFill>
        <p:spPr bwMode="auto">
          <a:xfrm>
            <a:off x="2946400" y="3962400"/>
            <a:ext cx="1536700" cy="1020763"/>
          </a:xfrm>
          <a:prstGeom prst="rect">
            <a:avLst/>
          </a:prstGeom>
          <a:noFill/>
          <a:ln w="9525">
            <a:noFill/>
            <a:miter lim="800000"/>
            <a:headEnd/>
            <a:tailEnd/>
          </a:ln>
        </p:spPr>
      </p:pic>
      <p:pic>
        <p:nvPicPr>
          <p:cNvPr id="26637" name="Picture 25" descr="DSTARS-P"/>
          <p:cNvPicPr>
            <a:picLocks noChangeAspect="1" noChangeArrowheads="1" noCrop="1"/>
          </p:cNvPicPr>
          <p:nvPr/>
        </p:nvPicPr>
        <p:blipFill>
          <a:blip r:embed="rId4"/>
          <a:srcRect/>
          <a:stretch>
            <a:fillRect/>
          </a:stretch>
        </p:blipFill>
        <p:spPr bwMode="auto">
          <a:xfrm>
            <a:off x="5892800" y="1066800"/>
            <a:ext cx="1828800" cy="1217613"/>
          </a:xfrm>
          <a:prstGeom prst="rect">
            <a:avLst/>
          </a:prstGeom>
          <a:noFill/>
          <a:ln w="9525">
            <a:noFill/>
            <a:miter lim="800000"/>
            <a:headEnd/>
            <a:tailEnd/>
          </a:ln>
        </p:spPr>
      </p:pic>
      <p:pic>
        <p:nvPicPr>
          <p:cNvPr id="26638" name="Picture 26" descr="DSTARS-P"/>
          <p:cNvPicPr>
            <a:picLocks noChangeAspect="1" noChangeArrowheads="1" noCrop="1"/>
          </p:cNvPicPr>
          <p:nvPr/>
        </p:nvPicPr>
        <p:blipFill>
          <a:blip r:embed="rId4"/>
          <a:srcRect/>
          <a:stretch>
            <a:fillRect/>
          </a:stretch>
        </p:blipFill>
        <p:spPr bwMode="auto">
          <a:xfrm>
            <a:off x="495300" y="1981200"/>
            <a:ext cx="1536700" cy="1020763"/>
          </a:xfrm>
          <a:prstGeom prst="rect">
            <a:avLst/>
          </a:prstGeom>
          <a:noFill/>
          <a:ln w="9525">
            <a:noFill/>
            <a:miter lim="800000"/>
            <a:headEnd/>
            <a:tailEnd/>
          </a:ln>
        </p:spPr>
      </p:pic>
      <p:pic>
        <p:nvPicPr>
          <p:cNvPr id="26639" name="Picture 27" descr="DSTARS-P"/>
          <p:cNvPicPr>
            <a:picLocks noChangeAspect="1" noChangeArrowheads="1" noCrop="1"/>
          </p:cNvPicPr>
          <p:nvPr/>
        </p:nvPicPr>
        <p:blipFill>
          <a:blip r:embed="rId4"/>
          <a:srcRect/>
          <a:stretch>
            <a:fillRect/>
          </a:stretch>
        </p:blipFill>
        <p:spPr bwMode="auto">
          <a:xfrm>
            <a:off x="4775200" y="1981200"/>
            <a:ext cx="1841500" cy="1325563"/>
          </a:xfrm>
          <a:prstGeom prst="rect">
            <a:avLst/>
          </a:prstGeom>
          <a:noFill/>
          <a:ln w="9525">
            <a:noFill/>
            <a:miter lim="800000"/>
            <a:headEnd/>
            <a:tailEnd/>
          </a:ln>
        </p:spPr>
      </p:pic>
      <p:pic>
        <p:nvPicPr>
          <p:cNvPr id="26640" name="Picture 28" descr="DSTARS-P"/>
          <p:cNvPicPr>
            <a:picLocks noChangeAspect="1" noChangeArrowheads="1" noCrop="1"/>
          </p:cNvPicPr>
          <p:nvPr/>
        </p:nvPicPr>
        <p:blipFill>
          <a:blip r:embed="rId4"/>
          <a:srcRect/>
          <a:stretch>
            <a:fillRect/>
          </a:stretch>
        </p:blipFill>
        <p:spPr bwMode="auto">
          <a:xfrm>
            <a:off x="9639300" y="5608638"/>
            <a:ext cx="1536700" cy="1020762"/>
          </a:xfrm>
          <a:prstGeom prst="rect">
            <a:avLst/>
          </a:prstGeom>
          <a:noFill/>
          <a:ln w="9525">
            <a:noFill/>
            <a:miter lim="800000"/>
            <a:headEnd/>
            <a:tailEnd/>
          </a:ln>
        </p:spPr>
      </p:pic>
      <p:pic>
        <p:nvPicPr>
          <p:cNvPr id="26641" name="Picture 29" descr="WhitecornerFlower"/>
          <p:cNvPicPr>
            <a:picLocks noChangeAspect="1" noChangeArrowheads="1"/>
          </p:cNvPicPr>
          <p:nvPr/>
        </p:nvPicPr>
        <p:blipFill>
          <a:blip r:embed="rId5"/>
          <a:srcRect/>
          <a:stretch>
            <a:fillRect/>
          </a:stretch>
        </p:blipFill>
        <p:spPr bwMode="auto">
          <a:xfrm>
            <a:off x="304800" y="228600"/>
            <a:ext cx="1828800" cy="1371600"/>
          </a:xfrm>
          <a:prstGeom prst="rect">
            <a:avLst/>
          </a:prstGeom>
          <a:noFill/>
          <a:ln w="9525">
            <a:noFill/>
            <a:miter lim="800000"/>
            <a:headEnd/>
            <a:tailEnd/>
          </a:ln>
        </p:spPr>
      </p:pic>
      <p:pic>
        <p:nvPicPr>
          <p:cNvPr id="26642" name="Picture 30" descr="WhitecornerFlower"/>
          <p:cNvPicPr>
            <a:picLocks noChangeAspect="1" noChangeArrowheads="1"/>
          </p:cNvPicPr>
          <p:nvPr/>
        </p:nvPicPr>
        <p:blipFill>
          <a:blip r:embed="rId6"/>
          <a:srcRect/>
          <a:stretch>
            <a:fillRect/>
          </a:stretch>
        </p:blipFill>
        <p:spPr bwMode="auto">
          <a:xfrm>
            <a:off x="10160000" y="152400"/>
            <a:ext cx="1828800" cy="1371600"/>
          </a:xfrm>
          <a:prstGeom prst="rect">
            <a:avLst/>
          </a:prstGeom>
          <a:noFill/>
          <a:ln w="9525">
            <a:noFill/>
            <a:miter lim="800000"/>
            <a:headEnd/>
            <a:tailEnd/>
          </a:ln>
        </p:spPr>
      </p:pic>
      <p:pic>
        <p:nvPicPr>
          <p:cNvPr id="26643" name="Picture 31" descr="DSTARS-P"/>
          <p:cNvPicPr>
            <a:picLocks noChangeAspect="1" noChangeArrowheads="1" noCrop="1"/>
          </p:cNvPicPr>
          <p:nvPr/>
        </p:nvPicPr>
        <p:blipFill>
          <a:blip r:embed="rId4"/>
          <a:srcRect/>
          <a:stretch>
            <a:fillRect/>
          </a:stretch>
        </p:blipFill>
        <p:spPr bwMode="auto">
          <a:xfrm>
            <a:off x="8026400" y="304800"/>
            <a:ext cx="1841500" cy="1325563"/>
          </a:xfrm>
          <a:prstGeom prst="rect">
            <a:avLst/>
          </a:prstGeom>
          <a:noFill/>
          <a:ln w="9525">
            <a:noFill/>
            <a:miter lim="800000"/>
            <a:headEnd/>
            <a:tailEnd/>
          </a:ln>
        </p:spPr>
      </p:pic>
      <p:pic>
        <p:nvPicPr>
          <p:cNvPr id="26644" name="Picture 33" descr="DSTARS-P"/>
          <p:cNvPicPr>
            <a:picLocks noChangeAspect="1" noChangeArrowheads="1" noCrop="1"/>
          </p:cNvPicPr>
          <p:nvPr/>
        </p:nvPicPr>
        <p:blipFill>
          <a:blip r:embed="rId4"/>
          <a:srcRect/>
          <a:stretch>
            <a:fillRect/>
          </a:stretch>
        </p:blipFill>
        <p:spPr bwMode="auto">
          <a:xfrm>
            <a:off x="698500" y="609600"/>
            <a:ext cx="1536700" cy="10207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2000" fill="hold"/>
                                        <p:tgtEl>
                                          <p:spTgt spid="16386"/>
                                        </p:tgtEl>
                                        <p:attrNameLst>
                                          <p:attrName>ppt_w</p:attrName>
                                        </p:attrNameLst>
                                      </p:cBhvr>
                                      <p:tavLst>
                                        <p:tav tm="0">
                                          <p:val>
                                            <p:fltVal val="0"/>
                                          </p:val>
                                        </p:tav>
                                        <p:tav tm="100000">
                                          <p:val>
                                            <p:strVal val="#ppt_w"/>
                                          </p:val>
                                        </p:tav>
                                      </p:tavLst>
                                    </p:anim>
                                    <p:anim calcmode="lin" valueType="num">
                                      <p:cBhvr>
                                        <p:cTn id="8" dur="2000" fill="hold"/>
                                        <p:tgtEl>
                                          <p:spTgt spid="16386"/>
                                        </p:tgtEl>
                                        <p:attrNameLst>
                                          <p:attrName>ppt_h</p:attrName>
                                        </p:attrNameLst>
                                      </p:cBhvr>
                                      <p:tavLst>
                                        <p:tav tm="0">
                                          <p:val>
                                            <p:fltVal val="0"/>
                                          </p:val>
                                        </p:tav>
                                        <p:tav tm="100000">
                                          <p:val>
                                            <p:strVal val="#ppt_h"/>
                                          </p:val>
                                        </p:tav>
                                      </p:tavLst>
                                    </p:anim>
                                    <p:animEffect transition="in" filter="fade">
                                      <p:cBhvr>
                                        <p:cTn id="9" dur="2000"/>
                                        <p:tgtEl>
                                          <p:spTgt spid="1638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6388"/>
                                        </p:tgtEl>
                                        <p:attrNameLst>
                                          <p:attrName>style.visibility</p:attrName>
                                        </p:attrNameLst>
                                      </p:cBhvr>
                                      <p:to>
                                        <p:strVal val="visible"/>
                                      </p:to>
                                    </p:set>
                                    <p:anim calcmode="lin" valueType="num">
                                      <p:cBhvr>
                                        <p:cTn id="12" dur="2000" fill="hold"/>
                                        <p:tgtEl>
                                          <p:spTgt spid="16388"/>
                                        </p:tgtEl>
                                        <p:attrNameLst>
                                          <p:attrName>ppt_w</p:attrName>
                                        </p:attrNameLst>
                                      </p:cBhvr>
                                      <p:tavLst>
                                        <p:tav tm="0">
                                          <p:val>
                                            <p:fltVal val="0"/>
                                          </p:val>
                                        </p:tav>
                                        <p:tav tm="100000">
                                          <p:val>
                                            <p:strVal val="#ppt_w"/>
                                          </p:val>
                                        </p:tav>
                                      </p:tavLst>
                                    </p:anim>
                                    <p:anim calcmode="lin" valueType="num">
                                      <p:cBhvr>
                                        <p:cTn id="13" dur="2000" fill="hold"/>
                                        <p:tgtEl>
                                          <p:spTgt spid="16388"/>
                                        </p:tgtEl>
                                        <p:attrNameLst>
                                          <p:attrName>ppt_h</p:attrName>
                                        </p:attrNameLst>
                                      </p:cBhvr>
                                      <p:tavLst>
                                        <p:tav tm="0">
                                          <p:val>
                                            <p:fltVal val="0"/>
                                          </p:val>
                                        </p:tav>
                                        <p:tav tm="100000">
                                          <p:val>
                                            <p:strVal val="#ppt_h"/>
                                          </p:val>
                                        </p:tav>
                                      </p:tavLst>
                                    </p:anim>
                                    <p:animEffect transition="in" filter="fade">
                                      <p:cBhvr>
                                        <p:cTn id="14" dur="2000"/>
                                        <p:tgtEl>
                                          <p:spTgt spid="16388"/>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6392"/>
                                        </p:tgtEl>
                                        <p:attrNameLst>
                                          <p:attrName>style.visibility</p:attrName>
                                        </p:attrNameLst>
                                      </p:cBhvr>
                                      <p:to>
                                        <p:strVal val="visible"/>
                                      </p:to>
                                    </p:set>
                                    <p:anim calcmode="lin" valueType="num">
                                      <p:cBhvr>
                                        <p:cTn id="17" dur="2000" fill="hold"/>
                                        <p:tgtEl>
                                          <p:spTgt spid="16392"/>
                                        </p:tgtEl>
                                        <p:attrNameLst>
                                          <p:attrName>ppt_w</p:attrName>
                                        </p:attrNameLst>
                                      </p:cBhvr>
                                      <p:tavLst>
                                        <p:tav tm="0">
                                          <p:val>
                                            <p:fltVal val="0"/>
                                          </p:val>
                                        </p:tav>
                                        <p:tav tm="100000">
                                          <p:val>
                                            <p:strVal val="#ppt_w"/>
                                          </p:val>
                                        </p:tav>
                                      </p:tavLst>
                                    </p:anim>
                                    <p:anim calcmode="lin" valueType="num">
                                      <p:cBhvr>
                                        <p:cTn id="18" dur="2000" fill="hold"/>
                                        <p:tgtEl>
                                          <p:spTgt spid="16392"/>
                                        </p:tgtEl>
                                        <p:attrNameLst>
                                          <p:attrName>ppt_h</p:attrName>
                                        </p:attrNameLst>
                                      </p:cBhvr>
                                      <p:tavLst>
                                        <p:tav tm="0">
                                          <p:val>
                                            <p:fltVal val="0"/>
                                          </p:val>
                                        </p:tav>
                                        <p:tav tm="100000">
                                          <p:val>
                                            <p:strVal val="#ppt_h"/>
                                          </p:val>
                                        </p:tav>
                                      </p:tavLst>
                                    </p:anim>
                                    <p:animEffect transition="in" filter="fade">
                                      <p:cBhvr>
                                        <p:cTn id="19" dur="2000"/>
                                        <p:tgtEl>
                                          <p:spTgt spid="16392"/>
                                        </p:tgtEl>
                                      </p:cBhvr>
                                    </p:animEffect>
                                  </p:childTnLst>
                                </p:cTn>
                              </p:par>
                              <p:par>
                                <p:cTn id="20" presetID="2" presetClass="entr" presetSubtype="2" repeatCount="indefinite" fill="hold" grpId="0" nodeType="withEffect">
                                  <p:stCondLst>
                                    <p:cond delay="0"/>
                                  </p:stCondLst>
                                  <p:childTnLst>
                                    <p:set>
                                      <p:cBhvr>
                                        <p:cTn id="21" dur="1" fill="hold">
                                          <p:stCondLst>
                                            <p:cond delay="0"/>
                                          </p:stCondLst>
                                        </p:cTn>
                                        <p:tgtEl>
                                          <p:spTgt spid="16390"/>
                                        </p:tgtEl>
                                        <p:attrNameLst>
                                          <p:attrName>style.visibility</p:attrName>
                                        </p:attrNameLst>
                                      </p:cBhvr>
                                      <p:to>
                                        <p:strVal val="visible"/>
                                      </p:to>
                                    </p:set>
                                    <p:anim calcmode="lin" valueType="num">
                                      <p:cBhvr additive="base">
                                        <p:cTn id="22" dur="5000" fill="hold"/>
                                        <p:tgtEl>
                                          <p:spTgt spid="16390"/>
                                        </p:tgtEl>
                                        <p:attrNameLst>
                                          <p:attrName>ppt_x</p:attrName>
                                        </p:attrNameLst>
                                      </p:cBhvr>
                                      <p:tavLst>
                                        <p:tav tm="0">
                                          <p:val>
                                            <p:strVal val="1+#ppt_w/2"/>
                                          </p:val>
                                        </p:tav>
                                        <p:tav tm="100000">
                                          <p:val>
                                            <p:strVal val="#ppt_x"/>
                                          </p:val>
                                        </p:tav>
                                      </p:tavLst>
                                    </p:anim>
                                    <p:anim calcmode="lin" valueType="num">
                                      <p:cBhvr additive="base">
                                        <p:cTn id="23" dur="5000" fill="hold"/>
                                        <p:tgtEl>
                                          <p:spTgt spid="163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88" grpId="0" animBg="1"/>
      <p:bldP spid="16390" grpId="0" animBg="1"/>
      <p:bldP spid="1639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89"/>
          <p:cNvSpPr>
            <a:spLocks noChangeArrowheads="1"/>
          </p:cNvSpPr>
          <p:nvPr/>
        </p:nvSpPr>
        <p:spPr bwMode="auto">
          <a:xfrm>
            <a:off x="1614488" y="1252538"/>
            <a:ext cx="8704262" cy="579437"/>
          </a:xfrm>
          <a:prstGeom prst="rect">
            <a:avLst/>
          </a:prstGeom>
          <a:noFill/>
          <a:ln w="9525">
            <a:noFill/>
            <a:miter lim="800000"/>
            <a:headEnd/>
            <a:tailEnd/>
          </a:ln>
        </p:spPr>
        <p:txBody>
          <a:bodyPr>
            <a:spAutoFit/>
          </a:bodyPr>
          <a:lstStyle/>
          <a:p>
            <a:pPr eaLnBrk="0" hangingPunct="0">
              <a:spcBef>
                <a:spcPct val="50000"/>
              </a:spcBef>
            </a:pPr>
            <a:r>
              <a:rPr lang="en-US" altLang="en-US" sz="3200" b="1">
                <a:latin typeface="Times New Roman" pitchFamily="18" charset="0"/>
                <a:cs typeface="Times New Roman" pitchFamily="18" charset="0"/>
              </a:rPr>
              <a:t>Những nhận định quan trọng của Phạm Hổ :</a:t>
            </a:r>
          </a:p>
        </p:txBody>
      </p:sp>
      <p:grpSp>
        <p:nvGrpSpPr>
          <p:cNvPr id="35847" name="Group 7"/>
          <p:cNvGrpSpPr>
            <a:grpSpLocks/>
          </p:cNvGrpSpPr>
          <p:nvPr/>
        </p:nvGrpSpPr>
        <p:grpSpPr bwMode="auto">
          <a:xfrm>
            <a:off x="439738" y="2100263"/>
            <a:ext cx="11403012" cy="4040187"/>
            <a:chOff x="277" y="1323"/>
            <a:chExt cx="7183" cy="2545"/>
          </a:xfrm>
        </p:grpSpPr>
        <p:sp>
          <p:nvSpPr>
            <p:cNvPr id="35844" name="Rectangle 89"/>
            <p:cNvSpPr>
              <a:spLocks noChangeArrowheads="1"/>
            </p:cNvSpPr>
            <p:nvPr/>
          </p:nvSpPr>
          <p:spPr bwMode="auto">
            <a:xfrm>
              <a:off x="277" y="1323"/>
              <a:ext cx="5828" cy="365"/>
            </a:xfrm>
            <a:prstGeom prst="rect">
              <a:avLst/>
            </a:prstGeom>
            <a:noFill/>
            <a:ln w="9525">
              <a:noFill/>
              <a:miter lim="800000"/>
              <a:headEnd/>
              <a:tailEnd/>
            </a:ln>
          </p:spPr>
          <p:txBody>
            <a:bodyPr>
              <a:spAutoFit/>
            </a:bodyPr>
            <a:lstStyle/>
            <a:p>
              <a:pPr eaLnBrk="0" hangingPunct="0">
                <a:spcBef>
                  <a:spcPct val="50000"/>
                </a:spcBef>
              </a:pPr>
              <a:r>
                <a:rPr lang="en-US" altLang="en-US" sz="3200" b="1">
                  <a:solidFill>
                    <a:srgbClr val="0000CC"/>
                  </a:solidFill>
                  <a:latin typeface="Times New Roman" pitchFamily="18" charset="0"/>
                  <a:cs typeface="Times New Roman" pitchFamily="18" charset="0"/>
                </a:rPr>
                <a:t> - Trong miêu tả người ta hay so sánh.</a:t>
              </a:r>
            </a:p>
          </p:txBody>
        </p:sp>
        <p:sp>
          <p:nvSpPr>
            <p:cNvPr id="35845" name="Rectangle 89"/>
            <p:cNvSpPr>
              <a:spLocks noChangeArrowheads="1"/>
            </p:cNvSpPr>
            <p:nvPr/>
          </p:nvSpPr>
          <p:spPr bwMode="auto">
            <a:xfrm>
              <a:off x="336" y="1811"/>
              <a:ext cx="7124" cy="672"/>
            </a:xfrm>
            <a:prstGeom prst="rect">
              <a:avLst/>
            </a:prstGeom>
            <a:noFill/>
            <a:ln w="9525">
              <a:noFill/>
              <a:miter lim="800000"/>
              <a:headEnd/>
              <a:tailEnd/>
            </a:ln>
          </p:spPr>
          <p:txBody>
            <a:bodyPr>
              <a:spAutoFit/>
            </a:bodyPr>
            <a:lstStyle/>
            <a:p>
              <a:pPr eaLnBrk="0" hangingPunct="0">
                <a:spcBef>
                  <a:spcPct val="50000"/>
                </a:spcBef>
              </a:pPr>
              <a:r>
                <a:rPr lang="en-US" altLang="en-US" sz="3200" b="1">
                  <a:solidFill>
                    <a:srgbClr val="006600"/>
                  </a:solidFill>
                  <a:latin typeface="Times New Roman" pitchFamily="18" charset="0"/>
                  <a:cs typeface="Times New Roman" pitchFamily="18" charset="0"/>
                </a:rPr>
                <a:t>- So sánh thường đi kèm theo nhân hóa. Người ta có thể so sánh, nhân hóa để tả bên ngoài, để tả tâm trạng.</a:t>
              </a:r>
            </a:p>
          </p:txBody>
        </p:sp>
        <p:sp>
          <p:nvSpPr>
            <p:cNvPr id="35846" name="Rectangle 89"/>
            <p:cNvSpPr>
              <a:spLocks noChangeArrowheads="1"/>
            </p:cNvSpPr>
            <p:nvPr/>
          </p:nvSpPr>
          <p:spPr bwMode="auto">
            <a:xfrm>
              <a:off x="372" y="2582"/>
              <a:ext cx="6933" cy="1286"/>
            </a:xfrm>
            <a:prstGeom prst="rect">
              <a:avLst/>
            </a:prstGeom>
            <a:noFill/>
            <a:ln w="9525">
              <a:noFill/>
              <a:miter lim="800000"/>
              <a:headEnd/>
              <a:tailEnd/>
            </a:ln>
          </p:spPr>
          <p:txBody>
            <a:bodyPr>
              <a:spAutoFit/>
            </a:bodyPr>
            <a:lstStyle/>
            <a:p>
              <a:pPr algn="just" eaLnBrk="0" hangingPunct="0">
                <a:spcBef>
                  <a:spcPct val="50000"/>
                </a:spcBef>
              </a:pPr>
              <a:r>
                <a:rPr lang="en-US" altLang="en-US" sz="3200" b="1">
                  <a:solidFill>
                    <a:srgbClr val="990099"/>
                  </a:solidFill>
                  <a:latin typeface="Times New Roman" pitchFamily="18" charset="0"/>
                  <a:cs typeface="Times New Roman" pitchFamily="18" charset="0"/>
                </a:rPr>
                <a:t>- Trong quan sát để miêu tả, người ta phải tìm ra cái mới, cái riêng. Không có cái mới, cái riêng thì không có văn học. Phải có cái mới, cái riêng bắt đầu từ sự quan sát. Rồi sau đó đến cái mới, cái riêng trong tình cảm, trong tư tưởng.</a:t>
              </a:r>
            </a:p>
          </p:txBody>
        </p:sp>
      </p:grpSp>
      <p:sp>
        <p:nvSpPr>
          <p:cNvPr id="35843" name="Text Box 69"/>
          <p:cNvSpPr txBox="1">
            <a:spLocks noChangeArrowheads="1"/>
          </p:cNvSpPr>
          <p:nvPr/>
        </p:nvSpPr>
        <p:spPr bwMode="auto">
          <a:xfrm>
            <a:off x="1238250" y="357188"/>
            <a:ext cx="9372600" cy="641350"/>
          </a:xfrm>
          <a:prstGeom prst="rect">
            <a:avLst/>
          </a:prstGeom>
          <a:noFill/>
          <a:ln w="19050" algn="ctr">
            <a:noFill/>
            <a:miter lim="800000"/>
            <a:headEnd/>
            <a:tailEnd/>
          </a:ln>
        </p:spPr>
        <p:txBody>
          <a:bodyPr>
            <a:spAutoFit/>
          </a:bodyPr>
          <a:lstStyle/>
          <a:p>
            <a:pPr algn="ctr" eaLnBrk="0" hangingPunct="0">
              <a:spcBef>
                <a:spcPct val="50000"/>
              </a:spcBef>
            </a:pPr>
            <a:r>
              <a:rPr lang="en-US" altLang="vi-VN" sz="3600" b="1" i="1">
                <a:latin typeface="Times New Roman" pitchFamily="18" charset="0"/>
                <a:cs typeface="Times New Roman" pitchFamily="18" charset="0"/>
              </a:rPr>
              <a:t> </a:t>
            </a:r>
            <a:r>
              <a:rPr lang="en-US" altLang="vi-VN" sz="3600" b="1">
                <a:solidFill>
                  <a:srgbClr val="FF0000"/>
                </a:solidFill>
                <a:latin typeface="Times New Roman" pitchFamily="18" charset="0"/>
                <a:cs typeface="Times New Roman" pitchFamily="18" charset="0"/>
              </a:rPr>
              <a:t>Chữ nghĩa trong văn</a:t>
            </a:r>
            <a:r>
              <a:rPr lang="vi-VN" altLang="vi-VN" sz="3600" b="1">
                <a:solidFill>
                  <a:srgbClr val="FF0000"/>
                </a:solidFill>
                <a:latin typeface="Times New Roman" pitchFamily="18" charset="0"/>
                <a:cs typeface="Times New Roman" pitchFamily="18" charset="0"/>
              </a:rPr>
              <a:t> </a:t>
            </a:r>
            <a:r>
              <a:rPr lang="en-US" altLang="vi-VN" sz="3600" b="1">
                <a:solidFill>
                  <a:srgbClr val="FF0000"/>
                </a:solidFill>
                <a:latin typeface="Times New Roman" pitchFamily="18" charset="0"/>
                <a:cs typeface="Times New Roman" pitchFamily="18" charset="0"/>
              </a:rPr>
              <a:t>miêu tả</a:t>
            </a:r>
            <a:endParaRPr lang="en-US" altLang="vi-VN" sz="3600" b="1" i="1">
              <a:solidFill>
                <a:srgbClr val="0000FF"/>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fade">
                                      <p:cBhvr>
                                        <p:cTn id="7" dur="1000"/>
                                        <p:tgtEl>
                                          <p:spTgt spid="28675"/>
                                        </p:tgtEl>
                                      </p:cBhvr>
                                    </p:animEffect>
                                    <p:anim calcmode="lin" valueType="num">
                                      <p:cBhvr>
                                        <p:cTn id="8" dur="1000" fill="hold"/>
                                        <p:tgtEl>
                                          <p:spTgt spid="28675"/>
                                        </p:tgtEl>
                                        <p:attrNameLst>
                                          <p:attrName>ppt_x</p:attrName>
                                        </p:attrNameLst>
                                      </p:cBhvr>
                                      <p:tavLst>
                                        <p:tav tm="0">
                                          <p:val>
                                            <p:strVal val="#ppt_x"/>
                                          </p:val>
                                        </p:tav>
                                        <p:tav tm="100000">
                                          <p:val>
                                            <p:strVal val="#ppt_x"/>
                                          </p:val>
                                        </p:tav>
                                      </p:tavLst>
                                    </p:anim>
                                    <p:anim calcmode="lin" valueType="num">
                                      <p:cBhvr>
                                        <p:cTn id="9" dur="1000" fill="hold"/>
                                        <p:tgtEl>
                                          <p:spTgt spid="286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35847"/>
                                        </p:tgtEl>
                                        <p:attrNameLst>
                                          <p:attrName>style.visibility</p:attrName>
                                        </p:attrNameLst>
                                      </p:cBhvr>
                                      <p:to>
                                        <p:strVal val="visible"/>
                                      </p:to>
                                    </p:set>
                                    <p:animEffect transition="in" filter="checkerboard(across)">
                                      <p:cBhvr>
                                        <p:cTn id="14" dur="500"/>
                                        <p:tgtEl>
                                          <p:spTgt spid="35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89"/>
          <p:cNvSpPr>
            <a:spLocks noChangeArrowheads="1"/>
          </p:cNvSpPr>
          <p:nvPr/>
        </p:nvSpPr>
        <p:spPr bwMode="auto">
          <a:xfrm>
            <a:off x="1181100" y="1192213"/>
            <a:ext cx="9829800" cy="946150"/>
          </a:xfrm>
          <a:prstGeom prst="rect">
            <a:avLst/>
          </a:prstGeom>
          <a:noFill/>
          <a:ln w="9525">
            <a:noFill/>
            <a:miter lim="800000"/>
            <a:headEnd/>
            <a:tailEnd/>
          </a:ln>
        </p:spPr>
        <p:txBody>
          <a:bodyPr>
            <a:spAutoFit/>
          </a:bodyPr>
          <a:lstStyle/>
          <a:p>
            <a:pPr eaLnBrk="0" hangingPunct="0">
              <a:spcBef>
                <a:spcPct val="50000"/>
              </a:spcBef>
            </a:pPr>
            <a:r>
              <a:rPr lang="en-US" altLang="en-US" sz="2800" b="1" i="1">
                <a:solidFill>
                  <a:srgbClr val="4B4B4B"/>
                </a:solidFill>
                <a:latin typeface="Times New Roman" pitchFamily="18" charset="0"/>
                <a:cs typeface="Times New Roman" pitchFamily="18" charset="0"/>
              </a:rPr>
              <a:t>Trong miêu tả người ta hay so sánh. </a:t>
            </a:r>
            <a:r>
              <a:rPr lang="en-US" altLang="en-US" sz="2800" b="1" u="sng">
                <a:solidFill>
                  <a:srgbClr val="990099"/>
                </a:solidFill>
                <a:latin typeface="Times New Roman" pitchFamily="18" charset="0"/>
                <a:cs typeface="Times New Roman" pitchFamily="18" charset="0"/>
              </a:rPr>
              <a:t>Em hãy tìm hình ảnh so sánh trong đoạn 1</a:t>
            </a:r>
            <a:r>
              <a:rPr lang="en-US" altLang="en-US" sz="2800" b="1">
                <a:solidFill>
                  <a:srgbClr val="990099"/>
                </a:solidFill>
                <a:latin typeface="Times New Roman" pitchFamily="18" charset="0"/>
                <a:cs typeface="Times New Roman" pitchFamily="18" charset="0"/>
              </a:rPr>
              <a:t> </a:t>
            </a:r>
          </a:p>
        </p:txBody>
      </p:sp>
      <p:sp>
        <p:nvSpPr>
          <p:cNvPr id="12" name="Rectangle 89"/>
          <p:cNvSpPr>
            <a:spLocks noChangeArrowheads="1"/>
          </p:cNvSpPr>
          <p:nvPr/>
        </p:nvSpPr>
        <p:spPr bwMode="auto">
          <a:xfrm>
            <a:off x="1295400" y="2314575"/>
            <a:ext cx="9296400" cy="3725863"/>
          </a:xfrm>
          <a:prstGeom prst="rect">
            <a:avLst/>
          </a:prstGeom>
          <a:noFill/>
          <a:ln w="9525">
            <a:noFill/>
            <a:miter lim="800000"/>
            <a:headEnd/>
            <a:tailEnd/>
          </a:ln>
        </p:spPr>
        <p:txBody>
          <a:bodyPr>
            <a:spAutoFit/>
          </a:bodyPr>
          <a:lstStyle/>
          <a:p>
            <a:pPr marL="457200" indent="-457200" eaLnBrk="0" hangingPunct="0">
              <a:spcBef>
                <a:spcPct val="50000"/>
              </a:spcBef>
              <a:buFontTx/>
              <a:buChar char="-"/>
            </a:pPr>
            <a:r>
              <a:rPr lang="en-US" altLang="en-US" sz="2800" b="1">
                <a:solidFill>
                  <a:srgbClr val="0000FF"/>
                </a:solidFill>
                <a:latin typeface="Times New Roman" pitchFamily="18" charset="0"/>
                <a:cs typeface="Times New Roman" pitchFamily="18" charset="0"/>
              </a:rPr>
              <a:t>Cậu ta mới chừng ấy tuổi mà trông như một cụ già.</a:t>
            </a:r>
          </a:p>
          <a:p>
            <a:pPr marL="457200" indent="-457200" eaLnBrk="0" hangingPunct="0">
              <a:spcBef>
                <a:spcPct val="50000"/>
              </a:spcBef>
              <a:buFontTx/>
              <a:buChar char="-"/>
            </a:pPr>
            <a:r>
              <a:rPr lang="en-US" altLang="en-US" sz="2800" b="1">
                <a:solidFill>
                  <a:srgbClr val="0000FF"/>
                </a:solidFill>
                <a:latin typeface="Times New Roman" pitchFamily="18" charset="0"/>
                <a:cs typeface="Times New Roman" pitchFamily="18" charset="0"/>
              </a:rPr>
              <a:t>Trông anh ta như một con gấu.</a:t>
            </a:r>
          </a:p>
          <a:p>
            <a:pPr marL="457200" indent="-457200" eaLnBrk="0" hangingPunct="0">
              <a:spcBef>
                <a:spcPct val="50000"/>
              </a:spcBef>
              <a:buFontTx/>
              <a:buChar char="-"/>
            </a:pPr>
            <a:r>
              <a:rPr lang="en-US" altLang="en-US" sz="2800" b="1">
                <a:solidFill>
                  <a:srgbClr val="0000FF"/>
                </a:solidFill>
                <a:latin typeface="Times New Roman" pitchFamily="18" charset="0"/>
                <a:cs typeface="Times New Roman" pitchFamily="18" charset="0"/>
              </a:rPr>
              <a:t>Cô gái có vẻ mảnh mai, yểu điệu như một cây liễu.</a:t>
            </a:r>
          </a:p>
          <a:p>
            <a:pPr marL="457200" indent="-457200" eaLnBrk="0" hangingPunct="0">
              <a:spcBef>
                <a:spcPct val="50000"/>
              </a:spcBef>
              <a:buFontTx/>
              <a:buChar char="-"/>
            </a:pPr>
            <a:r>
              <a:rPr lang="en-US" altLang="en-US" sz="2800" b="1">
                <a:solidFill>
                  <a:srgbClr val="0000FF"/>
                </a:solidFill>
                <a:latin typeface="Times New Roman" pitchFamily="18" charset="0"/>
                <a:cs typeface="Times New Roman" pitchFamily="18" charset="0"/>
              </a:rPr>
              <a:t>Con rệp to kềnh như một chiếc xe tăng.</a:t>
            </a:r>
          </a:p>
          <a:p>
            <a:pPr marL="457200" indent="-457200" eaLnBrk="0" hangingPunct="0">
              <a:spcBef>
                <a:spcPct val="50000"/>
              </a:spcBef>
              <a:buFontTx/>
              <a:buChar char="-"/>
            </a:pPr>
            <a:r>
              <a:rPr lang="en-US" altLang="en-US" sz="2800" b="1">
                <a:solidFill>
                  <a:srgbClr val="0000FF"/>
                </a:solidFill>
                <a:latin typeface="Times New Roman" pitchFamily="18" charset="0"/>
                <a:cs typeface="Times New Roman" pitchFamily="18" charset="0"/>
              </a:rPr>
              <a:t>Con lợn béo như một quả sim chín.</a:t>
            </a:r>
          </a:p>
          <a:p>
            <a:pPr marL="457200" indent="-457200" eaLnBrk="0" hangingPunct="0">
              <a:spcBef>
                <a:spcPct val="50000"/>
              </a:spcBef>
              <a:buFontTx/>
              <a:buChar char="-"/>
            </a:pPr>
            <a:r>
              <a:rPr lang="en-US" altLang="en-US" sz="2800" b="1">
                <a:solidFill>
                  <a:srgbClr val="0000FF"/>
                </a:solidFill>
                <a:latin typeface="Times New Roman" pitchFamily="18" charset="0"/>
                <a:cs typeface="Times New Roman" pitchFamily="18" charset="0"/>
              </a:rPr>
              <a:t>Trái đất đi như một giọt nước mắt giữa không trung.</a:t>
            </a:r>
          </a:p>
        </p:txBody>
      </p:sp>
      <p:sp>
        <p:nvSpPr>
          <p:cNvPr id="36867" name="Text Box 69"/>
          <p:cNvSpPr txBox="1">
            <a:spLocks noChangeArrowheads="1"/>
          </p:cNvSpPr>
          <p:nvPr/>
        </p:nvSpPr>
        <p:spPr bwMode="auto">
          <a:xfrm>
            <a:off x="1238250" y="357188"/>
            <a:ext cx="9372600" cy="641350"/>
          </a:xfrm>
          <a:prstGeom prst="rect">
            <a:avLst/>
          </a:prstGeom>
          <a:noFill/>
          <a:ln w="19050" algn="ctr">
            <a:noFill/>
            <a:miter lim="800000"/>
            <a:headEnd/>
            <a:tailEnd/>
          </a:ln>
        </p:spPr>
        <p:txBody>
          <a:bodyPr>
            <a:spAutoFit/>
          </a:bodyPr>
          <a:lstStyle/>
          <a:p>
            <a:pPr algn="ctr" eaLnBrk="0" hangingPunct="0">
              <a:spcBef>
                <a:spcPct val="50000"/>
              </a:spcBef>
            </a:pPr>
            <a:r>
              <a:rPr lang="en-US" altLang="vi-VN" sz="3600" b="1" i="1">
                <a:latin typeface="Times New Roman" pitchFamily="18" charset="0"/>
                <a:cs typeface="Times New Roman" pitchFamily="18" charset="0"/>
              </a:rPr>
              <a:t> </a:t>
            </a:r>
            <a:r>
              <a:rPr lang="en-US" altLang="vi-VN" sz="3600" b="1">
                <a:solidFill>
                  <a:srgbClr val="FF0000"/>
                </a:solidFill>
                <a:latin typeface="Times New Roman" pitchFamily="18" charset="0"/>
                <a:cs typeface="Times New Roman" pitchFamily="18" charset="0"/>
              </a:rPr>
              <a:t>Chữ nghĩa trong văn</a:t>
            </a:r>
            <a:r>
              <a:rPr lang="vi-VN" altLang="vi-VN" sz="3600" b="1">
                <a:solidFill>
                  <a:srgbClr val="FF0000"/>
                </a:solidFill>
                <a:latin typeface="Times New Roman" pitchFamily="18" charset="0"/>
                <a:cs typeface="Times New Roman" pitchFamily="18" charset="0"/>
              </a:rPr>
              <a:t> </a:t>
            </a:r>
            <a:r>
              <a:rPr lang="en-US" altLang="vi-VN" sz="3600" b="1">
                <a:solidFill>
                  <a:srgbClr val="FF0000"/>
                </a:solidFill>
                <a:latin typeface="Times New Roman" pitchFamily="18" charset="0"/>
                <a:cs typeface="Times New Roman" pitchFamily="18" charset="0"/>
              </a:rPr>
              <a:t>miêu tả</a:t>
            </a:r>
            <a:endParaRPr lang="en-US" altLang="vi-VN" sz="3600" b="1" i="1">
              <a:solidFill>
                <a:srgbClr val="0000FF"/>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89"/>
          <p:cNvSpPr>
            <a:spLocks noChangeArrowheads="1"/>
          </p:cNvSpPr>
          <p:nvPr/>
        </p:nvSpPr>
        <p:spPr bwMode="auto">
          <a:xfrm>
            <a:off x="1219200" y="1060450"/>
            <a:ext cx="10020300" cy="1373188"/>
          </a:xfrm>
          <a:prstGeom prst="rect">
            <a:avLst/>
          </a:prstGeom>
          <a:noFill/>
          <a:ln w="9525">
            <a:noFill/>
            <a:miter lim="800000"/>
            <a:headEnd/>
            <a:tailEnd/>
          </a:ln>
        </p:spPr>
        <p:txBody>
          <a:bodyPr>
            <a:spAutoFit/>
          </a:bodyPr>
          <a:lstStyle/>
          <a:p>
            <a:pPr eaLnBrk="0" hangingPunct="0">
              <a:spcBef>
                <a:spcPct val="50000"/>
              </a:spcBef>
            </a:pPr>
            <a:r>
              <a:rPr lang="en-US" altLang="en-US" sz="2800" b="1" i="1">
                <a:latin typeface="Times New Roman" pitchFamily="18" charset="0"/>
                <a:cs typeface="Times New Roman" pitchFamily="18" charset="0"/>
              </a:rPr>
              <a:t>So sánh thường đi kèm theo nhân hóa. Người ta có thể so sánh, nhân hóa để tả bên ngoài, để tả tâm trạng. </a:t>
            </a:r>
            <a:r>
              <a:rPr lang="en-US" altLang="en-US" sz="2800" b="1" u="sng">
                <a:solidFill>
                  <a:srgbClr val="990099"/>
                </a:solidFill>
                <a:latin typeface="Times New Roman" pitchFamily="18" charset="0"/>
                <a:cs typeface="Times New Roman" pitchFamily="18" charset="0"/>
              </a:rPr>
              <a:t>Em hãy tìm hình ảnh so sánh, nhân hóa trong đoạn 2.</a:t>
            </a:r>
          </a:p>
        </p:txBody>
      </p:sp>
      <p:sp>
        <p:nvSpPr>
          <p:cNvPr id="8" name="Rectangle 89"/>
          <p:cNvSpPr>
            <a:spLocks noChangeArrowheads="1"/>
          </p:cNvSpPr>
          <p:nvPr/>
        </p:nvSpPr>
        <p:spPr bwMode="auto">
          <a:xfrm>
            <a:off x="1447800" y="2819400"/>
            <a:ext cx="9063038" cy="2246313"/>
          </a:xfrm>
          <a:prstGeom prst="rect">
            <a:avLst/>
          </a:prstGeom>
          <a:noFill/>
          <a:ln w="9525">
            <a:noFill/>
            <a:miter lim="800000"/>
            <a:headEnd/>
            <a:tailEnd/>
          </a:ln>
        </p:spPr>
        <p:txBody>
          <a:bodyPr>
            <a:spAutoFit/>
          </a:bodyPr>
          <a:lstStyle/>
          <a:p>
            <a:pPr eaLnBrk="0" hangingPunct="0">
              <a:spcBef>
                <a:spcPct val="50000"/>
              </a:spcBef>
            </a:pPr>
            <a:r>
              <a:rPr lang="en-US" altLang="en-US" sz="2800" b="1">
                <a:solidFill>
                  <a:srgbClr val="0000FF"/>
                </a:solidFill>
                <a:latin typeface="Times New Roman" pitchFamily="18" charset="0"/>
                <a:cs typeface="Times New Roman" pitchFamily="18" charset="0"/>
              </a:rPr>
              <a:t>- Con gà trống bước đi như một ông tướng.</a:t>
            </a:r>
          </a:p>
          <a:p>
            <a:pPr eaLnBrk="0" hangingPunct="0">
              <a:spcBef>
                <a:spcPct val="50000"/>
              </a:spcBef>
              <a:buFont typeface="Arial" charset="0"/>
              <a:buNone/>
            </a:pPr>
            <a:r>
              <a:rPr lang="en-US" altLang="en-US" sz="2800" b="1">
                <a:solidFill>
                  <a:srgbClr val="0000FF"/>
                </a:solidFill>
                <a:latin typeface="Times New Roman" pitchFamily="18" charset="0"/>
                <a:cs typeface="Times New Roman" pitchFamily="18" charset="0"/>
              </a:rPr>
              <a:t>- Nắm lá đầu cành xòe ra như một bàn tay.</a:t>
            </a:r>
          </a:p>
          <a:p>
            <a:pPr eaLnBrk="0" hangingPunct="0">
              <a:spcBef>
                <a:spcPct val="50000"/>
              </a:spcBef>
              <a:buFont typeface="Arial" charset="0"/>
              <a:buNone/>
            </a:pPr>
            <a:r>
              <a:rPr lang="en-US" altLang="en-US" sz="2800" b="1">
                <a:solidFill>
                  <a:srgbClr val="0000FF"/>
                </a:solidFill>
                <a:latin typeface="Times New Roman" pitchFamily="18" charset="0"/>
                <a:cs typeface="Times New Roman" pitchFamily="18" charset="0"/>
              </a:rPr>
              <a:t>- Dòng sông chảy lặng lờ như đang mải nhớ về một con đò năm xưa.</a:t>
            </a:r>
            <a:endParaRPr lang="en-US" altLang="en-US" sz="2800" b="1">
              <a:solidFill>
                <a:srgbClr val="FF3300"/>
              </a:solidFill>
              <a:latin typeface="Times New Roman" pitchFamily="18" charset="0"/>
              <a:cs typeface="Times New Roman" pitchFamily="18" charset="0"/>
            </a:endParaRPr>
          </a:p>
        </p:txBody>
      </p:sp>
      <p:sp>
        <p:nvSpPr>
          <p:cNvPr id="37891" name="Text Box 69"/>
          <p:cNvSpPr txBox="1">
            <a:spLocks noChangeArrowheads="1"/>
          </p:cNvSpPr>
          <p:nvPr/>
        </p:nvSpPr>
        <p:spPr bwMode="auto">
          <a:xfrm>
            <a:off x="1238250" y="357188"/>
            <a:ext cx="9372600" cy="641350"/>
          </a:xfrm>
          <a:prstGeom prst="rect">
            <a:avLst/>
          </a:prstGeom>
          <a:noFill/>
          <a:ln w="19050" algn="ctr">
            <a:noFill/>
            <a:miter lim="800000"/>
            <a:headEnd/>
            <a:tailEnd/>
          </a:ln>
        </p:spPr>
        <p:txBody>
          <a:bodyPr>
            <a:spAutoFit/>
          </a:bodyPr>
          <a:lstStyle/>
          <a:p>
            <a:pPr algn="ctr" eaLnBrk="0" hangingPunct="0">
              <a:spcBef>
                <a:spcPct val="50000"/>
              </a:spcBef>
            </a:pPr>
            <a:r>
              <a:rPr lang="en-US" altLang="vi-VN" sz="3600" b="1" i="1">
                <a:latin typeface="Times New Roman" pitchFamily="18" charset="0"/>
                <a:cs typeface="Times New Roman" pitchFamily="18" charset="0"/>
              </a:rPr>
              <a:t> </a:t>
            </a:r>
            <a:r>
              <a:rPr lang="en-US" altLang="vi-VN" sz="3600" b="1">
                <a:solidFill>
                  <a:srgbClr val="FF0000"/>
                </a:solidFill>
                <a:latin typeface="Times New Roman" pitchFamily="18" charset="0"/>
                <a:cs typeface="Times New Roman" pitchFamily="18" charset="0"/>
              </a:rPr>
              <a:t>Chữ nghĩa trong văn</a:t>
            </a:r>
            <a:r>
              <a:rPr lang="vi-VN" altLang="vi-VN" sz="3600" b="1">
                <a:solidFill>
                  <a:srgbClr val="FF0000"/>
                </a:solidFill>
                <a:latin typeface="Times New Roman" pitchFamily="18" charset="0"/>
                <a:cs typeface="Times New Roman" pitchFamily="18" charset="0"/>
              </a:rPr>
              <a:t> </a:t>
            </a:r>
            <a:r>
              <a:rPr lang="en-US" altLang="vi-VN" sz="3600" b="1">
                <a:solidFill>
                  <a:srgbClr val="FF0000"/>
                </a:solidFill>
                <a:latin typeface="Times New Roman" pitchFamily="18" charset="0"/>
                <a:cs typeface="Times New Roman" pitchFamily="18" charset="0"/>
              </a:rPr>
              <a:t>miêu tả</a:t>
            </a:r>
            <a:endParaRPr lang="en-US" altLang="vi-VN" sz="3600" b="1" i="1">
              <a:solidFill>
                <a:srgbClr val="0000FF"/>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54"/>
          <p:cNvSpPr txBox="1">
            <a:spLocks noChangeArrowheads="1"/>
          </p:cNvSpPr>
          <p:nvPr/>
        </p:nvSpPr>
        <p:spPr bwMode="auto">
          <a:xfrm>
            <a:off x="3359150" y="3213100"/>
            <a:ext cx="5329238" cy="381000"/>
          </a:xfrm>
          <a:prstGeom prst="rect">
            <a:avLst/>
          </a:prstGeom>
          <a:noFill/>
          <a:ln w="9525">
            <a:noFill/>
            <a:miter lim="800000"/>
            <a:headEnd/>
            <a:tailEnd/>
          </a:ln>
        </p:spPr>
        <p:txBody>
          <a:bodyPr>
            <a:spAutoFit/>
          </a:bodyPr>
          <a:lstStyle/>
          <a:p>
            <a:pPr algn="ctr" eaLnBrk="0" hangingPunct="0">
              <a:spcBef>
                <a:spcPct val="50000"/>
              </a:spcBef>
            </a:pPr>
            <a:endParaRPr lang="vi-VN" altLang="en-US" sz="2800" baseline="-25000">
              <a:latin typeface="Times New Roman" pitchFamily="18" charset="0"/>
            </a:endParaRPr>
          </a:p>
        </p:txBody>
      </p:sp>
      <p:sp>
        <p:nvSpPr>
          <p:cNvPr id="58426" name="Text Box 58"/>
          <p:cNvSpPr txBox="1">
            <a:spLocks noChangeArrowheads="1"/>
          </p:cNvSpPr>
          <p:nvPr/>
        </p:nvSpPr>
        <p:spPr bwMode="auto">
          <a:xfrm>
            <a:off x="657225" y="646113"/>
            <a:ext cx="11055350" cy="2882900"/>
          </a:xfrm>
          <a:prstGeom prst="rect">
            <a:avLst/>
          </a:prstGeom>
          <a:noFill/>
          <a:ln>
            <a:noFill/>
          </a:ln>
          <a:effectLst/>
        </p:spPr>
        <p:txBody>
          <a:bodyPr>
            <a:spAutoFit/>
          </a:bodyPr>
          <a:lstStyle/>
          <a:p>
            <a:pPr algn="just" eaLnBrk="0" hangingPunct="0">
              <a:spcBef>
                <a:spcPts val="600"/>
              </a:spcBef>
              <a:defRPr/>
            </a:pPr>
            <a:r>
              <a:rPr lang="en-US" altLang="en-US" sz="2800" b="1" i="1">
                <a:solidFill>
                  <a:srgbClr val="FF00FF"/>
                </a:solidFill>
                <a:latin typeface="Times New Roman" pitchFamily="18" charset="0"/>
              </a:rPr>
              <a:t>	              </a:t>
            </a:r>
            <a:r>
              <a:rPr lang="en-US" altLang="en-US" sz="2800" b="1">
                <a:solidFill>
                  <a:srgbClr val="FF00FF"/>
                </a:solidFill>
                <a:latin typeface="Times New Roman" pitchFamily="18" charset="0"/>
              </a:rPr>
              <a:t> </a:t>
            </a:r>
            <a:r>
              <a:rPr lang="en-US" altLang="en-US" sz="2800" b="1">
                <a:effectLst>
                  <a:outerShdw blurRad="38100" dist="38100" dir="2700000" algn="tl">
                    <a:srgbClr val="C0C0C0"/>
                  </a:outerShdw>
                </a:effectLst>
                <a:latin typeface="Times New Roman" pitchFamily="18" charset="0"/>
              </a:rPr>
              <a:t>Nhìn một bầu trời đầy sao </a:t>
            </a:r>
          </a:p>
          <a:p>
            <a:pPr algn="just" eaLnBrk="0" hangingPunct="0">
              <a:spcBef>
                <a:spcPts val="600"/>
              </a:spcBef>
              <a:defRPr/>
            </a:pPr>
            <a:r>
              <a:rPr lang="en-US" altLang="en-US" sz="2800" b="1">
                <a:solidFill>
                  <a:srgbClr val="0000FF"/>
                </a:solidFill>
                <a:latin typeface="Times New Roman" pitchFamily="18" charset="0"/>
              </a:rPr>
              <a:t>+  Huy-gô thấy </a:t>
            </a:r>
            <a:r>
              <a:rPr lang="en-US" altLang="en-US" sz="2800" b="1">
                <a:solidFill>
                  <a:srgbClr val="FF0000"/>
                </a:solidFill>
                <a:latin typeface="Times New Roman" pitchFamily="18" charset="0"/>
              </a:rPr>
              <a:t>nó</a:t>
            </a:r>
            <a:r>
              <a:rPr lang="en-US" altLang="en-US" sz="2800" b="1">
                <a:solidFill>
                  <a:srgbClr val="0000FF"/>
                </a:solidFill>
                <a:latin typeface="Times New Roman" pitchFamily="18" charset="0"/>
              </a:rPr>
              <a:t> giống như </a:t>
            </a:r>
            <a:r>
              <a:rPr lang="en-US" altLang="en-US" sz="2800" b="1" i="1">
                <a:solidFill>
                  <a:srgbClr val="FF0000"/>
                </a:solidFill>
                <a:latin typeface="Times New Roman" pitchFamily="18" charset="0"/>
              </a:rPr>
              <a:t>một</a:t>
            </a:r>
            <a:r>
              <a:rPr lang="en-US" altLang="en-US" sz="2800" b="1" i="1" u="sng">
                <a:solidFill>
                  <a:srgbClr val="FF0000"/>
                </a:solidFill>
                <a:latin typeface="Times New Roman" pitchFamily="18" charset="0"/>
              </a:rPr>
              <a:t> cánh đồng lúa chín</a:t>
            </a:r>
            <a:r>
              <a:rPr lang="en-US" altLang="en-US" sz="2800" b="1">
                <a:solidFill>
                  <a:srgbClr val="0000FF"/>
                </a:solidFill>
                <a:latin typeface="Times New Roman" pitchFamily="18" charset="0"/>
              </a:rPr>
              <a:t>.      </a:t>
            </a:r>
          </a:p>
          <a:p>
            <a:pPr algn="just" eaLnBrk="0" hangingPunct="0">
              <a:spcBef>
                <a:spcPts val="600"/>
              </a:spcBef>
              <a:defRPr/>
            </a:pPr>
            <a:r>
              <a:rPr lang="en-US" altLang="en-US" sz="2800" b="1">
                <a:solidFill>
                  <a:srgbClr val="0000FF"/>
                </a:solidFill>
                <a:latin typeface="Times New Roman" pitchFamily="18" charset="0"/>
              </a:rPr>
              <a:t>+ Mai-a-cốp-xki thì lại thấy những </a:t>
            </a:r>
            <a:r>
              <a:rPr lang="en-US" altLang="en-US" sz="2800" b="1">
                <a:solidFill>
                  <a:srgbClr val="FF0000"/>
                </a:solidFill>
                <a:latin typeface="Times New Roman" pitchFamily="18" charset="0"/>
              </a:rPr>
              <a:t>ngôi sao</a:t>
            </a:r>
            <a:r>
              <a:rPr lang="en-US" altLang="en-US" sz="2800" b="1">
                <a:solidFill>
                  <a:srgbClr val="0000FF"/>
                </a:solidFill>
                <a:latin typeface="Times New Roman" pitchFamily="18" charset="0"/>
              </a:rPr>
              <a:t> kia như </a:t>
            </a:r>
            <a:r>
              <a:rPr lang="en-US" altLang="en-US" sz="2800" b="1" i="1" u="sng">
                <a:solidFill>
                  <a:srgbClr val="FF0000"/>
                </a:solidFill>
                <a:latin typeface="Times New Roman" pitchFamily="18" charset="0"/>
              </a:rPr>
              <a:t>những</a:t>
            </a:r>
            <a:r>
              <a:rPr lang="en-US" altLang="en-US" sz="2800" b="1" i="1" u="sng">
                <a:solidFill>
                  <a:srgbClr val="0000FF"/>
                </a:solidFill>
                <a:latin typeface="Times New Roman" pitchFamily="18" charset="0"/>
              </a:rPr>
              <a:t> </a:t>
            </a:r>
            <a:r>
              <a:rPr lang="en-US" altLang="en-US" sz="2800" b="1" i="1" u="sng">
                <a:solidFill>
                  <a:srgbClr val="FF0000"/>
                </a:solidFill>
                <a:latin typeface="Times New Roman" pitchFamily="18" charset="0"/>
              </a:rPr>
              <a:t>giọt nước mắt</a:t>
            </a:r>
            <a:r>
              <a:rPr lang="en-US" altLang="en-US" sz="2800" b="1" i="1">
                <a:solidFill>
                  <a:srgbClr val="FF0000"/>
                </a:solidFill>
                <a:latin typeface="Times New Roman" pitchFamily="18" charset="0"/>
              </a:rPr>
              <a:t> của người da đen</a:t>
            </a:r>
            <a:r>
              <a:rPr lang="en-US" altLang="en-US" sz="2800" b="1" i="1">
                <a:solidFill>
                  <a:srgbClr val="0000FF"/>
                </a:solidFill>
                <a:latin typeface="Times New Roman" pitchFamily="18" charset="0"/>
              </a:rPr>
              <a:t>.                                         </a:t>
            </a:r>
          </a:p>
          <a:p>
            <a:pPr algn="just" eaLnBrk="0" hangingPunct="0">
              <a:spcBef>
                <a:spcPts val="600"/>
              </a:spcBef>
              <a:defRPr/>
            </a:pPr>
            <a:r>
              <a:rPr lang="en-US" altLang="en-US" sz="2800" b="1">
                <a:solidFill>
                  <a:srgbClr val="0000FF"/>
                </a:solidFill>
                <a:latin typeface="Times New Roman" pitchFamily="18" charset="0"/>
              </a:rPr>
              <a:t>+ Ga-ga-rin thì những </a:t>
            </a:r>
            <a:r>
              <a:rPr lang="en-US" altLang="en-US" sz="2800" b="1">
                <a:solidFill>
                  <a:srgbClr val="FF0000"/>
                </a:solidFill>
                <a:latin typeface="Times New Roman" pitchFamily="18" charset="0"/>
              </a:rPr>
              <a:t>vì sao</a:t>
            </a:r>
            <a:r>
              <a:rPr lang="en-US" altLang="en-US" sz="2800" b="1">
                <a:solidFill>
                  <a:srgbClr val="0000FF"/>
                </a:solidFill>
                <a:latin typeface="Times New Roman" pitchFamily="18" charset="0"/>
              </a:rPr>
              <a:t> là </a:t>
            </a:r>
            <a:r>
              <a:rPr lang="en-US" altLang="en-US" sz="2800" b="1" i="1" u="sng">
                <a:solidFill>
                  <a:srgbClr val="FF0000"/>
                </a:solidFill>
                <a:latin typeface="Times New Roman" pitchFamily="18" charset="0"/>
              </a:rPr>
              <a:t>những hạt giống mới</a:t>
            </a:r>
            <a:r>
              <a:rPr lang="en-US" altLang="en-US" sz="2800" b="1">
                <a:solidFill>
                  <a:srgbClr val="FF0000"/>
                </a:solidFill>
                <a:latin typeface="Times New Roman" pitchFamily="18" charset="0"/>
              </a:rPr>
              <a:t> </a:t>
            </a:r>
            <a:r>
              <a:rPr lang="en-US" altLang="en-US" sz="2800" b="1">
                <a:solidFill>
                  <a:srgbClr val="0000FF"/>
                </a:solidFill>
                <a:latin typeface="Times New Roman" pitchFamily="18" charset="0"/>
              </a:rPr>
              <a:t>mà loài người vừa gieo vào vũ trụ.</a:t>
            </a:r>
          </a:p>
        </p:txBody>
      </p:sp>
      <p:sp>
        <p:nvSpPr>
          <p:cNvPr id="38915" name="Text Box 69"/>
          <p:cNvSpPr txBox="1">
            <a:spLocks noChangeArrowheads="1"/>
          </p:cNvSpPr>
          <p:nvPr/>
        </p:nvSpPr>
        <p:spPr bwMode="auto">
          <a:xfrm>
            <a:off x="576263" y="123825"/>
            <a:ext cx="11126787" cy="519113"/>
          </a:xfrm>
          <a:prstGeom prst="rect">
            <a:avLst/>
          </a:prstGeom>
          <a:noFill/>
          <a:ln w="19050" algn="ctr">
            <a:noFill/>
            <a:miter lim="800000"/>
            <a:headEnd/>
            <a:tailEnd/>
          </a:ln>
        </p:spPr>
        <p:txBody>
          <a:bodyPr>
            <a:spAutoFit/>
          </a:bodyPr>
          <a:lstStyle/>
          <a:p>
            <a:pPr algn="just" eaLnBrk="0" hangingPunct="0">
              <a:spcBef>
                <a:spcPct val="50000"/>
              </a:spcBef>
            </a:pPr>
            <a:r>
              <a:rPr lang="en-US" altLang="vi-VN" sz="2800" b="1" i="1">
                <a:solidFill>
                  <a:srgbClr val="990099"/>
                </a:solidFill>
                <a:latin typeface="Times New Roman" pitchFamily="18" charset="0"/>
                <a:cs typeface="Times New Roman" pitchFamily="18" charset="0"/>
              </a:rPr>
              <a:t> </a:t>
            </a:r>
            <a:r>
              <a:rPr lang="vi-VN" altLang="vi-VN" sz="2800" b="1" u="sng">
                <a:solidFill>
                  <a:srgbClr val="990099"/>
                </a:solidFill>
                <a:latin typeface="Times New Roman" pitchFamily="18" charset="0"/>
                <a:cs typeface="Times New Roman" pitchFamily="18" charset="0"/>
              </a:rPr>
              <a:t>E</a:t>
            </a:r>
            <a:r>
              <a:rPr lang="en-US" altLang="vi-VN" sz="2800" b="1" u="sng">
                <a:solidFill>
                  <a:srgbClr val="990099"/>
                </a:solidFill>
                <a:latin typeface="Times New Roman" pitchFamily="18" charset="0"/>
                <a:cs typeface="Times New Roman" pitchFamily="18" charset="0"/>
              </a:rPr>
              <a:t>m hãy </a:t>
            </a:r>
            <a:r>
              <a:rPr lang="vi-VN" altLang="vi-VN" sz="2800" b="1" u="sng">
                <a:solidFill>
                  <a:srgbClr val="990099"/>
                </a:solidFill>
                <a:latin typeface="Times New Roman" pitchFamily="18" charset="0"/>
                <a:cs typeface="Times New Roman" pitchFamily="18" charset="0"/>
              </a:rPr>
              <a:t>n</a:t>
            </a:r>
            <a:r>
              <a:rPr lang="en-US" altLang="vi-VN" sz="2800" b="1" u="sng">
                <a:solidFill>
                  <a:srgbClr val="990099"/>
                </a:solidFill>
                <a:latin typeface="Times New Roman" pitchFamily="18" charset="0"/>
                <a:cs typeface="Times New Roman" pitchFamily="18" charset="0"/>
              </a:rPr>
              <a:t>hắc </a:t>
            </a:r>
            <a:r>
              <a:rPr lang="vi-VN" altLang="vi-VN" sz="2800" b="1" u="sng">
                <a:solidFill>
                  <a:srgbClr val="990099"/>
                </a:solidFill>
                <a:latin typeface="Times New Roman" pitchFamily="18" charset="0"/>
                <a:cs typeface="Times New Roman" pitchFamily="18" charset="0"/>
              </a:rPr>
              <a:t>l</a:t>
            </a:r>
            <a:r>
              <a:rPr lang="en-US" altLang="vi-VN" sz="2800" b="1" u="sng">
                <a:solidFill>
                  <a:srgbClr val="990099"/>
                </a:solidFill>
                <a:latin typeface="Times New Roman" pitchFamily="18" charset="0"/>
                <a:cs typeface="Times New Roman" pitchFamily="18" charset="0"/>
              </a:rPr>
              <a:t>ại ví dụ về câu văn có cái mới, cái riêng trong đoạn 3.</a:t>
            </a:r>
            <a:endParaRPr lang="en-US" altLang="vi-VN" sz="2800" b="1" i="1" u="sng">
              <a:solidFill>
                <a:srgbClr val="990099"/>
              </a:solidFill>
              <a:latin typeface="Times New Roman" pitchFamily="18" charset="0"/>
              <a:cs typeface="Times New Roman" pitchFamily="18" charset="0"/>
            </a:endParaRPr>
          </a:p>
        </p:txBody>
      </p:sp>
      <p:sp>
        <p:nvSpPr>
          <p:cNvPr id="2" name="Text Box 58"/>
          <p:cNvSpPr txBox="1">
            <a:spLocks noChangeArrowheads="1"/>
          </p:cNvSpPr>
          <p:nvPr/>
        </p:nvSpPr>
        <p:spPr bwMode="auto">
          <a:xfrm>
            <a:off x="604838" y="3690938"/>
            <a:ext cx="11055350" cy="2882900"/>
          </a:xfrm>
          <a:prstGeom prst="rect">
            <a:avLst/>
          </a:prstGeom>
          <a:noFill/>
          <a:ln>
            <a:noFill/>
          </a:ln>
          <a:effectLst/>
        </p:spPr>
        <p:txBody>
          <a:bodyPr>
            <a:spAutoFit/>
          </a:bodyPr>
          <a:lstStyle/>
          <a:p>
            <a:pPr algn="ctr" eaLnBrk="0" hangingPunct="0">
              <a:spcBef>
                <a:spcPts val="600"/>
              </a:spcBef>
              <a:defRPr/>
            </a:pPr>
            <a:r>
              <a:rPr lang="en-US" altLang="en-US" sz="2800" b="1" i="1">
                <a:effectLst>
                  <a:outerShdw blurRad="38100" dist="38100" dir="2700000" algn="tl">
                    <a:srgbClr val="C0C0C0"/>
                  </a:outerShdw>
                </a:effectLst>
                <a:latin typeface="Times New Roman" pitchFamily="18" charset="0"/>
              </a:rPr>
              <a:t>Miêu tả cây cối </a:t>
            </a:r>
          </a:p>
          <a:p>
            <a:pPr algn="just" eaLnBrk="0" hangingPunct="0">
              <a:spcBef>
                <a:spcPts val="600"/>
              </a:spcBef>
              <a:defRPr/>
            </a:pPr>
            <a:r>
              <a:rPr lang="en-US" altLang="en-US" sz="2800" b="1">
                <a:solidFill>
                  <a:srgbClr val="0000FF"/>
                </a:solidFill>
                <a:latin typeface="Times New Roman" pitchFamily="18" charset="0"/>
              </a:rPr>
              <a:t>+ </a:t>
            </a:r>
            <a:r>
              <a:rPr lang="en-US" altLang="en-US" sz="2800" b="1">
                <a:latin typeface="Times New Roman" pitchFamily="18" charset="0"/>
              </a:rPr>
              <a:t>Cây cối </a:t>
            </a:r>
            <a:r>
              <a:rPr lang="en-US" altLang="en-US" sz="2800" b="1">
                <a:solidFill>
                  <a:srgbClr val="0000FF"/>
                </a:solidFill>
                <a:latin typeface="Times New Roman" pitchFamily="18" charset="0"/>
              </a:rPr>
              <a:t>như </a:t>
            </a:r>
            <a:r>
              <a:rPr lang="en-US" altLang="en-US" sz="2800" b="1" i="1">
                <a:solidFill>
                  <a:srgbClr val="FF0000"/>
                </a:solidFill>
                <a:latin typeface="Times New Roman" pitchFamily="18" charset="0"/>
              </a:rPr>
              <a:t>những con người đang đứng tư lự</a:t>
            </a:r>
            <a:r>
              <a:rPr lang="en-US" altLang="en-US" sz="2800" b="1">
                <a:solidFill>
                  <a:srgbClr val="0000FF"/>
                </a:solidFill>
                <a:latin typeface="Times New Roman" pitchFamily="18" charset="0"/>
              </a:rPr>
              <a:t> (vì trời lặng gió).</a:t>
            </a:r>
          </a:p>
          <a:p>
            <a:pPr algn="just" eaLnBrk="0" hangingPunct="0">
              <a:spcBef>
                <a:spcPts val="600"/>
              </a:spcBef>
              <a:defRPr/>
            </a:pPr>
            <a:r>
              <a:rPr lang="en-US" altLang="en-US" sz="2800" b="1">
                <a:solidFill>
                  <a:srgbClr val="0000FF"/>
                </a:solidFill>
                <a:latin typeface="Times New Roman" pitchFamily="18" charset="0"/>
              </a:rPr>
              <a:t>+ </a:t>
            </a:r>
            <a:r>
              <a:rPr lang="en-US" altLang="en-US" sz="2800" b="1">
                <a:latin typeface="Times New Roman" pitchFamily="18" charset="0"/>
              </a:rPr>
              <a:t>Cây cối </a:t>
            </a:r>
            <a:r>
              <a:rPr lang="en-US" altLang="en-US" sz="2800" b="1">
                <a:solidFill>
                  <a:srgbClr val="0000FF"/>
                </a:solidFill>
                <a:latin typeface="Times New Roman" pitchFamily="18" charset="0"/>
              </a:rPr>
              <a:t>tựa  </a:t>
            </a:r>
            <a:r>
              <a:rPr lang="en-US" altLang="en-US" sz="2800" b="1" i="1">
                <a:solidFill>
                  <a:srgbClr val="FF0000"/>
                </a:solidFill>
                <a:latin typeface="Times New Roman" pitchFamily="18" charset="0"/>
              </a:rPr>
              <a:t>những con ngựa đang phi nhanh, bờm tung ngược</a:t>
            </a:r>
            <a:r>
              <a:rPr lang="en-US" altLang="en-US" sz="2800" b="1">
                <a:solidFill>
                  <a:srgbClr val="0000FF"/>
                </a:solidFill>
                <a:latin typeface="Times New Roman" pitchFamily="18" charset="0"/>
              </a:rPr>
              <a:t> (vì đang có gió thổi rất mạnh).</a:t>
            </a:r>
          </a:p>
          <a:p>
            <a:pPr algn="just" eaLnBrk="0" hangingPunct="0">
              <a:spcBef>
                <a:spcPts val="600"/>
              </a:spcBef>
              <a:defRPr/>
            </a:pPr>
            <a:r>
              <a:rPr lang="en-US" altLang="en-US" sz="2800" b="1">
                <a:solidFill>
                  <a:srgbClr val="0000FF"/>
                </a:solidFill>
                <a:latin typeface="Times New Roman" pitchFamily="18" charset="0"/>
              </a:rPr>
              <a:t>+ </a:t>
            </a:r>
            <a:r>
              <a:rPr lang="en-US" altLang="en-US" sz="2800" b="1">
                <a:latin typeface="Times New Roman" pitchFamily="18" charset="0"/>
              </a:rPr>
              <a:t>Cây cối </a:t>
            </a:r>
            <a:r>
              <a:rPr lang="en-US" altLang="en-US" sz="2800" b="1">
                <a:solidFill>
                  <a:srgbClr val="0000FF"/>
                </a:solidFill>
                <a:latin typeface="Times New Roman" pitchFamily="18" charset="0"/>
              </a:rPr>
              <a:t>là </a:t>
            </a:r>
            <a:r>
              <a:rPr lang="en-US" altLang="en-US" sz="2800" b="1">
                <a:solidFill>
                  <a:srgbClr val="FF0000"/>
                </a:solidFill>
                <a:latin typeface="Times New Roman" pitchFamily="18" charset="0"/>
              </a:rPr>
              <a:t>những</a:t>
            </a:r>
            <a:r>
              <a:rPr lang="en-US" altLang="en-US" sz="2800" b="1" i="1">
                <a:solidFill>
                  <a:srgbClr val="FF0000"/>
                </a:solidFill>
                <a:latin typeface="Times New Roman" pitchFamily="18" charset="0"/>
              </a:rPr>
              <a:t> cái lồng chim của thiên nhiên, trong mỗi cái lồng có những con chim đang nhảy, đang chuyền…</a:t>
            </a:r>
            <a:endParaRPr lang="en-US" altLang="en-US" sz="2800" b="1">
              <a:solidFill>
                <a:srgbClr val="FF0000"/>
              </a:solidFill>
              <a:latin typeface="Times New Roman" pitchFamily="18"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8426"/>
                                        </p:tgtEl>
                                        <p:attrNameLst>
                                          <p:attrName>style.visibility</p:attrName>
                                        </p:attrNameLst>
                                      </p:cBhvr>
                                      <p:to>
                                        <p:strVal val="visible"/>
                                      </p:to>
                                    </p:set>
                                    <p:animEffect transition="in" filter="checkerboard(across)">
                                      <p:cBhvr>
                                        <p:cTn id="7" dur="500"/>
                                        <p:tgtEl>
                                          <p:spTgt spid="5842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26"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30" name="Group 22"/>
          <p:cNvGraphicFramePr>
            <a:graphicFrameLocks noGrp="1"/>
          </p:cNvGraphicFramePr>
          <p:nvPr/>
        </p:nvGraphicFramePr>
        <p:xfrm>
          <a:off x="455613" y="2057400"/>
          <a:ext cx="11504612" cy="3687763"/>
        </p:xfrm>
        <a:graphic>
          <a:graphicData uri="http://schemas.openxmlformats.org/drawingml/2006/table">
            <a:tbl>
              <a:tblPr/>
              <a:tblGrid>
                <a:gridCol w="5305425"/>
                <a:gridCol w="6199187"/>
              </a:tblGrid>
              <a:tr h="15541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rgbClr val="0000CC"/>
                          </a:solidFill>
                          <a:effectLst/>
                          <a:latin typeface="Times New Roman" pitchFamily="18" charset="0"/>
                          <a:cs typeface="Times New Roman" pitchFamily="18" charset="0"/>
                        </a:rPr>
                        <a:t>+ Miêu tả một dòng sông, dòng suối hoặc dòng kênh đang chảy.</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3200" b="1" i="1" u="none" strike="noStrike" cap="none" normalizeH="0" baseline="0" smtClean="0">
                        <a:ln>
                          <a:noFill/>
                        </a:ln>
                        <a:solidFill>
                          <a:srgbClr val="0000CC"/>
                        </a:solidFill>
                        <a:effectLst/>
                        <a:latin typeface="Times New Roman" pitchFamily="18" charset="0"/>
                        <a:cs typeface="Times New Roman" pitchFamily="18"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066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rgbClr val="006600"/>
                          </a:solidFill>
                          <a:effectLst/>
                          <a:latin typeface="Times New Roman" pitchFamily="18" charset="0"/>
                          <a:cs typeface="Times New Roman" pitchFamily="18" charset="0"/>
                        </a:rPr>
                        <a:t>+ Miêu tả đôi mắt em bé.</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3200" b="1" i="1" u="none" strike="noStrike" cap="none" normalizeH="0" baseline="0" smtClean="0">
                        <a:ln>
                          <a:noFill/>
                        </a:ln>
                        <a:solidFill>
                          <a:srgbClr val="006600"/>
                        </a:solidFill>
                        <a:effectLst/>
                        <a:latin typeface="Times New Roman" pitchFamily="18" charset="0"/>
                        <a:cs typeface="Times New Roman" pitchFamily="18"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066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rgbClr val="990099"/>
                          </a:solidFill>
                          <a:effectLst/>
                          <a:latin typeface="Times New Roman" pitchFamily="18" charset="0"/>
                          <a:cs typeface="Times New Roman" pitchFamily="18" charset="0"/>
                        </a:rPr>
                        <a:t>+ Miêu tả dáng đi của người.</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3200" b="1" i="1" u="none" strike="noStrike" cap="none" normalizeH="0" baseline="0" smtClean="0">
                        <a:ln>
                          <a:noFill/>
                        </a:ln>
                        <a:solidFill>
                          <a:srgbClr val="990099"/>
                        </a:solidFill>
                        <a:effectLst/>
                        <a:latin typeface="Times New Roman" pitchFamily="18" charset="0"/>
                        <a:cs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 name="Text Box 57"/>
          <p:cNvSpPr txBox="1">
            <a:spLocks noChangeArrowheads="1"/>
          </p:cNvSpPr>
          <p:nvPr/>
        </p:nvSpPr>
        <p:spPr bwMode="auto">
          <a:xfrm>
            <a:off x="914400" y="471488"/>
            <a:ext cx="10656888" cy="1066800"/>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eaLnBrk="0" hangingPunct="0">
              <a:defRPr/>
            </a:pPr>
            <a:r>
              <a:rPr lang="en-US" sz="3200" b="1">
                <a:solidFill>
                  <a:schemeClr val="tx1"/>
                </a:solidFill>
                <a:latin typeface="Times New Roman" pitchFamily="18" charset="0"/>
                <a:cs typeface="Times New Roman" pitchFamily="18" charset="0"/>
              </a:rPr>
              <a:t>Bài 3: Từ gợi ý của bài văn trên, em hãy đặt câu theo một trong những yêu cầu dưới đây:</a:t>
            </a:r>
            <a:endParaRPr lang="en-US" sz="3200" b="1" i="1">
              <a:solidFill>
                <a:schemeClr val="tx1"/>
              </a:solidFill>
              <a:latin typeface="Times New Roman" pitchFamily="18" charset="0"/>
              <a:cs typeface="Times New Roman" pitchFamily="18" charset="0"/>
            </a:endParaRPr>
          </a:p>
        </p:txBody>
      </p:sp>
      <p:grpSp>
        <p:nvGrpSpPr>
          <p:cNvPr id="43031" name="Group 23"/>
          <p:cNvGrpSpPr>
            <a:grpSpLocks/>
          </p:cNvGrpSpPr>
          <p:nvPr/>
        </p:nvGrpSpPr>
        <p:grpSpPr bwMode="auto">
          <a:xfrm>
            <a:off x="5994400" y="2155825"/>
            <a:ext cx="5902325" cy="3563938"/>
            <a:chOff x="3776" y="1358"/>
            <a:chExt cx="3718" cy="2245"/>
          </a:xfrm>
        </p:grpSpPr>
        <p:sp>
          <p:nvSpPr>
            <p:cNvPr id="39953" name="Text Box 75"/>
            <p:cNvSpPr txBox="1">
              <a:spLocks noChangeArrowheads="1"/>
            </p:cNvSpPr>
            <p:nvPr/>
          </p:nvSpPr>
          <p:spPr bwMode="auto">
            <a:xfrm>
              <a:off x="3788" y="1358"/>
              <a:ext cx="3648" cy="672"/>
            </a:xfrm>
            <a:prstGeom prst="rect">
              <a:avLst/>
            </a:prstGeom>
            <a:noFill/>
            <a:ln w="19050" cap="rnd" algn="ctr">
              <a:noFill/>
              <a:miter lim="800000"/>
              <a:headEnd/>
              <a:tailEnd/>
            </a:ln>
          </p:spPr>
          <p:txBody>
            <a:bodyPr>
              <a:spAutoFit/>
            </a:bodyPr>
            <a:lstStyle/>
            <a:p>
              <a:pPr algn="just" eaLnBrk="0" hangingPunct="0">
                <a:spcBef>
                  <a:spcPct val="20000"/>
                </a:spcBef>
                <a:buClr>
                  <a:schemeClr val="tx2"/>
                </a:buClr>
              </a:pPr>
              <a:r>
                <a:rPr lang="en-US" altLang="vi-VN" sz="3200" b="1">
                  <a:solidFill>
                    <a:srgbClr val="0000CC"/>
                  </a:solidFill>
                  <a:latin typeface="Times New Roman" pitchFamily="18" charset="0"/>
                  <a:cs typeface="Times New Roman" pitchFamily="18" charset="0"/>
                </a:rPr>
                <a:t>Dòng sông quê em</a:t>
              </a:r>
              <a:r>
                <a:rPr lang="en-US" altLang="vi-VN" sz="3200" b="1" i="1">
                  <a:solidFill>
                    <a:srgbClr val="0000CC"/>
                  </a:solidFill>
                  <a:latin typeface="Times New Roman" pitchFamily="18" charset="0"/>
                  <a:cs typeface="Times New Roman" pitchFamily="18" charset="0"/>
                </a:rPr>
                <a:t> như một dải lụa đào duyên dáng.</a:t>
              </a:r>
            </a:p>
          </p:txBody>
        </p:sp>
        <p:sp>
          <p:nvSpPr>
            <p:cNvPr id="61516" name="Text Box 76"/>
            <p:cNvSpPr txBox="1">
              <a:spLocks noChangeArrowheads="1"/>
            </p:cNvSpPr>
            <p:nvPr/>
          </p:nvSpPr>
          <p:spPr bwMode="auto">
            <a:xfrm>
              <a:off x="3776" y="2266"/>
              <a:ext cx="3688" cy="672"/>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algn="just" eaLnBrk="0" hangingPunct="0">
                <a:spcBef>
                  <a:spcPct val="20000"/>
                </a:spcBef>
                <a:buClr>
                  <a:schemeClr val="tx2"/>
                </a:buClr>
                <a:defRPr/>
              </a:pPr>
              <a:r>
                <a:rPr lang="en-US" altLang="vi-VN" sz="3200" b="1">
                  <a:solidFill>
                    <a:srgbClr val="006600"/>
                  </a:solidFill>
                  <a:latin typeface="Times New Roman" pitchFamily="18" charset="0"/>
                  <a:cs typeface="Times New Roman" pitchFamily="18" charset="0"/>
                </a:rPr>
                <a:t>Đôi mắt bé Na</a:t>
              </a:r>
              <a:r>
                <a:rPr lang="en-US" altLang="vi-VN" sz="3200" b="1" i="1">
                  <a:solidFill>
                    <a:srgbClr val="006600"/>
                  </a:solidFill>
                  <a:latin typeface="Times New Roman" pitchFamily="18" charset="0"/>
                  <a:cs typeface="Times New Roman" pitchFamily="18" charset="0"/>
                </a:rPr>
                <a:t> tròn xoe và sáng long lanh như hai hòn bi ve.</a:t>
              </a:r>
            </a:p>
          </p:txBody>
        </p:sp>
        <p:sp>
          <p:nvSpPr>
            <p:cNvPr id="39955" name="Text Box 77"/>
            <p:cNvSpPr txBox="1">
              <a:spLocks noChangeArrowheads="1"/>
            </p:cNvSpPr>
            <p:nvPr/>
          </p:nvSpPr>
          <p:spPr bwMode="auto">
            <a:xfrm>
              <a:off x="3788" y="2931"/>
              <a:ext cx="3706" cy="672"/>
            </a:xfrm>
            <a:prstGeom prst="rect">
              <a:avLst/>
            </a:prstGeom>
            <a:noFill/>
            <a:ln w="19050" cap="rnd" algn="ctr">
              <a:noFill/>
              <a:miter lim="800000"/>
              <a:headEnd/>
              <a:tailEnd/>
            </a:ln>
          </p:spPr>
          <p:txBody>
            <a:bodyPr>
              <a:spAutoFit/>
            </a:bodyPr>
            <a:lstStyle/>
            <a:p>
              <a:pPr algn="just" eaLnBrk="0" hangingPunct="0"/>
              <a:r>
                <a:rPr lang="en-US" sz="3200" b="1">
                  <a:solidFill>
                    <a:srgbClr val="990099"/>
                  </a:solidFill>
                  <a:latin typeface="Times New Roman" pitchFamily="18" charset="0"/>
                  <a:cs typeface="Times New Roman" pitchFamily="18" charset="0"/>
                </a:rPr>
                <a:t>Chú bé vừa đi vừa nhảy </a:t>
              </a:r>
              <a:r>
                <a:rPr lang="en-US" sz="3200" b="1" i="1">
                  <a:solidFill>
                    <a:srgbClr val="990099"/>
                  </a:solidFill>
                  <a:latin typeface="Times New Roman" pitchFamily="18" charset="0"/>
                  <a:cs typeface="Times New Roman" pitchFamily="18" charset="0"/>
                </a:rPr>
                <a:t>như một con chim sáo.</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nodeType="withEffect">
                                  <p:stCondLst>
                                    <p:cond delay="0"/>
                                  </p:stCondLst>
                                  <p:childTnLst>
                                    <p:set>
                                      <p:cBhvr>
                                        <p:cTn id="9" dur="1" fill="hold">
                                          <p:stCondLst>
                                            <p:cond delay="0"/>
                                          </p:stCondLst>
                                        </p:cTn>
                                        <p:tgtEl>
                                          <p:spTgt spid="43030"/>
                                        </p:tgtEl>
                                        <p:attrNameLst>
                                          <p:attrName>style.visibility</p:attrName>
                                        </p:attrNameLst>
                                      </p:cBhvr>
                                      <p:to>
                                        <p:strVal val="visible"/>
                                      </p:to>
                                    </p:set>
                                    <p:animEffect transition="in" filter="checkerboard(across)">
                                      <p:cBhvr>
                                        <p:cTn id="10" dur="500"/>
                                        <p:tgtEl>
                                          <p:spTgt spid="4303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43031"/>
                                        </p:tgtEl>
                                        <p:attrNameLst>
                                          <p:attrName>style.visibility</p:attrName>
                                        </p:attrNameLst>
                                      </p:cBhvr>
                                      <p:to>
                                        <p:strVal val="visible"/>
                                      </p:to>
                                    </p:set>
                                    <p:animEffect transition="in" filter="checkerboard(across)">
                                      <p:cBhvr>
                                        <p:cTn id="15" dur="500"/>
                                        <p:tgtEl>
                                          <p:spTgt spid="43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5"/>
          <p:cNvSpPr txBox="1">
            <a:spLocks noChangeArrowheads="1"/>
          </p:cNvSpPr>
          <p:nvPr/>
        </p:nvSpPr>
        <p:spPr bwMode="auto">
          <a:xfrm>
            <a:off x="1603375" y="1206500"/>
            <a:ext cx="8899525" cy="823913"/>
          </a:xfrm>
          <a:prstGeom prst="rect">
            <a:avLst/>
          </a:prstGeom>
          <a:noFill/>
          <a:ln w="9525">
            <a:noFill/>
            <a:miter lim="800000"/>
            <a:headEnd/>
            <a:tailEnd/>
          </a:ln>
        </p:spPr>
        <p:txBody>
          <a:bodyPr>
            <a:spAutoFit/>
          </a:bodyPr>
          <a:lstStyle/>
          <a:p>
            <a:pPr algn="ctr"/>
            <a:r>
              <a:rPr lang="en-US" sz="4800" b="1">
                <a:solidFill>
                  <a:srgbClr val="FF0000"/>
                </a:solidFill>
                <a:latin typeface="Times New Roman" pitchFamily="18" charset="0"/>
                <a:cs typeface="Times New Roman" pitchFamily="18" charset="0"/>
              </a:rPr>
              <a:t>Tổng kết vốn từ</a:t>
            </a:r>
          </a:p>
        </p:txBody>
      </p:sp>
      <p:sp>
        <p:nvSpPr>
          <p:cNvPr id="40966" name="TextBox 5"/>
          <p:cNvSpPr txBox="1">
            <a:spLocks noChangeArrowheads="1"/>
          </p:cNvSpPr>
          <p:nvPr/>
        </p:nvSpPr>
        <p:spPr bwMode="auto">
          <a:xfrm>
            <a:off x="3932238" y="638175"/>
            <a:ext cx="3994150" cy="641350"/>
          </a:xfrm>
          <a:prstGeom prst="rect">
            <a:avLst/>
          </a:prstGeom>
          <a:noFill/>
          <a:ln w="9525">
            <a:noFill/>
            <a:miter lim="800000"/>
            <a:headEnd/>
            <a:tailEnd/>
          </a:ln>
        </p:spPr>
        <p:txBody>
          <a:bodyPr>
            <a:spAutoFit/>
          </a:bodyPr>
          <a:lstStyle/>
          <a:p>
            <a:pPr algn="ctr"/>
            <a:r>
              <a:rPr lang="en-US" sz="3600" b="1" u="sng">
                <a:solidFill>
                  <a:srgbClr val="000099"/>
                </a:solidFill>
                <a:latin typeface="Times New Roman" pitchFamily="18" charset="0"/>
                <a:cs typeface="Times New Roman" pitchFamily="18" charset="0"/>
              </a:rPr>
              <a:t>Luyện từ và câu</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pic>
        <p:nvPicPr>
          <p:cNvPr id="41986" name="Picture 3" descr="Froc1"/>
          <p:cNvPicPr>
            <a:picLocks noChangeAspect="1" noChangeArrowheads="1" noCrop="1"/>
          </p:cNvPicPr>
          <p:nvPr/>
        </p:nvPicPr>
        <p:blipFill>
          <a:blip r:embed="rId3"/>
          <a:srcRect/>
          <a:stretch>
            <a:fillRect/>
          </a:stretch>
        </p:blipFill>
        <p:spPr bwMode="auto">
          <a:xfrm>
            <a:off x="8636000" y="381000"/>
            <a:ext cx="1173163" cy="944563"/>
          </a:xfrm>
          <a:prstGeom prst="rect">
            <a:avLst/>
          </a:prstGeom>
          <a:noFill/>
          <a:ln w="9525">
            <a:noFill/>
            <a:miter lim="800000"/>
            <a:headEnd/>
            <a:tailEnd/>
          </a:ln>
        </p:spPr>
      </p:pic>
      <p:grpSp>
        <p:nvGrpSpPr>
          <p:cNvPr id="41987" name="Group 4"/>
          <p:cNvGrpSpPr>
            <a:grpSpLocks/>
          </p:cNvGrpSpPr>
          <p:nvPr/>
        </p:nvGrpSpPr>
        <p:grpSpPr bwMode="auto">
          <a:xfrm>
            <a:off x="1727200" y="1828800"/>
            <a:ext cx="11379200" cy="3276600"/>
            <a:chOff x="288" y="576"/>
            <a:chExt cx="5376" cy="2064"/>
          </a:xfrm>
        </p:grpSpPr>
        <p:sp>
          <p:nvSpPr>
            <p:cNvPr id="42057" name="Text Box 5"/>
            <p:cNvSpPr txBox="1">
              <a:spLocks noChangeArrowheads="1"/>
            </p:cNvSpPr>
            <p:nvPr/>
          </p:nvSpPr>
          <p:spPr bwMode="auto">
            <a:xfrm>
              <a:off x="288" y="576"/>
              <a:ext cx="5376" cy="1008"/>
            </a:xfrm>
            <a:prstGeom prst="rect">
              <a:avLst/>
            </a:prstGeom>
            <a:noFill/>
            <a:ln w="9525">
              <a:noFill/>
              <a:miter lim="800000"/>
              <a:headEnd/>
              <a:tailEnd/>
            </a:ln>
          </p:spPr>
          <p:txBody>
            <a:bodyPr lIns="121917" tIns="60958" rIns="121917" bIns="60958">
              <a:spAutoFit/>
            </a:bodyPr>
            <a:lstStyle/>
            <a:p>
              <a:pPr algn="ctr" defTabSz="1219200">
                <a:spcBef>
                  <a:spcPct val="50000"/>
                </a:spcBef>
              </a:pPr>
              <a:endParaRPr lang="vi-VN" sz="9600" b="1">
                <a:solidFill>
                  <a:srgbClr val="FF0066"/>
                </a:solidFill>
                <a:latin typeface="Times New Roman" pitchFamily="18" charset="0"/>
              </a:endParaRPr>
            </a:p>
          </p:txBody>
        </p:sp>
        <p:pic>
          <p:nvPicPr>
            <p:cNvPr id="42058" name="Picture 6" descr="ANIFLOWE"/>
            <p:cNvPicPr>
              <a:picLocks noChangeAspect="1" noChangeArrowheads="1" noCrop="1"/>
            </p:cNvPicPr>
            <p:nvPr/>
          </p:nvPicPr>
          <p:blipFill>
            <a:blip r:embed="rId4"/>
            <a:srcRect/>
            <a:stretch>
              <a:fillRect/>
            </a:stretch>
          </p:blipFill>
          <p:spPr bwMode="auto">
            <a:xfrm>
              <a:off x="2256" y="2033"/>
              <a:ext cx="672" cy="607"/>
            </a:xfrm>
            <a:prstGeom prst="rect">
              <a:avLst/>
            </a:prstGeom>
            <a:noFill/>
            <a:ln w="9525">
              <a:noFill/>
              <a:miter lim="800000"/>
              <a:headEnd/>
              <a:tailEnd/>
            </a:ln>
          </p:spPr>
        </p:pic>
      </p:grpSp>
      <p:pic>
        <p:nvPicPr>
          <p:cNvPr id="41988" name="Picture 7" descr="blumen-pflanzen042"/>
          <p:cNvPicPr>
            <a:picLocks noChangeAspect="1" noChangeArrowheads="1" noCrop="1"/>
          </p:cNvPicPr>
          <p:nvPr/>
        </p:nvPicPr>
        <p:blipFill>
          <a:blip r:embed="rId5"/>
          <a:srcRect/>
          <a:stretch>
            <a:fillRect/>
          </a:stretch>
        </p:blipFill>
        <p:spPr bwMode="auto">
          <a:xfrm>
            <a:off x="0" y="3733800"/>
            <a:ext cx="2946400" cy="3124200"/>
          </a:xfrm>
          <a:prstGeom prst="rect">
            <a:avLst/>
          </a:prstGeom>
          <a:noFill/>
          <a:ln w="9525">
            <a:noFill/>
            <a:miter lim="800000"/>
            <a:headEnd/>
            <a:tailEnd/>
          </a:ln>
        </p:spPr>
      </p:pic>
      <p:pic>
        <p:nvPicPr>
          <p:cNvPr id="41989" name="Picture 8" descr="blumen-pflanzen042"/>
          <p:cNvPicPr>
            <a:picLocks noChangeAspect="1" noChangeArrowheads="1" noCrop="1"/>
          </p:cNvPicPr>
          <p:nvPr/>
        </p:nvPicPr>
        <p:blipFill>
          <a:blip r:embed="rId5"/>
          <a:srcRect/>
          <a:stretch>
            <a:fillRect/>
          </a:stretch>
        </p:blipFill>
        <p:spPr bwMode="auto">
          <a:xfrm>
            <a:off x="9245600" y="3733800"/>
            <a:ext cx="2946400" cy="3124200"/>
          </a:xfrm>
          <a:prstGeom prst="rect">
            <a:avLst/>
          </a:prstGeom>
          <a:noFill/>
          <a:ln w="9525">
            <a:noFill/>
            <a:miter lim="800000"/>
            <a:headEnd/>
            <a:tailEnd/>
          </a:ln>
        </p:spPr>
      </p:pic>
      <p:pic>
        <p:nvPicPr>
          <p:cNvPr id="41990" name="Picture 9" descr="floral"/>
          <p:cNvPicPr>
            <a:picLocks noChangeAspect="1" noChangeArrowheads="1" noCrop="1"/>
          </p:cNvPicPr>
          <p:nvPr/>
        </p:nvPicPr>
        <p:blipFill>
          <a:blip r:embed="rId6"/>
          <a:srcRect/>
          <a:stretch>
            <a:fillRect/>
          </a:stretch>
        </p:blipFill>
        <p:spPr bwMode="auto">
          <a:xfrm>
            <a:off x="0" y="6011863"/>
            <a:ext cx="1096963" cy="846137"/>
          </a:xfrm>
          <a:prstGeom prst="rect">
            <a:avLst/>
          </a:prstGeom>
          <a:noFill/>
          <a:ln w="9525">
            <a:noFill/>
            <a:miter lim="800000"/>
            <a:headEnd/>
            <a:tailEnd/>
          </a:ln>
        </p:spPr>
      </p:pic>
      <p:pic>
        <p:nvPicPr>
          <p:cNvPr id="41991" name="Picture 10" descr="floral"/>
          <p:cNvPicPr>
            <a:picLocks noChangeAspect="1" noChangeArrowheads="1" noCrop="1"/>
          </p:cNvPicPr>
          <p:nvPr/>
        </p:nvPicPr>
        <p:blipFill>
          <a:blip r:embed="rId6"/>
          <a:srcRect/>
          <a:stretch>
            <a:fillRect/>
          </a:stretch>
        </p:blipFill>
        <p:spPr bwMode="auto">
          <a:xfrm>
            <a:off x="0" y="0"/>
            <a:ext cx="1096963" cy="846138"/>
          </a:xfrm>
          <a:prstGeom prst="rect">
            <a:avLst/>
          </a:prstGeom>
          <a:noFill/>
          <a:ln w="9525">
            <a:noFill/>
            <a:miter lim="800000"/>
            <a:headEnd/>
            <a:tailEnd/>
          </a:ln>
        </p:spPr>
      </p:pic>
      <p:pic>
        <p:nvPicPr>
          <p:cNvPr id="41992" name="Picture 11" descr="floral"/>
          <p:cNvPicPr>
            <a:picLocks noChangeAspect="1" noChangeArrowheads="1" noCrop="1"/>
          </p:cNvPicPr>
          <p:nvPr/>
        </p:nvPicPr>
        <p:blipFill>
          <a:blip r:embed="rId6"/>
          <a:srcRect/>
          <a:stretch>
            <a:fillRect/>
          </a:stretch>
        </p:blipFill>
        <p:spPr bwMode="auto">
          <a:xfrm>
            <a:off x="11095038" y="0"/>
            <a:ext cx="1096962" cy="846138"/>
          </a:xfrm>
          <a:prstGeom prst="rect">
            <a:avLst/>
          </a:prstGeom>
          <a:noFill/>
          <a:ln w="9525">
            <a:noFill/>
            <a:miter lim="800000"/>
            <a:headEnd/>
            <a:tailEnd/>
          </a:ln>
        </p:spPr>
      </p:pic>
      <p:grpSp>
        <p:nvGrpSpPr>
          <p:cNvPr id="41993" name="Group 12"/>
          <p:cNvGrpSpPr>
            <a:grpSpLocks/>
          </p:cNvGrpSpPr>
          <p:nvPr/>
        </p:nvGrpSpPr>
        <p:grpSpPr bwMode="auto">
          <a:xfrm>
            <a:off x="2540000" y="3200400"/>
            <a:ext cx="2798763" cy="2112963"/>
            <a:chOff x="3011" y="2648"/>
            <a:chExt cx="1620" cy="845"/>
          </a:xfrm>
        </p:grpSpPr>
        <p:grpSp>
          <p:nvGrpSpPr>
            <p:cNvPr id="41996" name="Group 13"/>
            <p:cNvGrpSpPr>
              <a:grpSpLocks/>
            </p:cNvGrpSpPr>
            <p:nvPr/>
          </p:nvGrpSpPr>
          <p:grpSpPr bwMode="auto">
            <a:xfrm>
              <a:off x="3011" y="2648"/>
              <a:ext cx="698" cy="841"/>
              <a:chOff x="3011" y="2648"/>
              <a:chExt cx="698" cy="841"/>
            </a:xfrm>
          </p:grpSpPr>
          <p:grpSp>
            <p:nvGrpSpPr>
              <p:cNvPr id="42028" name="Group 14"/>
              <p:cNvGrpSpPr>
                <a:grpSpLocks/>
              </p:cNvGrpSpPr>
              <p:nvPr/>
            </p:nvGrpSpPr>
            <p:grpSpPr bwMode="auto">
              <a:xfrm>
                <a:off x="3257" y="2819"/>
                <a:ext cx="452" cy="670"/>
                <a:chOff x="3257" y="2819"/>
                <a:chExt cx="452" cy="670"/>
              </a:xfrm>
            </p:grpSpPr>
            <p:sp>
              <p:nvSpPr>
                <p:cNvPr id="42054" name="Freeform 15"/>
                <p:cNvSpPr>
                  <a:spLocks/>
                </p:cNvSpPr>
                <p:nvPr/>
              </p:nvSpPr>
              <p:spPr bwMode="auto">
                <a:xfrm>
                  <a:off x="3258" y="2823"/>
                  <a:ext cx="433" cy="666"/>
                </a:xfrm>
                <a:custGeom>
                  <a:avLst/>
                  <a:gdLst>
                    <a:gd name="T0" fmla="*/ 0 w 866"/>
                    <a:gd name="T1" fmla="*/ 0 h 1998"/>
                    <a:gd name="T2" fmla="*/ 1 w 866"/>
                    <a:gd name="T3" fmla="*/ 0 h 1998"/>
                    <a:gd name="T4" fmla="*/ 1 w 866"/>
                    <a:gd name="T5" fmla="*/ 0 h 1998"/>
                    <a:gd name="T6" fmla="*/ 1 w 866"/>
                    <a:gd name="T7" fmla="*/ 0 h 1998"/>
                    <a:gd name="T8" fmla="*/ 1 w 866"/>
                    <a:gd name="T9" fmla="*/ 0 h 1998"/>
                    <a:gd name="T10" fmla="*/ 1 w 866"/>
                    <a:gd name="T11" fmla="*/ 0 h 1998"/>
                    <a:gd name="T12" fmla="*/ 1 w 866"/>
                    <a:gd name="T13" fmla="*/ 0 h 1998"/>
                    <a:gd name="T14" fmla="*/ 1 w 866"/>
                    <a:gd name="T15" fmla="*/ 0 h 1998"/>
                    <a:gd name="T16" fmla="*/ 1 w 866"/>
                    <a:gd name="T17" fmla="*/ 0 h 1998"/>
                    <a:gd name="T18" fmla="*/ 1 w 866"/>
                    <a:gd name="T19" fmla="*/ 0 h 1998"/>
                    <a:gd name="T20" fmla="*/ 1 w 866"/>
                    <a:gd name="T21" fmla="*/ 0 h 1998"/>
                    <a:gd name="T22" fmla="*/ 1 w 866"/>
                    <a:gd name="T23" fmla="*/ 0 h 1998"/>
                    <a:gd name="T24" fmla="*/ 1 w 866"/>
                    <a:gd name="T25" fmla="*/ 0 h 1998"/>
                    <a:gd name="T26" fmla="*/ 1 w 866"/>
                    <a:gd name="T27" fmla="*/ 0 h 19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66"/>
                    <a:gd name="T43" fmla="*/ 0 h 1998"/>
                    <a:gd name="T44" fmla="*/ 866 w 866"/>
                    <a:gd name="T45" fmla="*/ 1998 h 19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66" h="1998">
                      <a:moveTo>
                        <a:pt x="0" y="0"/>
                      </a:moveTo>
                      <a:lnTo>
                        <a:pt x="150" y="36"/>
                      </a:lnTo>
                      <a:lnTo>
                        <a:pt x="265" y="100"/>
                      </a:lnTo>
                      <a:lnTo>
                        <a:pt x="366" y="199"/>
                      </a:lnTo>
                      <a:lnTo>
                        <a:pt x="482" y="344"/>
                      </a:lnTo>
                      <a:lnTo>
                        <a:pt x="591" y="543"/>
                      </a:lnTo>
                      <a:lnTo>
                        <a:pt x="684" y="769"/>
                      </a:lnTo>
                      <a:lnTo>
                        <a:pt x="744" y="977"/>
                      </a:lnTo>
                      <a:lnTo>
                        <a:pt x="795" y="1212"/>
                      </a:lnTo>
                      <a:lnTo>
                        <a:pt x="823" y="1374"/>
                      </a:lnTo>
                      <a:lnTo>
                        <a:pt x="845" y="1556"/>
                      </a:lnTo>
                      <a:lnTo>
                        <a:pt x="861" y="1799"/>
                      </a:lnTo>
                      <a:lnTo>
                        <a:pt x="866" y="1990"/>
                      </a:lnTo>
                      <a:lnTo>
                        <a:pt x="866" y="1998"/>
                      </a:lnTo>
                    </a:path>
                  </a:pathLst>
                </a:custGeom>
                <a:noFill/>
                <a:ln w="7938">
                  <a:solidFill>
                    <a:srgbClr val="8080FF"/>
                  </a:solidFill>
                  <a:round/>
                  <a:headEnd/>
                  <a:tailEnd/>
                </a:ln>
              </p:spPr>
              <p:txBody>
                <a:bodyPr/>
                <a:lstStyle/>
                <a:p>
                  <a:endParaRPr lang="en-US"/>
                </a:p>
              </p:txBody>
            </p:sp>
            <p:sp>
              <p:nvSpPr>
                <p:cNvPr id="42055" name="Freeform 16"/>
                <p:cNvSpPr>
                  <a:spLocks/>
                </p:cNvSpPr>
                <p:nvPr/>
              </p:nvSpPr>
              <p:spPr bwMode="auto">
                <a:xfrm>
                  <a:off x="3257" y="2819"/>
                  <a:ext cx="444" cy="666"/>
                </a:xfrm>
                <a:custGeom>
                  <a:avLst/>
                  <a:gdLst>
                    <a:gd name="T0" fmla="*/ 0 w 889"/>
                    <a:gd name="T1" fmla="*/ 0 h 1998"/>
                    <a:gd name="T2" fmla="*/ 0 w 889"/>
                    <a:gd name="T3" fmla="*/ 0 h 1998"/>
                    <a:gd name="T4" fmla="*/ 0 w 889"/>
                    <a:gd name="T5" fmla="*/ 0 h 1998"/>
                    <a:gd name="T6" fmla="*/ 0 w 889"/>
                    <a:gd name="T7" fmla="*/ 0 h 1998"/>
                    <a:gd name="T8" fmla="*/ 0 w 889"/>
                    <a:gd name="T9" fmla="*/ 0 h 1998"/>
                    <a:gd name="T10" fmla="*/ 0 w 889"/>
                    <a:gd name="T11" fmla="*/ 0 h 1998"/>
                    <a:gd name="T12" fmla="*/ 0 w 889"/>
                    <a:gd name="T13" fmla="*/ 0 h 1998"/>
                    <a:gd name="T14" fmla="*/ 0 w 889"/>
                    <a:gd name="T15" fmla="*/ 0 h 1998"/>
                    <a:gd name="T16" fmla="*/ 0 w 889"/>
                    <a:gd name="T17" fmla="*/ 0 h 1998"/>
                    <a:gd name="T18" fmla="*/ 0 w 889"/>
                    <a:gd name="T19" fmla="*/ 0 h 1998"/>
                    <a:gd name="T20" fmla="*/ 0 w 889"/>
                    <a:gd name="T21" fmla="*/ 0 h 1998"/>
                    <a:gd name="T22" fmla="*/ 0 w 889"/>
                    <a:gd name="T23" fmla="*/ 0 h 1998"/>
                    <a:gd name="T24" fmla="*/ 0 w 889"/>
                    <a:gd name="T25" fmla="*/ 0 h 1998"/>
                    <a:gd name="T26" fmla="*/ 0 w 889"/>
                    <a:gd name="T27" fmla="*/ 0 h 19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89"/>
                    <a:gd name="T43" fmla="*/ 0 h 1998"/>
                    <a:gd name="T44" fmla="*/ 889 w 889"/>
                    <a:gd name="T45" fmla="*/ 1998 h 19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89" h="1998">
                      <a:moveTo>
                        <a:pt x="0" y="0"/>
                      </a:moveTo>
                      <a:lnTo>
                        <a:pt x="154" y="37"/>
                      </a:lnTo>
                      <a:lnTo>
                        <a:pt x="271" y="99"/>
                      </a:lnTo>
                      <a:lnTo>
                        <a:pt x="375" y="199"/>
                      </a:lnTo>
                      <a:lnTo>
                        <a:pt x="493" y="344"/>
                      </a:lnTo>
                      <a:lnTo>
                        <a:pt x="605" y="543"/>
                      </a:lnTo>
                      <a:lnTo>
                        <a:pt x="702" y="768"/>
                      </a:lnTo>
                      <a:lnTo>
                        <a:pt x="762" y="976"/>
                      </a:lnTo>
                      <a:lnTo>
                        <a:pt x="815" y="1212"/>
                      </a:lnTo>
                      <a:lnTo>
                        <a:pt x="843" y="1375"/>
                      </a:lnTo>
                      <a:lnTo>
                        <a:pt x="866" y="1555"/>
                      </a:lnTo>
                      <a:lnTo>
                        <a:pt x="883" y="1799"/>
                      </a:lnTo>
                      <a:lnTo>
                        <a:pt x="889" y="1989"/>
                      </a:lnTo>
                      <a:lnTo>
                        <a:pt x="889" y="1998"/>
                      </a:lnTo>
                    </a:path>
                  </a:pathLst>
                </a:custGeom>
                <a:noFill/>
                <a:ln w="7938">
                  <a:solidFill>
                    <a:srgbClr val="0000FF"/>
                  </a:solidFill>
                  <a:round/>
                  <a:headEnd/>
                  <a:tailEnd/>
                </a:ln>
              </p:spPr>
              <p:txBody>
                <a:bodyPr/>
                <a:lstStyle/>
                <a:p>
                  <a:endParaRPr lang="en-US"/>
                </a:p>
              </p:txBody>
            </p:sp>
            <p:sp>
              <p:nvSpPr>
                <p:cNvPr id="42056" name="Freeform 17"/>
                <p:cNvSpPr>
                  <a:spLocks/>
                </p:cNvSpPr>
                <p:nvPr/>
              </p:nvSpPr>
              <p:spPr bwMode="auto">
                <a:xfrm>
                  <a:off x="3261" y="2819"/>
                  <a:ext cx="448" cy="663"/>
                </a:xfrm>
                <a:custGeom>
                  <a:avLst/>
                  <a:gdLst>
                    <a:gd name="T0" fmla="*/ 0 w 895"/>
                    <a:gd name="T1" fmla="*/ 0 h 1990"/>
                    <a:gd name="T2" fmla="*/ 1 w 895"/>
                    <a:gd name="T3" fmla="*/ 0 h 1990"/>
                    <a:gd name="T4" fmla="*/ 1 w 895"/>
                    <a:gd name="T5" fmla="*/ 0 h 1990"/>
                    <a:gd name="T6" fmla="*/ 1 w 895"/>
                    <a:gd name="T7" fmla="*/ 0 h 1990"/>
                    <a:gd name="T8" fmla="*/ 1 w 895"/>
                    <a:gd name="T9" fmla="*/ 0 h 1990"/>
                    <a:gd name="T10" fmla="*/ 1 w 895"/>
                    <a:gd name="T11" fmla="*/ 0 h 1990"/>
                    <a:gd name="T12" fmla="*/ 1 w 895"/>
                    <a:gd name="T13" fmla="*/ 0 h 1990"/>
                    <a:gd name="T14" fmla="*/ 1 w 895"/>
                    <a:gd name="T15" fmla="*/ 0 h 1990"/>
                    <a:gd name="T16" fmla="*/ 1 w 895"/>
                    <a:gd name="T17" fmla="*/ 0 h 1990"/>
                    <a:gd name="T18" fmla="*/ 1 w 895"/>
                    <a:gd name="T19" fmla="*/ 0 h 1990"/>
                    <a:gd name="T20" fmla="*/ 1 w 895"/>
                    <a:gd name="T21" fmla="*/ 0 h 1990"/>
                    <a:gd name="T22" fmla="*/ 1 w 895"/>
                    <a:gd name="T23" fmla="*/ 0 h 1990"/>
                    <a:gd name="T24" fmla="*/ 1 w 895"/>
                    <a:gd name="T25" fmla="*/ 0 h 1990"/>
                    <a:gd name="T26" fmla="*/ 1 w 895"/>
                    <a:gd name="T27" fmla="*/ 0 h 19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95"/>
                    <a:gd name="T43" fmla="*/ 0 h 1990"/>
                    <a:gd name="T44" fmla="*/ 895 w 895"/>
                    <a:gd name="T45" fmla="*/ 1990 h 19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95" h="1990">
                      <a:moveTo>
                        <a:pt x="0" y="0"/>
                      </a:moveTo>
                      <a:lnTo>
                        <a:pt x="155" y="35"/>
                      </a:lnTo>
                      <a:lnTo>
                        <a:pt x="274" y="98"/>
                      </a:lnTo>
                      <a:lnTo>
                        <a:pt x="378" y="197"/>
                      </a:lnTo>
                      <a:lnTo>
                        <a:pt x="497" y="342"/>
                      </a:lnTo>
                      <a:lnTo>
                        <a:pt x="609" y="540"/>
                      </a:lnTo>
                      <a:lnTo>
                        <a:pt x="707" y="766"/>
                      </a:lnTo>
                      <a:lnTo>
                        <a:pt x="768" y="972"/>
                      </a:lnTo>
                      <a:lnTo>
                        <a:pt x="822" y="1205"/>
                      </a:lnTo>
                      <a:lnTo>
                        <a:pt x="851" y="1368"/>
                      </a:lnTo>
                      <a:lnTo>
                        <a:pt x="873" y="1550"/>
                      </a:lnTo>
                      <a:lnTo>
                        <a:pt x="890" y="1793"/>
                      </a:lnTo>
                      <a:lnTo>
                        <a:pt x="895" y="1983"/>
                      </a:lnTo>
                      <a:lnTo>
                        <a:pt x="895" y="1990"/>
                      </a:lnTo>
                    </a:path>
                  </a:pathLst>
                </a:custGeom>
                <a:noFill/>
                <a:ln w="7938">
                  <a:solidFill>
                    <a:srgbClr val="8080FF"/>
                  </a:solidFill>
                  <a:round/>
                  <a:headEnd/>
                  <a:tailEnd/>
                </a:ln>
              </p:spPr>
              <p:txBody>
                <a:bodyPr/>
                <a:lstStyle/>
                <a:p>
                  <a:endParaRPr lang="en-US"/>
                </a:p>
              </p:txBody>
            </p:sp>
          </p:grpSp>
          <p:grpSp>
            <p:nvGrpSpPr>
              <p:cNvPr id="42029" name="Group 18"/>
              <p:cNvGrpSpPr>
                <a:grpSpLocks/>
              </p:cNvGrpSpPr>
              <p:nvPr/>
            </p:nvGrpSpPr>
            <p:grpSpPr bwMode="auto">
              <a:xfrm>
                <a:off x="3011" y="2648"/>
                <a:ext cx="488" cy="349"/>
                <a:chOff x="3011" y="2648"/>
                <a:chExt cx="488" cy="349"/>
              </a:xfrm>
            </p:grpSpPr>
            <p:sp>
              <p:nvSpPr>
                <p:cNvPr id="42030" name="Freeform 19"/>
                <p:cNvSpPr>
                  <a:spLocks/>
                </p:cNvSpPr>
                <p:nvPr/>
              </p:nvSpPr>
              <p:spPr bwMode="auto">
                <a:xfrm>
                  <a:off x="3098" y="2694"/>
                  <a:ext cx="359" cy="259"/>
                </a:xfrm>
                <a:custGeom>
                  <a:avLst/>
                  <a:gdLst>
                    <a:gd name="T0" fmla="*/ 0 w 719"/>
                    <a:gd name="T1" fmla="*/ 0 h 778"/>
                    <a:gd name="T2" fmla="*/ 0 w 719"/>
                    <a:gd name="T3" fmla="*/ 0 h 778"/>
                    <a:gd name="T4" fmla="*/ 0 w 719"/>
                    <a:gd name="T5" fmla="*/ 0 h 778"/>
                    <a:gd name="T6" fmla="*/ 0 w 719"/>
                    <a:gd name="T7" fmla="*/ 0 h 778"/>
                    <a:gd name="T8" fmla="*/ 0 w 719"/>
                    <a:gd name="T9" fmla="*/ 0 h 778"/>
                    <a:gd name="T10" fmla="*/ 0 w 719"/>
                    <a:gd name="T11" fmla="*/ 0 h 778"/>
                    <a:gd name="T12" fmla="*/ 0 w 719"/>
                    <a:gd name="T13" fmla="*/ 0 h 778"/>
                    <a:gd name="T14" fmla="*/ 0 w 719"/>
                    <a:gd name="T15" fmla="*/ 0 h 778"/>
                    <a:gd name="T16" fmla="*/ 0 w 719"/>
                    <a:gd name="T17" fmla="*/ 0 h 778"/>
                    <a:gd name="T18" fmla="*/ 0 w 719"/>
                    <a:gd name="T19" fmla="*/ 0 h 778"/>
                    <a:gd name="T20" fmla="*/ 0 w 719"/>
                    <a:gd name="T21" fmla="*/ 0 h 778"/>
                    <a:gd name="T22" fmla="*/ 0 w 719"/>
                    <a:gd name="T23" fmla="*/ 0 h 778"/>
                    <a:gd name="T24" fmla="*/ 0 w 719"/>
                    <a:gd name="T25" fmla="*/ 0 h 778"/>
                    <a:gd name="T26" fmla="*/ 0 w 719"/>
                    <a:gd name="T27" fmla="*/ 0 h 778"/>
                    <a:gd name="T28" fmla="*/ 0 w 719"/>
                    <a:gd name="T29" fmla="*/ 0 h 778"/>
                    <a:gd name="T30" fmla="*/ 0 w 719"/>
                    <a:gd name="T31" fmla="*/ 0 h 778"/>
                    <a:gd name="T32" fmla="*/ 0 w 719"/>
                    <a:gd name="T33" fmla="*/ 0 h 778"/>
                    <a:gd name="T34" fmla="*/ 0 w 719"/>
                    <a:gd name="T35" fmla="*/ 0 h 778"/>
                    <a:gd name="T36" fmla="*/ 0 w 719"/>
                    <a:gd name="T37" fmla="*/ 0 h 778"/>
                    <a:gd name="T38" fmla="*/ 0 w 719"/>
                    <a:gd name="T39" fmla="*/ 0 h 778"/>
                    <a:gd name="T40" fmla="*/ 0 w 719"/>
                    <a:gd name="T41" fmla="*/ 0 h 778"/>
                    <a:gd name="T42" fmla="*/ 0 w 719"/>
                    <a:gd name="T43" fmla="*/ 0 h 778"/>
                    <a:gd name="T44" fmla="*/ 0 w 719"/>
                    <a:gd name="T45" fmla="*/ 0 h 778"/>
                    <a:gd name="T46" fmla="*/ 0 w 719"/>
                    <a:gd name="T47" fmla="*/ 0 h 778"/>
                    <a:gd name="T48" fmla="*/ 0 w 719"/>
                    <a:gd name="T49" fmla="*/ 0 h 778"/>
                    <a:gd name="T50" fmla="*/ 0 w 719"/>
                    <a:gd name="T51" fmla="*/ 0 h 778"/>
                    <a:gd name="T52" fmla="*/ 0 w 719"/>
                    <a:gd name="T53" fmla="*/ 0 h 778"/>
                    <a:gd name="T54" fmla="*/ 0 w 719"/>
                    <a:gd name="T55" fmla="*/ 0 h 778"/>
                    <a:gd name="T56" fmla="*/ 0 w 719"/>
                    <a:gd name="T57" fmla="*/ 0 h 778"/>
                    <a:gd name="T58" fmla="*/ 0 w 719"/>
                    <a:gd name="T59" fmla="*/ 0 h 778"/>
                    <a:gd name="T60" fmla="*/ 0 w 719"/>
                    <a:gd name="T61" fmla="*/ 0 h 778"/>
                    <a:gd name="T62" fmla="*/ 0 w 719"/>
                    <a:gd name="T63" fmla="*/ 0 h 778"/>
                    <a:gd name="T64" fmla="*/ 0 w 719"/>
                    <a:gd name="T65" fmla="*/ 0 h 778"/>
                    <a:gd name="T66" fmla="*/ 0 w 719"/>
                    <a:gd name="T67" fmla="*/ 0 h 778"/>
                    <a:gd name="T68" fmla="*/ 0 w 719"/>
                    <a:gd name="T69" fmla="*/ 0 h 778"/>
                    <a:gd name="T70" fmla="*/ 0 w 719"/>
                    <a:gd name="T71" fmla="*/ 0 h 778"/>
                    <a:gd name="T72" fmla="*/ 0 w 719"/>
                    <a:gd name="T73" fmla="*/ 0 h 7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19"/>
                    <a:gd name="T112" fmla="*/ 0 h 778"/>
                    <a:gd name="T113" fmla="*/ 719 w 719"/>
                    <a:gd name="T114" fmla="*/ 778 h 7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19" h="778">
                      <a:moveTo>
                        <a:pt x="297" y="177"/>
                      </a:moveTo>
                      <a:lnTo>
                        <a:pt x="263" y="43"/>
                      </a:lnTo>
                      <a:lnTo>
                        <a:pt x="285" y="242"/>
                      </a:lnTo>
                      <a:lnTo>
                        <a:pt x="235" y="48"/>
                      </a:lnTo>
                      <a:lnTo>
                        <a:pt x="252" y="209"/>
                      </a:lnTo>
                      <a:lnTo>
                        <a:pt x="177" y="69"/>
                      </a:lnTo>
                      <a:lnTo>
                        <a:pt x="237" y="250"/>
                      </a:lnTo>
                      <a:lnTo>
                        <a:pt x="145" y="85"/>
                      </a:lnTo>
                      <a:lnTo>
                        <a:pt x="220" y="274"/>
                      </a:lnTo>
                      <a:lnTo>
                        <a:pt x="108" y="94"/>
                      </a:lnTo>
                      <a:lnTo>
                        <a:pt x="213" y="286"/>
                      </a:lnTo>
                      <a:lnTo>
                        <a:pt x="48" y="122"/>
                      </a:lnTo>
                      <a:lnTo>
                        <a:pt x="203" y="297"/>
                      </a:lnTo>
                      <a:lnTo>
                        <a:pt x="33" y="199"/>
                      </a:lnTo>
                      <a:lnTo>
                        <a:pt x="187" y="316"/>
                      </a:lnTo>
                      <a:lnTo>
                        <a:pt x="4" y="242"/>
                      </a:lnTo>
                      <a:lnTo>
                        <a:pt x="167" y="337"/>
                      </a:lnTo>
                      <a:lnTo>
                        <a:pt x="0" y="314"/>
                      </a:lnTo>
                      <a:lnTo>
                        <a:pt x="195" y="363"/>
                      </a:lnTo>
                      <a:lnTo>
                        <a:pt x="208" y="383"/>
                      </a:lnTo>
                      <a:lnTo>
                        <a:pt x="4" y="430"/>
                      </a:lnTo>
                      <a:lnTo>
                        <a:pt x="174" y="411"/>
                      </a:lnTo>
                      <a:lnTo>
                        <a:pt x="23" y="455"/>
                      </a:lnTo>
                      <a:lnTo>
                        <a:pt x="193" y="430"/>
                      </a:lnTo>
                      <a:lnTo>
                        <a:pt x="33" y="522"/>
                      </a:lnTo>
                      <a:lnTo>
                        <a:pt x="213" y="445"/>
                      </a:lnTo>
                      <a:lnTo>
                        <a:pt x="61" y="558"/>
                      </a:lnTo>
                      <a:lnTo>
                        <a:pt x="238" y="467"/>
                      </a:lnTo>
                      <a:lnTo>
                        <a:pt x="45" y="629"/>
                      </a:lnTo>
                      <a:lnTo>
                        <a:pt x="223" y="494"/>
                      </a:lnTo>
                      <a:lnTo>
                        <a:pt x="88" y="686"/>
                      </a:lnTo>
                      <a:lnTo>
                        <a:pt x="237" y="486"/>
                      </a:lnTo>
                      <a:lnTo>
                        <a:pt x="163" y="657"/>
                      </a:lnTo>
                      <a:lnTo>
                        <a:pt x="267" y="497"/>
                      </a:lnTo>
                      <a:lnTo>
                        <a:pt x="241" y="704"/>
                      </a:lnTo>
                      <a:lnTo>
                        <a:pt x="288" y="534"/>
                      </a:lnTo>
                      <a:lnTo>
                        <a:pt x="313" y="625"/>
                      </a:lnTo>
                      <a:lnTo>
                        <a:pt x="328" y="778"/>
                      </a:lnTo>
                      <a:lnTo>
                        <a:pt x="328" y="555"/>
                      </a:lnTo>
                      <a:lnTo>
                        <a:pt x="362" y="732"/>
                      </a:lnTo>
                      <a:lnTo>
                        <a:pt x="345" y="539"/>
                      </a:lnTo>
                      <a:lnTo>
                        <a:pt x="390" y="727"/>
                      </a:lnTo>
                      <a:lnTo>
                        <a:pt x="369" y="542"/>
                      </a:lnTo>
                      <a:lnTo>
                        <a:pt x="454" y="716"/>
                      </a:lnTo>
                      <a:lnTo>
                        <a:pt x="400" y="542"/>
                      </a:lnTo>
                      <a:lnTo>
                        <a:pt x="484" y="694"/>
                      </a:lnTo>
                      <a:lnTo>
                        <a:pt x="421" y="525"/>
                      </a:lnTo>
                      <a:lnTo>
                        <a:pt x="542" y="711"/>
                      </a:lnTo>
                      <a:lnTo>
                        <a:pt x="447" y="527"/>
                      </a:lnTo>
                      <a:lnTo>
                        <a:pt x="602" y="667"/>
                      </a:lnTo>
                      <a:lnTo>
                        <a:pt x="430" y="488"/>
                      </a:lnTo>
                      <a:lnTo>
                        <a:pt x="580" y="567"/>
                      </a:lnTo>
                      <a:lnTo>
                        <a:pt x="421" y="448"/>
                      </a:lnTo>
                      <a:lnTo>
                        <a:pt x="599" y="522"/>
                      </a:lnTo>
                      <a:lnTo>
                        <a:pt x="440" y="425"/>
                      </a:lnTo>
                      <a:lnTo>
                        <a:pt x="621" y="455"/>
                      </a:lnTo>
                      <a:lnTo>
                        <a:pt x="423" y="404"/>
                      </a:lnTo>
                      <a:lnTo>
                        <a:pt x="719" y="365"/>
                      </a:lnTo>
                      <a:lnTo>
                        <a:pt x="458" y="373"/>
                      </a:lnTo>
                      <a:lnTo>
                        <a:pt x="647" y="325"/>
                      </a:lnTo>
                      <a:lnTo>
                        <a:pt x="400" y="363"/>
                      </a:lnTo>
                      <a:lnTo>
                        <a:pt x="604" y="247"/>
                      </a:lnTo>
                      <a:lnTo>
                        <a:pt x="385" y="344"/>
                      </a:lnTo>
                      <a:lnTo>
                        <a:pt x="621" y="113"/>
                      </a:lnTo>
                      <a:lnTo>
                        <a:pt x="404" y="306"/>
                      </a:lnTo>
                      <a:lnTo>
                        <a:pt x="552" y="74"/>
                      </a:lnTo>
                      <a:lnTo>
                        <a:pt x="410" y="278"/>
                      </a:lnTo>
                      <a:lnTo>
                        <a:pt x="477" y="92"/>
                      </a:lnTo>
                      <a:lnTo>
                        <a:pt x="385" y="274"/>
                      </a:lnTo>
                      <a:lnTo>
                        <a:pt x="462" y="31"/>
                      </a:lnTo>
                      <a:lnTo>
                        <a:pt x="358" y="263"/>
                      </a:lnTo>
                      <a:lnTo>
                        <a:pt x="393" y="13"/>
                      </a:lnTo>
                      <a:lnTo>
                        <a:pt x="337" y="260"/>
                      </a:lnTo>
                      <a:lnTo>
                        <a:pt x="337" y="0"/>
                      </a:lnTo>
                      <a:lnTo>
                        <a:pt x="297" y="177"/>
                      </a:lnTo>
                      <a:close/>
                    </a:path>
                  </a:pathLst>
                </a:custGeom>
                <a:solidFill>
                  <a:srgbClr val="4040FF"/>
                </a:solidFill>
                <a:ln w="9525">
                  <a:noFill/>
                  <a:round/>
                  <a:headEnd/>
                  <a:tailEnd/>
                </a:ln>
              </p:spPr>
              <p:txBody>
                <a:bodyPr/>
                <a:lstStyle/>
                <a:p>
                  <a:endParaRPr lang="en-US"/>
                </a:p>
              </p:txBody>
            </p:sp>
            <p:grpSp>
              <p:nvGrpSpPr>
                <p:cNvPr id="42031" name="Group 20"/>
                <p:cNvGrpSpPr>
                  <a:grpSpLocks/>
                </p:cNvGrpSpPr>
                <p:nvPr/>
              </p:nvGrpSpPr>
              <p:grpSpPr bwMode="auto">
                <a:xfrm>
                  <a:off x="3259" y="2655"/>
                  <a:ext cx="228" cy="331"/>
                  <a:chOff x="3259" y="2655"/>
                  <a:chExt cx="228" cy="331"/>
                </a:xfrm>
              </p:grpSpPr>
              <p:sp>
                <p:nvSpPr>
                  <p:cNvPr id="42050" name="Freeform 21"/>
                  <p:cNvSpPr>
                    <a:spLocks/>
                  </p:cNvSpPr>
                  <p:nvPr/>
                </p:nvSpPr>
                <p:spPr bwMode="auto">
                  <a:xfrm>
                    <a:off x="3260" y="2761"/>
                    <a:ext cx="224" cy="58"/>
                  </a:xfrm>
                  <a:custGeom>
                    <a:avLst/>
                    <a:gdLst>
                      <a:gd name="T0" fmla="*/ 0 w 449"/>
                      <a:gd name="T1" fmla="*/ 0 h 172"/>
                      <a:gd name="T2" fmla="*/ 0 w 449"/>
                      <a:gd name="T3" fmla="*/ 0 h 172"/>
                      <a:gd name="T4" fmla="*/ 0 w 449"/>
                      <a:gd name="T5" fmla="*/ 0 h 172"/>
                      <a:gd name="T6" fmla="*/ 0 w 449"/>
                      <a:gd name="T7" fmla="*/ 0 h 172"/>
                      <a:gd name="T8" fmla="*/ 0 w 449"/>
                      <a:gd name="T9" fmla="*/ 0 h 172"/>
                      <a:gd name="T10" fmla="*/ 0 60000 65536"/>
                      <a:gd name="T11" fmla="*/ 0 60000 65536"/>
                      <a:gd name="T12" fmla="*/ 0 60000 65536"/>
                      <a:gd name="T13" fmla="*/ 0 60000 65536"/>
                      <a:gd name="T14" fmla="*/ 0 60000 65536"/>
                      <a:gd name="T15" fmla="*/ 0 w 449"/>
                      <a:gd name="T16" fmla="*/ 0 h 172"/>
                      <a:gd name="T17" fmla="*/ 449 w 449"/>
                      <a:gd name="T18" fmla="*/ 172 h 172"/>
                    </a:gdLst>
                    <a:ahLst/>
                    <a:cxnLst>
                      <a:cxn ang="T10">
                        <a:pos x="T0" y="T1"/>
                      </a:cxn>
                      <a:cxn ang="T11">
                        <a:pos x="T2" y="T3"/>
                      </a:cxn>
                      <a:cxn ang="T12">
                        <a:pos x="T4" y="T5"/>
                      </a:cxn>
                      <a:cxn ang="T13">
                        <a:pos x="T6" y="T7"/>
                      </a:cxn>
                      <a:cxn ang="T14">
                        <a:pos x="T8" y="T9"/>
                      </a:cxn>
                    </a:cxnLst>
                    <a:rect l="T15" t="T16" r="T17" b="T18"/>
                    <a:pathLst>
                      <a:path w="449" h="172">
                        <a:moveTo>
                          <a:pt x="0" y="172"/>
                        </a:moveTo>
                        <a:lnTo>
                          <a:pt x="416" y="0"/>
                        </a:lnTo>
                        <a:lnTo>
                          <a:pt x="231" y="90"/>
                        </a:lnTo>
                        <a:lnTo>
                          <a:pt x="449" y="52"/>
                        </a:lnTo>
                        <a:lnTo>
                          <a:pt x="0" y="172"/>
                        </a:lnTo>
                        <a:close/>
                      </a:path>
                    </a:pathLst>
                  </a:custGeom>
                  <a:solidFill>
                    <a:srgbClr val="0000C0"/>
                  </a:solidFill>
                  <a:ln w="9525">
                    <a:noFill/>
                    <a:round/>
                    <a:headEnd/>
                    <a:tailEnd/>
                  </a:ln>
                </p:spPr>
                <p:txBody>
                  <a:bodyPr/>
                  <a:lstStyle/>
                  <a:p>
                    <a:endParaRPr lang="en-US"/>
                  </a:p>
                </p:txBody>
              </p:sp>
              <p:sp>
                <p:nvSpPr>
                  <p:cNvPr id="42051" name="Freeform 22"/>
                  <p:cNvSpPr>
                    <a:spLocks/>
                  </p:cNvSpPr>
                  <p:nvPr/>
                </p:nvSpPr>
                <p:spPr bwMode="auto">
                  <a:xfrm>
                    <a:off x="3262" y="2823"/>
                    <a:ext cx="225" cy="57"/>
                  </a:xfrm>
                  <a:custGeom>
                    <a:avLst/>
                    <a:gdLst>
                      <a:gd name="T0" fmla="*/ 0 w 449"/>
                      <a:gd name="T1" fmla="*/ 0 h 172"/>
                      <a:gd name="T2" fmla="*/ 1 w 449"/>
                      <a:gd name="T3" fmla="*/ 0 h 172"/>
                      <a:gd name="T4" fmla="*/ 1 w 449"/>
                      <a:gd name="T5" fmla="*/ 0 h 172"/>
                      <a:gd name="T6" fmla="*/ 1 w 449"/>
                      <a:gd name="T7" fmla="*/ 0 h 172"/>
                      <a:gd name="T8" fmla="*/ 0 w 449"/>
                      <a:gd name="T9" fmla="*/ 0 h 172"/>
                      <a:gd name="T10" fmla="*/ 0 60000 65536"/>
                      <a:gd name="T11" fmla="*/ 0 60000 65536"/>
                      <a:gd name="T12" fmla="*/ 0 60000 65536"/>
                      <a:gd name="T13" fmla="*/ 0 60000 65536"/>
                      <a:gd name="T14" fmla="*/ 0 60000 65536"/>
                      <a:gd name="T15" fmla="*/ 0 w 449"/>
                      <a:gd name="T16" fmla="*/ 0 h 172"/>
                      <a:gd name="T17" fmla="*/ 449 w 449"/>
                      <a:gd name="T18" fmla="*/ 172 h 172"/>
                    </a:gdLst>
                    <a:ahLst/>
                    <a:cxnLst>
                      <a:cxn ang="T10">
                        <a:pos x="T0" y="T1"/>
                      </a:cxn>
                      <a:cxn ang="T11">
                        <a:pos x="T2" y="T3"/>
                      </a:cxn>
                      <a:cxn ang="T12">
                        <a:pos x="T4" y="T5"/>
                      </a:cxn>
                      <a:cxn ang="T13">
                        <a:pos x="T6" y="T7"/>
                      </a:cxn>
                      <a:cxn ang="T14">
                        <a:pos x="T8" y="T9"/>
                      </a:cxn>
                    </a:cxnLst>
                    <a:rect l="T15" t="T16" r="T17" b="T18"/>
                    <a:pathLst>
                      <a:path w="449" h="172">
                        <a:moveTo>
                          <a:pt x="0" y="0"/>
                        </a:moveTo>
                        <a:lnTo>
                          <a:pt x="415" y="172"/>
                        </a:lnTo>
                        <a:lnTo>
                          <a:pt x="231" y="82"/>
                        </a:lnTo>
                        <a:lnTo>
                          <a:pt x="449" y="120"/>
                        </a:lnTo>
                        <a:lnTo>
                          <a:pt x="0" y="0"/>
                        </a:lnTo>
                        <a:close/>
                      </a:path>
                    </a:pathLst>
                  </a:custGeom>
                  <a:solidFill>
                    <a:srgbClr val="0000C0"/>
                  </a:solidFill>
                  <a:ln w="9525">
                    <a:noFill/>
                    <a:round/>
                    <a:headEnd/>
                    <a:tailEnd/>
                  </a:ln>
                </p:spPr>
                <p:txBody>
                  <a:bodyPr/>
                  <a:lstStyle/>
                  <a:p>
                    <a:endParaRPr lang="en-US"/>
                  </a:p>
                </p:txBody>
              </p:sp>
              <p:sp>
                <p:nvSpPr>
                  <p:cNvPr id="42052" name="Freeform 23"/>
                  <p:cNvSpPr>
                    <a:spLocks/>
                  </p:cNvSpPr>
                  <p:nvPr/>
                </p:nvSpPr>
                <p:spPr bwMode="auto">
                  <a:xfrm>
                    <a:off x="3259" y="2825"/>
                    <a:ext cx="81" cy="161"/>
                  </a:xfrm>
                  <a:custGeom>
                    <a:avLst/>
                    <a:gdLst>
                      <a:gd name="T0" fmla="*/ 0 w 161"/>
                      <a:gd name="T1" fmla="*/ 0 h 483"/>
                      <a:gd name="T2" fmla="*/ 1 w 161"/>
                      <a:gd name="T3" fmla="*/ 0 h 483"/>
                      <a:gd name="T4" fmla="*/ 1 w 161"/>
                      <a:gd name="T5" fmla="*/ 0 h 483"/>
                      <a:gd name="T6" fmla="*/ 1 w 161"/>
                      <a:gd name="T7" fmla="*/ 0 h 483"/>
                      <a:gd name="T8" fmla="*/ 0 w 161"/>
                      <a:gd name="T9" fmla="*/ 0 h 483"/>
                      <a:gd name="T10" fmla="*/ 0 60000 65536"/>
                      <a:gd name="T11" fmla="*/ 0 60000 65536"/>
                      <a:gd name="T12" fmla="*/ 0 60000 65536"/>
                      <a:gd name="T13" fmla="*/ 0 60000 65536"/>
                      <a:gd name="T14" fmla="*/ 0 60000 65536"/>
                      <a:gd name="T15" fmla="*/ 0 w 161"/>
                      <a:gd name="T16" fmla="*/ 0 h 483"/>
                      <a:gd name="T17" fmla="*/ 161 w 161"/>
                      <a:gd name="T18" fmla="*/ 483 h 483"/>
                    </a:gdLst>
                    <a:ahLst/>
                    <a:cxnLst>
                      <a:cxn ang="T10">
                        <a:pos x="T0" y="T1"/>
                      </a:cxn>
                      <a:cxn ang="T11">
                        <a:pos x="T2" y="T3"/>
                      </a:cxn>
                      <a:cxn ang="T12">
                        <a:pos x="T4" y="T5"/>
                      </a:cxn>
                      <a:cxn ang="T13">
                        <a:pos x="T6" y="T7"/>
                      </a:cxn>
                      <a:cxn ang="T14">
                        <a:pos x="T8" y="T9"/>
                      </a:cxn>
                    </a:cxnLst>
                    <a:rect l="T15" t="T16" r="T17" b="T18"/>
                    <a:pathLst>
                      <a:path w="161" h="483">
                        <a:moveTo>
                          <a:pt x="0" y="0"/>
                        </a:moveTo>
                        <a:lnTo>
                          <a:pt x="161" y="447"/>
                        </a:lnTo>
                        <a:lnTo>
                          <a:pt x="78" y="248"/>
                        </a:lnTo>
                        <a:lnTo>
                          <a:pt x="113" y="483"/>
                        </a:lnTo>
                        <a:lnTo>
                          <a:pt x="0" y="0"/>
                        </a:lnTo>
                        <a:close/>
                      </a:path>
                    </a:pathLst>
                  </a:custGeom>
                  <a:solidFill>
                    <a:srgbClr val="0000C0"/>
                  </a:solidFill>
                  <a:ln w="9525">
                    <a:noFill/>
                    <a:round/>
                    <a:headEnd/>
                    <a:tailEnd/>
                  </a:ln>
                </p:spPr>
                <p:txBody>
                  <a:bodyPr/>
                  <a:lstStyle/>
                  <a:p>
                    <a:endParaRPr lang="en-US"/>
                  </a:p>
                </p:txBody>
              </p:sp>
              <p:sp>
                <p:nvSpPr>
                  <p:cNvPr id="42053" name="Freeform 24"/>
                  <p:cNvSpPr>
                    <a:spLocks/>
                  </p:cNvSpPr>
                  <p:nvPr/>
                </p:nvSpPr>
                <p:spPr bwMode="auto">
                  <a:xfrm>
                    <a:off x="3259" y="2655"/>
                    <a:ext cx="81" cy="161"/>
                  </a:xfrm>
                  <a:custGeom>
                    <a:avLst/>
                    <a:gdLst>
                      <a:gd name="T0" fmla="*/ 0 w 161"/>
                      <a:gd name="T1" fmla="*/ 0 h 482"/>
                      <a:gd name="T2" fmla="*/ 1 w 161"/>
                      <a:gd name="T3" fmla="*/ 0 h 482"/>
                      <a:gd name="T4" fmla="*/ 1 w 161"/>
                      <a:gd name="T5" fmla="*/ 0 h 482"/>
                      <a:gd name="T6" fmla="*/ 1 w 161"/>
                      <a:gd name="T7" fmla="*/ 0 h 482"/>
                      <a:gd name="T8" fmla="*/ 0 w 161"/>
                      <a:gd name="T9" fmla="*/ 0 h 482"/>
                      <a:gd name="T10" fmla="*/ 0 60000 65536"/>
                      <a:gd name="T11" fmla="*/ 0 60000 65536"/>
                      <a:gd name="T12" fmla="*/ 0 60000 65536"/>
                      <a:gd name="T13" fmla="*/ 0 60000 65536"/>
                      <a:gd name="T14" fmla="*/ 0 60000 65536"/>
                      <a:gd name="T15" fmla="*/ 0 w 161"/>
                      <a:gd name="T16" fmla="*/ 0 h 482"/>
                      <a:gd name="T17" fmla="*/ 161 w 161"/>
                      <a:gd name="T18" fmla="*/ 482 h 482"/>
                    </a:gdLst>
                    <a:ahLst/>
                    <a:cxnLst>
                      <a:cxn ang="T10">
                        <a:pos x="T0" y="T1"/>
                      </a:cxn>
                      <a:cxn ang="T11">
                        <a:pos x="T2" y="T3"/>
                      </a:cxn>
                      <a:cxn ang="T12">
                        <a:pos x="T4" y="T5"/>
                      </a:cxn>
                      <a:cxn ang="T13">
                        <a:pos x="T6" y="T7"/>
                      </a:cxn>
                      <a:cxn ang="T14">
                        <a:pos x="T8" y="T9"/>
                      </a:cxn>
                    </a:cxnLst>
                    <a:rect l="T15" t="T16" r="T17" b="T18"/>
                    <a:pathLst>
                      <a:path w="161" h="482">
                        <a:moveTo>
                          <a:pt x="0" y="482"/>
                        </a:moveTo>
                        <a:lnTo>
                          <a:pt x="161" y="36"/>
                        </a:lnTo>
                        <a:lnTo>
                          <a:pt x="78" y="235"/>
                        </a:lnTo>
                        <a:lnTo>
                          <a:pt x="113" y="0"/>
                        </a:lnTo>
                        <a:lnTo>
                          <a:pt x="0" y="482"/>
                        </a:lnTo>
                        <a:close/>
                      </a:path>
                    </a:pathLst>
                  </a:custGeom>
                  <a:solidFill>
                    <a:srgbClr val="0000C0"/>
                  </a:solidFill>
                  <a:ln w="9525">
                    <a:noFill/>
                    <a:round/>
                    <a:headEnd/>
                    <a:tailEnd/>
                  </a:ln>
                </p:spPr>
                <p:txBody>
                  <a:bodyPr/>
                  <a:lstStyle/>
                  <a:p>
                    <a:endParaRPr lang="en-US"/>
                  </a:p>
                </p:txBody>
              </p:sp>
            </p:grpSp>
            <p:grpSp>
              <p:nvGrpSpPr>
                <p:cNvPr id="42032" name="Group 25"/>
                <p:cNvGrpSpPr>
                  <a:grpSpLocks/>
                </p:cNvGrpSpPr>
                <p:nvPr/>
              </p:nvGrpSpPr>
              <p:grpSpPr bwMode="auto">
                <a:xfrm>
                  <a:off x="3011" y="2648"/>
                  <a:ext cx="488" cy="349"/>
                  <a:chOff x="3011" y="2648"/>
                  <a:chExt cx="488" cy="349"/>
                </a:xfrm>
              </p:grpSpPr>
              <p:grpSp>
                <p:nvGrpSpPr>
                  <p:cNvPr id="42036" name="Group 26"/>
                  <p:cNvGrpSpPr>
                    <a:grpSpLocks/>
                  </p:cNvGrpSpPr>
                  <p:nvPr/>
                </p:nvGrpSpPr>
                <p:grpSpPr bwMode="auto">
                  <a:xfrm>
                    <a:off x="3078" y="2828"/>
                    <a:ext cx="355" cy="127"/>
                    <a:chOff x="3078" y="2828"/>
                    <a:chExt cx="355" cy="127"/>
                  </a:xfrm>
                </p:grpSpPr>
                <p:sp>
                  <p:nvSpPr>
                    <p:cNvPr id="42048" name="Freeform 27"/>
                    <p:cNvSpPr>
                      <a:spLocks/>
                    </p:cNvSpPr>
                    <p:nvPr/>
                  </p:nvSpPr>
                  <p:spPr bwMode="auto">
                    <a:xfrm>
                      <a:off x="3078" y="2828"/>
                      <a:ext cx="164" cy="127"/>
                    </a:xfrm>
                    <a:custGeom>
                      <a:avLst/>
                      <a:gdLst>
                        <a:gd name="T0" fmla="*/ 1 w 328"/>
                        <a:gd name="T1" fmla="*/ 0 h 381"/>
                        <a:gd name="T2" fmla="*/ 1 w 328"/>
                        <a:gd name="T3" fmla="*/ 0 h 381"/>
                        <a:gd name="T4" fmla="*/ 1 w 328"/>
                        <a:gd name="T5" fmla="*/ 0 h 381"/>
                        <a:gd name="T6" fmla="*/ 1 w 328"/>
                        <a:gd name="T7" fmla="*/ 0 h 381"/>
                        <a:gd name="T8" fmla="*/ 1 w 328"/>
                        <a:gd name="T9" fmla="*/ 0 h 381"/>
                        <a:gd name="T10" fmla="*/ 0 w 328"/>
                        <a:gd name="T11" fmla="*/ 0 h 381"/>
                        <a:gd name="T12" fmla="*/ 1 w 328"/>
                        <a:gd name="T13" fmla="*/ 0 h 381"/>
                        <a:gd name="T14" fmla="*/ 0 60000 65536"/>
                        <a:gd name="T15" fmla="*/ 0 60000 65536"/>
                        <a:gd name="T16" fmla="*/ 0 60000 65536"/>
                        <a:gd name="T17" fmla="*/ 0 60000 65536"/>
                        <a:gd name="T18" fmla="*/ 0 60000 65536"/>
                        <a:gd name="T19" fmla="*/ 0 60000 65536"/>
                        <a:gd name="T20" fmla="*/ 0 60000 65536"/>
                        <a:gd name="T21" fmla="*/ 0 w 328"/>
                        <a:gd name="T22" fmla="*/ 0 h 381"/>
                        <a:gd name="T23" fmla="*/ 328 w 328"/>
                        <a:gd name="T24" fmla="*/ 381 h 3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8" h="381">
                          <a:moveTo>
                            <a:pt x="328" y="0"/>
                          </a:moveTo>
                          <a:lnTo>
                            <a:pt x="116" y="381"/>
                          </a:lnTo>
                          <a:lnTo>
                            <a:pt x="217" y="166"/>
                          </a:lnTo>
                          <a:lnTo>
                            <a:pt x="19" y="381"/>
                          </a:lnTo>
                          <a:lnTo>
                            <a:pt x="186" y="143"/>
                          </a:lnTo>
                          <a:lnTo>
                            <a:pt x="0" y="255"/>
                          </a:lnTo>
                          <a:lnTo>
                            <a:pt x="328" y="0"/>
                          </a:lnTo>
                          <a:close/>
                        </a:path>
                      </a:pathLst>
                    </a:custGeom>
                    <a:solidFill>
                      <a:srgbClr val="0000C0"/>
                    </a:solidFill>
                    <a:ln w="9525">
                      <a:noFill/>
                      <a:round/>
                      <a:headEnd/>
                      <a:tailEnd/>
                    </a:ln>
                  </p:spPr>
                  <p:txBody>
                    <a:bodyPr/>
                    <a:lstStyle/>
                    <a:p>
                      <a:endParaRPr lang="en-US"/>
                    </a:p>
                  </p:txBody>
                </p:sp>
                <p:sp>
                  <p:nvSpPr>
                    <p:cNvPr id="42049" name="Freeform 28"/>
                    <p:cNvSpPr>
                      <a:spLocks/>
                    </p:cNvSpPr>
                    <p:nvPr/>
                  </p:nvSpPr>
                  <p:spPr bwMode="auto">
                    <a:xfrm>
                      <a:off x="3268" y="2828"/>
                      <a:ext cx="165" cy="127"/>
                    </a:xfrm>
                    <a:custGeom>
                      <a:avLst/>
                      <a:gdLst>
                        <a:gd name="T0" fmla="*/ 0 w 330"/>
                        <a:gd name="T1" fmla="*/ 0 h 381"/>
                        <a:gd name="T2" fmla="*/ 1 w 330"/>
                        <a:gd name="T3" fmla="*/ 0 h 381"/>
                        <a:gd name="T4" fmla="*/ 1 w 330"/>
                        <a:gd name="T5" fmla="*/ 0 h 381"/>
                        <a:gd name="T6" fmla="*/ 1 w 330"/>
                        <a:gd name="T7" fmla="*/ 0 h 381"/>
                        <a:gd name="T8" fmla="*/ 1 w 330"/>
                        <a:gd name="T9" fmla="*/ 0 h 381"/>
                        <a:gd name="T10" fmla="*/ 1 w 330"/>
                        <a:gd name="T11" fmla="*/ 0 h 381"/>
                        <a:gd name="T12" fmla="*/ 0 w 330"/>
                        <a:gd name="T13" fmla="*/ 0 h 381"/>
                        <a:gd name="T14" fmla="*/ 0 60000 65536"/>
                        <a:gd name="T15" fmla="*/ 0 60000 65536"/>
                        <a:gd name="T16" fmla="*/ 0 60000 65536"/>
                        <a:gd name="T17" fmla="*/ 0 60000 65536"/>
                        <a:gd name="T18" fmla="*/ 0 60000 65536"/>
                        <a:gd name="T19" fmla="*/ 0 60000 65536"/>
                        <a:gd name="T20" fmla="*/ 0 60000 65536"/>
                        <a:gd name="T21" fmla="*/ 0 w 330"/>
                        <a:gd name="T22" fmla="*/ 0 h 381"/>
                        <a:gd name="T23" fmla="*/ 330 w 330"/>
                        <a:gd name="T24" fmla="*/ 381 h 3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0" h="381">
                          <a:moveTo>
                            <a:pt x="0" y="0"/>
                          </a:moveTo>
                          <a:lnTo>
                            <a:pt x="214" y="381"/>
                          </a:lnTo>
                          <a:lnTo>
                            <a:pt x="112" y="166"/>
                          </a:lnTo>
                          <a:lnTo>
                            <a:pt x="310" y="381"/>
                          </a:lnTo>
                          <a:lnTo>
                            <a:pt x="144" y="143"/>
                          </a:lnTo>
                          <a:lnTo>
                            <a:pt x="330" y="255"/>
                          </a:lnTo>
                          <a:lnTo>
                            <a:pt x="0" y="0"/>
                          </a:lnTo>
                          <a:close/>
                        </a:path>
                      </a:pathLst>
                    </a:custGeom>
                    <a:solidFill>
                      <a:srgbClr val="0000C0"/>
                    </a:solidFill>
                    <a:ln w="9525">
                      <a:noFill/>
                      <a:round/>
                      <a:headEnd/>
                      <a:tailEnd/>
                    </a:ln>
                  </p:spPr>
                  <p:txBody>
                    <a:bodyPr/>
                    <a:lstStyle/>
                    <a:p>
                      <a:endParaRPr lang="en-US"/>
                    </a:p>
                  </p:txBody>
                </p:sp>
              </p:grpSp>
              <p:grpSp>
                <p:nvGrpSpPr>
                  <p:cNvPr id="42037" name="Group 29"/>
                  <p:cNvGrpSpPr>
                    <a:grpSpLocks/>
                  </p:cNvGrpSpPr>
                  <p:nvPr/>
                </p:nvGrpSpPr>
                <p:grpSpPr bwMode="auto">
                  <a:xfrm>
                    <a:off x="3011" y="2648"/>
                    <a:ext cx="488" cy="349"/>
                    <a:chOff x="3011" y="2648"/>
                    <a:chExt cx="488" cy="349"/>
                  </a:xfrm>
                </p:grpSpPr>
                <p:sp>
                  <p:nvSpPr>
                    <p:cNvPr id="42038" name="Freeform 30"/>
                    <p:cNvSpPr>
                      <a:spLocks/>
                    </p:cNvSpPr>
                    <p:nvPr/>
                  </p:nvSpPr>
                  <p:spPr bwMode="auto">
                    <a:xfrm>
                      <a:off x="3021" y="2764"/>
                      <a:ext cx="225" cy="57"/>
                    </a:xfrm>
                    <a:custGeom>
                      <a:avLst/>
                      <a:gdLst>
                        <a:gd name="T0" fmla="*/ 1 w 449"/>
                        <a:gd name="T1" fmla="*/ 0 h 172"/>
                        <a:gd name="T2" fmla="*/ 1 w 449"/>
                        <a:gd name="T3" fmla="*/ 0 h 172"/>
                        <a:gd name="T4" fmla="*/ 1 w 449"/>
                        <a:gd name="T5" fmla="*/ 0 h 172"/>
                        <a:gd name="T6" fmla="*/ 0 w 449"/>
                        <a:gd name="T7" fmla="*/ 0 h 172"/>
                        <a:gd name="T8" fmla="*/ 1 w 449"/>
                        <a:gd name="T9" fmla="*/ 0 h 172"/>
                        <a:gd name="T10" fmla="*/ 0 60000 65536"/>
                        <a:gd name="T11" fmla="*/ 0 60000 65536"/>
                        <a:gd name="T12" fmla="*/ 0 60000 65536"/>
                        <a:gd name="T13" fmla="*/ 0 60000 65536"/>
                        <a:gd name="T14" fmla="*/ 0 60000 65536"/>
                        <a:gd name="T15" fmla="*/ 0 w 449"/>
                        <a:gd name="T16" fmla="*/ 0 h 172"/>
                        <a:gd name="T17" fmla="*/ 449 w 449"/>
                        <a:gd name="T18" fmla="*/ 172 h 172"/>
                      </a:gdLst>
                      <a:ahLst/>
                      <a:cxnLst>
                        <a:cxn ang="T10">
                          <a:pos x="T0" y="T1"/>
                        </a:cxn>
                        <a:cxn ang="T11">
                          <a:pos x="T2" y="T3"/>
                        </a:cxn>
                        <a:cxn ang="T12">
                          <a:pos x="T4" y="T5"/>
                        </a:cxn>
                        <a:cxn ang="T13">
                          <a:pos x="T6" y="T7"/>
                        </a:cxn>
                        <a:cxn ang="T14">
                          <a:pos x="T8" y="T9"/>
                        </a:cxn>
                      </a:cxnLst>
                      <a:rect l="T15" t="T16" r="T17" b="T18"/>
                      <a:pathLst>
                        <a:path w="449" h="172">
                          <a:moveTo>
                            <a:pt x="449" y="172"/>
                          </a:moveTo>
                          <a:lnTo>
                            <a:pt x="34" y="0"/>
                          </a:lnTo>
                          <a:lnTo>
                            <a:pt x="218" y="89"/>
                          </a:lnTo>
                          <a:lnTo>
                            <a:pt x="0" y="53"/>
                          </a:lnTo>
                          <a:lnTo>
                            <a:pt x="449" y="172"/>
                          </a:lnTo>
                          <a:close/>
                        </a:path>
                      </a:pathLst>
                    </a:custGeom>
                    <a:solidFill>
                      <a:srgbClr val="0000C0"/>
                    </a:solidFill>
                    <a:ln w="9525">
                      <a:noFill/>
                      <a:round/>
                      <a:headEnd/>
                      <a:tailEnd/>
                    </a:ln>
                  </p:spPr>
                  <p:txBody>
                    <a:bodyPr/>
                    <a:lstStyle/>
                    <a:p>
                      <a:endParaRPr lang="en-US"/>
                    </a:p>
                  </p:txBody>
                </p:sp>
                <p:sp>
                  <p:nvSpPr>
                    <p:cNvPr id="42039" name="Freeform 31"/>
                    <p:cNvSpPr>
                      <a:spLocks/>
                    </p:cNvSpPr>
                    <p:nvPr/>
                  </p:nvSpPr>
                  <p:spPr bwMode="auto">
                    <a:xfrm>
                      <a:off x="3019" y="2825"/>
                      <a:ext cx="224" cy="58"/>
                    </a:xfrm>
                    <a:custGeom>
                      <a:avLst/>
                      <a:gdLst>
                        <a:gd name="T0" fmla="*/ 0 w 450"/>
                        <a:gd name="T1" fmla="*/ 0 h 173"/>
                        <a:gd name="T2" fmla="*/ 0 w 450"/>
                        <a:gd name="T3" fmla="*/ 0 h 173"/>
                        <a:gd name="T4" fmla="*/ 0 w 450"/>
                        <a:gd name="T5" fmla="*/ 0 h 173"/>
                        <a:gd name="T6" fmla="*/ 0 w 450"/>
                        <a:gd name="T7" fmla="*/ 0 h 173"/>
                        <a:gd name="T8" fmla="*/ 0 w 450"/>
                        <a:gd name="T9" fmla="*/ 0 h 173"/>
                        <a:gd name="T10" fmla="*/ 0 60000 65536"/>
                        <a:gd name="T11" fmla="*/ 0 60000 65536"/>
                        <a:gd name="T12" fmla="*/ 0 60000 65536"/>
                        <a:gd name="T13" fmla="*/ 0 60000 65536"/>
                        <a:gd name="T14" fmla="*/ 0 60000 65536"/>
                        <a:gd name="T15" fmla="*/ 0 w 450"/>
                        <a:gd name="T16" fmla="*/ 0 h 173"/>
                        <a:gd name="T17" fmla="*/ 450 w 450"/>
                        <a:gd name="T18" fmla="*/ 173 h 173"/>
                      </a:gdLst>
                      <a:ahLst/>
                      <a:cxnLst>
                        <a:cxn ang="T10">
                          <a:pos x="T0" y="T1"/>
                        </a:cxn>
                        <a:cxn ang="T11">
                          <a:pos x="T2" y="T3"/>
                        </a:cxn>
                        <a:cxn ang="T12">
                          <a:pos x="T4" y="T5"/>
                        </a:cxn>
                        <a:cxn ang="T13">
                          <a:pos x="T6" y="T7"/>
                        </a:cxn>
                        <a:cxn ang="T14">
                          <a:pos x="T8" y="T9"/>
                        </a:cxn>
                      </a:cxnLst>
                      <a:rect l="T15" t="T16" r="T17" b="T18"/>
                      <a:pathLst>
                        <a:path w="450" h="173">
                          <a:moveTo>
                            <a:pt x="450" y="0"/>
                          </a:moveTo>
                          <a:lnTo>
                            <a:pt x="34" y="173"/>
                          </a:lnTo>
                          <a:lnTo>
                            <a:pt x="219" y="83"/>
                          </a:lnTo>
                          <a:lnTo>
                            <a:pt x="0" y="121"/>
                          </a:lnTo>
                          <a:lnTo>
                            <a:pt x="450" y="0"/>
                          </a:lnTo>
                          <a:close/>
                        </a:path>
                      </a:pathLst>
                    </a:custGeom>
                    <a:solidFill>
                      <a:srgbClr val="0000C0"/>
                    </a:solidFill>
                    <a:ln w="9525">
                      <a:noFill/>
                      <a:round/>
                      <a:headEnd/>
                      <a:tailEnd/>
                    </a:ln>
                  </p:spPr>
                  <p:txBody>
                    <a:bodyPr/>
                    <a:lstStyle/>
                    <a:p>
                      <a:endParaRPr lang="en-US"/>
                    </a:p>
                  </p:txBody>
                </p:sp>
                <p:sp>
                  <p:nvSpPr>
                    <p:cNvPr id="42040" name="Freeform 32"/>
                    <p:cNvSpPr>
                      <a:spLocks/>
                    </p:cNvSpPr>
                    <p:nvPr/>
                  </p:nvSpPr>
                  <p:spPr bwMode="auto">
                    <a:xfrm>
                      <a:off x="3166" y="2828"/>
                      <a:ext cx="80" cy="161"/>
                    </a:xfrm>
                    <a:custGeom>
                      <a:avLst/>
                      <a:gdLst>
                        <a:gd name="T0" fmla="*/ 0 w 161"/>
                        <a:gd name="T1" fmla="*/ 0 h 482"/>
                        <a:gd name="T2" fmla="*/ 0 w 161"/>
                        <a:gd name="T3" fmla="*/ 0 h 482"/>
                        <a:gd name="T4" fmla="*/ 0 w 161"/>
                        <a:gd name="T5" fmla="*/ 0 h 482"/>
                        <a:gd name="T6" fmla="*/ 0 w 161"/>
                        <a:gd name="T7" fmla="*/ 0 h 482"/>
                        <a:gd name="T8" fmla="*/ 0 w 161"/>
                        <a:gd name="T9" fmla="*/ 0 h 482"/>
                        <a:gd name="T10" fmla="*/ 0 60000 65536"/>
                        <a:gd name="T11" fmla="*/ 0 60000 65536"/>
                        <a:gd name="T12" fmla="*/ 0 60000 65536"/>
                        <a:gd name="T13" fmla="*/ 0 60000 65536"/>
                        <a:gd name="T14" fmla="*/ 0 60000 65536"/>
                        <a:gd name="T15" fmla="*/ 0 w 161"/>
                        <a:gd name="T16" fmla="*/ 0 h 482"/>
                        <a:gd name="T17" fmla="*/ 161 w 161"/>
                        <a:gd name="T18" fmla="*/ 482 h 482"/>
                      </a:gdLst>
                      <a:ahLst/>
                      <a:cxnLst>
                        <a:cxn ang="T10">
                          <a:pos x="T0" y="T1"/>
                        </a:cxn>
                        <a:cxn ang="T11">
                          <a:pos x="T2" y="T3"/>
                        </a:cxn>
                        <a:cxn ang="T12">
                          <a:pos x="T4" y="T5"/>
                        </a:cxn>
                        <a:cxn ang="T13">
                          <a:pos x="T6" y="T7"/>
                        </a:cxn>
                        <a:cxn ang="T14">
                          <a:pos x="T8" y="T9"/>
                        </a:cxn>
                      </a:cxnLst>
                      <a:rect l="T15" t="T16" r="T17" b="T18"/>
                      <a:pathLst>
                        <a:path w="161" h="482">
                          <a:moveTo>
                            <a:pt x="161" y="0"/>
                          </a:moveTo>
                          <a:lnTo>
                            <a:pt x="0" y="446"/>
                          </a:lnTo>
                          <a:lnTo>
                            <a:pt x="85" y="247"/>
                          </a:lnTo>
                          <a:lnTo>
                            <a:pt x="50" y="482"/>
                          </a:lnTo>
                          <a:lnTo>
                            <a:pt x="161" y="0"/>
                          </a:lnTo>
                          <a:close/>
                        </a:path>
                      </a:pathLst>
                    </a:custGeom>
                    <a:solidFill>
                      <a:srgbClr val="0000C0"/>
                    </a:solidFill>
                    <a:ln w="9525">
                      <a:noFill/>
                      <a:round/>
                      <a:headEnd/>
                      <a:tailEnd/>
                    </a:ln>
                  </p:spPr>
                  <p:txBody>
                    <a:bodyPr/>
                    <a:lstStyle/>
                    <a:p>
                      <a:endParaRPr lang="en-US"/>
                    </a:p>
                  </p:txBody>
                </p:sp>
                <p:sp>
                  <p:nvSpPr>
                    <p:cNvPr id="42041" name="Freeform 33"/>
                    <p:cNvSpPr>
                      <a:spLocks/>
                    </p:cNvSpPr>
                    <p:nvPr/>
                  </p:nvSpPr>
                  <p:spPr bwMode="auto">
                    <a:xfrm>
                      <a:off x="3166" y="2658"/>
                      <a:ext cx="80" cy="160"/>
                    </a:xfrm>
                    <a:custGeom>
                      <a:avLst/>
                      <a:gdLst>
                        <a:gd name="T0" fmla="*/ 0 w 161"/>
                        <a:gd name="T1" fmla="*/ 0 h 481"/>
                        <a:gd name="T2" fmla="*/ 0 w 161"/>
                        <a:gd name="T3" fmla="*/ 0 h 481"/>
                        <a:gd name="T4" fmla="*/ 0 w 161"/>
                        <a:gd name="T5" fmla="*/ 0 h 481"/>
                        <a:gd name="T6" fmla="*/ 0 w 161"/>
                        <a:gd name="T7" fmla="*/ 0 h 481"/>
                        <a:gd name="T8" fmla="*/ 0 w 161"/>
                        <a:gd name="T9" fmla="*/ 0 h 481"/>
                        <a:gd name="T10" fmla="*/ 0 60000 65536"/>
                        <a:gd name="T11" fmla="*/ 0 60000 65536"/>
                        <a:gd name="T12" fmla="*/ 0 60000 65536"/>
                        <a:gd name="T13" fmla="*/ 0 60000 65536"/>
                        <a:gd name="T14" fmla="*/ 0 60000 65536"/>
                        <a:gd name="T15" fmla="*/ 0 w 161"/>
                        <a:gd name="T16" fmla="*/ 0 h 481"/>
                        <a:gd name="T17" fmla="*/ 161 w 161"/>
                        <a:gd name="T18" fmla="*/ 481 h 481"/>
                      </a:gdLst>
                      <a:ahLst/>
                      <a:cxnLst>
                        <a:cxn ang="T10">
                          <a:pos x="T0" y="T1"/>
                        </a:cxn>
                        <a:cxn ang="T11">
                          <a:pos x="T2" y="T3"/>
                        </a:cxn>
                        <a:cxn ang="T12">
                          <a:pos x="T4" y="T5"/>
                        </a:cxn>
                        <a:cxn ang="T13">
                          <a:pos x="T6" y="T7"/>
                        </a:cxn>
                        <a:cxn ang="T14">
                          <a:pos x="T8" y="T9"/>
                        </a:cxn>
                      </a:cxnLst>
                      <a:rect l="T15" t="T16" r="T17" b="T18"/>
                      <a:pathLst>
                        <a:path w="161" h="481">
                          <a:moveTo>
                            <a:pt x="161" y="481"/>
                          </a:moveTo>
                          <a:lnTo>
                            <a:pt x="0" y="35"/>
                          </a:lnTo>
                          <a:lnTo>
                            <a:pt x="85" y="234"/>
                          </a:lnTo>
                          <a:lnTo>
                            <a:pt x="50" y="0"/>
                          </a:lnTo>
                          <a:lnTo>
                            <a:pt x="161" y="481"/>
                          </a:lnTo>
                          <a:close/>
                        </a:path>
                      </a:pathLst>
                    </a:custGeom>
                    <a:solidFill>
                      <a:srgbClr val="0000C0"/>
                    </a:solidFill>
                    <a:ln w="9525">
                      <a:noFill/>
                      <a:round/>
                      <a:headEnd/>
                      <a:tailEnd/>
                    </a:ln>
                  </p:spPr>
                  <p:txBody>
                    <a:bodyPr/>
                    <a:lstStyle/>
                    <a:p>
                      <a:endParaRPr lang="en-US"/>
                    </a:p>
                  </p:txBody>
                </p:sp>
                <p:sp>
                  <p:nvSpPr>
                    <p:cNvPr id="42042" name="Freeform 34"/>
                    <p:cNvSpPr>
                      <a:spLocks/>
                    </p:cNvSpPr>
                    <p:nvPr/>
                  </p:nvSpPr>
                  <p:spPr bwMode="auto">
                    <a:xfrm>
                      <a:off x="3078" y="2692"/>
                      <a:ext cx="164" cy="127"/>
                    </a:xfrm>
                    <a:custGeom>
                      <a:avLst/>
                      <a:gdLst>
                        <a:gd name="T0" fmla="*/ 1 w 328"/>
                        <a:gd name="T1" fmla="*/ 0 h 381"/>
                        <a:gd name="T2" fmla="*/ 1 w 328"/>
                        <a:gd name="T3" fmla="*/ 0 h 381"/>
                        <a:gd name="T4" fmla="*/ 1 w 328"/>
                        <a:gd name="T5" fmla="*/ 0 h 381"/>
                        <a:gd name="T6" fmla="*/ 1 w 328"/>
                        <a:gd name="T7" fmla="*/ 0 h 381"/>
                        <a:gd name="T8" fmla="*/ 1 w 328"/>
                        <a:gd name="T9" fmla="*/ 0 h 381"/>
                        <a:gd name="T10" fmla="*/ 0 w 328"/>
                        <a:gd name="T11" fmla="*/ 0 h 381"/>
                        <a:gd name="T12" fmla="*/ 1 w 328"/>
                        <a:gd name="T13" fmla="*/ 0 h 381"/>
                        <a:gd name="T14" fmla="*/ 0 60000 65536"/>
                        <a:gd name="T15" fmla="*/ 0 60000 65536"/>
                        <a:gd name="T16" fmla="*/ 0 60000 65536"/>
                        <a:gd name="T17" fmla="*/ 0 60000 65536"/>
                        <a:gd name="T18" fmla="*/ 0 60000 65536"/>
                        <a:gd name="T19" fmla="*/ 0 60000 65536"/>
                        <a:gd name="T20" fmla="*/ 0 60000 65536"/>
                        <a:gd name="T21" fmla="*/ 0 w 328"/>
                        <a:gd name="T22" fmla="*/ 0 h 381"/>
                        <a:gd name="T23" fmla="*/ 328 w 328"/>
                        <a:gd name="T24" fmla="*/ 381 h 3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8" h="381">
                          <a:moveTo>
                            <a:pt x="328" y="381"/>
                          </a:moveTo>
                          <a:lnTo>
                            <a:pt x="116" y="0"/>
                          </a:lnTo>
                          <a:lnTo>
                            <a:pt x="217" y="215"/>
                          </a:lnTo>
                          <a:lnTo>
                            <a:pt x="19" y="0"/>
                          </a:lnTo>
                          <a:lnTo>
                            <a:pt x="186" y="238"/>
                          </a:lnTo>
                          <a:lnTo>
                            <a:pt x="0" y="127"/>
                          </a:lnTo>
                          <a:lnTo>
                            <a:pt x="328" y="381"/>
                          </a:lnTo>
                          <a:close/>
                        </a:path>
                      </a:pathLst>
                    </a:custGeom>
                    <a:solidFill>
                      <a:srgbClr val="0000C0"/>
                    </a:solidFill>
                    <a:ln w="9525">
                      <a:noFill/>
                      <a:round/>
                      <a:headEnd/>
                      <a:tailEnd/>
                    </a:ln>
                  </p:spPr>
                  <p:txBody>
                    <a:bodyPr/>
                    <a:lstStyle/>
                    <a:p>
                      <a:endParaRPr lang="en-US"/>
                    </a:p>
                  </p:txBody>
                </p:sp>
                <p:sp>
                  <p:nvSpPr>
                    <p:cNvPr id="42043" name="Freeform 35"/>
                    <p:cNvSpPr>
                      <a:spLocks/>
                    </p:cNvSpPr>
                    <p:nvPr/>
                  </p:nvSpPr>
                  <p:spPr bwMode="auto">
                    <a:xfrm>
                      <a:off x="3011" y="2802"/>
                      <a:ext cx="231" cy="39"/>
                    </a:xfrm>
                    <a:custGeom>
                      <a:avLst/>
                      <a:gdLst>
                        <a:gd name="T0" fmla="*/ 1 w 462"/>
                        <a:gd name="T1" fmla="*/ 0 h 117"/>
                        <a:gd name="T2" fmla="*/ 1 w 462"/>
                        <a:gd name="T3" fmla="*/ 0 h 117"/>
                        <a:gd name="T4" fmla="*/ 1 w 462"/>
                        <a:gd name="T5" fmla="*/ 0 h 117"/>
                        <a:gd name="T6" fmla="*/ 0 w 462"/>
                        <a:gd name="T7" fmla="*/ 0 h 117"/>
                        <a:gd name="T8" fmla="*/ 1 w 462"/>
                        <a:gd name="T9" fmla="*/ 0 h 117"/>
                        <a:gd name="T10" fmla="*/ 1 w 462"/>
                        <a:gd name="T11" fmla="*/ 0 h 117"/>
                        <a:gd name="T12" fmla="*/ 1 w 462"/>
                        <a:gd name="T13" fmla="*/ 0 h 117"/>
                        <a:gd name="T14" fmla="*/ 0 60000 65536"/>
                        <a:gd name="T15" fmla="*/ 0 60000 65536"/>
                        <a:gd name="T16" fmla="*/ 0 60000 65536"/>
                        <a:gd name="T17" fmla="*/ 0 60000 65536"/>
                        <a:gd name="T18" fmla="*/ 0 60000 65536"/>
                        <a:gd name="T19" fmla="*/ 0 60000 65536"/>
                        <a:gd name="T20" fmla="*/ 0 60000 65536"/>
                        <a:gd name="T21" fmla="*/ 0 w 462"/>
                        <a:gd name="T22" fmla="*/ 0 h 117"/>
                        <a:gd name="T23" fmla="*/ 462 w 462"/>
                        <a:gd name="T24" fmla="*/ 117 h 1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2" h="117">
                          <a:moveTo>
                            <a:pt x="462" y="57"/>
                          </a:moveTo>
                          <a:lnTo>
                            <a:pt x="81" y="0"/>
                          </a:lnTo>
                          <a:lnTo>
                            <a:pt x="259" y="41"/>
                          </a:lnTo>
                          <a:lnTo>
                            <a:pt x="0" y="78"/>
                          </a:lnTo>
                          <a:lnTo>
                            <a:pt x="252" y="76"/>
                          </a:lnTo>
                          <a:lnTo>
                            <a:pt x="73" y="117"/>
                          </a:lnTo>
                          <a:lnTo>
                            <a:pt x="462" y="57"/>
                          </a:lnTo>
                          <a:close/>
                        </a:path>
                      </a:pathLst>
                    </a:custGeom>
                    <a:solidFill>
                      <a:srgbClr val="0000C0"/>
                    </a:solidFill>
                    <a:ln w="9525">
                      <a:noFill/>
                      <a:round/>
                      <a:headEnd/>
                      <a:tailEnd/>
                    </a:ln>
                  </p:spPr>
                  <p:txBody>
                    <a:bodyPr/>
                    <a:lstStyle/>
                    <a:p>
                      <a:endParaRPr lang="en-US"/>
                    </a:p>
                  </p:txBody>
                </p:sp>
                <p:sp>
                  <p:nvSpPr>
                    <p:cNvPr id="42044" name="Freeform 36"/>
                    <p:cNvSpPr>
                      <a:spLocks/>
                    </p:cNvSpPr>
                    <p:nvPr/>
                  </p:nvSpPr>
                  <p:spPr bwMode="auto">
                    <a:xfrm>
                      <a:off x="3268" y="2692"/>
                      <a:ext cx="165" cy="127"/>
                    </a:xfrm>
                    <a:custGeom>
                      <a:avLst/>
                      <a:gdLst>
                        <a:gd name="T0" fmla="*/ 0 w 330"/>
                        <a:gd name="T1" fmla="*/ 0 h 381"/>
                        <a:gd name="T2" fmla="*/ 1 w 330"/>
                        <a:gd name="T3" fmla="*/ 0 h 381"/>
                        <a:gd name="T4" fmla="*/ 1 w 330"/>
                        <a:gd name="T5" fmla="*/ 0 h 381"/>
                        <a:gd name="T6" fmla="*/ 1 w 330"/>
                        <a:gd name="T7" fmla="*/ 0 h 381"/>
                        <a:gd name="T8" fmla="*/ 1 w 330"/>
                        <a:gd name="T9" fmla="*/ 0 h 381"/>
                        <a:gd name="T10" fmla="*/ 1 w 330"/>
                        <a:gd name="T11" fmla="*/ 0 h 381"/>
                        <a:gd name="T12" fmla="*/ 0 w 330"/>
                        <a:gd name="T13" fmla="*/ 0 h 381"/>
                        <a:gd name="T14" fmla="*/ 0 60000 65536"/>
                        <a:gd name="T15" fmla="*/ 0 60000 65536"/>
                        <a:gd name="T16" fmla="*/ 0 60000 65536"/>
                        <a:gd name="T17" fmla="*/ 0 60000 65536"/>
                        <a:gd name="T18" fmla="*/ 0 60000 65536"/>
                        <a:gd name="T19" fmla="*/ 0 60000 65536"/>
                        <a:gd name="T20" fmla="*/ 0 60000 65536"/>
                        <a:gd name="T21" fmla="*/ 0 w 330"/>
                        <a:gd name="T22" fmla="*/ 0 h 381"/>
                        <a:gd name="T23" fmla="*/ 330 w 330"/>
                        <a:gd name="T24" fmla="*/ 381 h 3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0" h="381">
                          <a:moveTo>
                            <a:pt x="0" y="381"/>
                          </a:moveTo>
                          <a:lnTo>
                            <a:pt x="214" y="0"/>
                          </a:lnTo>
                          <a:lnTo>
                            <a:pt x="112" y="215"/>
                          </a:lnTo>
                          <a:lnTo>
                            <a:pt x="310" y="0"/>
                          </a:lnTo>
                          <a:lnTo>
                            <a:pt x="144" y="238"/>
                          </a:lnTo>
                          <a:lnTo>
                            <a:pt x="330" y="127"/>
                          </a:lnTo>
                          <a:lnTo>
                            <a:pt x="0" y="381"/>
                          </a:lnTo>
                          <a:close/>
                        </a:path>
                      </a:pathLst>
                    </a:custGeom>
                    <a:solidFill>
                      <a:srgbClr val="0000C0"/>
                    </a:solidFill>
                    <a:ln w="9525">
                      <a:noFill/>
                      <a:round/>
                      <a:headEnd/>
                      <a:tailEnd/>
                    </a:ln>
                  </p:spPr>
                  <p:txBody>
                    <a:bodyPr/>
                    <a:lstStyle/>
                    <a:p>
                      <a:endParaRPr lang="en-US"/>
                    </a:p>
                  </p:txBody>
                </p:sp>
                <p:sp>
                  <p:nvSpPr>
                    <p:cNvPr id="42045" name="Freeform 37"/>
                    <p:cNvSpPr>
                      <a:spLocks/>
                    </p:cNvSpPr>
                    <p:nvPr/>
                  </p:nvSpPr>
                  <p:spPr bwMode="auto">
                    <a:xfrm>
                      <a:off x="3268" y="2802"/>
                      <a:ext cx="231" cy="39"/>
                    </a:xfrm>
                    <a:custGeom>
                      <a:avLst/>
                      <a:gdLst>
                        <a:gd name="T0" fmla="*/ 0 w 464"/>
                        <a:gd name="T1" fmla="*/ 0 h 117"/>
                        <a:gd name="T2" fmla="*/ 0 w 464"/>
                        <a:gd name="T3" fmla="*/ 0 h 117"/>
                        <a:gd name="T4" fmla="*/ 0 w 464"/>
                        <a:gd name="T5" fmla="*/ 0 h 117"/>
                        <a:gd name="T6" fmla="*/ 0 w 464"/>
                        <a:gd name="T7" fmla="*/ 0 h 117"/>
                        <a:gd name="T8" fmla="*/ 0 w 464"/>
                        <a:gd name="T9" fmla="*/ 0 h 117"/>
                        <a:gd name="T10" fmla="*/ 0 w 464"/>
                        <a:gd name="T11" fmla="*/ 0 h 117"/>
                        <a:gd name="T12" fmla="*/ 0 w 464"/>
                        <a:gd name="T13" fmla="*/ 0 h 117"/>
                        <a:gd name="T14" fmla="*/ 0 60000 65536"/>
                        <a:gd name="T15" fmla="*/ 0 60000 65536"/>
                        <a:gd name="T16" fmla="*/ 0 60000 65536"/>
                        <a:gd name="T17" fmla="*/ 0 60000 65536"/>
                        <a:gd name="T18" fmla="*/ 0 60000 65536"/>
                        <a:gd name="T19" fmla="*/ 0 60000 65536"/>
                        <a:gd name="T20" fmla="*/ 0 60000 65536"/>
                        <a:gd name="T21" fmla="*/ 0 w 464"/>
                        <a:gd name="T22" fmla="*/ 0 h 117"/>
                        <a:gd name="T23" fmla="*/ 464 w 464"/>
                        <a:gd name="T24" fmla="*/ 117 h 1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4" h="117">
                          <a:moveTo>
                            <a:pt x="0" y="57"/>
                          </a:moveTo>
                          <a:lnTo>
                            <a:pt x="382" y="0"/>
                          </a:lnTo>
                          <a:lnTo>
                            <a:pt x="205" y="41"/>
                          </a:lnTo>
                          <a:lnTo>
                            <a:pt x="464" y="78"/>
                          </a:lnTo>
                          <a:lnTo>
                            <a:pt x="212" y="76"/>
                          </a:lnTo>
                          <a:lnTo>
                            <a:pt x="391" y="117"/>
                          </a:lnTo>
                          <a:lnTo>
                            <a:pt x="0" y="57"/>
                          </a:lnTo>
                          <a:close/>
                        </a:path>
                      </a:pathLst>
                    </a:custGeom>
                    <a:solidFill>
                      <a:srgbClr val="0000C0"/>
                    </a:solidFill>
                    <a:ln w="9525">
                      <a:noFill/>
                      <a:round/>
                      <a:headEnd/>
                      <a:tailEnd/>
                    </a:ln>
                  </p:spPr>
                  <p:txBody>
                    <a:bodyPr/>
                    <a:lstStyle/>
                    <a:p>
                      <a:endParaRPr lang="en-US"/>
                    </a:p>
                  </p:txBody>
                </p:sp>
                <p:sp>
                  <p:nvSpPr>
                    <p:cNvPr id="42046" name="Freeform 38"/>
                    <p:cNvSpPr>
                      <a:spLocks/>
                    </p:cNvSpPr>
                    <p:nvPr/>
                  </p:nvSpPr>
                  <p:spPr bwMode="auto">
                    <a:xfrm>
                      <a:off x="3225" y="2648"/>
                      <a:ext cx="54" cy="166"/>
                    </a:xfrm>
                    <a:custGeom>
                      <a:avLst/>
                      <a:gdLst>
                        <a:gd name="T0" fmla="*/ 0 w 110"/>
                        <a:gd name="T1" fmla="*/ 0 h 496"/>
                        <a:gd name="T2" fmla="*/ 0 w 110"/>
                        <a:gd name="T3" fmla="*/ 0 h 496"/>
                        <a:gd name="T4" fmla="*/ 0 w 110"/>
                        <a:gd name="T5" fmla="*/ 0 h 496"/>
                        <a:gd name="T6" fmla="*/ 0 w 110"/>
                        <a:gd name="T7" fmla="*/ 0 h 496"/>
                        <a:gd name="T8" fmla="*/ 0 w 110"/>
                        <a:gd name="T9" fmla="*/ 0 h 496"/>
                        <a:gd name="T10" fmla="*/ 0 w 110"/>
                        <a:gd name="T11" fmla="*/ 0 h 496"/>
                        <a:gd name="T12" fmla="*/ 0 w 110"/>
                        <a:gd name="T13" fmla="*/ 0 h 496"/>
                        <a:gd name="T14" fmla="*/ 0 60000 65536"/>
                        <a:gd name="T15" fmla="*/ 0 60000 65536"/>
                        <a:gd name="T16" fmla="*/ 0 60000 65536"/>
                        <a:gd name="T17" fmla="*/ 0 60000 65536"/>
                        <a:gd name="T18" fmla="*/ 0 60000 65536"/>
                        <a:gd name="T19" fmla="*/ 0 60000 65536"/>
                        <a:gd name="T20" fmla="*/ 0 60000 65536"/>
                        <a:gd name="T21" fmla="*/ 0 w 110"/>
                        <a:gd name="T22" fmla="*/ 0 h 496"/>
                        <a:gd name="T23" fmla="*/ 110 w 110"/>
                        <a:gd name="T24" fmla="*/ 496 h 4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 h="496">
                          <a:moveTo>
                            <a:pt x="56" y="496"/>
                          </a:moveTo>
                          <a:lnTo>
                            <a:pt x="110" y="87"/>
                          </a:lnTo>
                          <a:lnTo>
                            <a:pt x="71" y="277"/>
                          </a:lnTo>
                          <a:lnTo>
                            <a:pt x="36" y="0"/>
                          </a:lnTo>
                          <a:lnTo>
                            <a:pt x="39" y="269"/>
                          </a:lnTo>
                          <a:lnTo>
                            <a:pt x="0" y="78"/>
                          </a:lnTo>
                          <a:lnTo>
                            <a:pt x="56" y="496"/>
                          </a:lnTo>
                          <a:close/>
                        </a:path>
                      </a:pathLst>
                    </a:custGeom>
                    <a:solidFill>
                      <a:srgbClr val="0000C0"/>
                    </a:solidFill>
                    <a:ln w="9525">
                      <a:noFill/>
                      <a:round/>
                      <a:headEnd/>
                      <a:tailEnd/>
                    </a:ln>
                  </p:spPr>
                  <p:txBody>
                    <a:bodyPr/>
                    <a:lstStyle/>
                    <a:p>
                      <a:endParaRPr lang="en-US"/>
                    </a:p>
                  </p:txBody>
                </p:sp>
                <p:sp>
                  <p:nvSpPr>
                    <p:cNvPr id="42047" name="Freeform 39"/>
                    <p:cNvSpPr>
                      <a:spLocks/>
                    </p:cNvSpPr>
                    <p:nvPr/>
                  </p:nvSpPr>
                  <p:spPr bwMode="auto">
                    <a:xfrm>
                      <a:off x="3226" y="2831"/>
                      <a:ext cx="54" cy="166"/>
                    </a:xfrm>
                    <a:custGeom>
                      <a:avLst/>
                      <a:gdLst>
                        <a:gd name="T0" fmla="*/ 0 w 109"/>
                        <a:gd name="T1" fmla="*/ 0 h 498"/>
                        <a:gd name="T2" fmla="*/ 0 w 109"/>
                        <a:gd name="T3" fmla="*/ 0 h 498"/>
                        <a:gd name="T4" fmla="*/ 0 w 109"/>
                        <a:gd name="T5" fmla="*/ 0 h 498"/>
                        <a:gd name="T6" fmla="*/ 0 w 109"/>
                        <a:gd name="T7" fmla="*/ 0 h 498"/>
                        <a:gd name="T8" fmla="*/ 0 w 109"/>
                        <a:gd name="T9" fmla="*/ 0 h 498"/>
                        <a:gd name="T10" fmla="*/ 0 w 109"/>
                        <a:gd name="T11" fmla="*/ 0 h 498"/>
                        <a:gd name="T12" fmla="*/ 0 w 109"/>
                        <a:gd name="T13" fmla="*/ 0 h 498"/>
                        <a:gd name="T14" fmla="*/ 0 60000 65536"/>
                        <a:gd name="T15" fmla="*/ 0 60000 65536"/>
                        <a:gd name="T16" fmla="*/ 0 60000 65536"/>
                        <a:gd name="T17" fmla="*/ 0 60000 65536"/>
                        <a:gd name="T18" fmla="*/ 0 60000 65536"/>
                        <a:gd name="T19" fmla="*/ 0 60000 65536"/>
                        <a:gd name="T20" fmla="*/ 0 60000 65536"/>
                        <a:gd name="T21" fmla="*/ 0 w 109"/>
                        <a:gd name="T22" fmla="*/ 0 h 498"/>
                        <a:gd name="T23" fmla="*/ 109 w 109"/>
                        <a:gd name="T24" fmla="*/ 498 h 4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498">
                          <a:moveTo>
                            <a:pt x="56" y="0"/>
                          </a:moveTo>
                          <a:lnTo>
                            <a:pt x="109" y="409"/>
                          </a:lnTo>
                          <a:lnTo>
                            <a:pt x="71" y="220"/>
                          </a:lnTo>
                          <a:lnTo>
                            <a:pt x="36" y="498"/>
                          </a:lnTo>
                          <a:lnTo>
                            <a:pt x="38" y="227"/>
                          </a:lnTo>
                          <a:lnTo>
                            <a:pt x="0" y="419"/>
                          </a:lnTo>
                          <a:lnTo>
                            <a:pt x="56" y="0"/>
                          </a:lnTo>
                          <a:close/>
                        </a:path>
                      </a:pathLst>
                    </a:custGeom>
                    <a:solidFill>
                      <a:srgbClr val="0000C0"/>
                    </a:solidFill>
                    <a:ln w="9525">
                      <a:noFill/>
                      <a:round/>
                      <a:headEnd/>
                      <a:tailEnd/>
                    </a:ln>
                  </p:spPr>
                  <p:txBody>
                    <a:bodyPr/>
                    <a:lstStyle/>
                    <a:p>
                      <a:endParaRPr lang="en-US"/>
                    </a:p>
                  </p:txBody>
                </p:sp>
              </p:grpSp>
            </p:grpSp>
            <p:sp>
              <p:nvSpPr>
                <p:cNvPr id="42033" name="Freeform 40"/>
                <p:cNvSpPr>
                  <a:spLocks/>
                </p:cNvSpPr>
                <p:nvPr/>
              </p:nvSpPr>
              <p:spPr bwMode="auto">
                <a:xfrm>
                  <a:off x="3115" y="2734"/>
                  <a:ext cx="268" cy="196"/>
                </a:xfrm>
                <a:custGeom>
                  <a:avLst/>
                  <a:gdLst>
                    <a:gd name="T0" fmla="*/ 1 w 536"/>
                    <a:gd name="T1" fmla="*/ 0 h 589"/>
                    <a:gd name="T2" fmla="*/ 1 w 536"/>
                    <a:gd name="T3" fmla="*/ 0 h 589"/>
                    <a:gd name="T4" fmla="*/ 1 w 536"/>
                    <a:gd name="T5" fmla="*/ 0 h 589"/>
                    <a:gd name="T6" fmla="*/ 1 w 536"/>
                    <a:gd name="T7" fmla="*/ 0 h 589"/>
                    <a:gd name="T8" fmla="*/ 1 w 536"/>
                    <a:gd name="T9" fmla="*/ 0 h 589"/>
                    <a:gd name="T10" fmla="*/ 1 w 536"/>
                    <a:gd name="T11" fmla="*/ 0 h 589"/>
                    <a:gd name="T12" fmla="*/ 1 w 536"/>
                    <a:gd name="T13" fmla="*/ 0 h 589"/>
                    <a:gd name="T14" fmla="*/ 1 w 536"/>
                    <a:gd name="T15" fmla="*/ 0 h 589"/>
                    <a:gd name="T16" fmla="*/ 1 w 536"/>
                    <a:gd name="T17" fmla="*/ 0 h 589"/>
                    <a:gd name="T18" fmla="*/ 1 w 536"/>
                    <a:gd name="T19" fmla="*/ 0 h 589"/>
                    <a:gd name="T20" fmla="*/ 1 w 536"/>
                    <a:gd name="T21" fmla="*/ 0 h 589"/>
                    <a:gd name="T22" fmla="*/ 1 w 536"/>
                    <a:gd name="T23" fmla="*/ 0 h 589"/>
                    <a:gd name="T24" fmla="*/ 1 w 536"/>
                    <a:gd name="T25" fmla="*/ 0 h 589"/>
                    <a:gd name="T26" fmla="*/ 1 w 536"/>
                    <a:gd name="T27" fmla="*/ 0 h 589"/>
                    <a:gd name="T28" fmla="*/ 1 w 536"/>
                    <a:gd name="T29" fmla="*/ 0 h 589"/>
                    <a:gd name="T30" fmla="*/ 1 w 536"/>
                    <a:gd name="T31" fmla="*/ 0 h 589"/>
                    <a:gd name="T32" fmla="*/ 1 w 536"/>
                    <a:gd name="T33" fmla="*/ 0 h 589"/>
                    <a:gd name="T34" fmla="*/ 1 w 536"/>
                    <a:gd name="T35" fmla="*/ 0 h 589"/>
                    <a:gd name="T36" fmla="*/ 1 w 536"/>
                    <a:gd name="T37" fmla="*/ 0 h 589"/>
                    <a:gd name="T38" fmla="*/ 1 w 536"/>
                    <a:gd name="T39" fmla="*/ 0 h 589"/>
                    <a:gd name="T40" fmla="*/ 1 w 536"/>
                    <a:gd name="T41" fmla="*/ 0 h 589"/>
                    <a:gd name="T42" fmla="*/ 1 w 536"/>
                    <a:gd name="T43" fmla="*/ 0 h 589"/>
                    <a:gd name="T44" fmla="*/ 1 w 536"/>
                    <a:gd name="T45" fmla="*/ 0 h 589"/>
                    <a:gd name="T46" fmla="*/ 1 w 536"/>
                    <a:gd name="T47" fmla="*/ 0 h 589"/>
                    <a:gd name="T48" fmla="*/ 0 w 536"/>
                    <a:gd name="T49" fmla="*/ 0 h 589"/>
                    <a:gd name="T50" fmla="*/ 1 w 536"/>
                    <a:gd name="T51" fmla="*/ 0 h 589"/>
                    <a:gd name="T52" fmla="*/ 1 w 536"/>
                    <a:gd name="T53" fmla="*/ 0 h 589"/>
                    <a:gd name="T54" fmla="*/ 1 w 536"/>
                    <a:gd name="T55" fmla="*/ 0 h 589"/>
                    <a:gd name="T56" fmla="*/ 1 w 536"/>
                    <a:gd name="T57" fmla="*/ 0 h 589"/>
                    <a:gd name="T58" fmla="*/ 1 w 536"/>
                    <a:gd name="T59" fmla="*/ 0 h 589"/>
                    <a:gd name="T60" fmla="*/ 1 w 536"/>
                    <a:gd name="T61" fmla="*/ 0 h 589"/>
                    <a:gd name="T62" fmla="*/ 1 w 536"/>
                    <a:gd name="T63" fmla="*/ 0 h 589"/>
                    <a:gd name="T64" fmla="*/ 1 w 536"/>
                    <a:gd name="T65" fmla="*/ 0 h 5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6"/>
                    <a:gd name="T100" fmla="*/ 0 h 589"/>
                    <a:gd name="T101" fmla="*/ 536 w 536"/>
                    <a:gd name="T102" fmla="*/ 589 h 5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6" h="589">
                      <a:moveTo>
                        <a:pt x="278" y="0"/>
                      </a:moveTo>
                      <a:lnTo>
                        <a:pt x="288" y="238"/>
                      </a:lnTo>
                      <a:lnTo>
                        <a:pt x="358" y="32"/>
                      </a:lnTo>
                      <a:lnTo>
                        <a:pt x="310" y="243"/>
                      </a:lnTo>
                      <a:lnTo>
                        <a:pt x="466" y="67"/>
                      </a:lnTo>
                      <a:lnTo>
                        <a:pt x="323" y="243"/>
                      </a:lnTo>
                      <a:lnTo>
                        <a:pt x="510" y="182"/>
                      </a:lnTo>
                      <a:lnTo>
                        <a:pt x="330" y="256"/>
                      </a:lnTo>
                      <a:lnTo>
                        <a:pt x="536" y="268"/>
                      </a:lnTo>
                      <a:lnTo>
                        <a:pt x="312" y="275"/>
                      </a:lnTo>
                      <a:lnTo>
                        <a:pt x="512" y="342"/>
                      </a:lnTo>
                      <a:lnTo>
                        <a:pt x="325" y="289"/>
                      </a:lnTo>
                      <a:lnTo>
                        <a:pt x="468" y="481"/>
                      </a:lnTo>
                      <a:lnTo>
                        <a:pt x="310" y="302"/>
                      </a:lnTo>
                      <a:lnTo>
                        <a:pt x="360" y="505"/>
                      </a:lnTo>
                      <a:lnTo>
                        <a:pt x="290" y="305"/>
                      </a:lnTo>
                      <a:lnTo>
                        <a:pt x="278" y="589"/>
                      </a:lnTo>
                      <a:lnTo>
                        <a:pt x="275" y="294"/>
                      </a:lnTo>
                      <a:lnTo>
                        <a:pt x="190" y="519"/>
                      </a:lnTo>
                      <a:lnTo>
                        <a:pt x="265" y="294"/>
                      </a:lnTo>
                      <a:lnTo>
                        <a:pt x="91" y="486"/>
                      </a:lnTo>
                      <a:lnTo>
                        <a:pt x="238" y="289"/>
                      </a:lnTo>
                      <a:lnTo>
                        <a:pt x="38" y="351"/>
                      </a:lnTo>
                      <a:lnTo>
                        <a:pt x="245" y="271"/>
                      </a:lnTo>
                      <a:lnTo>
                        <a:pt x="0" y="268"/>
                      </a:lnTo>
                      <a:lnTo>
                        <a:pt x="247" y="258"/>
                      </a:lnTo>
                      <a:lnTo>
                        <a:pt x="50" y="189"/>
                      </a:lnTo>
                      <a:lnTo>
                        <a:pt x="240" y="247"/>
                      </a:lnTo>
                      <a:lnTo>
                        <a:pt x="113" y="85"/>
                      </a:lnTo>
                      <a:lnTo>
                        <a:pt x="258" y="247"/>
                      </a:lnTo>
                      <a:lnTo>
                        <a:pt x="193" y="18"/>
                      </a:lnTo>
                      <a:lnTo>
                        <a:pt x="269" y="233"/>
                      </a:lnTo>
                      <a:lnTo>
                        <a:pt x="278" y="0"/>
                      </a:lnTo>
                      <a:close/>
                    </a:path>
                  </a:pathLst>
                </a:custGeom>
                <a:solidFill>
                  <a:srgbClr val="00FFFF"/>
                </a:solidFill>
                <a:ln w="9525">
                  <a:noFill/>
                  <a:round/>
                  <a:headEnd/>
                  <a:tailEnd/>
                </a:ln>
              </p:spPr>
              <p:txBody>
                <a:bodyPr/>
                <a:lstStyle/>
                <a:p>
                  <a:endParaRPr lang="en-US"/>
                </a:p>
              </p:txBody>
            </p:sp>
            <p:sp>
              <p:nvSpPr>
                <p:cNvPr id="42034" name="Freeform 41"/>
                <p:cNvSpPr>
                  <a:spLocks/>
                </p:cNvSpPr>
                <p:nvPr/>
              </p:nvSpPr>
              <p:spPr bwMode="auto">
                <a:xfrm>
                  <a:off x="3051" y="2693"/>
                  <a:ext cx="398" cy="262"/>
                </a:xfrm>
                <a:custGeom>
                  <a:avLst/>
                  <a:gdLst>
                    <a:gd name="T0" fmla="*/ 0 w 798"/>
                    <a:gd name="T1" fmla="*/ 0 h 786"/>
                    <a:gd name="T2" fmla="*/ 0 w 798"/>
                    <a:gd name="T3" fmla="*/ 0 h 786"/>
                    <a:gd name="T4" fmla="*/ 0 w 798"/>
                    <a:gd name="T5" fmla="*/ 0 h 786"/>
                    <a:gd name="T6" fmla="*/ 0 w 798"/>
                    <a:gd name="T7" fmla="*/ 0 h 786"/>
                    <a:gd name="T8" fmla="*/ 0 w 798"/>
                    <a:gd name="T9" fmla="*/ 0 h 786"/>
                    <a:gd name="T10" fmla="*/ 0 w 798"/>
                    <a:gd name="T11" fmla="*/ 0 h 786"/>
                    <a:gd name="T12" fmla="*/ 0 w 798"/>
                    <a:gd name="T13" fmla="*/ 0 h 786"/>
                    <a:gd name="T14" fmla="*/ 0 w 798"/>
                    <a:gd name="T15" fmla="*/ 0 h 786"/>
                    <a:gd name="T16" fmla="*/ 0 w 798"/>
                    <a:gd name="T17" fmla="*/ 0 h 786"/>
                    <a:gd name="T18" fmla="*/ 0 w 798"/>
                    <a:gd name="T19" fmla="*/ 0 h 786"/>
                    <a:gd name="T20" fmla="*/ 0 w 798"/>
                    <a:gd name="T21" fmla="*/ 0 h 786"/>
                    <a:gd name="T22" fmla="*/ 0 w 798"/>
                    <a:gd name="T23" fmla="*/ 0 h 786"/>
                    <a:gd name="T24" fmla="*/ 0 w 798"/>
                    <a:gd name="T25" fmla="*/ 0 h 786"/>
                    <a:gd name="T26" fmla="*/ 0 w 798"/>
                    <a:gd name="T27" fmla="*/ 0 h 786"/>
                    <a:gd name="T28" fmla="*/ 0 w 798"/>
                    <a:gd name="T29" fmla="*/ 0 h 786"/>
                    <a:gd name="T30" fmla="*/ 0 w 798"/>
                    <a:gd name="T31" fmla="*/ 0 h 786"/>
                    <a:gd name="T32" fmla="*/ 0 w 798"/>
                    <a:gd name="T33" fmla="*/ 0 h 786"/>
                    <a:gd name="T34" fmla="*/ 0 w 798"/>
                    <a:gd name="T35" fmla="*/ 0 h 786"/>
                    <a:gd name="T36" fmla="*/ 0 w 798"/>
                    <a:gd name="T37" fmla="*/ 0 h 786"/>
                    <a:gd name="T38" fmla="*/ 0 w 798"/>
                    <a:gd name="T39" fmla="*/ 0 h 786"/>
                    <a:gd name="T40" fmla="*/ 0 w 798"/>
                    <a:gd name="T41" fmla="*/ 0 h 786"/>
                    <a:gd name="T42" fmla="*/ 0 w 798"/>
                    <a:gd name="T43" fmla="*/ 0 h 786"/>
                    <a:gd name="T44" fmla="*/ 0 w 798"/>
                    <a:gd name="T45" fmla="*/ 0 h 786"/>
                    <a:gd name="T46" fmla="*/ 0 w 798"/>
                    <a:gd name="T47" fmla="*/ 0 h 786"/>
                    <a:gd name="T48" fmla="*/ 0 w 798"/>
                    <a:gd name="T49" fmla="*/ 0 h 786"/>
                    <a:gd name="T50" fmla="*/ 0 w 798"/>
                    <a:gd name="T51" fmla="*/ 0 h 786"/>
                    <a:gd name="T52" fmla="*/ 0 w 798"/>
                    <a:gd name="T53" fmla="*/ 0 h 786"/>
                    <a:gd name="T54" fmla="*/ 0 w 798"/>
                    <a:gd name="T55" fmla="*/ 0 h 786"/>
                    <a:gd name="T56" fmla="*/ 0 w 798"/>
                    <a:gd name="T57" fmla="*/ 0 h 786"/>
                    <a:gd name="T58" fmla="*/ 0 w 798"/>
                    <a:gd name="T59" fmla="*/ 0 h 786"/>
                    <a:gd name="T60" fmla="*/ 0 w 798"/>
                    <a:gd name="T61" fmla="*/ 0 h 786"/>
                    <a:gd name="T62" fmla="*/ 0 w 798"/>
                    <a:gd name="T63" fmla="*/ 0 h 786"/>
                    <a:gd name="T64" fmla="*/ 0 w 798"/>
                    <a:gd name="T65" fmla="*/ 0 h 7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8"/>
                    <a:gd name="T100" fmla="*/ 0 h 786"/>
                    <a:gd name="T101" fmla="*/ 798 w 798"/>
                    <a:gd name="T102" fmla="*/ 786 h 7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8" h="786">
                      <a:moveTo>
                        <a:pt x="234" y="26"/>
                      </a:moveTo>
                      <a:lnTo>
                        <a:pt x="387" y="348"/>
                      </a:lnTo>
                      <a:lnTo>
                        <a:pt x="332" y="0"/>
                      </a:lnTo>
                      <a:lnTo>
                        <a:pt x="404" y="335"/>
                      </a:lnTo>
                      <a:lnTo>
                        <a:pt x="469" y="9"/>
                      </a:lnTo>
                      <a:lnTo>
                        <a:pt x="432" y="345"/>
                      </a:lnTo>
                      <a:lnTo>
                        <a:pt x="576" y="26"/>
                      </a:lnTo>
                      <a:lnTo>
                        <a:pt x="456" y="349"/>
                      </a:lnTo>
                      <a:lnTo>
                        <a:pt x="746" y="183"/>
                      </a:lnTo>
                      <a:lnTo>
                        <a:pt x="463" y="366"/>
                      </a:lnTo>
                      <a:lnTo>
                        <a:pt x="783" y="300"/>
                      </a:lnTo>
                      <a:lnTo>
                        <a:pt x="461" y="384"/>
                      </a:lnTo>
                      <a:lnTo>
                        <a:pt x="798" y="459"/>
                      </a:lnTo>
                      <a:lnTo>
                        <a:pt x="459" y="405"/>
                      </a:lnTo>
                      <a:lnTo>
                        <a:pt x="741" y="568"/>
                      </a:lnTo>
                      <a:lnTo>
                        <a:pt x="452" y="423"/>
                      </a:lnTo>
                      <a:lnTo>
                        <a:pt x="589" y="761"/>
                      </a:lnTo>
                      <a:lnTo>
                        <a:pt x="426" y="428"/>
                      </a:lnTo>
                      <a:lnTo>
                        <a:pt x="482" y="782"/>
                      </a:lnTo>
                      <a:lnTo>
                        <a:pt x="411" y="423"/>
                      </a:lnTo>
                      <a:lnTo>
                        <a:pt x="339" y="761"/>
                      </a:lnTo>
                      <a:lnTo>
                        <a:pt x="396" y="412"/>
                      </a:lnTo>
                      <a:lnTo>
                        <a:pt x="228" y="786"/>
                      </a:lnTo>
                      <a:lnTo>
                        <a:pt x="381" y="410"/>
                      </a:lnTo>
                      <a:lnTo>
                        <a:pt x="40" y="615"/>
                      </a:lnTo>
                      <a:lnTo>
                        <a:pt x="372" y="398"/>
                      </a:lnTo>
                      <a:lnTo>
                        <a:pt x="7" y="471"/>
                      </a:lnTo>
                      <a:lnTo>
                        <a:pt x="357" y="384"/>
                      </a:lnTo>
                      <a:lnTo>
                        <a:pt x="0" y="312"/>
                      </a:lnTo>
                      <a:lnTo>
                        <a:pt x="364" y="371"/>
                      </a:lnTo>
                      <a:lnTo>
                        <a:pt x="25" y="183"/>
                      </a:lnTo>
                      <a:lnTo>
                        <a:pt x="359" y="351"/>
                      </a:lnTo>
                      <a:lnTo>
                        <a:pt x="234" y="26"/>
                      </a:lnTo>
                      <a:close/>
                    </a:path>
                  </a:pathLst>
                </a:custGeom>
                <a:solidFill>
                  <a:srgbClr val="8080FF"/>
                </a:solidFill>
                <a:ln w="9525">
                  <a:noFill/>
                  <a:round/>
                  <a:headEnd/>
                  <a:tailEnd/>
                </a:ln>
              </p:spPr>
              <p:txBody>
                <a:bodyPr/>
                <a:lstStyle/>
                <a:p>
                  <a:endParaRPr lang="en-US"/>
                </a:p>
              </p:txBody>
            </p:sp>
            <p:sp>
              <p:nvSpPr>
                <p:cNvPr id="42035" name="Freeform 42"/>
                <p:cNvSpPr>
                  <a:spLocks/>
                </p:cNvSpPr>
                <p:nvPr/>
              </p:nvSpPr>
              <p:spPr bwMode="auto">
                <a:xfrm>
                  <a:off x="3166" y="2765"/>
                  <a:ext cx="166" cy="122"/>
                </a:xfrm>
                <a:custGeom>
                  <a:avLst/>
                  <a:gdLst>
                    <a:gd name="T0" fmla="*/ 1 w 332"/>
                    <a:gd name="T1" fmla="*/ 0 h 366"/>
                    <a:gd name="T2" fmla="*/ 1 w 332"/>
                    <a:gd name="T3" fmla="*/ 0 h 366"/>
                    <a:gd name="T4" fmla="*/ 1 w 332"/>
                    <a:gd name="T5" fmla="*/ 0 h 366"/>
                    <a:gd name="T6" fmla="*/ 1 w 332"/>
                    <a:gd name="T7" fmla="*/ 0 h 366"/>
                    <a:gd name="T8" fmla="*/ 1 w 332"/>
                    <a:gd name="T9" fmla="*/ 0 h 366"/>
                    <a:gd name="T10" fmla="*/ 1 w 332"/>
                    <a:gd name="T11" fmla="*/ 0 h 366"/>
                    <a:gd name="T12" fmla="*/ 1 w 332"/>
                    <a:gd name="T13" fmla="*/ 0 h 366"/>
                    <a:gd name="T14" fmla="*/ 1 w 332"/>
                    <a:gd name="T15" fmla="*/ 0 h 366"/>
                    <a:gd name="T16" fmla="*/ 1 w 332"/>
                    <a:gd name="T17" fmla="*/ 0 h 366"/>
                    <a:gd name="T18" fmla="*/ 1 w 332"/>
                    <a:gd name="T19" fmla="*/ 0 h 366"/>
                    <a:gd name="T20" fmla="*/ 1 w 332"/>
                    <a:gd name="T21" fmla="*/ 0 h 366"/>
                    <a:gd name="T22" fmla="*/ 1 w 332"/>
                    <a:gd name="T23" fmla="*/ 0 h 366"/>
                    <a:gd name="T24" fmla="*/ 1 w 332"/>
                    <a:gd name="T25" fmla="*/ 0 h 366"/>
                    <a:gd name="T26" fmla="*/ 1 w 332"/>
                    <a:gd name="T27" fmla="*/ 0 h 366"/>
                    <a:gd name="T28" fmla="*/ 1 w 332"/>
                    <a:gd name="T29" fmla="*/ 0 h 366"/>
                    <a:gd name="T30" fmla="*/ 1 w 332"/>
                    <a:gd name="T31" fmla="*/ 0 h 366"/>
                    <a:gd name="T32" fmla="*/ 1 w 332"/>
                    <a:gd name="T33" fmla="*/ 0 h 366"/>
                    <a:gd name="T34" fmla="*/ 1 w 332"/>
                    <a:gd name="T35" fmla="*/ 0 h 366"/>
                    <a:gd name="T36" fmla="*/ 1 w 332"/>
                    <a:gd name="T37" fmla="*/ 0 h 366"/>
                    <a:gd name="T38" fmla="*/ 1 w 332"/>
                    <a:gd name="T39" fmla="*/ 0 h 366"/>
                    <a:gd name="T40" fmla="*/ 1 w 332"/>
                    <a:gd name="T41" fmla="*/ 0 h 366"/>
                    <a:gd name="T42" fmla="*/ 1 w 332"/>
                    <a:gd name="T43" fmla="*/ 0 h 366"/>
                    <a:gd name="T44" fmla="*/ 1 w 332"/>
                    <a:gd name="T45" fmla="*/ 0 h 366"/>
                    <a:gd name="T46" fmla="*/ 1 w 332"/>
                    <a:gd name="T47" fmla="*/ 0 h 366"/>
                    <a:gd name="T48" fmla="*/ 0 w 332"/>
                    <a:gd name="T49" fmla="*/ 0 h 366"/>
                    <a:gd name="T50" fmla="*/ 1 w 332"/>
                    <a:gd name="T51" fmla="*/ 0 h 366"/>
                    <a:gd name="T52" fmla="*/ 1 w 332"/>
                    <a:gd name="T53" fmla="*/ 0 h 366"/>
                    <a:gd name="T54" fmla="*/ 1 w 332"/>
                    <a:gd name="T55" fmla="*/ 0 h 366"/>
                    <a:gd name="T56" fmla="*/ 1 w 332"/>
                    <a:gd name="T57" fmla="*/ 0 h 366"/>
                    <a:gd name="T58" fmla="*/ 1 w 332"/>
                    <a:gd name="T59" fmla="*/ 0 h 366"/>
                    <a:gd name="T60" fmla="*/ 1 w 332"/>
                    <a:gd name="T61" fmla="*/ 0 h 366"/>
                    <a:gd name="T62" fmla="*/ 1 w 332"/>
                    <a:gd name="T63" fmla="*/ 0 h 366"/>
                    <a:gd name="T64" fmla="*/ 1 w 332"/>
                    <a:gd name="T65" fmla="*/ 0 h 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2"/>
                    <a:gd name="T100" fmla="*/ 0 h 366"/>
                    <a:gd name="T101" fmla="*/ 332 w 332"/>
                    <a:gd name="T102" fmla="*/ 366 h 3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2" h="366">
                      <a:moveTo>
                        <a:pt x="172" y="0"/>
                      </a:moveTo>
                      <a:lnTo>
                        <a:pt x="179" y="148"/>
                      </a:lnTo>
                      <a:lnTo>
                        <a:pt x="222" y="20"/>
                      </a:lnTo>
                      <a:lnTo>
                        <a:pt x="192" y="150"/>
                      </a:lnTo>
                      <a:lnTo>
                        <a:pt x="287" y="40"/>
                      </a:lnTo>
                      <a:lnTo>
                        <a:pt x="200" y="150"/>
                      </a:lnTo>
                      <a:lnTo>
                        <a:pt x="316" y="112"/>
                      </a:lnTo>
                      <a:lnTo>
                        <a:pt x="205" y="158"/>
                      </a:lnTo>
                      <a:lnTo>
                        <a:pt x="332" y="166"/>
                      </a:lnTo>
                      <a:lnTo>
                        <a:pt x="194" y="171"/>
                      </a:lnTo>
                      <a:lnTo>
                        <a:pt x="318" y="212"/>
                      </a:lnTo>
                      <a:lnTo>
                        <a:pt x="201" y="179"/>
                      </a:lnTo>
                      <a:lnTo>
                        <a:pt x="289" y="300"/>
                      </a:lnTo>
                      <a:lnTo>
                        <a:pt x="192" y="188"/>
                      </a:lnTo>
                      <a:lnTo>
                        <a:pt x="223" y="313"/>
                      </a:lnTo>
                      <a:lnTo>
                        <a:pt x="180" y="189"/>
                      </a:lnTo>
                      <a:lnTo>
                        <a:pt x="172" y="366"/>
                      </a:lnTo>
                      <a:lnTo>
                        <a:pt x="170" y="182"/>
                      </a:lnTo>
                      <a:lnTo>
                        <a:pt x="119" y="323"/>
                      </a:lnTo>
                      <a:lnTo>
                        <a:pt x="164" y="182"/>
                      </a:lnTo>
                      <a:lnTo>
                        <a:pt x="56" y="304"/>
                      </a:lnTo>
                      <a:lnTo>
                        <a:pt x="149" y="179"/>
                      </a:lnTo>
                      <a:lnTo>
                        <a:pt x="25" y="218"/>
                      </a:lnTo>
                      <a:lnTo>
                        <a:pt x="152" y="167"/>
                      </a:lnTo>
                      <a:lnTo>
                        <a:pt x="0" y="166"/>
                      </a:lnTo>
                      <a:lnTo>
                        <a:pt x="152" y="160"/>
                      </a:lnTo>
                      <a:lnTo>
                        <a:pt x="32" y="117"/>
                      </a:lnTo>
                      <a:lnTo>
                        <a:pt x="150" y="154"/>
                      </a:lnTo>
                      <a:lnTo>
                        <a:pt x="70" y="52"/>
                      </a:lnTo>
                      <a:lnTo>
                        <a:pt x="160" y="154"/>
                      </a:lnTo>
                      <a:lnTo>
                        <a:pt x="120" y="10"/>
                      </a:lnTo>
                      <a:lnTo>
                        <a:pt x="167" y="145"/>
                      </a:lnTo>
                      <a:lnTo>
                        <a:pt x="172" y="0"/>
                      </a:lnTo>
                      <a:close/>
                    </a:path>
                  </a:pathLst>
                </a:custGeom>
                <a:solidFill>
                  <a:srgbClr val="C0FFFF"/>
                </a:solidFill>
                <a:ln w="9525">
                  <a:noFill/>
                  <a:round/>
                  <a:headEnd/>
                  <a:tailEnd/>
                </a:ln>
              </p:spPr>
              <p:txBody>
                <a:bodyPr/>
                <a:lstStyle/>
                <a:p>
                  <a:endParaRPr lang="en-US"/>
                </a:p>
              </p:txBody>
            </p:sp>
          </p:grpSp>
        </p:grpSp>
        <p:grpSp>
          <p:nvGrpSpPr>
            <p:cNvPr id="41997" name="Group 43"/>
            <p:cNvGrpSpPr>
              <a:grpSpLocks/>
            </p:cNvGrpSpPr>
            <p:nvPr/>
          </p:nvGrpSpPr>
          <p:grpSpPr bwMode="auto">
            <a:xfrm>
              <a:off x="3208" y="2717"/>
              <a:ext cx="1423" cy="776"/>
              <a:chOff x="3208" y="2717"/>
              <a:chExt cx="1423" cy="776"/>
            </a:xfrm>
          </p:grpSpPr>
          <p:sp>
            <p:nvSpPr>
              <p:cNvPr id="41998" name="Freeform 44"/>
              <p:cNvSpPr>
                <a:spLocks/>
              </p:cNvSpPr>
              <p:nvPr/>
            </p:nvSpPr>
            <p:spPr bwMode="auto">
              <a:xfrm>
                <a:off x="3244" y="2979"/>
                <a:ext cx="1007" cy="514"/>
              </a:xfrm>
              <a:custGeom>
                <a:avLst/>
                <a:gdLst>
                  <a:gd name="T0" fmla="*/ 1 w 2012"/>
                  <a:gd name="T1" fmla="*/ 0 h 1540"/>
                  <a:gd name="T2" fmla="*/ 1 w 2012"/>
                  <a:gd name="T3" fmla="*/ 0 h 1540"/>
                  <a:gd name="T4" fmla="*/ 1 w 2012"/>
                  <a:gd name="T5" fmla="*/ 0 h 1540"/>
                  <a:gd name="T6" fmla="*/ 1 w 2012"/>
                  <a:gd name="T7" fmla="*/ 0 h 1540"/>
                  <a:gd name="T8" fmla="*/ 1 w 2012"/>
                  <a:gd name="T9" fmla="*/ 0 h 1540"/>
                  <a:gd name="T10" fmla="*/ 1 w 2012"/>
                  <a:gd name="T11" fmla="*/ 0 h 1540"/>
                  <a:gd name="T12" fmla="*/ 1 w 2012"/>
                  <a:gd name="T13" fmla="*/ 0 h 1540"/>
                  <a:gd name="T14" fmla="*/ 1 w 2012"/>
                  <a:gd name="T15" fmla="*/ 0 h 1540"/>
                  <a:gd name="T16" fmla="*/ 1 w 2012"/>
                  <a:gd name="T17" fmla="*/ 0 h 1540"/>
                  <a:gd name="T18" fmla="*/ 1 w 2012"/>
                  <a:gd name="T19" fmla="*/ 0 h 1540"/>
                  <a:gd name="T20" fmla="*/ 1 w 2012"/>
                  <a:gd name="T21" fmla="*/ 0 h 1540"/>
                  <a:gd name="T22" fmla="*/ 1 w 2012"/>
                  <a:gd name="T23" fmla="*/ 0 h 1540"/>
                  <a:gd name="T24" fmla="*/ 0 w 2012"/>
                  <a:gd name="T25" fmla="*/ 0 h 1540"/>
                  <a:gd name="T26" fmla="*/ 0 w 2012"/>
                  <a:gd name="T27" fmla="*/ 0 h 15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12"/>
                  <a:gd name="T43" fmla="*/ 0 h 1540"/>
                  <a:gd name="T44" fmla="*/ 2012 w 2012"/>
                  <a:gd name="T45" fmla="*/ 1540 h 15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12" h="1540">
                    <a:moveTo>
                      <a:pt x="2012" y="0"/>
                    </a:moveTo>
                    <a:lnTo>
                      <a:pt x="1663" y="28"/>
                    </a:lnTo>
                    <a:lnTo>
                      <a:pt x="1396" y="77"/>
                    </a:lnTo>
                    <a:lnTo>
                      <a:pt x="1161" y="154"/>
                    </a:lnTo>
                    <a:lnTo>
                      <a:pt x="894" y="265"/>
                    </a:lnTo>
                    <a:lnTo>
                      <a:pt x="641" y="418"/>
                    </a:lnTo>
                    <a:lnTo>
                      <a:pt x="425" y="593"/>
                    </a:lnTo>
                    <a:lnTo>
                      <a:pt x="286" y="752"/>
                    </a:lnTo>
                    <a:lnTo>
                      <a:pt x="165" y="934"/>
                    </a:lnTo>
                    <a:lnTo>
                      <a:pt x="101" y="1060"/>
                    </a:lnTo>
                    <a:lnTo>
                      <a:pt x="50" y="1199"/>
                    </a:lnTo>
                    <a:lnTo>
                      <a:pt x="12" y="1387"/>
                    </a:lnTo>
                    <a:lnTo>
                      <a:pt x="0" y="1534"/>
                    </a:lnTo>
                    <a:lnTo>
                      <a:pt x="0" y="1540"/>
                    </a:lnTo>
                  </a:path>
                </a:pathLst>
              </a:custGeom>
              <a:noFill/>
              <a:ln w="7938">
                <a:solidFill>
                  <a:srgbClr val="FFFF00"/>
                </a:solidFill>
                <a:round/>
                <a:headEnd/>
                <a:tailEnd/>
              </a:ln>
            </p:spPr>
            <p:txBody>
              <a:bodyPr/>
              <a:lstStyle/>
              <a:p>
                <a:endParaRPr lang="en-US"/>
              </a:p>
            </p:txBody>
          </p:sp>
          <p:sp>
            <p:nvSpPr>
              <p:cNvPr id="41999" name="Freeform 45"/>
              <p:cNvSpPr>
                <a:spLocks/>
              </p:cNvSpPr>
              <p:nvPr/>
            </p:nvSpPr>
            <p:spPr bwMode="auto">
              <a:xfrm>
                <a:off x="3224" y="2976"/>
                <a:ext cx="1032" cy="514"/>
              </a:xfrm>
              <a:custGeom>
                <a:avLst/>
                <a:gdLst>
                  <a:gd name="T0" fmla="*/ 0 w 2065"/>
                  <a:gd name="T1" fmla="*/ 0 h 1540"/>
                  <a:gd name="T2" fmla="*/ 0 w 2065"/>
                  <a:gd name="T3" fmla="*/ 0 h 1540"/>
                  <a:gd name="T4" fmla="*/ 0 w 2065"/>
                  <a:gd name="T5" fmla="*/ 0 h 1540"/>
                  <a:gd name="T6" fmla="*/ 0 w 2065"/>
                  <a:gd name="T7" fmla="*/ 0 h 1540"/>
                  <a:gd name="T8" fmla="*/ 0 w 2065"/>
                  <a:gd name="T9" fmla="*/ 0 h 1540"/>
                  <a:gd name="T10" fmla="*/ 0 w 2065"/>
                  <a:gd name="T11" fmla="*/ 0 h 1540"/>
                  <a:gd name="T12" fmla="*/ 0 w 2065"/>
                  <a:gd name="T13" fmla="*/ 0 h 1540"/>
                  <a:gd name="T14" fmla="*/ 0 w 2065"/>
                  <a:gd name="T15" fmla="*/ 0 h 1540"/>
                  <a:gd name="T16" fmla="*/ 0 w 2065"/>
                  <a:gd name="T17" fmla="*/ 0 h 1540"/>
                  <a:gd name="T18" fmla="*/ 0 w 2065"/>
                  <a:gd name="T19" fmla="*/ 0 h 1540"/>
                  <a:gd name="T20" fmla="*/ 0 w 2065"/>
                  <a:gd name="T21" fmla="*/ 0 h 1540"/>
                  <a:gd name="T22" fmla="*/ 0 w 2065"/>
                  <a:gd name="T23" fmla="*/ 0 h 1540"/>
                  <a:gd name="T24" fmla="*/ 0 w 2065"/>
                  <a:gd name="T25" fmla="*/ 0 h 1540"/>
                  <a:gd name="T26" fmla="*/ 0 w 2065"/>
                  <a:gd name="T27" fmla="*/ 0 h 15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65"/>
                  <a:gd name="T43" fmla="*/ 0 h 1540"/>
                  <a:gd name="T44" fmla="*/ 2065 w 2065"/>
                  <a:gd name="T45" fmla="*/ 1540 h 15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65" h="1540">
                    <a:moveTo>
                      <a:pt x="2065" y="0"/>
                    </a:moveTo>
                    <a:lnTo>
                      <a:pt x="1706" y="28"/>
                    </a:lnTo>
                    <a:lnTo>
                      <a:pt x="1433" y="76"/>
                    </a:lnTo>
                    <a:lnTo>
                      <a:pt x="1191" y="153"/>
                    </a:lnTo>
                    <a:lnTo>
                      <a:pt x="919" y="264"/>
                    </a:lnTo>
                    <a:lnTo>
                      <a:pt x="657" y="418"/>
                    </a:lnTo>
                    <a:lnTo>
                      <a:pt x="436" y="592"/>
                    </a:lnTo>
                    <a:lnTo>
                      <a:pt x="293" y="753"/>
                    </a:lnTo>
                    <a:lnTo>
                      <a:pt x="169" y="933"/>
                    </a:lnTo>
                    <a:lnTo>
                      <a:pt x="104" y="1059"/>
                    </a:lnTo>
                    <a:lnTo>
                      <a:pt x="51" y="1199"/>
                    </a:lnTo>
                    <a:lnTo>
                      <a:pt x="13" y="1387"/>
                    </a:lnTo>
                    <a:lnTo>
                      <a:pt x="0" y="1533"/>
                    </a:lnTo>
                    <a:lnTo>
                      <a:pt x="0" y="1540"/>
                    </a:lnTo>
                  </a:path>
                </a:pathLst>
              </a:custGeom>
              <a:noFill/>
              <a:ln w="7938">
                <a:solidFill>
                  <a:srgbClr val="FF0000"/>
                </a:solidFill>
                <a:round/>
                <a:headEnd/>
                <a:tailEnd/>
              </a:ln>
            </p:spPr>
            <p:txBody>
              <a:bodyPr/>
              <a:lstStyle/>
              <a:p>
                <a:endParaRPr lang="en-US"/>
              </a:p>
            </p:txBody>
          </p:sp>
          <p:sp>
            <p:nvSpPr>
              <p:cNvPr id="42000" name="Freeform 46"/>
              <p:cNvSpPr>
                <a:spLocks/>
              </p:cNvSpPr>
              <p:nvPr/>
            </p:nvSpPr>
            <p:spPr bwMode="auto">
              <a:xfrm>
                <a:off x="3208" y="2973"/>
                <a:ext cx="1042" cy="511"/>
              </a:xfrm>
              <a:custGeom>
                <a:avLst/>
                <a:gdLst>
                  <a:gd name="T0" fmla="*/ 1 w 2083"/>
                  <a:gd name="T1" fmla="*/ 0 h 1533"/>
                  <a:gd name="T2" fmla="*/ 1 w 2083"/>
                  <a:gd name="T3" fmla="*/ 0 h 1533"/>
                  <a:gd name="T4" fmla="*/ 1 w 2083"/>
                  <a:gd name="T5" fmla="*/ 0 h 1533"/>
                  <a:gd name="T6" fmla="*/ 1 w 2083"/>
                  <a:gd name="T7" fmla="*/ 0 h 1533"/>
                  <a:gd name="T8" fmla="*/ 1 w 2083"/>
                  <a:gd name="T9" fmla="*/ 0 h 1533"/>
                  <a:gd name="T10" fmla="*/ 1 w 2083"/>
                  <a:gd name="T11" fmla="*/ 0 h 1533"/>
                  <a:gd name="T12" fmla="*/ 1 w 2083"/>
                  <a:gd name="T13" fmla="*/ 0 h 1533"/>
                  <a:gd name="T14" fmla="*/ 1 w 2083"/>
                  <a:gd name="T15" fmla="*/ 0 h 1533"/>
                  <a:gd name="T16" fmla="*/ 1 w 2083"/>
                  <a:gd name="T17" fmla="*/ 0 h 1533"/>
                  <a:gd name="T18" fmla="*/ 1 w 2083"/>
                  <a:gd name="T19" fmla="*/ 0 h 1533"/>
                  <a:gd name="T20" fmla="*/ 1 w 2083"/>
                  <a:gd name="T21" fmla="*/ 0 h 1533"/>
                  <a:gd name="T22" fmla="*/ 1 w 2083"/>
                  <a:gd name="T23" fmla="*/ 0 h 1533"/>
                  <a:gd name="T24" fmla="*/ 0 w 2083"/>
                  <a:gd name="T25" fmla="*/ 0 h 1533"/>
                  <a:gd name="T26" fmla="*/ 0 w 2083"/>
                  <a:gd name="T27" fmla="*/ 0 h 15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83"/>
                  <a:gd name="T43" fmla="*/ 0 h 1533"/>
                  <a:gd name="T44" fmla="*/ 2083 w 2083"/>
                  <a:gd name="T45" fmla="*/ 1533 h 15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83" h="1533">
                    <a:moveTo>
                      <a:pt x="2083" y="0"/>
                    </a:moveTo>
                    <a:lnTo>
                      <a:pt x="1722" y="27"/>
                    </a:lnTo>
                    <a:lnTo>
                      <a:pt x="1445" y="76"/>
                    </a:lnTo>
                    <a:lnTo>
                      <a:pt x="1202" y="152"/>
                    </a:lnTo>
                    <a:lnTo>
                      <a:pt x="927" y="265"/>
                    </a:lnTo>
                    <a:lnTo>
                      <a:pt x="664" y="417"/>
                    </a:lnTo>
                    <a:lnTo>
                      <a:pt x="440" y="591"/>
                    </a:lnTo>
                    <a:lnTo>
                      <a:pt x="296" y="750"/>
                    </a:lnTo>
                    <a:lnTo>
                      <a:pt x="171" y="930"/>
                    </a:lnTo>
                    <a:lnTo>
                      <a:pt x="104" y="1056"/>
                    </a:lnTo>
                    <a:lnTo>
                      <a:pt x="52" y="1195"/>
                    </a:lnTo>
                    <a:lnTo>
                      <a:pt x="14" y="1382"/>
                    </a:lnTo>
                    <a:lnTo>
                      <a:pt x="0" y="1529"/>
                    </a:lnTo>
                    <a:lnTo>
                      <a:pt x="0" y="1533"/>
                    </a:lnTo>
                  </a:path>
                </a:pathLst>
              </a:custGeom>
              <a:noFill/>
              <a:ln w="7938">
                <a:solidFill>
                  <a:srgbClr val="FFFF00"/>
                </a:solidFill>
                <a:round/>
                <a:headEnd/>
                <a:tailEnd/>
              </a:ln>
            </p:spPr>
            <p:txBody>
              <a:bodyPr/>
              <a:lstStyle/>
              <a:p>
                <a:endParaRPr lang="en-US"/>
              </a:p>
            </p:txBody>
          </p:sp>
          <p:grpSp>
            <p:nvGrpSpPr>
              <p:cNvPr id="42001" name="Group 47"/>
              <p:cNvGrpSpPr>
                <a:grpSpLocks/>
              </p:cNvGrpSpPr>
              <p:nvPr/>
            </p:nvGrpSpPr>
            <p:grpSpPr bwMode="auto">
              <a:xfrm>
                <a:off x="3897" y="2717"/>
                <a:ext cx="734" cy="523"/>
                <a:chOff x="3897" y="2717"/>
                <a:chExt cx="734" cy="523"/>
              </a:xfrm>
            </p:grpSpPr>
            <p:sp>
              <p:nvSpPr>
                <p:cNvPr id="42002" name="Freeform 48"/>
                <p:cNvSpPr>
                  <a:spLocks/>
                </p:cNvSpPr>
                <p:nvPr/>
              </p:nvSpPr>
              <p:spPr bwMode="auto">
                <a:xfrm>
                  <a:off x="3961" y="2786"/>
                  <a:ext cx="540" cy="389"/>
                </a:xfrm>
                <a:custGeom>
                  <a:avLst/>
                  <a:gdLst>
                    <a:gd name="T0" fmla="*/ 0 w 1081"/>
                    <a:gd name="T1" fmla="*/ 0 h 1167"/>
                    <a:gd name="T2" fmla="*/ 0 w 1081"/>
                    <a:gd name="T3" fmla="*/ 0 h 1167"/>
                    <a:gd name="T4" fmla="*/ 0 w 1081"/>
                    <a:gd name="T5" fmla="*/ 0 h 1167"/>
                    <a:gd name="T6" fmla="*/ 0 w 1081"/>
                    <a:gd name="T7" fmla="*/ 0 h 1167"/>
                    <a:gd name="T8" fmla="*/ 0 w 1081"/>
                    <a:gd name="T9" fmla="*/ 0 h 1167"/>
                    <a:gd name="T10" fmla="*/ 0 w 1081"/>
                    <a:gd name="T11" fmla="*/ 0 h 1167"/>
                    <a:gd name="T12" fmla="*/ 0 w 1081"/>
                    <a:gd name="T13" fmla="*/ 0 h 1167"/>
                    <a:gd name="T14" fmla="*/ 0 w 1081"/>
                    <a:gd name="T15" fmla="*/ 0 h 1167"/>
                    <a:gd name="T16" fmla="*/ 0 w 1081"/>
                    <a:gd name="T17" fmla="*/ 0 h 1167"/>
                    <a:gd name="T18" fmla="*/ 0 w 1081"/>
                    <a:gd name="T19" fmla="*/ 0 h 1167"/>
                    <a:gd name="T20" fmla="*/ 0 w 1081"/>
                    <a:gd name="T21" fmla="*/ 0 h 1167"/>
                    <a:gd name="T22" fmla="*/ 0 w 1081"/>
                    <a:gd name="T23" fmla="*/ 0 h 1167"/>
                    <a:gd name="T24" fmla="*/ 0 w 1081"/>
                    <a:gd name="T25" fmla="*/ 0 h 1167"/>
                    <a:gd name="T26" fmla="*/ 0 w 1081"/>
                    <a:gd name="T27" fmla="*/ 0 h 1167"/>
                    <a:gd name="T28" fmla="*/ 0 w 1081"/>
                    <a:gd name="T29" fmla="*/ 0 h 1167"/>
                    <a:gd name="T30" fmla="*/ 0 w 1081"/>
                    <a:gd name="T31" fmla="*/ 0 h 1167"/>
                    <a:gd name="T32" fmla="*/ 0 w 1081"/>
                    <a:gd name="T33" fmla="*/ 0 h 1167"/>
                    <a:gd name="T34" fmla="*/ 0 w 1081"/>
                    <a:gd name="T35" fmla="*/ 0 h 1167"/>
                    <a:gd name="T36" fmla="*/ 0 w 1081"/>
                    <a:gd name="T37" fmla="*/ 0 h 1167"/>
                    <a:gd name="T38" fmla="*/ 0 w 1081"/>
                    <a:gd name="T39" fmla="*/ 0 h 1167"/>
                    <a:gd name="T40" fmla="*/ 0 w 1081"/>
                    <a:gd name="T41" fmla="*/ 0 h 1167"/>
                    <a:gd name="T42" fmla="*/ 0 w 1081"/>
                    <a:gd name="T43" fmla="*/ 0 h 1167"/>
                    <a:gd name="T44" fmla="*/ 0 w 1081"/>
                    <a:gd name="T45" fmla="*/ 0 h 1167"/>
                    <a:gd name="T46" fmla="*/ 0 w 1081"/>
                    <a:gd name="T47" fmla="*/ 0 h 1167"/>
                    <a:gd name="T48" fmla="*/ 0 w 1081"/>
                    <a:gd name="T49" fmla="*/ 0 h 1167"/>
                    <a:gd name="T50" fmla="*/ 0 w 1081"/>
                    <a:gd name="T51" fmla="*/ 0 h 1167"/>
                    <a:gd name="T52" fmla="*/ 0 w 1081"/>
                    <a:gd name="T53" fmla="*/ 0 h 1167"/>
                    <a:gd name="T54" fmla="*/ 0 w 1081"/>
                    <a:gd name="T55" fmla="*/ 0 h 1167"/>
                    <a:gd name="T56" fmla="*/ 0 w 1081"/>
                    <a:gd name="T57" fmla="*/ 0 h 1167"/>
                    <a:gd name="T58" fmla="*/ 0 w 1081"/>
                    <a:gd name="T59" fmla="*/ 0 h 1167"/>
                    <a:gd name="T60" fmla="*/ 0 w 1081"/>
                    <a:gd name="T61" fmla="*/ 0 h 1167"/>
                    <a:gd name="T62" fmla="*/ 0 w 1081"/>
                    <a:gd name="T63" fmla="*/ 0 h 1167"/>
                    <a:gd name="T64" fmla="*/ 0 w 1081"/>
                    <a:gd name="T65" fmla="*/ 0 h 1167"/>
                    <a:gd name="T66" fmla="*/ 0 w 1081"/>
                    <a:gd name="T67" fmla="*/ 0 h 1167"/>
                    <a:gd name="T68" fmla="*/ 0 w 1081"/>
                    <a:gd name="T69" fmla="*/ 0 h 1167"/>
                    <a:gd name="T70" fmla="*/ 0 w 1081"/>
                    <a:gd name="T71" fmla="*/ 0 h 1167"/>
                    <a:gd name="T72" fmla="*/ 0 w 1081"/>
                    <a:gd name="T73" fmla="*/ 0 h 11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81"/>
                    <a:gd name="T112" fmla="*/ 0 h 1167"/>
                    <a:gd name="T113" fmla="*/ 1081 w 1081"/>
                    <a:gd name="T114" fmla="*/ 1167 h 11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81" h="1167">
                      <a:moveTo>
                        <a:pt x="632" y="266"/>
                      </a:moveTo>
                      <a:lnTo>
                        <a:pt x="685" y="64"/>
                      </a:lnTo>
                      <a:lnTo>
                        <a:pt x="652" y="361"/>
                      </a:lnTo>
                      <a:lnTo>
                        <a:pt x="728" y="70"/>
                      </a:lnTo>
                      <a:lnTo>
                        <a:pt x="701" y="312"/>
                      </a:lnTo>
                      <a:lnTo>
                        <a:pt x="814" y="101"/>
                      </a:lnTo>
                      <a:lnTo>
                        <a:pt x="724" y="374"/>
                      </a:lnTo>
                      <a:lnTo>
                        <a:pt x="862" y="126"/>
                      </a:lnTo>
                      <a:lnTo>
                        <a:pt x="750" y="410"/>
                      </a:lnTo>
                      <a:lnTo>
                        <a:pt x="917" y="140"/>
                      </a:lnTo>
                      <a:lnTo>
                        <a:pt x="760" y="427"/>
                      </a:lnTo>
                      <a:lnTo>
                        <a:pt x="1009" y="182"/>
                      </a:lnTo>
                      <a:lnTo>
                        <a:pt x="773" y="444"/>
                      </a:lnTo>
                      <a:lnTo>
                        <a:pt x="1032" y="298"/>
                      </a:lnTo>
                      <a:lnTo>
                        <a:pt x="799" y="472"/>
                      </a:lnTo>
                      <a:lnTo>
                        <a:pt x="1074" y="361"/>
                      </a:lnTo>
                      <a:lnTo>
                        <a:pt x="830" y="504"/>
                      </a:lnTo>
                      <a:lnTo>
                        <a:pt x="1081" y="468"/>
                      </a:lnTo>
                      <a:lnTo>
                        <a:pt x="786" y="541"/>
                      </a:lnTo>
                      <a:lnTo>
                        <a:pt x="766" y="573"/>
                      </a:lnTo>
                      <a:lnTo>
                        <a:pt x="1074" y="643"/>
                      </a:lnTo>
                      <a:lnTo>
                        <a:pt x="816" y="614"/>
                      </a:lnTo>
                      <a:lnTo>
                        <a:pt x="1045" y="682"/>
                      </a:lnTo>
                      <a:lnTo>
                        <a:pt x="789" y="643"/>
                      </a:lnTo>
                      <a:lnTo>
                        <a:pt x="1032" y="783"/>
                      </a:lnTo>
                      <a:lnTo>
                        <a:pt x="760" y="667"/>
                      </a:lnTo>
                      <a:lnTo>
                        <a:pt x="989" y="835"/>
                      </a:lnTo>
                      <a:lnTo>
                        <a:pt x="721" y="699"/>
                      </a:lnTo>
                      <a:lnTo>
                        <a:pt x="1012" y="944"/>
                      </a:lnTo>
                      <a:lnTo>
                        <a:pt x="744" y="740"/>
                      </a:lnTo>
                      <a:lnTo>
                        <a:pt x="947" y="1028"/>
                      </a:lnTo>
                      <a:lnTo>
                        <a:pt x="724" y="727"/>
                      </a:lnTo>
                      <a:lnTo>
                        <a:pt x="836" y="985"/>
                      </a:lnTo>
                      <a:lnTo>
                        <a:pt x="679" y="744"/>
                      </a:lnTo>
                      <a:lnTo>
                        <a:pt x="717" y="1056"/>
                      </a:lnTo>
                      <a:lnTo>
                        <a:pt x="646" y="800"/>
                      </a:lnTo>
                      <a:lnTo>
                        <a:pt x="610" y="936"/>
                      </a:lnTo>
                      <a:lnTo>
                        <a:pt x="587" y="1167"/>
                      </a:lnTo>
                      <a:lnTo>
                        <a:pt x="587" y="831"/>
                      </a:lnTo>
                      <a:lnTo>
                        <a:pt x="535" y="1097"/>
                      </a:lnTo>
                      <a:lnTo>
                        <a:pt x="562" y="807"/>
                      </a:lnTo>
                      <a:lnTo>
                        <a:pt x="493" y="1090"/>
                      </a:lnTo>
                      <a:lnTo>
                        <a:pt x="526" y="810"/>
                      </a:lnTo>
                      <a:lnTo>
                        <a:pt x="398" y="1073"/>
                      </a:lnTo>
                      <a:lnTo>
                        <a:pt x="480" y="810"/>
                      </a:lnTo>
                      <a:lnTo>
                        <a:pt x="353" y="1041"/>
                      </a:lnTo>
                      <a:lnTo>
                        <a:pt x="447" y="785"/>
                      </a:lnTo>
                      <a:lnTo>
                        <a:pt x="263" y="1065"/>
                      </a:lnTo>
                      <a:lnTo>
                        <a:pt x="408" y="789"/>
                      </a:lnTo>
                      <a:lnTo>
                        <a:pt x="176" y="1000"/>
                      </a:lnTo>
                      <a:lnTo>
                        <a:pt x="434" y="730"/>
                      </a:lnTo>
                      <a:lnTo>
                        <a:pt x="209" y="849"/>
                      </a:lnTo>
                      <a:lnTo>
                        <a:pt x="447" y="671"/>
                      </a:lnTo>
                      <a:lnTo>
                        <a:pt x="179" y="783"/>
                      </a:lnTo>
                      <a:lnTo>
                        <a:pt x="418" y="636"/>
                      </a:lnTo>
                      <a:lnTo>
                        <a:pt x="146" y="682"/>
                      </a:lnTo>
                      <a:lnTo>
                        <a:pt x="444" y="605"/>
                      </a:lnTo>
                      <a:lnTo>
                        <a:pt x="0" y="545"/>
                      </a:lnTo>
                      <a:lnTo>
                        <a:pt x="392" y="560"/>
                      </a:lnTo>
                      <a:lnTo>
                        <a:pt x="108" y="487"/>
                      </a:lnTo>
                      <a:lnTo>
                        <a:pt x="480" y="541"/>
                      </a:lnTo>
                      <a:lnTo>
                        <a:pt x="173" y="367"/>
                      </a:lnTo>
                      <a:lnTo>
                        <a:pt x="502" y="513"/>
                      </a:lnTo>
                      <a:lnTo>
                        <a:pt x="146" y="167"/>
                      </a:lnTo>
                      <a:lnTo>
                        <a:pt x="473" y="458"/>
                      </a:lnTo>
                      <a:lnTo>
                        <a:pt x="251" y="109"/>
                      </a:lnTo>
                      <a:lnTo>
                        <a:pt x="463" y="416"/>
                      </a:lnTo>
                      <a:lnTo>
                        <a:pt x="363" y="137"/>
                      </a:lnTo>
                      <a:lnTo>
                        <a:pt x="502" y="410"/>
                      </a:lnTo>
                      <a:lnTo>
                        <a:pt x="385" y="45"/>
                      </a:lnTo>
                      <a:lnTo>
                        <a:pt x="542" y="391"/>
                      </a:lnTo>
                      <a:lnTo>
                        <a:pt x="490" y="18"/>
                      </a:lnTo>
                      <a:lnTo>
                        <a:pt x="574" y="389"/>
                      </a:lnTo>
                      <a:lnTo>
                        <a:pt x="574" y="0"/>
                      </a:lnTo>
                      <a:lnTo>
                        <a:pt x="632" y="266"/>
                      </a:lnTo>
                      <a:close/>
                    </a:path>
                  </a:pathLst>
                </a:custGeom>
                <a:solidFill>
                  <a:srgbClr val="FFC080"/>
                </a:solidFill>
                <a:ln w="9525">
                  <a:noFill/>
                  <a:round/>
                  <a:headEnd/>
                  <a:tailEnd/>
                </a:ln>
              </p:spPr>
              <p:txBody>
                <a:bodyPr/>
                <a:lstStyle/>
                <a:p>
                  <a:endParaRPr lang="en-US"/>
                </a:p>
              </p:txBody>
            </p:sp>
            <p:grpSp>
              <p:nvGrpSpPr>
                <p:cNvPr id="42003" name="Group 49"/>
                <p:cNvGrpSpPr>
                  <a:grpSpLocks/>
                </p:cNvGrpSpPr>
                <p:nvPr/>
              </p:nvGrpSpPr>
              <p:grpSpPr bwMode="auto">
                <a:xfrm>
                  <a:off x="3897" y="2717"/>
                  <a:ext cx="734" cy="523"/>
                  <a:chOff x="3897" y="2717"/>
                  <a:chExt cx="734" cy="523"/>
                </a:xfrm>
              </p:grpSpPr>
              <p:grpSp>
                <p:nvGrpSpPr>
                  <p:cNvPr id="42008" name="Group 50"/>
                  <p:cNvGrpSpPr>
                    <a:grpSpLocks/>
                  </p:cNvGrpSpPr>
                  <p:nvPr/>
                </p:nvGrpSpPr>
                <p:grpSpPr bwMode="auto">
                  <a:xfrm>
                    <a:off x="3916" y="2728"/>
                    <a:ext cx="342" cy="496"/>
                    <a:chOff x="3916" y="2728"/>
                    <a:chExt cx="342" cy="496"/>
                  </a:xfrm>
                </p:grpSpPr>
                <p:sp>
                  <p:nvSpPr>
                    <p:cNvPr id="42024" name="Freeform 51"/>
                    <p:cNvSpPr>
                      <a:spLocks/>
                    </p:cNvSpPr>
                    <p:nvPr/>
                  </p:nvSpPr>
                  <p:spPr bwMode="auto">
                    <a:xfrm>
                      <a:off x="3919" y="2887"/>
                      <a:ext cx="338" cy="86"/>
                    </a:xfrm>
                    <a:custGeom>
                      <a:avLst/>
                      <a:gdLst>
                        <a:gd name="T0" fmla="*/ 1 w 676"/>
                        <a:gd name="T1" fmla="*/ 0 h 257"/>
                        <a:gd name="T2" fmla="*/ 1 w 676"/>
                        <a:gd name="T3" fmla="*/ 0 h 257"/>
                        <a:gd name="T4" fmla="*/ 1 w 676"/>
                        <a:gd name="T5" fmla="*/ 0 h 257"/>
                        <a:gd name="T6" fmla="*/ 0 w 676"/>
                        <a:gd name="T7" fmla="*/ 0 h 257"/>
                        <a:gd name="T8" fmla="*/ 1 w 676"/>
                        <a:gd name="T9" fmla="*/ 0 h 257"/>
                        <a:gd name="T10" fmla="*/ 0 60000 65536"/>
                        <a:gd name="T11" fmla="*/ 0 60000 65536"/>
                        <a:gd name="T12" fmla="*/ 0 60000 65536"/>
                        <a:gd name="T13" fmla="*/ 0 60000 65536"/>
                        <a:gd name="T14" fmla="*/ 0 60000 65536"/>
                        <a:gd name="T15" fmla="*/ 0 w 676"/>
                        <a:gd name="T16" fmla="*/ 0 h 257"/>
                        <a:gd name="T17" fmla="*/ 676 w 676"/>
                        <a:gd name="T18" fmla="*/ 257 h 257"/>
                      </a:gdLst>
                      <a:ahLst/>
                      <a:cxnLst>
                        <a:cxn ang="T10">
                          <a:pos x="T0" y="T1"/>
                        </a:cxn>
                        <a:cxn ang="T11">
                          <a:pos x="T2" y="T3"/>
                        </a:cxn>
                        <a:cxn ang="T12">
                          <a:pos x="T4" y="T5"/>
                        </a:cxn>
                        <a:cxn ang="T13">
                          <a:pos x="T6" y="T7"/>
                        </a:cxn>
                        <a:cxn ang="T14">
                          <a:pos x="T8" y="T9"/>
                        </a:cxn>
                      </a:cxnLst>
                      <a:rect l="T15" t="T16" r="T17" b="T18"/>
                      <a:pathLst>
                        <a:path w="676" h="257">
                          <a:moveTo>
                            <a:pt x="676" y="257"/>
                          </a:moveTo>
                          <a:lnTo>
                            <a:pt x="50" y="0"/>
                          </a:lnTo>
                          <a:lnTo>
                            <a:pt x="329" y="134"/>
                          </a:lnTo>
                          <a:lnTo>
                            <a:pt x="0" y="78"/>
                          </a:lnTo>
                          <a:lnTo>
                            <a:pt x="676" y="257"/>
                          </a:lnTo>
                          <a:close/>
                        </a:path>
                      </a:pathLst>
                    </a:custGeom>
                    <a:solidFill>
                      <a:srgbClr val="A00000"/>
                    </a:solidFill>
                    <a:ln w="9525">
                      <a:noFill/>
                      <a:round/>
                      <a:headEnd/>
                      <a:tailEnd/>
                    </a:ln>
                  </p:spPr>
                  <p:txBody>
                    <a:bodyPr/>
                    <a:lstStyle/>
                    <a:p>
                      <a:endParaRPr lang="en-US"/>
                    </a:p>
                  </p:txBody>
                </p:sp>
                <p:sp>
                  <p:nvSpPr>
                    <p:cNvPr id="42025" name="Freeform 52"/>
                    <p:cNvSpPr>
                      <a:spLocks/>
                    </p:cNvSpPr>
                    <p:nvPr/>
                  </p:nvSpPr>
                  <p:spPr bwMode="auto">
                    <a:xfrm>
                      <a:off x="3916" y="2980"/>
                      <a:ext cx="337" cy="85"/>
                    </a:xfrm>
                    <a:custGeom>
                      <a:avLst/>
                      <a:gdLst>
                        <a:gd name="T0" fmla="*/ 0 w 675"/>
                        <a:gd name="T1" fmla="*/ 0 h 256"/>
                        <a:gd name="T2" fmla="*/ 0 w 675"/>
                        <a:gd name="T3" fmla="*/ 0 h 256"/>
                        <a:gd name="T4" fmla="*/ 0 w 675"/>
                        <a:gd name="T5" fmla="*/ 0 h 256"/>
                        <a:gd name="T6" fmla="*/ 0 w 675"/>
                        <a:gd name="T7" fmla="*/ 0 h 256"/>
                        <a:gd name="T8" fmla="*/ 0 w 675"/>
                        <a:gd name="T9" fmla="*/ 0 h 256"/>
                        <a:gd name="T10" fmla="*/ 0 60000 65536"/>
                        <a:gd name="T11" fmla="*/ 0 60000 65536"/>
                        <a:gd name="T12" fmla="*/ 0 60000 65536"/>
                        <a:gd name="T13" fmla="*/ 0 60000 65536"/>
                        <a:gd name="T14" fmla="*/ 0 60000 65536"/>
                        <a:gd name="T15" fmla="*/ 0 w 675"/>
                        <a:gd name="T16" fmla="*/ 0 h 256"/>
                        <a:gd name="T17" fmla="*/ 675 w 675"/>
                        <a:gd name="T18" fmla="*/ 256 h 256"/>
                      </a:gdLst>
                      <a:ahLst/>
                      <a:cxnLst>
                        <a:cxn ang="T10">
                          <a:pos x="T0" y="T1"/>
                        </a:cxn>
                        <a:cxn ang="T11">
                          <a:pos x="T2" y="T3"/>
                        </a:cxn>
                        <a:cxn ang="T12">
                          <a:pos x="T4" y="T5"/>
                        </a:cxn>
                        <a:cxn ang="T13">
                          <a:pos x="T6" y="T7"/>
                        </a:cxn>
                        <a:cxn ang="T14">
                          <a:pos x="T8" y="T9"/>
                        </a:cxn>
                      </a:cxnLst>
                      <a:rect l="T15" t="T16" r="T17" b="T18"/>
                      <a:pathLst>
                        <a:path w="675" h="256">
                          <a:moveTo>
                            <a:pt x="675" y="0"/>
                          </a:moveTo>
                          <a:lnTo>
                            <a:pt x="50" y="256"/>
                          </a:lnTo>
                          <a:lnTo>
                            <a:pt x="328" y="123"/>
                          </a:lnTo>
                          <a:lnTo>
                            <a:pt x="0" y="179"/>
                          </a:lnTo>
                          <a:lnTo>
                            <a:pt x="675" y="0"/>
                          </a:lnTo>
                          <a:close/>
                        </a:path>
                      </a:pathLst>
                    </a:custGeom>
                    <a:solidFill>
                      <a:srgbClr val="A00000"/>
                    </a:solidFill>
                    <a:ln w="9525">
                      <a:noFill/>
                      <a:round/>
                      <a:headEnd/>
                      <a:tailEnd/>
                    </a:ln>
                  </p:spPr>
                  <p:txBody>
                    <a:bodyPr/>
                    <a:lstStyle/>
                    <a:p>
                      <a:endParaRPr lang="en-US"/>
                    </a:p>
                  </p:txBody>
                </p:sp>
                <p:sp>
                  <p:nvSpPr>
                    <p:cNvPr id="42026" name="Freeform 53"/>
                    <p:cNvSpPr>
                      <a:spLocks/>
                    </p:cNvSpPr>
                    <p:nvPr/>
                  </p:nvSpPr>
                  <p:spPr bwMode="auto">
                    <a:xfrm>
                      <a:off x="4137" y="2984"/>
                      <a:ext cx="121" cy="240"/>
                    </a:xfrm>
                    <a:custGeom>
                      <a:avLst/>
                      <a:gdLst>
                        <a:gd name="T0" fmla="*/ 1 w 240"/>
                        <a:gd name="T1" fmla="*/ 0 h 722"/>
                        <a:gd name="T2" fmla="*/ 0 w 240"/>
                        <a:gd name="T3" fmla="*/ 0 h 722"/>
                        <a:gd name="T4" fmla="*/ 1 w 240"/>
                        <a:gd name="T5" fmla="*/ 0 h 722"/>
                        <a:gd name="T6" fmla="*/ 1 w 240"/>
                        <a:gd name="T7" fmla="*/ 0 h 722"/>
                        <a:gd name="T8" fmla="*/ 1 w 240"/>
                        <a:gd name="T9" fmla="*/ 0 h 722"/>
                        <a:gd name="T10" fmla="*/ 0 60000 65536"/>
                        <a:gd name="T11" fmla="*/ 0 60000 65536"/>
                        <a:gd name="T12" fmla="*/ 0 60000 65536"/>
                        <a:gd name="T13" fmla="*/ 0 60000 65536"/>
                        <a:gd name="T14" fmla="*/ 0 60000 65536"/>
                        <a:gd name="T15" fmla="*/ 0 w 240"/>
                        <a:gd name="T16" fmla="*/ 0 h 722"/>
                        <a:gd name="T17" fmla="*/ 240 w 240"/>
                        <a:gd name="T18" fmla="*/ 722 h 722"/>
                      </a:gdLst>
                      <a:ahLst/>
                      <a:cxnLst>
                        <a:cxn ang="T10">
                          <a:pos x="T0" y="T1"/>
                        </a:cxn>
                        <a:cxn ang="T11">
                          <a:pos x="T2" y="T3"/>
                        </a:cxn>
                        <a:cxn ang="T12">
                          <a:pos x="T4" y="T5"/>
                        </a:cxn>
                        <a:cxn ang="T13">
                          <a:pos x="T6" y="T7"/>
                        </a:cxn>
                        <a:cxn ang="T14">
                          <a:pos x="T8" y="T9"/>
                        </a:cxn>
                      </a:cxnLst>
                      <a:rect l="T15" t="T16" r="T17" b="T18"/>
                      <a:pathLst>
                        <a:path w="240" h="722">
                          <a:moveTo>
                            <a:pt x="240" y="0"/>
                          </a:moveTo>
                          <a:lnTo>
                            <a:pt x="0" y="669"/>
                          </a:lnTo>
                          <a:lnTo>
                            <a:pt x="125" y="371"/>
                          </a:lnTo>
                          <a:lnTo>
                            <a:pt x="73" y="722"/>
                          </a:lnTo>
                          <a:lnTo>
                            <a:pt x="240" y="0"/>
                          </a:lnTo>
                          <a:close/>
                        </a:path>
                      </a:pathLst>
                    </a:custGeom>
                    <a:solidFill>
                      <a:srgbClr val="A00000"/>
                    </a:solidFill>
                    <a:ln w="9525">
                      <a:noFill/>
                      <a:round/>
                      <a:headEnd/>
                      <a:tailEnd/>
                    </a:ln>
                  </p:spPr>
                  <p:txBody>
                    <a:bodyPr/>
                    <a:lstStyle/>
                    <a:p>
                      <a:endParaRPr lang="en-US"/>
                    </a:p>
                  </p:txBody>
                </p:sp>
                <p:sp>
                  <p:nvSpPr>
                    <p:cNvPr id="42027" name="Freeform 54"/>
                    <p:cNvSpPr>
                      <a:spLocks/>
                    </p:cNvSpPr>
                    <p:nvPr/>
                  </p:nvSpPr>
                  <p:spPr bwMode="auto">
                    <a:xfrm>
                      <a:off x="4137" y="2728"/>
                      <a:ext cx="121" cy="241"/>
                    </a:xfrm>
                    <a:custGeom>
                      <a:avLst/>
                      <a:gdLst>
                        <a:gd name="T0" fmla="*/ 1 w 240"/>
                        <a:gd name="T1" fmla="*/ 0 h 723"/>
                        <a:gd name="T2" fmla="*/ 0 w 240"/>
                        <a:gd name="T3" fmla="*/ 0 h 723"/>
                        <a:gd name="T4" fmla="*/ 1 w 240"/>
                        <a:gd name="T5" fmla="*/ 0 h 723"/>
                        <a:gd name="T6" fmla="*/ 1 w 240"/>
                        <a:gd name="T7" fmla="*/ 0 h 723"/>
                        <a:gd name="T8" fmla="*/ 1 w 240"/>
                        <a:gd name="T9" fmla="*/ 0 h 723"/>
                        <a:gd name="T10" fmla="*/ 0 60000 65536"/>
                        <a:gd name="T11" fmla="*/ 0 60000 65536"/>
                        <a:gd name="T12" fmla="*/ 0 60000 65536"/>
                        <a:gd name="T13" fmla="*/ 0 60000 65536"/>
                        <a:gd name="T14" fmla="*/ 0 60000 65536"/>
                        <a:gd name="T15" fmla="*/ 0 w 240"/>
                        <a:gd name="T16" fmla="*/ 0 h 723"/>
                        <a:gd name="T17" fmla="*/ 240 w 240"/>
                        <a:gd name="T18" fmla="*/ 723 h 723"/>
                      </a:gdLst>
                      <a:ahLst/>
                      <a:cxnLst>
                        <a:cxn ang="T10">
                          <a:pos x="T0" y="T1"/>
                        </a:cxn>
                        <a:cxn ang="T11">
                          <a:pos x="T2" y="T3"/>
                        </a:cxn>
                        <a:cxn ang="T12">
                          <a:pos x="T4" y="T5"/>
                        </a:cxn>
                        <a:cxn ang="T13">
                          <a:pos x="T6" y="T7"/>
                        </a:cxn>
                        <a:cxn ang="T14">
                          <a:pos x="T8" y="T9"/>
                        </a:cxn>
                      </a:cxnLst>
                      <a:rect l="T15" t="T16" r="T17" b="T18"/>
                      <a:pathLst>
                        <a:path w="240" h="723">
                          <a:moveTo>
                            <a:pt x="240" y="723"/>
                          </a:moveTo>
                          <a:lnTo>
                            <a:pt x="0" y="54"/>
                          </a:lnTo>
                          <a:lnTo>
                            <a:pt x="125" y="351"/>
                          </a:lnTo>
                          <a:lnTo>
                            <a:pt x="73" y="0"/>
                          </a:lnTo>
                          <a:lnTo>
                            <a:pt x="240" y="723"/>
                          </a:lnTo>
                          <a:close/>
                        </a:path>
                      </a:pathLst>
                    </a:custGeom>
                    <a:solidFill>
                      <a:srgbClr val="A00000"/>
                    </a:solidFill>
                    <a:ln w="9525">
                      <a:noFill/>
                      <a:round/>
                      <a:headEnd/>
                      <a:tailEnd/>
                    </a:ln>
                  </p:spPr>
                  <p:txBody>
                    <a:bodyPr/>
                    <a:lstStyle/>
                    <a:p>
                      <a:endParaRPr lang="en-US"/>
                    </a:p>
                  </p:txBody>
                </p:sp>
              </p:grpSp>
              <p:grpSp>
                <p:nvGrpSpPr>
                  <p:cNvPr id="42009" name="Group 55"/>
                  <p:cNvGrpSpPr>
                    <a:grpSpLocks/>
                  </p:cNvGrpSpPr>
                  <p:nvPr/>
                </p:nvGrpSpPr>
                <p:grpSpPr bwMode="auto">
                  <a:xfrm>
                    <a:off x="3897" y="2717"/>
                    <a:ext cx="734" cy="523"/>
                    <a:chOff x="3897" y="2717"/>
                    <a:chExt cx="734" cy="523"/>
                  </a:xfrm>
                </p:grpSpPr>
                <p:grpSp>
                  <p:nvGrpSpPr>
                    <p:cNvPr id="42010" name="Group 56"/>
                    <p:cNvGrpSpPr>
                      <a:grpSpLocks/>
                    </p:cNvGrpSpPr>
                    <p:nvPr/>
                  </p:nvGrpSpPr>
                  <p:grpSpPr bwMode="auto">
                    <a:xfrm>
                      <a:off x="3998" y="2988"/>
                      <a:ext cx="532" cy="190"/>
                      <a:chOff x="3998" y="2988"/>
                      <a:chExt cx="532" cy="190"/>
                    </a:xfrm>
                  </p:grpSpPr>
                  <p:sp>
                    <p:nvSpPr>
                      <p:cNvPr id="42022" name="Freeform 57"/>
                      <p:cNvSpPr>
                        <a:spLocks/>
                      </p:cNvSpPr>
                      <p:nvPr/>
                    </p:nvSpPr>
                    <p:spPr bwMode="auto">
                      <a:xfrm>
                        <a:off x="4284" y="2988"/>
                        <a:ext cx="246" cy="190"/>
                      </a:xfrm>
                      <a:custGeom>
                        <a:avLst/>
                        <a:gdLst>
                          <a:gd name="T0" fmla="*/ 0 w 494"/>
                          <a:gd name="T1" fmla="*/ 0 h 570"/>
                          <a:gd name="T2" fmla="*/ 0 w 494"/>
                          <a:gd name="T3" fmla="*/ 0 h 570"/>
                          <a:gd name="T4" fmla="*/ 0 w 494"/>
                          <a:gd name="T5" fmla="*/ 0 h 570"/>
                          <a:gd name="T6" fmla="*/ 0 w 494"/>
                          <a:gd name="T7" fmla="*/ 0 h 570"/>
                          <a:gd name="T8" fmla="*/ 0 w 494"/>
                          <a:gd name="T9" fmla="*/ 0 h 570"/>
                          <a:gd name="T10" fmla="*/ 0 w 494"/>
                          <a:gd name="T11" fmla="*/ 0 h 570"/>
                          <a:gd name="T12" fmla="*/ 0 w 494"/>
                          <a:gd name="T13" fmla="*/ 0 h 570"/>
                          <a:gd name="T14" fmla="*/ 0 60000 65536"/>
                          <a:gd name="T15" fmla="*/ 0 60000 65536"/>
                          <a:gd name="T16" fmla="*/ 0 60000 65536"/>
                          <a:gd name="T17" fmla="*/ 0 60000 65536"/>
                          <a:gd name="T18" fmla="*/ 0 60000 65536"/>
                          <a:gd name="T19" fmla="*/ 0 60000 65536"/>
                          <a:gd name="T20" fmla="*/ 0 60000 65536"/>
                          <a:gd name="T21" fmla="*/ 0 w 494"/>
                          <a:gd name="T22" fmla="*/ 0 h 570"/>
                          <a:gd name="T23" fmla="*/ 494 w 494"/>
                          <a:gd name="T24" fmla="*/ 570 h 5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4" h="570">
                            <a:moveTo>
                              <a:pt x="0" y="0"/>
                            </a:moveTo>
                            <a:lnTo>
                              <a:pt x="320" y="570"/>
                            </a:lnTo>
                            <a:lnTo>
                              <a:pt x="167" y="249"/>
                            </a:lnTo>
                            <a:lnTo>
                              <a:pt x="465" y="570"/>
                            </a:lnTo>
                            <a:lnTo>
                              <a:pt x="216" y="213"/>
                            </a:lnTo>
                            <a:lnTo>
                              <a:pt x="494" y="380"/>
                            </a:lnTo>
                            <a:lnTo>
                              <a:pt x="0" y="0"/>
                            </a:lnTo>
                            <a:close/>
                          </a:path>
                        </a:pathLst>
                      </a:custGeom>
                      <a:solidFill>
                        <a:srgbClr val="A00000"/>
                      </a:solidFill>
                      <a:ln w="9525">
                        <a:noFill/>
                        <a:round/>
                        <a:headEnd/>
                        <a:tailEnd/>
                      </a:ln>
                    </p:spPr>
                    <p:txBody>
                      <a:bodyPr/>
                      <a:lstStyle/>
                      <a:p>
                        <a:endParaRPr lang="en-US"/>
                      </a:p>
                    </p:txBody>
                  </p:sp>
                  <p:sp>
                    <p:nvSpPr>
                      <p:cNvPr id="42023" name="Freeform 58"/>
                      <p:cNvSpPr>
                        <a:spLocks/>
                      </p:cNvSpPr>
                      <p:nvPr/>
                    </p:nvSpPr>
                    <p:spPr bwMode="auto">
                      <a:xfrm>
                        <a:off x="3998" y="2988"/>
                        <a:ext cx="247" cy="190"/>
                      </a:xfrm>
                      <a:custGeom>
                        <a:avLst/>
                        <a:gdLst>
                          <a:gd name="T0" fmla="*/ 1 w 493"/>
                          <a:gd name="T1" fmla="*/ 0 h 570"/>
                          <a:gd name="T2" fmla="*/ 1 w 493"/>
                          <a:gd name="T3" fmla="*/ 0 h 570"/>
                          <a:gd name="T4" fmla="*/ 1 w 493"/>
                          <a:gd name="T5" fmla="*/ 0 h 570"/>
                          <a:gd name="T6" fmla="*/ 1 w 493"/>
                          <a:gd name="T7" fmla="*/ 0 h 570"/>
                          <a:gd name="T8" fmla="*/ 1 w 493"/>
                          <a:gd name="T9" fmla="*/ 0 h 570"/>
                          <a:gd name="T10" fmla="*/ 0 w 493"/>
                          <a:gd name="T11" fmla="*/ 0 h 570"/>
                          <a:gd name="T12" fmla="*/ 1 w 493"/>
                          <a:gd name="T13" fmla="*/ 0 h 570"/>
                          <a:gd name="T14" fmla="*/ 0 60000 65536"/>
                          <a:gd name="T15" fmla="*/ 0 60000 65536"/>
                          <a:gd name="T16" fmla="*/ 0 60000 65536"/>
                          <a:gd name="T17" fmla="*/ 0 60000 65536"/>
                          <a:gd name="T18" fmla="*/ 0 60000 65536"/>
                          <a:gd name="T19" fmla="*/ 0 60000 65536"/>
                          <a:gd name="T20" fmla="*/ 0 60000 65536"/>
                          <a:gd name="T21" fmla="*/ 0 w 493"/>
                          <a:gd name="T22" fmla="*/ 0 h 570"/>
                          <a:gd name="T23" fmla="*/ 493 w 493"/>
                          <a:gd name="T24" fmla="*/ 570 h 5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3" h="570">
                            <a:moveTo>
                              <a:pt x="493" y="0"/>
                            </a:moveTo>
                            <a:lnTo>
                              <a:pt x="173" y="570"/>
                            </a:lnTo>
                            <a:lnTo>
                              <a:pt x="326" y="249"/>
                            </a:lnTo>
                            <a:lnTo>
                              <a:pt x="29" y="570"/>
                            </a:lnTo>
                            <a:lnTo>
                              <a:pt x="278" y="213"/>
                            </a:lnTo>
                            <a:lnTo>
                              <a:pt x="0" y="380"/>
                            </a:lnTo>
                            <a:lnTo>
                              <a:pt x="493" y="0"/>
                            </a:lnTo>
                            <a:close/>
                          </a:path>
                        </a:pathLst>
                      </a:custGeom>
                      <a:solidFill>
                        <a:srgbClr val="A00000"/>
                      </a:solidFill>
                      <a:ln w="9525">
                        <a:noFill/>
                        <a:round/>
                        <a:headEnd/>
                        <a:tailEnd/>
                      </a:ln>
                    </p:spPr>
                    <p:txBody>
                      <a:bodyPr/>
                      <a:lstStyle/>
                      <a:p>
                        <a:endParaRPr lang="en-US"/>
                      </a:p>
                    </p:txBody>
                  </p:sp>
                </p:grpSp>
                <p:grpSp>
                  <p:nvGrpSpPr>
                    <p:cNvPr id="42011" name="Group 59"/>
                    <p:cNvGrpSpPr>
                      <a:grpSpLocks/>
                    </p:cNvGrpSpPr>
                    <p:nvPr/>
                  </p:nvGrpSpPr>
                  <p:grpSpPr bwMode="auto">
                    <a:xfrm>
                      <a:off x="3897" y="2717"/>
                      <a:ext cx="734" cy="523"/>
                      <a:chOff x="3897" y="2717"/>
                      <a:chExt cx="734" cy="523"/>
                    </a:xfrm>
                  </p:grpSpPr>
                  <p:sp>
                    <p:nvSpPr>
                      <p:cNvPr id="42012" name="Freeform 60"/>
                      <p:cNvSpPr>
                        <a:spLocks/>
                      </p:cNvSpPr>
                      <p:nvPr/>
                    </p:nvSpPr>
                    <p:spPr bwMode="auto">
                      <a:xfrm>
                        <a:off x="4278" y="2891"/>
                        <a:ext cx="338" cy="85"/>
                      </a:xfrm>
                      <a:custGeom>
                        <a:avLst/>
                        <a:gdLst>
                          <a:gd name="T0" fmla="*/ 0 w 676"/>
                          <a:gd name="T1" fmla="*/ 0 h 256"/>
                          <a:gd name="T2" fmla="*/ 1 w 676"/>
                          <a:gd name="T3" fmla="*/ 0 h 256"/>
                          <a:gd name="T4" fmla="*/ 1 w 676"/>
                          <a:gd name="T5" fmla="*/ 0 h 256"/>
                          <a:gd name="T6" fmla="*/ 1 w 676"/>
                          <a:gd name="T7" fmla="*/ 0 h 256"/>
                          <a:gd name="T8" fmla="*/ 0 w 676"/>
                          <a:gd name="T9" fmla="*/ 0 h 256"/>
                          <a:gd name="T10" fmla="*/ 0 60000 65536"/>
                          <a:gd name="T11" fmla="*/ 0 60000 65536"/>
                          <a:gd name="T12" fmla="*/ 0 60000 65536"/>
                          <a:gd name="T13" fmla="*/ 0 60000 65536"/>
                          <a:gd name="T14" fmla="*/ 0 60000 65536"/>
                          <a:gd name="T15" fmla="*/ 0 w 676"/>
                          <a:gd name="T16" fmla="*/ 0 h 256"/>
                          <a:gd name="T17" fmla="*/ 676 w 676"/>
                          <a:gd name="T18" fmla="*/ 256 h 256"/>
                        </a:gdLst>
                        <a:ahLst/>
                        <a:cxnLst>
                          <a:cxn ang="T10">
                            <a:pos x="T0" y="T1"/>
                          </a:cxn>
                          <a:cxn ang="T11">
                            <a:pos x="T2" y="T3"/>
                          </a:cxn>
                          <a:cxn ang="T12">
                            <a:pos x="T4" y="T5"/>
                          </a:cxn>
                          <a:cxn ang="T13">
                            <a:pos x="T6" y="T7"/>
                          </a:cxn>
                          <a:cxn ang="T14">
                            <a:pos x="T8" y="T9"/>
                          </a:cxn>
                        </a:cxnLst>
                        <a:rect l="T15" t="T16" r="T17" b="T18"/>
                        <a:pathLst>
                          <a:path w="676" h="256">
                            <a:moveTo>
                              <a:pt x="0" y="256"/>
                            </a:moveTo>
                            <a:lnTo>
                              <a:pt x="626" y="0"/>
                            </a:lnTo>
                            <a:lnTo>
                              <a:pt x="347" y="133"/>
                            </a:lnTo>
                            <a:lnTo>
                              <a:pt x="676" y="76"/>
                            </a:lnTo>
                            <a:lnTo>
                              <a:pt x="0" y="256"/>
                            </a:lnTo>
                            <a:close/>
                          </a:path>
                        </a:pathLst>
                      </a:custGeom>
                      <a:solidFill>
                        <a:srgbClr val="A00000"/>
                      </a:solidFill>
                      <a:ln w="9525">
                        <a:noFill/>
                        <a:round/>
                        <a:headEnd/>
                        <a:tailEnd/>
                      </a:ln>
                    </p:spPr>
                    <p:txBody>
                      <a:bodyPr/>
                      <a:lstStyle/>
                      <a:p>
                        <a:endParaRPr lang="en-US"/>
                      </a:p>
                    </p:txBody>
                  </p:sp>
                  <p:sp>
                    <p:nvSpPr>
                      <p:cNvPr id="42013" name="Freeform 61"/>
                      <p:cNvSpPr>
                        <a:spLocks/>
                      </p:cNvSpPr>
                      <p:nvPr/>
                    </p:nvSpPr>
                    <p:spPr bwMode="auto">
                      <a:xfrm>
                        <a:off x="4282" y="2983"/>
                        <a:ext cx="337" cy="86"/>
                      </a:xfrm>
                      <a:custGeom>
                        <a:avLst/>
                        <a:gdLst>
                          <a:gd name="T0" fmla="*/ 0 w 674"/>
                          <a:gd name="T1" fmla="*/ 0 h 258"/>
                          <a:gd name="T2" fmla="*/ 1 w 674"/>
                          <a:gd name="T3" fmla="*/ 0 h 258"/>
                          <a:gd name="T4" fmla="*/ 1 w 674"/>
                          <a:gd name="T5" fmla="*/ 0 h 258"/>
                          <a:gd name="T6" fmla="*/ 1 w 674"/>
                          <a:gd name="T7" fmla="*/ 0 h 258"/>
                          <a:gd name="T8" fmla="*/ 0 w 674"/>
                          <a:gd name="T9" fmla="*/ 0 h 258"/>
                          <a:gd name="T10" fmla="*/ 0 60000 65536"/>
                          <a:gd name="T11" fmla="*/ 0 60000 65536"/>
                          <a:gd name="T12" fmla="*/ 0 60000 65536"/>
                          <a:gd name="T13" fmla="*/ 0 60000 65536"/>
                          <a:gd name="T14" fmla="*/ 0 60000 65536"/>
                          <a:gd name="T15" fmla="*/ 0 w 674"/>
                          <a:gd name="T16" fmla="*/ 0 h 258"/>
                          <a:gd name="T17" fmla="*/ 674 w 674"/>
                          <a:gd name="T18" fmla="*/ 258 h 258"/>
                        </a:gdLst>
                        <a:ahLst/>
                        <a:cxnLst>
                          <a:cxn ang="T10">
                            <a:pos x="T0" y="T1"/>
                          </a:cxn>
                          <a:cxn ang="T11">
                            <a:pos x="T2" y="T3"/>
                          </a:cxn>
                          <a:cxn ang="T12">
                            <a:pos x="T4" y="T5"/>
                          </a:cxn>
                          <a:cxn ang="T13">
                            <a:pos x="T6" y="T7"/>
                          </a:cxn>
                          <a:cxn ang="T14">
                            <a:pos x="T8" y="T9"/>
                          </a:cxn>
                        </a:cxnLst>
                        <a:rect l="T15" t="T16" r="T17" b="T18"/>
                        <a:pathLst>
                          <a:path w="674" h="258">
                            <a:moveTo>
                              <a:pt x="0" y="0"/>
                            </a:moveTo>
                            <a:lnTo>
                              <a:pt x="624" y="258"/>
                            </a:lnTo>
                            <a:lnTo>
                              <a:pt x="347" y="123"/>
                            </a:lnTo>
                            <a:lnTo>
                              <a:pt x="674" y="180"/>
                            </a:lnTo>
                            <a:lnTo>
                              <a:pt x="0" y="0"/>
                            </a:lnTo>
                            <a:close/>
                          </a:path>
                        </a:pathLst>
                      </a:custGeom>
                      <a:solidFill>
                        <a:srgbClr val="A00000"/>
                      </a:solidFill>
                      <a:ln w="9525">
                        <a:noFill/>
                        <a:round/>
                        <a:headEnd/>
                        <a:tailEnd/>
                      </a:ln>
                    </p:spPr>
                    <p:txBody>
                      <a:bodyPr/>
                      <a:lstStyle/>
                      <a:p>
                        <a:endParaRPr lang="en-US"/>
                      </a:p>
                    </p:txBody>
                  </p:sp>
                  <p:sp>
                    <p:nvSpPr>
                      <p:cNvPr id="42014" name="Freeform 62"/>
                      <p:cNvSpPr>
                        <a:spLocks/>
                      </p:cNvSpPr>
                      <p:nvPr/>
                    </p:nvSpPr>
                    <p:spPr bwMode="auto">
                      <a:xfrm>
                        <a:off x="4278" y="2987"/>
                        <a:ext cx="120" cy="241"/>
                      </a:xfrm>
                      <a:custGeom>
                        <a:avLst/>
                        <a:gdLst>
                          <a:gd name="T0" fmla="*/ 0 w 240"/>
                          <a:gd name="T1" fmla="*/ 0 h 722"/>
                          <a:gd name="T2" fmla="*/ 1 w 240"/>
                          <a:gd name="T3" fmla="*/ 0 h 722"/>
                          <a:gd name="T4" fmla="*/ 1 w 240"/>
                          <a:gd name="T5" fmla="*/ 0 h 722"/>
                          <a:gd name="T6" fmla="*/ 1 w 240"/>
                          <a:gd name="T7" fmla="*/ 0 h 722"/>
                          <a:gd name="T8" fmla="*/ 0 w 240"/>
                          <a:gd name="T9" fmla="*/ 0 h 722"/>
                          <a:gd name="T10" fmla="*/ 0 60000 65536"/>
                          <a:gd name="T11" fmla="*/ 0 60000 65536"/>
                          <a:gd name="T12" fmla="*/ 0 60000 65536"/>
                          <a:gd name="T13" fmla="*/ 0 60000 65536"/>
                          <a:gd name="T14" fmla="*/ 0 60000 65536"/>
                          <a:gd name="T15" fmla="*/ 0 w 240"/>
                          <a:gd name="T16" fmla="*/ 0 h 722"/>
                          <a:gd name="T17" fmla="*/ 240 w 240"/>
                          <a:gd name="T18" fmla="*/ 722 h 722"/>
                        </a:gdLst>
                        <a:ahLst/>
                        <a:cxnLst>
                          <a:cxn ang="T10">
                            <a:pos x="T0" y="T1"/>
                          </a:cxn>
                          <a:cxn ang="T11">
                            <a:pos x="T2" y="T3"/>
                          </a:cxn>
                          <a:cxn ang="T12">
                            <a:pos x="T4" y="T5"/>
                          </a:cxn>
                          <a:cxn ang="T13">
                            <a:pos x="T6" y="T7"/>
                          </a:cxn>
                          <a:cxn ang="T14">
                            <a:pos x="T8" y="T9"/>
                          </a:cxn>
                        </a:cxnLst>
                        <a:rect l="T15" t="T16" r="T17" b="T18"/>
                        <a:pathLst>
                          <a:path w="240" h="722">
                            <a:moveTo>
                              <a:pt x="0" y="0"/>
                            </a:moveTo>
                            <a:lnTo>
                              <a:pt x="240" y="669"/>
                            </a:lnTo>
                            <a:lnTo>
                              <a:pt x="115" y="371"/>
                            </a:lnTo>
                            <a:lnTo>
                              <a:pt x="167" y="722"/>
                            </a:lnTo>
                            <a:lnTo>
                              <a:pt x="0" y="0"/>
                            </a:lnTo>
                            <a:close/>
                          </a:path>
                        </a:pathLst>
                      </a:custGeom>
                      <a:solidFill>
                        <a:srgbClr val="A00000"/>
                      </a:solidFill>
                      <a:ln w="9525">
                        <a:noFill/>
                        <a:round/>
                        <a:headEnd/>
                        <a:tailEnd/>
                      </a:ln>
                    </p:spPr>
                    <p:txBody>
                      <a:bodyPr/>
                      <a:lstStyle/>
                      <a:p>
                        <a:endParaRPr lang="en-US"/>
                      </a:p>
                    </p:txBody>
                  </p:sp>
                  <p:sp>
                    <p:nvSpPr>
                      <p:cNvPr id="42015" name="Freeform 63"/>
                      <p:cNvSpPr>
                        <a:spLocks/>
                      </p:cNvSpPr>
                      <p:nvPr/>
                    </p:nvSpPr>
                    <p:spPr bwMode="auto">
                      <a:xfrm>
                        <a:off x="4278" y="2732"/>
                        <a:ext cx="120" cy="241"/>
                      </a:xfrm>
                      <a:custGeom>
                        <a:avLst/>
                        <a:gdLst>
                          <a:gd name="T0" fmla="*/ 0 w 240"/>
                          <a:gd name="T1" fmla="*/ 0 h 723"/>
                          <a:gd name="T2" fmla="*/ 1 w 240"/>
                          <a:gd name="T3" fmla="*/ 0 h 723"/>
                          <a:gd name="T4" fmla="*/ 1 w 240"/>
                          <a:gd name="T5" fmla="*/ 0 h 723"/>
                          <a:gd name="T6" fmla="*/ 1 w 240"/>
                          <a:gd name="T7" fmla="*/ 0 h 723"/>
                          <a:gd name="T8" fmla="*/ 0 w 240"/>
                          <a:gd name="T9" fmla="*/ 0 h 723"/>
                          <a:gd name="T10" fmla="*/ 0 60000 65536"/>
                          <a:gd name="T11" fmla="*/ 0 60000 65536"/>
                          <a:gd name="T12" fmla="*/ 0 60000 65536"/>
                          <a:gd name="T13" fmla="*/ 0 60000 65536"/>
                          <a:gd name="T14" fmla="*/ 0 60000 65536"/>
                          <a:gd name="T15" fmla="*/ 0 w 240"/>
                          <a:gd name="T16" fmla="*/ 0 h 723"/>
                          <a:gd name="T17" fmla="*/ 240 w 240"/>
                          <a:gd name="T18" fmla="*/ 723 h 723"/>
                        </a:gdLst>
                        <a:ahLst/>
                        <a:cxnLst>
                          <a:cxn ang="T10">
                            <a:pos x="T0" y="T1"/>
                          </a:cxn>
                          <a:cxn ang="T11">
                            <a:pos x="T2" y="T3"/>
                          </a:cxn>
                          <a:cxn ang="T12">
                            <a:pos x="T4" y="T5"/>
                          </a:cxn>
                          <a:cxn ang="T13">
                            <a:pos x="T6" y="T7"/>
                          </a:cxn>
                          <a:cxn ang="T14">
                            <a:pos x="T8" y="T9"/>
                          </a:cxn>
                        </a:cxnLst>
                        <a:rect l="T15" t="T16" r="T17" b="T18"/>
                        <a:pathLst>
                          <a:path w="240" h="723">
                            <a:moveTo>
                              <a:pt x="0" y="723"/>
                            </a:moveTo>
                            <a:lnTo>
                              <a:pt x="240" y="53"/>
                            </a:lnTo>
                            <a:lnTo>
                              <a:pt x="115" y="351"/>
                            </a:lnTo>
                            <a:lnTo>
                              <a:pt x="167" y="0"/>
                            </a:lnTo>
                            <a:lnTo>
                              <a:pt x="0" y="723"/>
                            </a:lnTo>
                            <a:close/>
                          </a:path>
                        </a:pathLst>
                      </a:custGeom>
                      <a:solidFill>
                        <a:srgbClr val="A00000"/>
                      </a:solidFill>
                      <a:ln w="9525">
                        <a:noFill/>
                        <a:round/>
                        <a:headEnd/>
                        <a:tailEnd/>
                      </a:ln>
                    </p:spPr>
                    <p:txBody>
                      <a:bodyPr/>
                      <a:lstStyle/>
                      <a:p>
                        <a:endParaRPr lang="en-US"/>
                      </a:p>
                    </p:txBody>
                  </p:sp>
                  <p:sp>
                    <p:nvSpPr>
                      <p:cNvPr id="42016" name="Freeform 64"/>
                      <p:cNvSpPr>
                        <a:spLocks/>
                      </p:cNvSpPr>
                      <p:nvPr/>
                    </p:nvSpPr>
                    <p:spPr bwMode="auto">
                      <a:xfrm>
                        <a:off x="4284" y="2783"/>
                        <a:ext cx="246" cy="190"/>
                      </a:xfrm>
                      <a:custGeom>
                        <a:avLst/>
                        <a:gdLst>
                          <a:gd name="T0" fmla="*/ 0 w 494"/>
                          <a:gd name="T1" fmla="*/ 0 h 571"/>
                          <a:gd name="T2" fmla="*/ 0 w 494"/>
                          <a:gd name="T3" fmla="*/ 0 h 571"/>
                          <a:gd name="T4" fmla="*/ 0 w 494"/>
                          <a:gd name="T5" fmla="*/ 0 h 571"/>
                          <a:gd name="T6" fmla="*/ 0 w 494"/>
                          <a:gd name="T7" fmla="*/ 0 h 571"/>
                          <a:gd name="T8" fmla="*/ 0 w 494"/>
                          <a:gd name="T9" fmla="*/ 0 h 571"/>
                          <a:gd name="T10" fmla="*/ 0 w 494"/>
                          <a:gd name="T11" fmla="*/ 0 h 571"/>
                          <a:gd name="T12" fmla="*/ 0 w 494"/>
                          <a:gd name="T13" fmla="*/ 0 h 571"/>
                          <a:gd name="T14" fmla="*/ 0 60000 65536"/>
                          <a:gd name="T15" fmla="*/ 0 60000 65536"/>
                          <a:gd name="T16" fmla="*/ 0 60000 65536"/>
                          <a:gd name="T17" fmla="*/ 0 60000 65536"/>
                          <a:gd name="T18" fmla="*/ 0 60000 65536"/>
                          <a:gd name="T19" fmla="*/ 0 60000 65536"/>
                          <a:gd name="T20" fmla="*/ 0 60000 65536"/>
                          <a:gd name="T21" fmla="*/ 0 w 494"/>
                          <a:gd name="T22" fmla="*/ 0 h 571"/>
                          <a:gd name="T23" fmla="*/ 494 w 494"/>
                          <a:gd name="T24" fmla="*/ 571 h 5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4" h="571">
                            <a:moveTo>
                              <a:pt x="0" y="571"/>
                            </a:moveTo>
                            <a:lnTo>
                              <a:pt x="320" y="0"/>
                            </a:lnTo>
                            <a:lnTo>
                              <a:pt x="167" y="322"/>
                            </a:lnTo>
                            <a:lnTo>
                              <a:pt x="465" y="0"/>
                            </a:lnTo>
                            <a:lnTo>
                              <a:pt x="216" y="356"/>
                            </a:lnTo>
                            <a:lnTo>
                              <a:pt x="494" y="189"/>
                            </a:lnTo>
                            <a:lnTo>
                              <a:pt x="0" y="571"/>
                            </a:lnTo>
                            <a:close/>
                          </a:path>
                        </a:pathLst>
                      </a:custGeom>
                      <a:solidFill>
                        <a:srgbClr val="A00000"/>
                      </a:solidFill>
                      <a:ln w="9525">
                        <a:noFill/>
                        <a:round/>
                        <a:headEnd/>
                        <a:tailEnd/>
                      </a:ln>
                    </p:spPr>
                    <p:txBody>
                      <a:bodyPr/>
                      <a:lstStyle/>
                      <a:p>
                        <a:endParaRPr lang="en-US"/>
                      </a:p>
                    </p:txBody>
                  </p:sp>
                  <p:sp>
                    <p:nvSpPr>
                      <p:cNvPr id="42017" name="Freeform 65"/>
                      <p:cNvSpPr>
                        <a:spLocks/>
                      </p:cNvSpPr>
                      <p:nvPr/>
                    </p:nvSpPr>
                    <p:spPr bwMode="auto">
                      <a:xfrm>
                        <a:off x="4284" y="2949"/>
                        <a:ext cx="347" cy="58"/>
                      </a:xfrm>
                      <a:custGeom>
                        <a:avLst/>
                        <a:gdLst>
                          <a:gd name="T0" fmla="*/ 0 w 696"/>
                          <a:gd name="T1" fmla="*/ 0 h 174"/>
                          <a:gd name="T2" fmla="*/ 0 w 696"/>
                          <a:gd name="T3" fmla="*/ 0 h 174"/>
                          <a:gd name="T4" fmla="*/ 0 w 696"/>
                          <a:gd name="T5" fmla="*/ 0 h 174"/>
                          <a:gd name="T6" fmla="*/ 0 w 696"/>
                          <a:gd name="T7" fmla="*/ 0 h 174"/>
                          <a:gd name="T8" fmla="*/ 0 w 696"/>
                          <a:gd name="T9" fmla="*/ 0 h 174"/>
                          <a:gd name="T10" fmla="*/ 0 w 696"/>
                          <a:gd name="T11" fmla="*/ 0 h 174"/>
                          <a:gd name="T12" fmla="*/ 0 w 696"/>
                          <a:gd name="T13" fmla="*/ 0 h 174"/>
                          <a:gd name="T14" fmla="*/ 0 60000 65536"/>
                          <a:gd name="T15" fmla="*/ 0 60000 65536"/>
                          <a:gd name="T16" fmla="*/ 0 60000 65536"/>
                          <a:gd name="T17" fmla="*/ 0 60000 65536"/>
                          <a:gd name="T18" fmla="*/ 0 60000 65536"/>
                          <a:gd name="T19" fmla="*/ 0 60000 65536"/>
                          <a:gd name="T20" fmla="*/ 0 60000 65536"/>
                          <a:gd name="T21" fmla="*/ 0 w 696"/>
                          <a:gd name="T22" fmla="*/ 0 h 174"/>
                          <a:gd name="T23" fmla="*/ 696 w 696"/>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6" h="174">
                            <a:moveTo>
                              <a:pt x="0" y="85"/>
                            </a:moveTo>
                            <a:lnTo>
                              <a:pt x="572" y="0"/>
                            </a:lnTo>
                            <a:lnTo>
                              <a:pt x="307" y="61"/>
                            </a:lnTo>
                            <a:lnTo>
                              <a:pt x="696" y="117"/>
                            </a:lnTo>
                            <a:lnTo>
                              <a:pt x="317" y="113"/>
                            </a:lnTo>
                            <a:lnTo>
                              <a:pt x="585" y="174"/>
                            </a:lnTo>
                            <a:lnTo>
                              <a:pt x="0" y="85"/>
                            </a:lnTo>
                            <a:close/>
                          </a:path>
                        </a:pathLst>
                      </a:custGeom>
                      <a:solidFill>
                        <a:srgbClr val="A00000"/>
                      </a:solidFill>
                      <a:ln w="9525">
                        <a:noFill/>
                        <a:round/>
                        <a:headEnd/>
                        <a:tailEnd/>
                      </a:ln>
                    </p:spPr>
                    <p:txBody>
                      <a:bodyPr/>
                      <a:lstStyle/>
                      <a:p>
                        <a:endParaRPr lang="en-US"/>
                      </a:p>
                    </p:txBody>
                  </p:sp>
                  <p:sp>
                    <p:nvSpPr>
                      <p:cNvPr id="42018" name="Freeform 66"/>
                      <p:cNvSpPr>
                        <a:spLocks/>
                      </p:cNvSpPr>
                      <p:nvPr/>
                    </p:nvSpPr>
                    <p:spPr bwMode="auto">
                      <a:xfrm>
                        <a:off x="3998" y="2783"/>
                        <a:ext cx="247" cy="190"/>
                      </a:xfrm>
                      <a:custGeom>
                        <a:avLst/>
                        <a:gdLst>
                          <a:gd name="T0" fmla="*/ 1 w 493"/>
                          <a:gd name="T1" fmla="*/ 0 h 571"/>
                          <a:gd name="T2" fmla="*/ 1 w 493"/>
                          <a:gd name="T3" fmla="*/ 0 h 571"/>
                          <a:gd name="T4" fmla="*/ 1 w 493"/>
                          <a:gd name="T5" fmla="*/ 0 h 571"/>
                          <a:gd name="T6" fmla="*/ 1 w 493"/>
                          <a:gd name="T7" fmla="*/ 0 h 571"/>
                          <a:gd name="T8" fmla="*/ 1 w 493"/>
                          <a:gd name="T9" fmla="*/ 0 h 571"/>
                          <a:gd name="T10" fmla="*/ 0 w 493"/>
                          <a:gd name="T11" fmla="*/ 0 h 571"/>
                          <a:gd name="T12" fmla="*/ 1 w 493"/>
                          <a:gd name="T13" fmla="*/ 0 h 571"/>
                          <a:gd name="T14" fmla="*/ 0 60000 65536"/>
                          <a:gd name="T15" fmla="*/ 0 60000 65536"/>
                          <a:gd name="T16" fmla="*/ 0 60000 65536"/>
                          <a:gd name="T17" fmla="*/ 0 60000 65536"/>
                          <a:gd name="T18" fmla="*/ 0 60000 65536"/>
                          <a:gd name="T19" fmla="*/ 0 60000 65536"/>
                          <a:gd name="T20" fmla="*/ 0 60000 65536"/>
                          <a:gd name="T21" fmla="*/ 0 w 493"/>
                          <a:gd name="T22" fmla="*/ 0 h 571"/>
                          <a:gd name="T23" fmla="*/ 493 w 493"/>
                          <a:gd name="T24" fmla="*/ 571 h 5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3" h="571">
                            <a:moveTo>
                              <a:pt x="493" y="571"/>
                            </a:moveTo>
                            <a:lnTo>
                              <a:pt x="173" y="0"/>
                            </a:lnTo>
                            <a:lnTo>
                              <a:pt x="326" y="322"/>
                            </a:lnTo>
                            <a:lnTo>
                              <a:pt x="29" y="0"/>
                            </a:lnTo>
                            <a:lnTo>
                              <a:pt x="278" y="356"/>
                            </a:lnTo>
                            <a:lnTo>
                              <a:pt x="0" y="189"/>
                            </a:lnTo>
                            <a:lnTo>
                              <a:pt x="493" y="571"/>
                            </a:lnTo>
                            <a:close/>
                          </a:path>
                        </a:pathLst>
                      </a:custGeom>
                      <a:solidFill>
                        <a:srgbClr val="A00000"/>
                      </a:solidFill>
                      <a:ln w="9525">
                        <a:noFill/>
                        <a:round/>
                        <a:headEnd/>
                        <a:tailEnd/>
                      </a:ln>
                    </p:spPr>
                    <p:txBody>
                      <a:bodyPr/>
                      <a:lstStyle/>
                      <a:p>
                        <a:endParaRPr lang="en-US"/>
                      </a:p>
                    </p:txBody>
                  </p:sp>
                  <p:sp>
                    <p:nvSpPr>
                      <p:cNvPr id="42019" name="Freeform 67"/>
                      <p:cNvSpPr>
                        <a:spLocks/>
                      </p:cNvSpPr>
                      <p:nvPr/>
                    </p:nvSpPr>
                    <p:spPr bwMode="auto">
                      <a:xfrm>
                        <a:off x="3897" y="2949"/>
                        <a:ext cx="348" cy="58"/>
                      </a:xfrm>
                      <a:custGeom>
                        <a:avLst/>
                        <a:gdLst>
                          <a:gd name="T0" fmla="*/ 1 w 695"/>
                          <a:gd name="T1" fmla="*/ 0 h 174"/>
                          <a:gd name="T2" fmla="*/ 1 w 695"/>
                          <a:gd name="T3" fmla="*/ 0 h 174"/>
                          <a:gd name="T4" fmla="*/ 1 w 695"/>
                          <a:gd name="T5" fmla="*/ 0 h 174"/>
                          <a:gd name="T6" fmla="*/ 0 w 695"/>
                          <a:gd name="T7" fmla="*/ 0 h 174"/>
                          <a:gd name="T8" fmla="*/ 1 w 695"/>
                          <a:gd name="T9" fmla="*/ 0 h 174"/>
                          <a:gd name="T10" fmla="*/ 1 w 695"/>
                          <a:gd name="T11" fmla="*/ 0 h 174"/>
                          <a:gd name="T12" fmla="*/ 1 w 695"/>
                          <a:gd name="T13" fmla="*/ 0 h 174"/>
                          <a:gd name="T14" fmla="*/ 0 60000 65536"/>
                          <a:gd name="T15" fmla="*/ 0 60000 65536"/>
                          <a:gd name="T16" fmla="*/ 0 60000 65536"/>
                          <a:gd name="T17" fmla="*/ 0 60000 65536"/>
                          <a:gd name="T18" fmla="*/ 0 60000 65536"/>
                          <a:gd name="T19" fmla="*/ 0 60000 65536"/>
                          <a:gd name="T20" fmla="*/ 0 60000 65536"/>
                          <a:gd name="T21" fmla="*/ 0 w 695"/>
                          <a:gd name="T22" fmla="*/ 0 h 174"/>
                          <a:gd name="T23" fmla="*/ 695 w 695"/>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5" h="174">
                            <a:moveTo>
                              <a:pt x="695" y="85"/>
                            </a:moveTo>
                            <a:lnTo>
                              <a:pt x="123" y="0"/>
                            </a:lnTo>
                            <a:lnTo>
                              <a:pt x="389" y="61"/>
                            </a:lnTo>
                            <a:lnTo>
                              <a:pt x="0" y="117"/>
                            </a:lnTo>
                            <a:lnTo>
                              <a:pt x="379" y="113"/>
                            </a:lnTo>
                            <a:lnTo>
                              <a:pt x="110" y="174"/>
                            </a:lnTo>
                            <a:lnTo>
                              <a:pt x="695" y="85"/>
                            </a:lnTo>
                            <a:close/>
                          </a:path>
                        </a:pathLst>
                      </a:custGeom>
                      <a:solidFill>
                        <a:srgbClr val="A00000"/>
                      </a:solidFill>
                      <a:ln w="9525">
                        <a:noFill/>
                        <a:round/>
                        <a:headEnd/>
                        <a:tailEnd/>
                      </a:ln>
                    </p:spPr>
                    <p:txBody>
                      <a:bodyPr/>
                      <a:lstStyle/>
                      <a:p>
                        <a:endParaRPr lang="en-US"/>
                      </a:p>
                    </p:txBody>
                  </p:sp>
                  <p:sp>
                    <p:nvSpPr>
                      <p:cNvPr id="42020" name="Freeform 68"/>
                      <p:cNvSpPr>
                        <a:spLocks/>
                      </p:cNvSpPr>
                      <p:nvPr/>
                    </p:nvSpPr>
                    <p:spPr bwMode="auto">
                      <a:xfrm>
                        <a:off x="4228" y="2717"/>
                        <a:ext cx="81" cy="249"/>
                      </a:xfrm>
                      <a:custGeom>
                        <a:avLst/>
                        <a:gdLst>
                          <a:gd name="T0" fmla="*/ 1 w 162"/>
                          <a:gd name="T1" fmla="*/ 0 h 745"/>
                          <a:gd name="T2" fmla="*/ 0 w 162"/>
                          <a:gd name="T3" fmla="*/ 0 h 745"/>
                          <a:gd name="T4" fmla="*/ 1 w 162"/>
                          <a:gd name="T5" fmla="*/ 0 h 745"/>
                          <a:gd name="T6" fmla="*/ 1 w 162"/>
                          <a:gd name="T7" fmla="*/ 0 h 745"/>
                          <a:gd name="T8" fmla="*/ 1 w 162"/>
                          <a:gd name="T9" fmla="*/ 0 h 745"/>
                          <a:gd name="T10" fmla="*/ 1 w 162"/>
                          <a:gd name="T11" fmla="*/ 0 h 745"/>
                          <a:gd name="T12" fmla="*/ 1 w 162"/>
                          <a:gd name="T13" fmla="*/ 0 h 745"/>
                          <a:gd name="T14" fmla="*/ 0 60000 65536"/>
                          <a:gd name="T15" fmla="*/ 0 60000 65536"/>
                          <a:gd name="T16" fmla="*/ 0 60000 65536"/>
                          <a:gd name="T17" fmla="*/ 0 60000 65536"/>
                          <a:gd name="T18" fmla="*/ 0 60000 65536"/>
                          <a:gd name="T19" fmla="*/ 0 60000 65536"/>
                          <a:gd name="T20" fmla="*/ 0 60000 65536"/>
                          <a:gd name="T21" fmla="*/ 0 w 162"/>
                          <a:gd name="T22" fmla="*/ 0 h 745"/>
                          <a:gd name="T23" fmla="*/ 162 w 162"/>
                          <a:gd name="T24" fmla="*/ 745 h 7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2" h="745">
                            <a:moveTo>
                              <a:pt x="80" y="745"/>
                            </a:moveTo>
                            <a:lnTo>
                              <a:pt x="0" y="132"/>
                            </a:lnTo>
                            <a:lnTo>
                              <a:pt x="57" y="416"/>
                            </a:lnTo>
                            <a:lnTo>
                              <a:pt x="109" y="0"/>
                            </a:lnTo>
                            <a:lnTo>
                              <a:pt x="105" y="405"/>
                            </a:lnTo>
                            <a:lnTo>
                              <a:pt x="162" y="118"/>
                            </a:lnTo>
                            <a:lnTo>
                              <a:pt x="80" y="745"/>
                            </a:lnTo>
                            <a:close/>
                          </a:path>
                        </a:pathLst>
                      </a:custGeom>
                      <a:solidFill>
                        <a:srgbClr val="A00000"/>
                      </a:solidFill>
                      <a:ln w="9525">
                        <a:noFill/>
                        <a:round/>
                        <a:headEnd/>
                        <a:tailEnd/>
                      </a:ln>
                    </p:spPr>
                    <p:txBody>
                      <a:bodyPr/>
                      <a:lstStyle/>
                      <a:p>
                        <a:endParaRPr lang="en-US"/>
                      </a:p>
                    </p:txBody>
                  </p:sp>
                  <p:sp>
                    <p:nvSpPr>
                      <p:cNvPr id="42021" name="Freeform 69"/>
                      <p:cNvSpPr>
                        <a:spLocks/>
                      </p:cNvSpPr>
                      <p:nvPr/>
                    </p:nvSpPr>
                    <p:spPr bwMode="auto">
                      <a:xfrm>
                        <a:off x="4226" y="2992"/>
                        <a:ext cx="81" cy="248"/>
                      </a:xfrm>
                      <a:custGeom>
                        <a:avLst/>
                        <a:gdLst>
                          <a:gd name="T0" fmla="*/ 0 w 163"/>
                          <a:gd name="T1" fmla="*/ 0 h 745"/>
                          <a:gd name="T2" fmla="*/ 0 w 163"/>
                          <a:gd name="T3" fmla="*/ 0 h 745"/>
                          <a:gd name="T4" fmla="*/ 0 w 163"/>
                          <a:gd name="T5" fmla="*/ 0 h 745"/>
                          <a:gd name="T6" fmla="*/ 0 w 163"/>
                          <a:gd name="T7" fmla="*/ 0 h 745"/>
                          <a:gd name="T8" fmla="*/ 0 w 163"/>
                          <a:gd name="T9" fmla="*/ 0 h 745"/>
                          <a:gd name="T10" fmla="*/ 0 w 163"/>
                          <a:gd name="T11" fmla="*/ 0 h 745"/>
                          <a:gd name="T12" fmla="*/ 0 w 163"/>
                          <a:gd name="T13" fmla="*/ 0 h 745"/>
                          <a:gd name="T14" fmla="*/ 0 60000 65536"/>
                          <a:gd name="T15" fmla="*/ 0 60000 65536"/>
                          <a:gd name="T16" fmla="*/ 0 60000 65536"/>
                          <a:gd name="T17" fmla="*/ 0 60000 65536"/>
                          <a:gd name="T18" fmla="*/ 0 60000 65536"/>
                          <a:gd name="T19" fmla="*/ 0 60000 65536"/>
                          <a:gd name="T20" fmla="*/ 0 60000 65536"/>
                          <a:gd name="T21" fmla="*/ 0 w 163"/>
                          <a:gd name="T22" fmla="*/ 0 h 745"/>
                          <a:gd name="T23" fmla="*/ 163 w 163"/>
                          <a:gd name="T24" fmla="*/ 745 h 7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 h="745">
                            <a:moveTo>
                              <a:pt x="80" y="0"/>
                            </a:moveTo>
                            <a:lnTo>
                              <a:pt x="0" y="613"/>
                            </a:lnTo>
                            <a:lnTo>
                              <a:pt x="57" y="329"/>
                            </a:lnTo>
                            <a:lnTo>
                              <a:pt x="109" y="745"/>
                            </a:lnTo>
                            <a:lnTo>
                              <a:pt x="106" y="340"/>
                            </a:lnTo>
                            <a:lnTo>
                              <a:pt x="163" y="627"/>
                            </a:lnTo>
                            <a:lnTo>
                              <a:pt x="80" y="0"/>
                            </a:lnTo>
                            <a:close/>
                          </a:path>
                        </a:pathLst>
                      </a:custGeom>
                      <a:solidFill>
                        <a:srgbClr val="A00000"/>
                      </a:solidFill>
                      <a:ln w="9525">
                        <a:noFill/>
                        <a:round/>
                        <a:headEnd/>
                        <a:tailEnd/>
                      </a:ln>
                    </p:spPr>
                    <p:txBody>
                      <a:bodyPr/>
                      <a:lstStyle/>
                      <a:p>
                        <a:endParaRPr lang="en-US"/>
                      </a:p>
                    </p:txBody>
                  </p:sp>
                </p:grpSp>
              </p:grpSp>
            </p:grpSp>
            <p:grpSp>
              <p:nvGrpSpPr>
                <p:cNvPr id="42004" name="Group 70"/>
                <p:cNvGrpSpPr>
                  <a:grpSpLocks/>
                </p:cNvGrpSpPr>
                <p:nvPr/>
              </p:nvGrpSpPr>
              <p:grpSpPr bwMode="auto">
                <a:xfrm>
                  <a:off x="3972" y="2785"/>
                  <a:ext cx="599" cy="394"/>
                  <a:chOff x="3972" y="2785"/>
                  <a:chExt cx="599" cy="394"/>
                </a:xfrm>
              </p:grpSpPr>
              <p:sp>
                <p:nvSpPr>
                  <p:cNvPr id="42005" name="Freeform 71"/>
                  <p:cNvSpPr>
                    <a:spLocks/>
                  </p:cNvSpPr>
                  <p:nvPr/>
                </p:nvSpPr>
                <p:spPr bwMode="auto">
                  <a:xfrm>
                    <a:off x="4072" y="2845"/>
                    <a:ext cx="403" cy="295"/>
                  </a:xfrm>
                  <a:custGeom>
                    <a:avLst/>
                    <a:gdLst>
                      <a:gd name="T0" fmla="*/ 0 w 807"/>
                      <a:gd name="T1" fmla="*/ 0 h 884"/>
                      <a:gd name="T2" fmla="*/ 0 w 807"/>
                      <a:gd name="T3" fmla="*/ 0 h 884"/>
                      <a:gd name="T4" fmla="*/ 0 w 807"/>
                      <a:gd name="T5" fmla="*/ 0 h 884"/>
                      <a:gd name="T6" fmla="*/ 0 w 807"/>
                      <a:gd name="T7" fmla="*/ 0 h 884"/>
                      <a:gd name="T8" fmla="*/ 0 w 807"/>
                      <a:gd name="T9" fmla="*/ 0 h 884"/>
                      <a:gd name="T10" fmla="*/ 0 w 807"/>
                      <a:gd name="T11" fmla="*/ 0 h 884"/>
                      <a:gd name="T12" fmla="*/ 0 w 807"/>
                      <a:gd name="T13" fmla="*/ 0 h 884"/>
                      <a:gd name="T14" fmla="*/ 0 w 807"/>
                      <a:gd name="T15" fmla="*/ 0 h 884"/>
                      <a:gd name="T16" fmla="*/ 0 w 807"/>
                      <a:gd name="T17" fmla="*/ 0 h 884"/>
                      <a:gd name="T18" fmla="*/ 0 w 807"/>
                      <a:gd name="T19" fmla="*/ 0 h 884"/>
                      <a:gd name="T20" fmla="*/ 0 w 807"/>
                      <a:gd name="T21" fmla="*/ 0 h 884"/>
                      <a:gd name="T22" fmla="*/ 0 w 807"/>
                      <a:gd name="T23" fmla="*/ 0 h 884"/>
                      <a:gd name="T24" fmla="*/ 0 w 807"/>
                      <a:gd name="T25" fmla="*/ 0 h 884"/>
                      <a:gd name="T26" fmla="*/ 0 w 807"/>
                      <a:gd name="T27" fmla="*/ 0 h 884"/>
                      <a:gd name="T28" fmla="*/ 0 w 807"/>
                      <a:gd name="T29" fmla="*/ 0 h 884"/>
                      <a:gd name="T30" fmla="*/ 0 w 807"/>
                      <a:gd name="T31" fmla="*/ 0 h 884"/>
                      <a:gd name="T32" fmla="*/ 0 w 807"/>
                      <a:gd name="T33" fmla="*/ 0 h 884"/>
                      <a:gd name="T34" fmla="*/ 0 w 807"/>
                      <a:gd name="T35" fmla="*/ 0 h 884"/>
                      <a:gd name="T36" fmla="*/ 0 w 807"/>
                      <a:gd name="T37" fmla="*/ 0 h 884"/>
                      <a:gd name="T38" fmla="*/ 0 w 807"/>
                      <a:gd name="T39" fmla="*/ 0 h 884"/>
                      <a:gd name="T40" fmla="*/ 0 w 807"/>
                      <a:gd name="T41" fmla="*/ 0 h 884"/>
                      <a:gd name="T42" fmla="*/ 0 w 807"/>
                      <a:gd name="T43" fmla="*/ 0 h 884"/>
                      <a:gd name="T44" fmla="*/ 0 w 807"/>
                      <a:gd name="T45" fmla="*/ 0 h 884"/>
                      <a:gd name="T46" fmla="*/ 0 w 807"/>
                      <a:gd name="T47" fmla="*/ 0 h 884"/>
                      <a:gd name="T48" fmla="*/ 0 w 807"/>
                      <a:gd name="T49" fmla="*/ 0 h 884"/>
                      <a:gd name="T50" fmla="*/ 0 w 807"/>
                      <a:gd name="T51" fmla="*/ 0 h 884"/>
                      <a:gd name="T52" fmla="*/ 0 w 807"/>
                      <a:gd name="T53" fmla="*/ 0 h 884"/>
                      <a:gd name="T54" fmla="*/ 0 w 807"/>
                      <a:gd name="T55" fmla="*/ 0 h 884"/>
                      <a:gd name="T56" fmla="*/ 0 w 807"/>
                      <a:gd name="T57" fmla="*/ 0 h 884"/>
                      <a:gd name="T58" fmla="*/ 0 w 807"/>
                      <a:gd name="T59" fmla="*/ 0 h 884"/>
                      <a:gd name="T60" fmla="*/ 0 w 807"/>
                      <a:gd name="T61" fmla="*/ 0 h 884"/>
                      <a:gd name="T62" fmla="*/ 0 w 807"/>
                      <a:gd name="T63" fmla="*/ 0 h 884"/>
                      <a:gd name="T64" fmla="*/ 0 w 807"/>
                      <a:gd name="T65" fmla="*/ 0 h 8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7"/>
                      <a:gd name="T100" fmla="*/ 0 h 884"/>
                      <a:gd name="T101" fmla="*/ 807 w 807"/>
                      <a:gd name="T102" fmla="*/ 884 h 8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7" h="884">
                        <a:moveTo>
                          <a:pt x="389" y="0"/>
                        </a:moveTo>
                        <a:lnTo>
                          <a:pt x="373" y="357"/>
                        </a:lnTo>
                        <a:lnTo>
                          <a:pt x="269" y="49"/>
                        </a:lnTo>
                        <a:lnTo>
                          <a:pt x="341" y="363"/>
                        </a:lnTo>
                        <a:lnTo>
                          <a:pt x="107" y="101"/>
                        </a:lnTo>
                        <a:lnTo>
                          <a:pt x="321" y="363"/>
                        </a:lnTo>
                        <a:lnTo>
                          <a:pt x="40" y="273"/>
                        </a:lnTo>
                        <a:lnTo>
                          <a:pt x="310" y="385"/>
                        </a:lnTo>
                        <a:lnTo>
                          <a:pt x="0" y="402"/>
                        </a:lnTo>
                        <a:lnTo>
                          <a:pt x="337" y="412"/>
                        </a:lnTo>
                        <a:lnTo>
                          <a:pt x="36" y="513"/>
                        </a:lnTo>
                        <a:lnTo>
                          <a:pt x="317" y="434"/>
                        </a:lnTo>
                        <a:lnTo>
                          <a:pt x="105" y="724"/>
                        </a:lnTo>
                        <a:lnTo>
                          <a:pt x="341" y="455"/>
                        </a:lnTo>
                        <a:lnTo>
                          <a:pt x="265" y="758"/>
                        </a:lnTo>
                        <a:lnTo>
                          <a:pt x="370" y="458"/>
                        </a:lnTo>
                        <a:lnTo>
                          <a:pt x="389" y="884"/>
                        </a:lnTo>
                        <a:lnTo>
                          <a:pt x="393" y="440"/>
                        </a:lnTo>
                        <a:lnTo>
                          <a:pt x="519" y="780"/>
                        </a:lnTo>
                        <a:lnTo>
                          <a:pt x="409" y="440"/>
                        </a:lnTo>
                        <a:lnTo>
                          <a:pt x="670" y="731"/>
                        </a:lnTo>
                        <a:lnTo>
                          <a:pt x="447" y="434"/>
                        </a:lnTo>
                        <a:lnTo>
                          <a:pt x="748" y="528"/>
                        </a:lnTo>
                        <a:lnTo>
                          <a:pt x="438" y="406"/>
                        </a:lnTo>
                        <a:lnTo>
                          <a:pt x="807" y="402"/>
                        </a:lnTo>
                        <a:lnTo>
                          <a:pt x="435" y="388"/>
                        </a:lnTo>
                        <a:lnTo>
                          <a:pt x="732" y="284"/>
                        </a:lnTo>
                        <a:lnTo>
                          <a:pt x="444" y="371"/>
                        </a:lnTo>
                        <a:lnTo>
                          <a:pt x="638" y="129"/>
                        </a:lnTo>
                        <a:lnTo>
                          <a:pt x="418" y="371"/>
                        </a:lnTo>
                        <a:lnTo>
                          <a:pt x="516" y="28"/>
                        </a:lnTo>
                        <a:lnTo>
                          <a:pt x="402" y="350"/>
                        </a:lnTo>
                        <a:lnTo>
                          <a:pt x="389" y="0"/>
                        </a:lnTo>
                        <a:close/>
                      </a:path>
                    </a:pathLst>
                  </a:custGeom>
                  <a:solidFill>
                    <a:srgbClr val="FF0000"/>
                  </a:solidFill>
                  <a:ln w="9525">
                    <a:noFill/>
                    <a:round/>
                    <a:headEnd/>
                    <a:tailEnd/>
                  </a:ln>
                </p:spPr>
                <p:txBody>
                  <a:bodyPr/>
                  <a:lstStyle/>
                  <a:p>
                    <a:endParaRPr lang="en-US"/>
                  </a:p>
                </p:txBody>
              </p:sp>
              <p:sp>
                <p:nvSpPr>
                  <p:cNvPr id="42006" name="Freeform 72"/>
                  <p:cNvSpPr>
                    <a:spLocks/>
                  </p:cNvSpPr>
                  <p:nvPr/>
                </p:nvSpPr>
                <p:spPr bwMode="auto">
                  <a:xfrm>
                    <a:off x="3972" y="2785"/>
                    <a:ext cx="599" cy="394"/>
                  </a:xfrm>
                  <a:custGeom>
                    <a:avLst/>
                    <a:gdLst>
                      <a:gd name="T0" fmla="*/ 1 w 1197"/>
                      <a:gd name="T1" fmla="*/ 0 h 1181"/>
                      <a:gd name="T2" fmla="*/ 1 w 1197"/>
                      <a:gd name="T3" fmla="*/ 0 h 1181"/>
                      <a:gd name="T4" fmla="*/ 1 w 1197"/>
                      <a:gd name="T5" fmla="*/ 0 h 1181"/>
                      <a:gd name="T6" fmla="*/ 1 w 1197"/>
                      <a:gd name="T7" fmla="*/ 0 h 1181"/>
                      <a:gd name="T8" fmla="*/ 1 w 1197"/>
                      <a:gd name="T9" fmla="*/ 0 h 1181"/>
                      <a:gd name="T10" fmla="*/ 1 w 1197"/>
                      <a:gd name="T11" fmla="*/ 0 h 1181"/>
                      <a:gd name="T12" fmla="*/ 1 w 1197"/>
                      <a:gd name="T13" fmla="*/ 0 h 1181"/>
                      <a:gd name="T14" fmla="*/ 1 w 1197"/>
                      <a:gd name="T15" fmla="*/ 0 h 1181"/>
                      <a:gd name="T16" fmla="*/ 1 w 1197"/>
                      <a:gd name="T17" fmla="*/ 0 h 1181"/>
                      <a:gd name="T18" fmla="*/ 1 w 1197"/>
                      <a:gd name="T19" fmla="*/ 0 h 1181"/>
                      <a:gd name="T20" fmla="*/ 1 w 1197"/>
                      <a:gd name="T21" fmla="*/ 0 h 1181"/>
                      <a:gd name="T22" fmla="*/ 1 w 1197"/>
                      <a:gd name="T23" fmla="*/ 0 h 1181"/>
                      <a:gd name="T24" fmla="*/ 0 w 1197"/>
                      <a:gd name="T25" fmla="*/ 0 h 1181"/>
                      <a:gd name="T26" fmla="*/ 1 w 1197"/>
                      <a:gd name="T27" fmla="*/ 0 h 1181"/>
                      <a:gd name="T28" fmla="*/ 1 w 1197"/>
                      <a:gd name="T29" fmla="*/ 0 h 1181"/>
                      <a:gd name="T30" fmla="*/ 1 w 1197"/>
                      <a:gd name="T31" fmla="*/ 0 h 1181"/>
                      <a:gd name="T32" fmla="*/ 1 w 1197"/>
                      <a:gd name="T33" fmla="*/ 0 h 1181"/>
                      <a:gd name="T34" fmla="*/ 1 w 1197"/>
                      <a:gd name="T35" fmla="*/ 0 h 1181"/>
                      <a:gd name="T36" fmla="*/ 1 w 1197"/>
                      <a:gd name="T37" fmla="*/ 0 h 1181"/>
                      <a:gd name="T38" fmla="*/ 1 w 1197"/>
                      <a:gd name="T39" fmla="*/ 0 h 1181"/>
                      <a:gd name="T40" fmla="*/ 1 w 1197"/>
                      <a:gd name="T41" fmla="*/ 0 h 1181"/>
                      <a:gd name="T42" fmla="*/ 1 w 1197"/>
                      <a:gd name="T43" fmla="*/ 0 h 1181"/>
                      <a:gd name="T44" fmla="*/ 1 w 1197"/>
                      <a:gd name="T45" fmla="*/ 0 h 1181"/>
                      <a:gd name="T46" fmla="*/ 1 w 1197"/>
                      <a:gd name="T47" fmla="*/ 0 h 1181"/>
                      <a:gd name="T48" fmla="*/ 1 w 1197"/>
                      <a:gd name="T49" fmla="*/ 0 h 1181"/>
                      <a:gd name="T50" fmla="*/ 1 w 1197"/>
                      <a:gd name="T51" fmla="*/ 0 h 1181"/>
                      <a:gd name="T52" fmla="*/ 1 w 1197"/>
                      <a:gd name="T53" fmla="*/ 0 h 1181"/>
                      <a:gd name="T54" fmla="*/ 1 w 1197"/>
                      <a:gd name="T55" fmla="*/ 0 h 1181"/>
                      <a:gd name="T56" fmla="*/ 1 w 1197"/>
                      <a:gd name="T57" fmla="*/ 0 h 1181"/>
                      <a:gd name="T58" fmla="*/ 1 w 1197"/>
                      <a:gd name="T59" fmla="*/ 0 h 1181"/>
                      <a:gd name="T60" fmla="*/ 1 w 1197"/>
                      <a:gd name="T61" fmla="*/ 0 h 1181"/>
                      <a:gd name="T62" fmla="*/ 1 w 1197"/>
                      <a:gd name="T63" fmla="*/ 0 h 1181"/>
                      <a:gd name="T64" fmla="*/ 1 w 1197"/>
                      <a:gd name="T65" fmla="*/ 0 h 11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7"/>
                      <a:gd name="T100" fmla="*/ 0 h 1181"/>
                      <a:gd name="T101" fmla="*/ 1197 w 1197"/>
                      <a:gd name="T102" fmla="*/ 1181 h 11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7" h="1181">
                        <a:moveTo>
                          <a:pt x="848" y="39"/>
                        </a:moveTo>
                        <a:lnTo>
                          <a:pt x="616" y="520"/>
                        </a:lnTo>
                        <a:lnTo>
                          <a:pt x="698" y="0"/>
                        </a:lnTo>
                        <a:lnTo>
                          <a:pt x="591" y="503"/>
                        </a:lnTo>
                        <a:lnTo>
                          <a:pt x="492" y="14"/>
                        </a:lnTo>
                        <a:lnTo>
                          <a:pt x="548" y="516"/>
                        </a:lnTo>
                        <a:lnTo>
                          <a:pt x="333" y="39"/>
                        </a:lnTo>
                        <a:lnTo>
                          <a:pt x="512" y="524"/>
                        </a:lnTo>
                        <a:lnTo>
                          <a:pt x="78" y="275"/>
                        </a:lnTo>
                        <a:lnTo>
                          <a:pt x="503" y="548"/>
                        </a:lnTo>
                        <a:lnTo>
                          <a:pt x="22" y="451"/>
                        </a:lnTo>
                        <a:lnTo>
                          <a:pt x="506" y="576"/>
                        </a:lnTo>
                        <a:lnTo>
                          <a:pt x="0" y="688"/>
                        </a:lnTo>
                        <a:lnTo>
                          <a:pt x="508" y="608"/>
                        </a:lnTo>
                        <a:lnTo>
                          <a:pt x="85" y="852"/>
                        </a:lnTo>
                        <a:lnTo>
                          <a:pt x="519" y="636"/>
                        </a:lnTo>
                        <a:lnTo>
                          <a:pt x="313" y="1142"/>
                        </a:lnTo>
                        <a:lnTo>
                          <a:pt x="557" y="642"/>
                        </a:lnTo>
                        <a:lnTo>
                          <a:pt x="474" y="1173"/>
                        </a:lnTo>
                        <a:lnTo>
                          <a:pt x="580" y="636"/>
                        </a:lnTo>
                        <a:lnTo>
                          <a:pt x="688" y="1142"/>
                        </a:lnTo>
                        <a:lnTo>
                          <a:pt x="604" y="617"/>
                        </a:lnTo>
                        <a:lnTo>
                          <a:pt x="858" y="1181"/>
                        </a:lnTo>
                        <a:lnTo>
                          <a:pt x="626" y="615"/>
                        </a:lnTo>
                        <a:lnTo>
                          <a:pt x="1139" y="922"/>
                        </a:lnTo>
                        <a:lnTo>
                          <a:pt x="640" y="597"/>
                        </a:lnTo>
                        <a:lnTo>
                          <a:pt x="1188" y="705"/>
                        </a:lnTo>
                        <a:lnTo>
                          <a:pt x="662" y="576"/>
                        </a:lnTo>
                        <a:lnTo>
                          <a:pt x="1197" y="468"/>
                        </a:lnTo>
                        <a:lnTo>
                          <a:pt x="652" y="555"/>
                        </a:lnTo>
                        <a:lnTo>
                          <a:pt x="1161" y="275"/>
                        </a:lnTo>
                        <a:lnTo>
                          <a:pt x="658" y="527"/>
                        </a:lnTo>
                        <a:lnTo>
                          <a:pt x="848" y="39"/>
                        </a:lnTo>
                        <a:close/>
                      </a:path>
                    </a:pathLst>
                  </a:custGeom>
                  <a:solidFill>
                    <a:srgbClr val="FF8000"/>
                  </a:solidFill>
                  <a:ln w="9525">
                    <a:noFill/>
                    <a:round/>
                    <a:headEnd/>
                    <a:tailEnd/>
                  </a:ln>
                </p:spPr>
                <p:txBody>
                  <a:bodyPr/>
                  <a:lstStyle/>
                  <a:p>
                    <a:endParaRPr lang="en-US"/>
                  </a:p>
                </p:txBody>
              </p:sp>
              <p:sp>
                <p:nvSpPr>
                  <p:cNvPr id="42007" name="Freeform 73"/>
                  <p:cNvSpPr>
                    <a:spLocks/>
                  </p:cNvSpPr>
                  <p:nvPr/>
                </p:nvSpPr>
                <p:spPr bwMode="auto">
                  <a:xfrm>
                    <a:off x="4149" y="2893"/>
                    <a:ext cx="248" cy="183"/>
                  </a:xfrm>
                  <a:custGeom>
                    <a:avLst/>
                    <a:gdLst>
                      <a:gd name="T0" fmla="*/ 0 w 497"/>
                      <a:gd name="T1" fmla="*/ 0 h 548"/>
                      <a:gd name="T2" fmla="*/ 0 w 497"/>
                      <a:gd name="T3" fmla="*/ 0 h 548"/>
                      <a:gd name="T4" fmla="*/ 0 w 497"/>
                      <a:gd name="T5" fmla="*/ 0 h 548"/>
                      <a:gd name="T6" fmla="*/ 0 w 497"/>
                      <a:gd name="T7" fmla="*/ 0 h 548"/>
                      <a:gd name="T8" fmla="*/ 0 w 497"/>
                      <a:gd name="T9" fmla="*/ 0 h 548"/>
                      <a:gd name="T10" fmla="*/ 0 w 497"/>
                      <a:gd name="T11" fmla="*/ 0 h 548"/>
                      <a:gd name="T12" fmla="*/ 0 w 497"/>
                      <a:gd name="T13" fmla="*/ 0 h 548"/>
                      <a:gd name="T14" fmla="*/ 0 w 497"/>
                      <a:gd name="T15" fmla="*/ 0 h 548"/>
                      <a:gd name="T16" fmla="*/ 0 w 497"/>
                      <a:gd name="T17" fmla="*/ 0 h 548"/>
                      <a:gd name="T18" fmla="*/ 0 w 497"/>
                      <a:gd name="T19" fmla="*/ 0 h 548"/>
                      <a:gd name="T20" fmla="*/ 0 w 497"/>
                      <a:gd name="T21" fmla="*/ 0 h 548"/>
                      <a:gd name="T22" fmla="*/ 0 w 497"/>
                      <a:gd name="T23" fmla="*/ 0 h 548"/>
                      <a:gd name="T24" fmla="*/ 0 w 497"/>
                      <a:gd name="T25" fmla="*/ 0 h 548"/>
                      <a:gd name="T26" fmla="*/ 0 w 497"/>
                      <a:gd name="T27" fmla="*/ 0 h 548"/>
                      <a:gd name="T28" fmla="*/ 0 w 497"/>
                      <a:gd name="T29" fmla="*/ 0 h 548"/>
                      <a:gd name="T30" fmla="*/ 0 w 497"/>
                      <a:gd name="T31" fmla="*/ 0 h 548"/>
                      <a:gd name="T32" fmla="*/ 0 w 497"/>
                      <a:gd name="T33" fmla="*/ 0 h 548"/>
                      <a:gd name="T34" fmla="*/ 0 w 497"/>
                      <a:gd name="T35" fmla="*/ 0 h 548"/>
                      <a:gd name="T36" fmla="*/ 0 w 497"/>
                      <a:gd name="T37" fmla="*/ 0 h 548"/>
                      <a:gd name="T38" fmla="*/ 0 w 497"/>
                      <a:gd name="T39" fmla="*/ 0 h 548"/>
                      <a:gd name="T40" fmla="*/ 0 w 497"/>
                      <a:gd name="T41" fmla="*/ 0 h 548"/>
                      <a:gd name="T42" fmla="*/ 0 w 497"/>
                      <a:gd name="T43" fmla="*/ 0 h 548"/>
                      <a:gd name="T44" fmla="*/ 0 w 497"/>
                      <a:gd name="T45" fmla="*/ 0 h 548"/>
                      <a:gd name="T46" fmla="*/ 0 w 497"/>
                      <a:gd name="T47" fmla="*/ 0 h 548"/>
                      <a:gd name="T48" fmla="*/ 0 w 497"/>
                      <a:gd name="T49" fmla="*/ 0 h 548"/>
                      <a:gd name="T50" fmla="*/ 0 w 497"/>
                      <a:gd name="T51" fmla="*/ 0 h 548"/>
                      <a:gd name="T52" fmla="*/ 0 w 497"/>
                      <a:gd name="T53" fmla="*/ 0 h 548"/>
                      <a:gd name="T54" fmla="*/ 0 w 497"/>
                      <a:gd name="T55" fmla="*/ 0 h 548"/>
                      <a:gd name="T56" fmla="*/ 0 w 497"/>
                      <a:gd name="T57" fmla="*/ 0 h 548"/>
                      <a:gd name="T58" fmla="*/ 0 w 497"/>
                      <a:gd name="T59" fmla="*/ 0 h 548"/>
                      <a:gd name="T60" fmla="*/ 0 w 497"/>
                      <a:gd name="T61" fmla="*/ 0 h 548"/>
                      <a:gd name="T62" fmla="*/ 0 w 497"/>
                      <a:gd name="T63" fmla="*/ 0 h 548"/>
                      <a:gd name="T64" fmla="*/ 0 w 497"/>
                      <a:gd name="T65" fmla="*/ 0 h 5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7"/>
                      <a:gd name="T100" fmla="*/ 0 h 548"/>
                      <a:gd name="T101" fmla="*/ 497 w 497"/>
                      <a:gd name="T102" fmla="*/ 548 h 5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7" h="548">
                        <a:moveTo>
                          <a:pt x="239" y="0"/>
                        </a:moveTo>
                        <a:lnTo>
                          <a:pt x="229" y="220"/>
                        </a:lnTo>
                        <a:lnTo>
                          <a:pt x="165" y="30"/>
                        </a:lnTo>
                        <a:lnTo>
                          <a:pt x="209" y="225"/>
                        </a:lnTo>
                        <a:lnTo>
                          <a:pt x="66" y="62"/>
                        </a:lnTo>
                        <a:lnTo>
                          <a:pt x="197" y="225"/>
                        </a:lnTo>
                        <a:lnTo>
                          <a:pt x="23" y="169"/>
                        </a:lnTo>
                        <a:lnTo>
                          <a:pt x="190" y="239"/>
                        </a:lnTo>
                        <a:lnTo>
                          <a:pt x="0" y="250"/>
                        </a:lnTo>
                        <a:lnTo>
                          <a:pt x="207" y="256"/>
                        </a:lnTo>
                        <a:lnTo>
                          <a:pt x="21" y="318"/>
                        </a:lnTo>
                        <a:lnTo>
                          <a:pt x="195" y="268"/>
                        </a:lnTo>
                        <a:lnTo>
                          <a:pt x="64" y="450"/>
                        </a:lnTo>
                        <a:lnTo>
                          <a:pt x="209" y="283"/>
                        </a:lnTo>
                        <a:lnTo>
                          <a:pt x="162" y="470"/>
                        </a:lnTo>
                        <a:lnTo>
                          <a:pt x="227" y="284"/>
                        </a:lnTo>
                        <a:lnTo>
                          <a:pt x="239" y="548"/>
                        </a:lnTo>
                        <a:lnTo>
                          <a:pt x="241" y="273"/>
                        </a:lnTo>
                        <a:lnTo>
                          <a:pt x="320" y="485"/>
                        </a:lnTo>
                        <a:lnTo>
                          <a:pt x="252" y="273"/>
                        </a:lnTo>
                        <a:lnTo>
                          <a:pt x="413" y="454"/>
                        </a:lnTo>
                        <a:lnTo>
                          <a:pt x="275" y="268"/>
                        </a:lnTo>
                        <a:lnTo>
                          <a:pt x="461" y="328"/>
                        </a:lnTo>
                        <a:lnTo>
                          <a:pt x="269" y="251"/>
                        </a:lnTo>
                        <a:lnTo>
                          <a:pt x="497" y="250"/>
                        </a:lnTo>
                        <a:lnTo>
                          <a:pt x="268" y="241"/>
                        </a:lnTo>
                        <a:lnTo>
                          <a:pt x="452" y="175"/>
                        </a:lnTo>
                        <a:lnTo>
                          <a:pt x="273" y="230"/>
                        </a:lnTo>
                        <a:lnTo>
                          <a:pt x="392" y="79"/>
                        </a:lnTo>
                        <a:lnTo>
                          <a:pt x="256" y="230"/>
                        </a:lnTo>
                        <a:lnTo>
                          <a:pt x="318" y="17"/>
                        </a:lnTo>
                        <a:lnTo>
                          <a:pt x="247" y="218"/>
                        </a:lnTo>
                        <a:lnTo>
                          <a:pt x="239" y="0"/>
                        </a:lnTo>
                        <a:close/>
                      </a:path>
                    </a:pathLst>
                  </a:custGeom>
                  <a:solidFill>
                    <a:srgbClr val="FFFF80"/>
                  </a:solidFill>
                  <a:ln w="9525">
                    <a:noFill/>
                    <a:round/>
                    <a:headEnd/>
                    <a:tailEnd/>
                  </a:ln>
                </p:spPr>
                <p:txBody>
                  <a:bodyPr/>
                  <a:lstStyle/>
                  <a:p>
                    <a:endParaRPr lang="en-US"/>
                  </a:p>
                </p:txBody>
              </p:sp>
            </p:grpSp>
          </p:grpSp>
        </p:grpSp>
      </p:grpSp>
      <p:sp>
        <p:nvSpPr>
          <p:cNvPr id="41994" name="WordArt 74"/>
          <p:cNvSpPr>
            <a:spLocks noChangeArrowheads="1" noChangeShapeType="1" noTextEdit="1"/>
          </p:cNvSpPr>
          <p:nvPr/>
        </p:nvSpPr>
        <p:spPr bwMode="auto">
          <a:xfrm>
            <a:off x="482600" y="990600"/>
            <a:ext cx="11176000" cy="1600200"/>
          </a:xfrm>
          <a:prstGeom prst="rect">
            <a:avLst/>
          </a:prstGeom>
        </p:spPr>
        <p:txBody>
          <a:bodyPr wrap="none" fromWordArt="1">
            <a:prstTxWarp prst="textPlain">
              <a:avLst>
                <a:gd name="adj" fmla="val 50000"/>
              </a:avLst>
            </a:prstTxWarp>
          </a:bodyPr>
          <a:lstStyle/>
          <a:p>
            <a:pPr algn="ctr"/>
            <a:r>
              <a:rPr lang="vi-VN" sz="3600" b="1" kern="10">
                <a:ln w="19050">
                  <a:solidFill>
                    <a:schemeClr val="tx1"/>
                  </a:solidFill>
                  <a:round/>
                  <a:headEnd/>
                  <a:tailEnd/>
                </a:ln>
                <a:solidFill>
                  <a:srgbClr val="FF3300"/>
                </a:solidFill>
                <a:effectLst>
                  <a:prstShdw prst="shdw13" dist="53882" dir="13500000">
                    <a:srgbClr val="FFFF66">
                      <a:alpha val="50000"/>
                    </a:srgbClr>
                  </a:prstShdw>
                </a:effectLst>
                <a:latin typeface="Times New Roman"/>
                <a:cs typeface="Times New Roman"/>
              </a:rPr>
              <a:t>Xin chân thành cảm ơn thầy cô và các em .</a:t>
            </a:r>
            <a:endParaRPr lang="en-US" sz="3600" b="1" kern="10">
              <a:ln w="19050">
                <a:solidFill>
                  <a:schemeClr val="tx1"/>
                </a:solidFill>
                <a:round/>
                <a:headEnd/>
                <a:tailEnd/>
              </a:ln>
              <a:solidFill>
                <a:srgbClr val="FF3300"/>
              </a:solidFill>
              <a:effectLst>
                <a:prstShdw prst="shdw13" dist="53882" dir="13500000">
                  <a:srgbClr val="FFFF66">
                    <a:alpha val="50000"/>
                  </a:srgbClr>
                </a:prstShdw>
              </a:effectLst>
              <a:latin typeface="Times New Roman"/>
              <a:cs typeface="Times New Roman"/>
            </a:endParaRPr>
          </a:p>
        </p:txBody>
      </p:sp>
      <p:sp>
        <p:nvSpPr>
          <p:cNvPr id="41995" name="WordArt 75"/>
          <p:cNvSpPr>
            <a:spLocks noChangeArrowheads="1" noChangeShapeType="1" noTextEdit="1"/>
          </p:cNvSpPr>
          <p:nvPr/>
        </p:nvSpPr>
        <p:spPr bwMode="auto">
          <a:xfrm>
            <a:off x="1422400" y="2743200"/>
            <a:ext cx="8636000" cy="1219200"/>
          </a:xfrm>
          <a:prstGeom prst="rect">
            <a:avLst/>
          </a:prstGeom>
        </p:spPr>
        <p:txBody>
          <a:bodyPr wrap="none" fromWordArt="1">
            <a:prstTxWarp prst="textPlain">
              <a:avLst>
                <a:gd name="adj" fmla="val 50000"/>
              </a:avLst>
            </a:prstTxWarp>
          </a:bodyPr>
          <a:lstStyle/>
          <a:p>
            <a:pPr algn="ctr"/>
            <a:r>
              <a:rPr lang="en-US" sz="3600" b="1" kern="10">
                <a:ln w="12700">
                  <a:solidFill>
                    <a:srgbClr val="0000FF"/>
                  </a:solidFill>
                  <a:round/>
                  <a:headEnd/>
                  <a:tailEnd/>
                </a:ln>
                <a:solidFill>
                  <a:srgbClr val="FF3300"/>
                </a:solidFill>
                <a:effectLst>
                  <a:outerShdw dist="35921" dir="2700000" sy="50000" kx="2115830" algn="bl" rotWithShape="0">
                    <a:srgbClr val="C0C0C0">
                      <a:alpha val="79999"/>
                    </a:srgbClr>
                  </a:outerShdw>
                </a:effectLst>
                <a:latin typeface="Times New Roman"/>
                <a:cs typeface="Times New Roman"/>
              </a:rPr>
              <a:t>Chào tạm biệt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Box 5"/>
          <p:cNvSpPr txBox="1">
            <a:spLocks noChangeArrowheads="1"/>
          </p:cNvSpPr>
          <p:nvPr/>
        </p:nvSpPr>
        <p:spPr bwMode="auto">
          <a:xfrm>
            <a:off x="3932238" y="638175"/>
            <a:ext cx="3994150" cy="641350"/>
          </a:xfrm>
          <a:prstGeom prst="rect">
            <a:avLst/>
          </a:prstGeom>
          <a:noFill/>
          <a:ln w="9525">
            <a:noFill/>
            <a:miter lim="800000"/>
            <a:headEnd/>
            <a:tailEnd/>
          </a:ln>
        </p:spPr>
        <p:txBody>
          <a:bodyPr>
            <a:spAutoFit/>
          </a:bodyPr>
          <a:lstStyle/>
          <a:p>
            <a:pPr algn="ctr"/>
            <a:r>
              <a:rPr lang="en-US" sz="3600" b="1" u="sng">
                <a:solidFill>
                  <a:srgbClr val="000099"/>
                </a:solidFill>
                <a:latin typeface="Times New Roman" pitchFamily="18" charset="0"/>
                <a:cs typeface="Times New Roman" pitchFamily="18" charset="0"/>
              </a:rPr>
              <a:t>Luyện từ và câu</a:t>
            </a:r>
          </a:p>
        </p:txBody>
      </p:sp>
      <p:sp>
        <p:nvSpPr>
          <p:cNvPr id="64514" name="TextBox 5"/>
          <p:cNvSpPr txBox="1">
            <a:spLocks noChangeArrowheads="1"/>
          </p:cNvSpPr>
          <p:nvPr/>
        </p:nvSpPr>
        <p:spPr bwMode="auto">
          <a:xfrm>
            <a:off x="936625" y="1698625"/>
            <a:ext cx="3216275" cy="701675"/>
          </a:xfrm>
          <a:prstGeom prst="rect">
            <a:avLst/>
          </a:prstGeom>
          <a:noFill/>
          <a:ln w="9525">
            <a:noFill/>
            <a:miter lim="800000"/>
            <a:headEnd/>
            <a:tailEnd/>
          </a:ln>
        </p:spPr>
        <p:txBody>
          <a:bodyPr>
            <a:spAutoFit/>
          </a:bodyPr>
          <a:lstStyle/>
          <a:p>
            <a:pPr algn="ctr"/>
            <a:r>
              <a:rPr lang="en-US" sz="4000" b="1">
                <a:solidFill>
                  <a:srgbClr val="990033"/>
                </a:solidFill>
                <a:latin typeface="Times New Roman" pitchFamily="18" charset="0"/>
                <a:cs typeface="Times New Roman" pitchFamily="18" charset="0"/>
              </a:rPr>
              <a:t>Khởi động</a:t>
            </a:r>
          </a:p>
        </p:txBody>
      </p:sp>
      <p:sp>
        <p:nvSpPr>
          <p:cNvPr id="2" name="TextBox 5"/>
          <p:cNvSpPr txBox="1">
            <a:spLocks noChangeArrowheads="1"/>
          </p:cNvSpPr>
          <p:nvPr/>
        </p:nvSpPr>
        <p:spPr bwMode="auto">
          <a:xfrm>
            <a:off x="638175" y="2722563"/>
            <a:ext cx="10726738" cy="1190625"/>
          </a:xfrm>
          <a:prstGeom prst="rect">
            <a:avLst/>
          </a:prstGeom>
          <a:noFill/>
          <a:ln w="9525">
            <a:noFill/>
            <a:miter lim="800000"/>
            <a:headEnd/>
            <a:tailEnd/>
          </a:ln>
        </p:spPr>
        <p:txBody>
          <a:bodyPr>
            <a:spAutoFit/>
          </a:bodyPr>
          <a:lstStyle/>
          <a:p>
            <a:r>
              <a:rPr lang="en-US" sz="3600" b="1">
                <a:latin typeface="Times New Roman" pitchFamily="18" charset="0"/>
                <a:cs typeface="Times New Roman" pitchFamily="18" charset="0"/>
              </a:rPr>
              <a:t>- Học sinh thi tìm từ đồng nghĩa với từ: </a:t>
            </a:r>
            <a:r>
              <a:rPr lang="en-US" sz="3600" b="1">
                <a:solidFill>
                  <a:srgbClr val="FF0000"/>
                </a:solidFill>
                <a:latin typeface="Times New Roman" pitchFamily="18" charset="0"/>
                <a:cs typeface="Times New Roman" pitchFamily="18" charset="0"/>
              </a:rPr>
              <a:t>nhân hậu</a:t>
            </a:r>
          </a:p>
          <a:p>
            <a:r>
              <a:rPr lang="en-US" sz="3600" b="1">
                <a:solidFill>
                  <a:srgbClr val="0000CC"/>
                </a:solidFill>
                <a:latin typeface="Times New Roman" pitchFamily="18" charset="0"/>
                <a:cs typeface="Times New Roman" pitchFamily="18" charset="0"/>
              </a:rPr>
              <a:t>- Đặt câu với từ vừa tìm được.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checkerboard(across)">
                                      <p:cBhvr>
                                        <p:cTn id="7" dur="500"/>
                                        <p:tgtEl>
                                          <p:spTgt spid="6451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TextBox 5"/>
          <p:cNvSpPr txBox="1">
            <a:spLocks noChangeArrowheads="1"/>
          </p:cNvSpPr>
          <p:nvPr/>
        </p:nvSpPr>
        <p:spPr bwMode="auto">
          <a:xfrm>
            <a:off x="1603375" y="1206500"/>
            <a:ext cx="8899525" cy="823913"/>
          </a:xfrm>
          <a:prstGeom prst="rect">
            <a:avLst/>
          </a:prstGeom>
          <a:noFill/>
          <a:ln w="9525">
            <a:noFill/>
            <a:miter lim="800000"/>
            <a:headEnd/>
            <a:tailEnd/>
          </a:ln>
        </p:spPr>
        <p:txBody>
          <a:bodyPr>
            <a:spAutoFit/>
          </a:bodyPr>
          <a:lstStyle/>
          <a:p>
            <a:pPr algn="ctr"/>
            <a:r>
              <a:rPr lang="en-US" sz="4800" b="1">
                <a:solidFill>
                  <a:srgbClr val="FF0000"/>
                </a:solidFill>
                <a:latin typeface="Times New Roman" pitchFamily="18" charset="0"/>
                <a:cs typeface="Times New Roman" pitchFamily="18" charset="0"/>
              </a:rPr>
              <a:t>Tổng kết vốn từ</a:t>
            </a:r>
          </a:p>
        </p:txBody>
      </p:sp>
      <p:sp>
        <p:nvSpPr>
          <p:cNvPr id="28678" name="TextBox 5"/>
          <p:cNvSpPr txBox="1">
            <a:spLocks noChangeArrowheads="1"/>
          </p:cNvSpPr>
          <p:nvPr/>
        </p:nvSpPr>
        <p:spPr bwMode="auto">
          <a:xfrm>
            <a:off x="3932238" y="638175"/>
            <a:ext cx="3994150" cy="641350"/>
          </a:xfrm>
          <a:prstGeom prst="rect">
            <a:avLst/>
          </a:prstGeom>
          <a:noFill/>
          <a:ln w="9525">
            <a:noFill/>
            <a:miter lim="800000"/>
            <a:headEnd/>
            <a:tailEnd/>
          </a:ln>
        </p:spPr>
        <p:txBody>
          <a:bodyPr>
            <a:spAutoFit/>
          </a:bodyPr>
          <a:lstStyle/>
          <a:p>
            <a:pPr algn="ctr"/>
            <a:r>
              <a:rPr lang="en-US" sz="3600" b="1" u="sng">
                <a:solidFill>
                  <a:srgbClr val="000099"/>
                </a:solidFill>
                <a:latin typeface="Times New Roman" pitchFamily="18" charset="0"/>
                <a:cs typeface="Times New Roman" pitchFamily="18" charset="0"/>
              </a:rPr>
              <a:t>Luyện từ và câu</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5541"/>
                                        </p:tgtEl>
                                        <p:attrNameLst>
                                          <p:attrName>style.visibility</p:attrName>
                                        </p:attrNameLst>
                                      </p:cBhvr>
                                      <p:to>
                                        <p:strVal val="visible"/>
                                      </p:to>
                                    </p:set>
                                    <p:animEffect transition="in" filter="checkerboard(across)">
                                      <p:cBhvr>
                                        <p:cTn id="7" dur="500"/>
                                        <p:tgtEl>
                                          <p:spTgt spid="65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57"/>
          <p:cNvSpPr txBox="1">
            <a:spLocks noChangeArrowheads="1"/>
          </p:cNvSpPr>
          <p:nvPr/>
        </p:nvSpPr>
        <p:spPr bwMode="auto">
          <a:xfrm>
            <a:off x="400050" y="128588"/>
            <a:ext cx="9952038" cy="579437"/>
          </a:xfrm>
          <a:prstGeom prst="rect">
            <a:avLst/>
          </a:prstGeom>
          <a:noFill/>
          <a:ln w="9525">
            <a:noFill/>
            <a:miter lim="800000"/>
            <a:headEnd/>
            <a:tailEnd/>
          </a:ln>
        </p:spPr>
        <p:txBody>
          <a:bodyPr>
            <a:spAutoFit/>
          </a:bodyPr>
          <a:lstStyle/>
          <a:p>
            <a:pPr>
              <a:spcBef>
                <a:spcPct val="50000"/>
              </a:spcBef>
            </a:pPr>
            <a:r>
              <a:rPr lang="en-US" altLang="en-US" sz="3200" b="1">
                <a:latin typeface="Times New Roman" pitchFamily="18" charset="0"/>
                <a:cs typeface="Times New Roman" pitchFamily="18" charset="0"/>
              </a:rPr>
              <a:t>Bài 1: Tự kiểm tra vốn từ của mình:</a:t>
            </a:r>
          </a:p>
        </p:txBody>
      </p:sp>
      <p:grpSp>
        <p:nvGrpSpPr>
          <p:cNvPr id="42002" name="Group 18"/>
          <p:cNvGrpSpPr>
            <a:grpSpLocks/>
          </p:cNvGrpSpPr>
          <p:nvPr/>
        </p:nvGrpSpPr>
        <p:grpSpPr bwMode="auto">
          <a:xfrm>
            <a:off x="244475" y="685800"/>
            <a:ext cx="11947525" cy="5937250"/>
            <a:chOff x="154" y="432"/>
            <a:chExt cx="7526" cy="3740"/>
          </a:xfrm>
        </p:grpSpPr>
        <p:sp>
          <p:nvSpPr>
            <p:cNvPr id="29702" name="Text Box 5"/>
            <p:cNvSpPr txBox="1">
              <a:spLocks noChangeArrowheads="1"/>
            </p:cNvSpPr>
            <p:nvPr/>
          </p:nvSpPr>
          <p:spPr bwMode="auto">
            <a:xfrm>
              <a:off x="154" y="1142"/>
              <a:ext cx="7526" cy="365"/>
            </a:xfrm>
            <a:prstGeom prst="rect">
              <a:avLst/>
            </a:prstGeom>
            <a:noFill/>
            <a:ln w="9525">
              <a:noFill/>
              <a:miter lim="800000"/>
              <a:headEnd/>
              <a:tailEnd/>
            </a:ln>
          </p:spPr>
          <p:txBody>
            <a:bodyPr>
              <a:spAutoFit/>
            </a:bodyPr>
            <a:lstStyle/>
            <a:p>
              <a:pPr>
                <a:spcBef>
                  <a:spcPct val="50000"/>
                </a:spcBef>
              </a:pPr>
              <a:r>
                <a:rPr lang="en-US" altLang="en-US" sz="3200" b="1">
                  <a:latin typeface="Times New Roman" pitchFamily="18" charset="0"/>
                  <a:cs typeface="Times New Roman" pitchFamily="18" charset="0"/>
                </a:rPr>
                <a:t>b) Tìm các tiếng cho trong ngoặc đơn thích hợp với mỗi chỗ trống:</a:t>
              </a:r>
            </a:p>
          </p:txBody>
        </p:sp>
        <p:sp>
          <p:nvSpPr>
            <p:cNvPr id="29703" name="Text Box 6"/>
            <p:cNvSpPr txBox="1">
              <a:spLocks noChangeArrowheads="1"/>
            </p:cNvSpPr>
            <p:nvPr/>
          </p:nvSpPr>
          <p:spPr bwMode="auto">
            <a:xfrm>
              <a:off x="720" y="1496"/>
              <a:ext cx="5232" cy="365"/>
            </a:xfrm>
            <a:prstGeom prst="rect">
              <a:avLst/>
            </a:prstGeom>
            <a:noFill/>
            <a:ln w="9525">
              <a:noFill/>
              <a:miter lim="800000"/>
              <a:headEnd/>
              <a:tailEnd/>
            </a:ln>
          </p:spPr>
          <p:txBody>
            <a:bodyPr>
              <a:spAutoFit/>
            </a:bodyPr>
            <a:lstStyle/>
            <a:p>
              <a:pPr>
                <a:spcBef>
                  <a:spcPct val="50000"/>
                </a:spcBef>
              </a:pPr>
              <a:r>
                <a:rPr lang="en-US" altLang="en-US" sz="3200" b="1">
                  <a:solidFill>
                    <a:srgbClr val="0000CC"/>
                  </a:solidFill>
                  <a:latin typeface="Times New Roman" pitchFamily="18" charset="0"/>
                  <a:cs typeface="Times New Roman" pitchFamily="18" charset="0"/>
                </a:rPr>
                <a:t> - Bảng màu đen gọi là bảng ……..</a:t>
              </a:r>
            </a:p>
          </p:txBody>
        </p:sp>
        <p:sp>
          <p:nvSpPr>
            <p:cNvPr id="29704" name="Text Box 7"/>
            <p:cNvSpPr txBox="1">
              <a:spLocks noChangeArrowheads="1"/>
            </p:cNvSpPr>
            <p:nvPr/>
          </p:nvSpPr>
          <p:spPr bwMode="auto">
            <a:xfrm>
              <a:off x="792" y="2259"/>
              <a:ext cx="4272" cy="365"/>
            </a:xfrm>
            <a:prstGeom prst="rect">
              <a:avLst/>
            </a:prstGeom>
            <a:noFill/>
            <a:ln w="9525">
              <a:noFill/>
              <a:miter lim="800000"/>
              <a:headEnd/>
              <a:tailEnd/>
            </a:ln>
          </p:spPr>
          <p:txBody>
            <a:bodyPr>
              <a:spAutoFit/>
            </a:bodyPr>
            <a:lstStyle/>
            <a:p>
              <a:pPr>
                <a:spcBef>
                  <a:spcPct val="50000"/>
                </a:spcBef>
              </a:pPr>
              <a:r>
                <a:rPr lang="en-US" altLang="en-US" sz="3200" b="1">
                  <a:solidFill>
                    <a:srgbClr val="0000CC"/>
                  </a:solidFill>
                  <a:latin typeface="Times New Roman" pitchFamily="18" charset="0"/>
                  <a:cs typeface="Times New Roman" pitchFamily="18" charset="0"/>
                </a:rPr>
                <a:t>- Ngựa màu đen gọi là ngựa …..</a:t>
              </a:r>
            </a:p>
          </p:txBody>
        </p:sp>
        <p:sp>
          <p:nvSpPr>
            <p:cNvPr id="29705" name="Text Box 8"/>
            <p:cNvSpPr txBox="1">
              <a:spLocks noChangeArrowheads="1"/>
            </p:cNvSpPr>
            <p:nvPr/>
          </p:nvSpPr>
          <p:spPr bwMode="auto">
            <a:xfrm>
              <a:off x="792" y="1895"/>
              <a:ext cx="4272" cy="365"/>
            </a:xfrm>
            <a:prstGeom prst="rect">
              <a:avLst/>
            </a:prstGeom>
            <a:noFill/>
            <a:ln w="9525">
              <a:noFill/>
              <a:miter lim="800000"/>
              <a:headEnd/>
              <a:tailEnd/>
            </a:ln>
          </p:spPr>
          <p:txBody>
            <a:bodyPr>
              <a:spAutoFit/>
            </a:bodyPr>
            <a:lstStyle/>
            <a:p>
              <a:pPr>
                <a:spcBef>
                  <a:spcPct val="50000"/>
                </a:spcBef>
              </a:pPr>
              <a:r>
                <a:rPr lang="en-US" altLang="en-US" sz="3200" b="1">
                  <a:solidFill>
                    <a:srgbClr val="0000CC"/>
                  </a:solidFill>
                  <a:latin typeface="Times New Roman" pitchFamily="18" charset="0"/>
                  <a:cs typeface="Times New Roman" pitchFamily="18" charset="0"/>
                </a:rPr>
                <a:t>- Mắt màu đen gọi là mắt…… </a:t>
              </a:r>
            </a:p>
          </p:txBody>
        </p:sp>
        <p:sp>
          <p:nvSpPr>
            <p:cNvPr id="29706" name="Text Box 9"/>
            <p:cNvSpPr txBox="1">
              <a:spLocks noChangeArrowheads="1"/>
            </p:cNvSpPr>
            <p:nvPr/>
          </p:nvSpPr>
          <p:spPr bwMode="auto">
            <a:xfrm>
              <a:off x="792" y="2617"/>
              <a:ext cx="4793" cy="365"/>
            </a:xfrm>
            <a:prstGeom prst="rect">
              <a:avLst/>
            </a:prstGeom>
            <a:noFill/>
            <a:ln w="9525">
              <a:noFill/>
              <a:miter lim="800000"/>
              <a:headEnd/>
              <a:tailEnd/>
            </a:ln>
          </p:spPr>
          <p:txBody>
            <a:bodyPr>
              <a:spAutoFit/>
            </a:bodyPr>
            <a:lstStyle/>
            <a:p>
              <a:pPr>
                <a:spcBef>
                  <a:spcPct val="50000"/>
                </a:spcBef>
              </a:pPr>
              <a:r>
                <a:rPr lang="en-US" altLang="en-US" sz="3200" b="1">
                  <a:solidFill>
                    <a:srgbClr val="0000CC"/>
                  </a:solidFill>
                  <a:latin typeface="Times New Roman" pitchFamily="18" charset="0"/>
                  <a:cs typeface="Times New Roman" pitchFamily="18" charset="0"/>
                </a:rPr>
                <a:t>- Mèo màu đen gọi là mèo ……….</a:t>
              </a:r>
            </a:p>
          </p:txBody>
        </p:sp>
        <p:sp>
          <p:nvSpPr>
            <p:cNvPr id="29707" name="Text Box 10"/>
            <p:cNvSpPr txBox="1">
              <a:spLocks noChangeArrowheads="1"/>
            </p:cNvSpPr>
            <p:nvPr/>
          </p:nvSpPr>
          <p:spPr bwMode="auto">
            <a:xfrm>
              <a:off x="792" y="2990"/>
              <a:ext cx="4272" cy="365"/>
            </a:xfrm>
            <a:prstGeom prst="rect">
              <a:avLst/>
            </a:prstGeom>
            <a:noFill/>
            <a:ln w="9525">
              <a:noFill/>
              <a:miter lim="800000"/>
              <a:headEnd/>
              <a:tailEnd/>
            </a:ln>
          </p:spPr>
          <p:txBody>
            <a:bodyPr>
              <a:spAutoFit/>
            </a:bodyPr>
            <a:lstStyle/>
            <a:p>
              <a:pPr>
                <a:spcBef>
                  <a:spcPct val="50000"/>
                </a:spcBef>
              </a:pPr>
              <a:r>
                <a:rPr lang="en-US" altLang="en-US" sz="3200" b="1">
                  <a:solidFill>
                    <a:srgbClr val="0000CC"/>
                  </a:solidFill>
                  <a:latin typeface="Times New Roman" pitchFamily="18" charset="0"/>
                  <a:cs typeface="Times New Roman" pitchFamily="18" charset="0"/>
                </a:rPr>
                <a:t>- Chó màu đen gọi là chó……..</a:t>
              </a:r>
            </a:p>
          </p:txBody>
        </p:sp>
        <p:sp>
          <p:nvSpPr>
            <p:cNvPr id="29708" name="Text Box 11"/>
            <p:cNvSpPr txBox="1">
              <a:spLocks noChangeArrowheads="1"/>
            </p:cNvSpPr>
            <p:nvPr/>
          </p:nvSpPr>
          <p:spPr bwMode="auto">
            <a:xfrm>
              <a:off x="784" y="3364"/>
              <a:ext cx="4416" cy="365"/>
            </a:xfrm>
            <a:prstGeom prst="rect">
              <a:avLst/>
            </a:prstGeom>
            <a:noFill/>
            <a:ln w="9525">
              <a:noFill/>
              <a:miter lim="800000"/>
              <a:headEnd/>
              <a:tailEnd/>
            </a:ln>
          </p:spPr>
          <p:txBody>
            <a:bodyPr>
              <a:spAutoFit/>
            </a:bodyPr>
            <a:lstStyle/>
            <a:p>
              <a:pPr>
                <a:spcBef>
                  <a:spcPct val="50000"/>
                </a:spcBef>
              </a:pPr>
              <a:r>
                <a:rPr lang="en-US" altLang="en-US" sz="3200" b="1">
                  <a:solidFill>
                    <a:srgbClr val="0000CC"/>
                  </a:solidFill>
                  <a:latin typeface="Times New Roman" pitchFamily="18" charset="0"/>
                  <a:cs typeface="Times New Roman" pitchFamily="18" charset="0"/>
                </a:rPr>
                <a:t>- Quần màu đen gọi là quần …….</a:t>
              </a:r>
            </a:p>
          </p:txBody>
        </p:sp>
        <p:sp>
          <p:nvSpPr>
            <p:cNvPr id="18444" name="Text Box 12"/>
            <p:cNvSpPr txBox="1">
              <a:spLocks noChangeArrowheads="1"/>
            </p:cNvSpPr>
            <p:nvPr/>
          </p:nvSpPr>
          <p:spPr bwMode="auto">
            <a:xfrm>
              <a:off x="1488" y="3807"/>
              <a:ext cx="4224" cy="365"/>
            </a:xfrm>
            <a:prstGeom prst="rect">
              <a:avLst/>
            </a:prstGeom>
            <a:solidFill>
              <a:schemeClr val="accent4">
                <a:lumMod val="20000"/>
                <a:lumOff val="80000"/>
              </a:schemeClr>
            </a:solidFill>
            <a:ln>
              <a:noFill/>
            </a:ln>
          </p:spPr>
          <p:txBody>
            <a:bodyPr>
              <a:spAutoFit/>
            </a:bodyPr>
            <a:lstStyle/>
            <a:p>
              <a:pPr>
                <a:spcBef>
                  <a:spcPct val="50000"/>
                </a:spcBef>
                <a:defRPr/>
              </a:pPr>
              <a:r>
                <a:rPr lang="en-US" altLang="en-US" sz="3200" b="1">
                  <a:solidFill>
                    <a:srgbClr val="FF0000"/>
                  </a:solidFill>
                  <a:latin typeface="Times New Roman" pitchFamily="18" charset="0"/>
                  <a:cs typeface="Times New Roman" pitchFamily="18" charset="0"/>
                </a:rPr>
                <a:t>(đen, thâm, mun, huyền, ô, mực)</a:t>
              </a:r>
            </a:p>
          </p:txBody>
        </p:sp>
        <p:sp>
          <p:nvSpPr>
            <p:cNvPr id="29710" name="Text Box 58"/>
            <p:cNvSpPr txBox="1">
              <a:spLocks noChangeArrowheads="1"/>
            </p:cNvSpPr>
            <p:nvPr/>
          </p:nvSpPr>
          <p:spPr bwMode="auto">
            <a:xfrm>
              <a:off x="200" y="432"/>
              <a:ext cx="6931" cy="672"/>
            </a:xfrm>
            <a:prstGeom prst="rect">
              <a:avLst/>
            </a:prstGeom>
            <a:noFill/>
            <a:ln w="9525">
              <a:noFill/>
              <a:miter lim="800000"/>
              <a:headEnd/>
              <a:tailEnd/>
            </a:ln>
          </p:spPr>
          <p:txBody>
            <a:bodyPr>
              <a:spAutoFit/>
            </a:bodyPr>
            <a:lstStyle/>
            <a:p>
              <a:pPr marL="342900" indent="-342900">
                <a:spcBef>
                  <a:spcPct val="50000"/>
                </a:spcBef>
                <a:buFontTx/>
                <a:buAutoNum type="alphaLcParenR"/>
              </a:pPr>
              <a:r>
                <a:rPr lang="en-US" altLang="en-US" sz="3200" b="1">
                  <a:latin typeface="Times New Roman" pitchFamily="18" charset="0"/>
                  <a:cs typeface="Times New Roman" pitchFamily="18" charset="0"/>
                </a:rPr>
                <a:t>  Xếp các tiếng sau đây thành những nhóm từ đồng nghĩa:</a:t>
              </a:r>
              <a:r>
                <a:rPr lang="en-US" altLang="en-US" sz="3200" b="1">
                  <a:solidFill>
                    <a:srgbClr val="0000FF"/>
                  </a:solidFill>
                  <a:latin typeface="Times New Roman" pitchFamily="18" charset="0"/>
                  <a:cs typeface="Times New Roman" pitchFamily="18" charset="0"/>
                </a:rPr>
                <a:t>     </a:t>
              </a:r>
              <a:r>
                <a:rPr lang="en-US" altLang="en-US" sz="3200" b="1">
                  <a:solidFill>
                    <a:srgbClr val="0000CC"/>
                  </a:solidFill>
                  <a:latin typeface="Times New Roman" pitchFamily="18" charset="0"/>
                  <a:cs typeface="Times New Roman" pitchFamily="18" charset="0"/>
                </a:rPr>
                <a:t>đỏ, trắng, xanh, hồng, điều, bạch, biếc, đào, lục, son.</a:t>
              </a:r>
            </a:p>
          </p:txBody>
        </p:sp>
      </p:grpSp>
      <p:grpSp>
        <p:nvGrpSpPr>
          <p:cNvPr id="42001" name="Group 17"/>
          <p:cNvGrpSpPr>
            <a:grpSpLocks/>
          </p:cNvGrpSpPr>
          <p:nvPr/>
        </p:nvGrpSpPr>
        <p:grpSpPr bwMode="auto">
          <a:xfrm>
            <a:off x="854075" y="1200150"/>
            <a:ext cx="10896600" cy="1168400"/>
            <a:chOff x="538" y="756"/>
            <a:chExt cx="6864" cy="736"/>
          </a:xfrm>
        </p:grpSpPr>
        <p:sp>
          <p:nvSpPr>
            <p:cNvPr id="29700" name="Line 13"/>
            <p:cNvSpPr>
              <a:spLocks noChangeShapeType="1"/>
            </p:cNvSpPr>
            <p:nvPr/>
          </p:nvSpPr>
          <p:spPr bwMode="auto">
            <a:xfrm>
              <a:off x="602" y="756"/>
              <a:ext cx="6067" cy="0"/>
            </a:xfrm>
            <a:prstGeom prst="line">
              <a:avLst/>
            </a:prstGeom>
            <a:noFill/>
            <a:ln w="28575">
              <a:solidFill>
                <a:srgbClr val="FF0000"/>
              </a:solidFill>
              <a:round/>
              <a:headEnd/>
              <a:tailEnd/>
            </a:ln>
          </p:spPr>
          <p:txBody>
            <a:bodyPr/>
            <a:lstStyle/>
            <a:p>
              <a:endParaRPr lang="en-US"/>
            </a:p>
          </p:txBody>
        </p:sp>
        <p:sp>
          <p:nvSpPr>
            <p:cNvPr id="29701" name="Line 14"/>
            <p:cNvSpPr>
              <a:spLocks noChangeShapeType="1"/>
            </p:cNvSpPr>
            <p:nvPr/>
          </p:nvSpPr>
          <p:spPr bwMode="auto">
            <a:xfrm>
              <a:off x="538" y="1492"/>
              <a:ext cx="6864" cy="0"/>
            </a:xfrm>
            <a:prstGeom prst="line">
              <a:avLst/>
            </a:prstGeom>
            <a:noFill/>
            <a:ln w="28575">
              <a:solidFill>
                <a:srgbClr val="FF0000"/>
              </a:solidFill>
              <a:round/>
              <a:headEnd/>
              <a:tailEnd/>
            </a:ln>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2002"/>
                                        </p:tgtEl>
                                        <p:attrNameLst>
                                          <p:attrName>style.visibility</p:attrName>
                                        </p:attrNameLst>
                                      </p:cBhvr>
                                      <p:to>
                                        <p:strVal val="visible"/>
                                      </p:to>
                                    </p:set>
                                    <p:animEffect transition="in" filter="checkerboard(across)">
                                      <p:cBhvr>
                                        <p:cTn id="7" dur="500"/>
                                        <p:tgtEl>
                                          <p:spTgt spid="4200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2001"/>
                                        </p:tgtEl>
                                        <p:attrNameLst>
                                          <p:attrName>style.visibility</p:attrName>
                                        </p:attrNameLst>
                                      </p:cBhvr>
                                      <p:to>
                                        <p:strVal val="visible"/>
                                      </p:to>
                                    </p:set>
                                    <p:animEffect transition="in" filter="checkerboard(across)">
                                      <p:cBhvr>
                                        <p:cTn id="12" dur="500"/>
                                        <p:tgtEl>
                                          <p:spTgt spid="42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Group 4"/>
          <p:cNvGrpSpPr>
            <a:grpSpLocks/>
          </p:cNvGrpSpPr>
          <p:nvPr/>
        </p:nvGrpSpPr>
        <p:grpSpPr bwMode="auto">
          <a:xfrm>
            <a:off x="317500" y="2160588"/>
            <a:ext cx="11002963" cy="1624012"/>
            <a:chOff x="200" y="81"/>
            <a:chExt cx="6931" cy="1023"/>
          </a:xfrm>
        </p:grpSpPr>
        <p:sp>
          <p:nvSpPr>
            <p:cNvPr id="30731" name="Text Box 57"/>
            <p:cNvSpPr txBox="1">
              <a:spLocks noChangeArrowheads="1"/>
            </p:cNvSpPr>
            <p:nvPr/>
          </p:nvSpPr>
          <p:spPr bwMode="auto">
            <a:xfrm>
              <a:off x="252" y="81"/>
              <a:ext cx="6269" cy="365"/>
            </a:xfrm>
            <a:prstGeom prst="rect">
              <a:avLst/>
            </a:prstGeom>
            <a:noFill/>
            <a:ln w="9525">
              <a:noFill/>
              <a:miter lim="800000"/>
              <a:headEnd/>
              <a:tailEnd/>
            </a:ln>
          </p:spPr>
          <p:txBody>
            <a:bodyPr>
              <a:spAutoFit/>
            </a:bodyPr>
            <a:lstStyle/>
            <a:p>
              <a:pPr>
                <a:spcBef>
                  <a:spcPct val="50000"/>
                </a:spcBef>
              </a:pPr>
              <a:r>
                <a:rPr lang="en-US" altLang="en-US" sz="3200" b="1">
                  <a:latin typeface="Times New Roman" pitchFamily="18" charset="0"/>
                  <a:cs typeface="Times New Roman" pitchFamily="18" charset="0"/>
                </a:rPr>
                <a:t>Bài 1: Tự kiểm tra vốn từ của mình:</a:t>
              </a:r>
            </a:p>
          </p:txBody>
        </p:sp>
        <p:sp>
          <p:nvSpPr>
            <p:cNvPr id="30732" name="Text Box 58"/>
            <p:cNvSpPr txBox="1">
              <a:spLocks noChangeArrowheads="1"/>
            </p:cNvSpPr>
            <p:nvPr/>
          </p:nvSpPr>
          <p:spPr bwMode="auto">
            <a:xfrm>
              <a:off x="200" y="432"/>
              <a:ext cx="6931" cy="672"/>
            </a:xfrm>
            <a:prstGeom prst="rect">
              <a:avLst/>
            </a:prstGeom>
            <a:noFill/>
            <a:ln w="9525">
              <a:noFill/>
              <a:miter lim="800000"/>
              <a:headEnd/>
              <a:tailEnd/>
            </a:ln>
          </p:spPr>
          <p:txBody>
            <a:bodyPr>
              <a:spAutoFit/>
            </a:bodyPr>
            <a:lstStyle/>
            <a:p>
              <a:pPr marL="342900" indent="-342900">
                <a:spcBef>
                  <a:spcPct val="50000"/>
                </a:spcBef>
                <a:buFontTx/>
                <a:buAutoNum type="alphaLcParenR"/>
              </a:pPr>
              <a:r>
                <a:rPr lang="en-US" altLang="en-US" sz="3200" b="1">
                  <a:latin typeface="Times New Roman" pitchFamily="18" charset="0"/>
                  <a:cs typeface="Times New Roman" pitchFamily="18" charset="0"/>
                </a:rPr>
                <a:t>  Xếp các tiếng sau đây thành những nhóm từ đồng nghĩa:</a:t>
              </a:r>
              <a:r>
                <a:rPr lang="en-US" altLang="en-US" sz="3200" b="1">
                  <a:solidFill>
                    <a:srgbClr val="0000FF"/>
                  </a:solidFill>
                  <a:latin typeface="Times New Roman" pitchFamily="18" charset="0"/>
                  <a:cs typeface="Times New Roman" pitchFamily="18" charset="0"/>
                </a:rPr>
                <a:t>     </a:t>
              </a:r>
              <a:r>
                <a:rPr lang="en-US" altLang="en-US" sz="3200" b="1">
                  <a:solidFill>
                    <a:srgbClr val="0000CC"/>
                  </a:solidFill>
                  <a:latin typeface="Times New Roman" pitchFamily="18" charset="0"/>
                  <a:cs typeface="Times New Roman" pitchFamily="18" charset="0"/>
                </a:rPr>
                <a:t>đỏ, trắng, xanh, hồng, điều, bạch, biếc, đào, lục, son.</a:t>
              </a:r>
            </a:p>
          </p:txBody>
        </p:sp>
        <p:sp>
          <p:nvSpPr>
            <p:cNvPr id="30733" name="Line 13"/>
            <p:cNvSpPr>
              <a:spLocks noChangeShapeType="1"/>
            </p:cNvSpPr>
            <p:nvPr/>
          </p:nvSpPr>
          <p:spPr bwMode="auto">
            <a:xfrm>
              <a:off x="602" y="756"/>
              <a:ext cx="6067" cy="0"/>
            </a:xfrm>
            <a:prstGeom prst="line">
              <a:avLst/>
            </a:prstGeom>
            <a:noFill/>
            <a:ln w="28575">
              <a:solidFill>
                <a:srgbClr val="FF0000"/>
              </a:solidFill>
              <a:round/>
              <a:headEnd/>
              <a:tailEnd/>
            </a:ln>
          </p:spPr>
          <p:txBody>
            <a:bodyPr/>
            <a:lstStyle/>
            <a:p>
              <a:endParaRPr lang="en-US"/>
            </a:p>
          </p:txBody>
        </p:sp>
      </p:grpSp>
      <p:sp>
        <p:nvSpPr>
          <p:cNvPr id="30722" name="TextBox 5"/>
          <p:cNvSpPr txBox="1">
            <a:spLocks noChangeArrowheads="1"/>
          </p:cNvSpPr>
          <p:nvPr/>
        </p:nvSpPr>
        <p:spPr bwMode="auto">
          <a:xfrm>
            <a:off x="1508125" y="1206500"/>
            <a:ext cx="8899525" cy="823913"/>
          </a:xfrm>
          <a:prstGeom prst="rect">
            <a:avLst/>
          </a:prstGeom>
          <a:noFill/>
          <a:ln w="9525">
            <a:noFill/>
            <a:miter lim="800000"/>
            <a:headEnd/>
            <a:tailEnd/>
          </a:ln>
        </p:spPr>
        <p:txBody>
          <a:bodyPr>
            <a:spAutoFit/>
          </a:bodyPr>
          <a:lstStyle/>
          <a:p>
            <a:pPr algn="ctr"/>
            <a:r>
              <a:rPr lang="en-US" sz="4800" b="1">
                <a:solidFill>
                  <a:srgbClr val="FF0000"/>
                </a:solidFill>
                <a:latin typeface="Times New Roman" pitchFamily="18" charset="0"/>
                <a:cs typeface="Times New Roman" pitchFamily="18" charset="0"/>
              </a:rPr>
              <a:t>Tổng kết vốn từ</a:t>
            </a:r>
          </a:p>
        </p:txBody>
      </p:sp>
      <p:grpSp>
        <p:nvGrpSpPr>
          <p:cNvPr id="43024" name="Group 16"/>
          <p:cNvGrpSpPr>
            <a:grpSpLocks/>
          </p:cNvGrpSpPr>
          <p:nvPr/>
        </p:nvGrpSpPr>
        <p:grpSpPr bwMode="auto">
          <a:xfrm>
            <a:off x="1582738" y="4164013"/>
            <a:ext cx="7566025" cy="1905000"/>
            <a:chOff x="997" y="2623"/>
            <a:chExt cx="4766" cy="1200"/>
          </a:xfrm>
        </p:grpSpPr>
        <p:sp>
          <p:nvSpPr>
            <p:cNvPr id="30725" name="AutoShape 59"/>
            <p:cNvSpPr>
              <a:spLocks noChangeArrowheads="1"/>
            </p:cNvSpPr>
            <p:nvPr/>
          </p:nvSpPr>
          <p:spPr bwMode="auto">
            <a:xfrm>
              <a:off x="1011" y="2623"/>
              <a:ext cx="2100" cy="576"/>
            </a:xfrm>
            <a:prstGeom prst="horizontalScroll">
              <a:avLst>
                <a:gd name="adj" fmla="val 12500"/>
              </a:avLst>
            </a:prstGeom>
            <a:noFill/>
            <a:ln w="28575">
              <a:solidFill>
                <a:srgbClr val="9CC38D"/>
              </a:solidFill>
              <a:round/>
              <a:headEnd/>
              <a:tailEnd/>
            </a:ln>
          </p:spPr>
          <p:txBody>
            <a:bodyPr wrap="none" anchor="ctr"/>
            <a:lstStyle/>
            <a:p>
              <a:pPr algn="ctr"/>
              <a:r>
                <a:rPr lang="en-US" altLang="en-US" sz="3200" b="1" i="1">
                  <a:solidFill>
                    <a:srgbClr val="FF0000"/>
                  </a:solidFill>
                  <a:latin typeface="Times New Roman" pitchFamily="18" charset="0"/>
                  <a:cs typeface="Times New Roman" pitchFamily="18" charset="0"/>
                </a:rPr>
                <a:t>- đỏ, điều, son</a:t>
              </a:r>
            </a:p>
          </p:txBody>
        </p:sp>
        <p:sp>
          <p:nvSpPr>
            <p:cNvPr id="30726" name="AutoShape 60"/>
            <p:cNvSpPr>
              <a:spLocks noChangeArrowheads="1"/>
            </p:cNvSpPr>
            <p:nvPr/>
          </p:nvSpPr>
          <p:spPr bwMode="auto">
            <a:xfrm>
              <a:off x="4063" y="2660"/>
              <a:ext cx="1700" cy="576"/>
            </a:xfrm>
            <a:prstGeom prst="horizontalScroll">
              <a:avLst>
                <a:gd name="adj" fmla="val 12500"/>
              </a:avLst>
            </a:prstGeom>
            <a:noFill/>
            <a:ln w="28575">
              <a:solidFill>
                <a:srgbClr val="F0BB6E"/>
              </a:solidFill>
              <a:round/>
              <a:headEnd/>
              <a:tailEnd/>
            </a:ln>
          </p:spPr>
          <p:txBody>
            <a:bodyPr wrap="none" anchor="ctr"/>
            <a:lstStyle/>
            <a:p>
              <a:pPr algn="ctr"/>
              <a:r>
                <a:rPr lang="en-US" altLang="en-US" sz="3200" b="1" i="1">
                  <a:solidFill>
                    <a:srgbClr val="0000FF"/>
                  </a:solidFill>
                  <a:latin typeface="Times New Roman" pitchFamily="18" charset="0"/>
                  <a:cs typeface="Times New Roman" pitchFamily="18" charset="0"/>
                </a:rPr>
                <a:t>- trắng, bạch</a:t>
              </a:r>
            </a:p>
          </p:txBody>
        </p:sp>
        <p:sp>
          <p:nvSpPr>
            <p:cNvPr id="30727" name="AutoShape 61"/>
            <p:cNvSpPr>
              <a:spLocks noChangeArrowheads="1"/>
            </p:cNvSpPr>
            <p:nvPr/>
          </p:nvSpPr>
          <p:spPr bwMode="auto">
            <a:xfrm>
              <a:off x="4063" y="3236"/>
              <a:ext cx="1700" cy="576"/>
            </a:xfrm>
            <a:prstGeom prst="horizontalScroll">
              <a:avLst>
                <a:gd name="adj" fmla="val 12500"/>
              </a:avLst>
            </a:prstGeom>
            <a:noFill/>
            <a:ln w="28575">
              <a:solidFill>
                <a:srgbClr val="9CC38D"/>
              </a:solidFill>
              <a:round/>
              <a:headEnd/>
              <a:tailEnd/>
            </a:ln>
          </p:spPr>
          <p:txBody>
            <a:bodyPr wrap="none" anchor="ctr"/>
            <a:lstStyle/>
            <a:p>
              <a:pPr algn="ctr"/>
              <a:r>
                <a:rPr lang="en-US" altLang="en-US" sz="3200" b="1" i="1">
                  <a:solidFill>
                    <a:srgbClr val="FF0000"/>
                  </a:solidFill>
                  <a:latin typeface="Times New Roman" pitchFamily="18" charset="0"/>
                  <a:cs typeface="Times New Roman" pitchFamily="18" charset="0"/>
                </a:rPr>
                <a:t>- hồng, đào</a:t>
              </a:r>
            </a:p>
          </p:txBody>
        </p:sp>
        <p:sp>
          <p:nvSpPr>
            <p:cNvPr id="30728" name="AutoShape 62"/>
            <p:cNvSpPr>
              <a:spLocks noChangeArrowheads="1"/>
            </p:cNvSpPr>
            <p:nvPr/>
          </p:nvSpPr>
          <p:spPr bwMode="auto">
            <a:xfrm>
              <a:off x="997" y="3247"/>
              <a:ext cx="2125" cy="576"/>
            </a:xfrm>
            <a:prstGeom prst="horizontalScroll">
              <a:avLst>
                <a:gd name="adj" fmla="val 12500"/>
              </a:avLst>
            </a:prstGeom>
            <a:noFill/>
            <a:ln w="28575">
              <a:solidFill>
                <a:srgbClr val="F0BB6E"/>
              </a:solidFill>
              <a:round/>
              <a:headEnd/>
              <a:tailEnd/>
            </a:ln>
          </p:spPr>
          <p:txBody>
            <a:bodyPr wrap="none" anchor="ctr"/>
            <a:lstStyle/>
            <a:p>
              <a:pPr algn="ctr"/>
              <a:r>
                <a:rPr lang="en-US" altLang="en-US" sz="3200" b="1" i="1">
                  <a:solidFill>
                    <a:srgbClr val="0000FF"/>
                  </a:solidFill>
                  <a:latin typeface="Times New Roman" pitchFamily="18" charset="0"/>
                  <a:cs typeface="Times New Roman" pitchFamily="18" charset="0"/>
                </a:rPr>
                <a:t>- xanh, biếc, lục</a:t>
              </a:r>
            </a:p>
          </p:txBody>
        </p:sp>
      </p:grpSp>
      <p:sp>
        <p:nvSpPr>
          <p:cNvPr id="30735" name="TextBox 5"/>
          <p:cNvSpPr txBox="1">
            <a:spLocks noChangeArrowheads="1"/>
          </p:cNvSpPr>
          <p:nvPr/>
        </p:nvSpPr>
        <p:spPr bwMode="auto">
          <a:xfrm>
            <a:off x="3932238" y="638175"/>
            <a:ext cx="3994150" cy="641350"/>
          </a:xfrm>
          <a:prstGeom prst="rect">
            <a:avLst/>
          </a:prstGeom>
          <a:noFill/>
          <a:ln w="9525">
            <a:noFill/>
            <a:miter lim="800000"/>
            <a:headEnd/>
            <a:tailEnd/>
          </a:ln>
        </p:spPr>
        <p:txBody>
          <a:bodyPr>
            <a:spAutoFit/>
          </a:bodyPr>
          <a:lstStyle/>
          <a:p>
            <a:pPr algn="ctr"/>
            <a:r>
              <a:rPr lang="en-US" sz="3600" b="1" u="sng">
                <a:solidFill>
                  <a:srgbClr val="000099"/>
                </a:solidFill>
                <a:latin typeface="Times New Roman" pitchFamily="18" charset="0"/>
                <a:cs typeface="Times New Roman" pitchFamily="18" charset="0"/>
              </a:rPr>
              <a:t>Luyện từ và câu</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3024"/>
                                        </p:tgtEl>
                                        <p:attrNameLst>
                                          <p:attrName>style.visibility</p:attrName>
                                        </p:attrNameLst>
                                      </p:cBhvr>
                                      <p:to>
                                        <p:strVal val="visible"/>
                                      </p:to>
                                    </p:set>
                                    <p:animEffect transition="in" filter="checkerboard(across)">
                                      <p:cBhvr>
                                        <p:cTn id="7" dur="500"/>
                                        <p:tgtEl>
                                          <p:spTgt spid="43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6" name="Group 4"/>
          <p:cNvGrpSpPr>
            <a:grpSpLocks/>
          </p:cNvGrpSpPr>
          <p:nvPr/>
        </p:nvGrpSpPr>
        <p:grpSpPr bwMode="auto">
          <a:xfrm>
            <a:off x="244475" y="1892300"/>
            <a:ext cx="11947525" cy="4810125"/>
            <a:chOff x="154" y="1142"/>
            <a:chExt cx="7526" cy="3030"/>
          </a:xfrm>
        </p:grpSpPr>
        <p:sp>
          <p:nvSpPr>
            <p:cNvPr id="31750" name="Text Box 5"/>
            <p:cNvSpPr txBox="1">
              <a:spLocks noChangeArrowheads="1"/>
            </p:cNvSpPr>
            <p:nvPr/>
          </p:nvSpPr>
          <p:spPr bwMode="auto">
            <a:xfrm>
              <a:off x="154" y="1142"/>
              <a:ext cx="7526" cy="365"/>
            </a:xfrm>
            <a:prstGeom prst="rect">
              <a:avLst/>
            </a:prstGeom>
            <a:noFill/>
            <a:ln w="9525">
              <a:noFill/>
              <a:miter lim="800000"/>
              <a:headEnd/>
              <a:tailEnd/>
            </a:ln>
          </p:spPr>
          <p:txBody>
            <a:bodyPr>
              <a:spAutoFit/>
            </a:bodyPr>
            <a:lstStyle/>
            <a:p>
              <a:pPr>
                <a:spcBef>
                  <a:spcPct val="50000"/>
                </a:spcBef>
              </a:pPr>
              <a:r>
                <a:rPr lang="en-US" altLang="en-US" sz="3200" b="1">
                  <a:latin typeface="Times New Roman" pitchFamily="18" charset="0"/>
                  <a:cs typeface="Times New Roman" pitchFamily="18" charset="0"/>
                </a:rPr>
                <a:t>b) Tìm các tiếng cho trong ngoặc đơn thích hợp với mỗi chỗ trống:</a:t>
              </a:r>
            </a:p>
          </p:txBody>
        </p:sp>
        <p:sp>
          <p:nvSpPr>
            <p:cNvPr id="31751" name="Text Box 6"/>
            <p:cNvSpPr txBox="1">
              <a:spLocks noChangeArrowheads="1"/>
            </p:cNvSpPr>
            <p:nvPr/>
          </p:nvSpPr>
          <p:spPr bwMode="auto">
            <a:xfrm>
              <a:off x="720" y="1496"/>
              <a:ext cx="5232" cy="365"/>
            </a:xfrm>
            <a:prstGeom prst="rect">
              <a:avLst/>
            </a:prstGeom>
            <a:noFill/>
            <a:ln w="9525">
              <a:noFill/>
              <a:miter lim="800000"/>
              <a:headEnd/>
              <a:tailEnd/>
            </a:ln>
          </p:spPr>
          <p:txBody>
            <a:bodyPr>
              <a:spAutoFit/>
            </a:bodyPr>
            <a:lstStyle/>
            <a:p>
              <a:pPr>
                <a:spcBef>
                  <a:spcPct val="50000"/>
                </a:spcBef>
              </a:pPr>
              <a:r>
                <a:rPr lang="en-US" altLang="en-US" sz="3200" b="1">
                  <a:solidFill>
                    <a:srgbClr val="0000CC"/>
                  </a:solidFill>
                  <a:latin typeface="Times New Roman" pitchFamily="18" charset="0"/>
                  <a:cs typeface="Times New Roman" pitchFamily="18" charset="0"/>
                </a:rPr>
                <a:t> - Bảng màu đen gọi là bảng ……..</a:t>
              </a:r>
            </a:p>
          </p:txBody>
        </p:sp>
        <p:sp>
          <p:nvSpPr>
            <p:cNvPr id="31752" name="Text Box 7"/>
            <p:cNvSpPr txBox="1">
              <a:spLocks noChangeArrowheads="1"/>
            </p:cNvSpPr>
            <p:nvPr/>
          </p:nvSpPr>
          <p:spPr bwMode="auto">
            <a:xfrm>
              <a:off x="792" y="2259"/>
              <a:ext cx="4272" cy="365"/>
            </a:xfrm>
            <a:prstGeom prst="rect">
              <a:avLst/>
            </a:prstGeom>
            <a:noFill/>
            <a:ln w="9525">
              <a:noFill/>
              <a:miter lim="800000"/>
              <a:headEnd/>
              <a:tailEnd/>
            </a:ln>
          </p:spPr>
          <p:txBody>
            <a:bodyPr>
              <a:spAutoFit/>
            </a:bodyPr>
            <a:lstStyle/>
            <a:p>
              <a:pPr>
                <a:spcBef>
                  <a:spcPct val="50000"/>
                </a:spcBef>
              </a:pPr>
              <a:r>
                <a:rPr lang="en-US" altLang="en-US" sz="3200" b="1">
                  <a:solidFill>
                    <a:srgbClr val="0000CC"/>
                  </a:solidFill>
                  <a:latin typeface="Times New Roman" pitchFamily="18" charset="0"/>
                  <a:cs typeface="Times New Roman" pitchFamily="18" charset="0"/>
                </a:rPr>
                <a:t>- Ngựa màu đen gọi là ngựa …..</a:t>
              </a:r>
            </a:p>
          </p:txBody>
        </p:sp>
        <p:sp>
          <p:nvSpPr>
            <p:cNvPr id="31753" name="Text Box 8"/>
            <p:cNvSpPr txBox="1">
              <a:spLocks noChangeArrowheads="1"/>
            </p:cNvSpPr>
            <p:nvPr/>
          </p:nvSpPr>
          <p:spPr bwMode="auto">
            <a:xfrm>
              <a:off x="792" y="1895"/>
              <a:ext cx="4272" cy="365"/>
            </a:xfrm>
            <a:prstGeom prst="rect">
              <a:avLst/>
            </a:prstGeom>
            <a:noFill/>
            <a:ln w="9525">
              <a:noFill/>
              <a:miter lim="800000"/>
              <a:headEnd/>
              <a:tailEnd/>
            </a:ln>
          </p:spPr>
          <p:txBody>
            <a:bodyPr>
              <a:spAutoFit/>
            </a:bodyPr>
            <a:lstStyle/>
            <a:p>
              <a:pPr>
                <a:spcBef>
                  <a:spcPct val="50000"/>
                </a:spcBef>
              </a:pPr>
              <a:r>
                <a:rPr lang="en-US" altLang="en-US" sz="3200" b="1">
                  <a:solidFill>
                    <a:srgbClr val="0000CC"/>
                  </a:solidFill>
                  <a:latin typeface="Times New Roman" pitchFamily="18" charset="0"/>
                  <a:cs typeface="Times New Roman" pitchFamily="18" charset="0"/>
                </a:rPr>
                <a:t>- Mắt màu đen gọi là mắt…… </a:t>
              </a:r>
            </a:p>
          </p:txBody>
        </p:sp>
        <p:sp>
          <p:nvSpPr>
            <p:cNvPr id="31754" name="Text Box 9"/>
            <p:cNvSpPr txBox="1">
              <a:spLocks noChangeArrowheads="1"/>
            </p:cNvSpPr>
            <p:nvPr/>
          </p:nvSpPr>
          <p:spPr bwMode="auto">
            <a:xfrm>
              <a:off x="792" y="2617"/>
              <a:ext cx="4793" cy="365"/>
            </a:xfrm>
            <a:prstGeom prst="rect">
              <a:avLst/>
            </a:prstGeom>
            <a:noFill/>
            <a:ln w="9525">
              <a:noFill/>
              <a:miter lim="800000"/>
              <a:headEnd/>
              <a:tailEnd/>
            </a:ln>
          </p:spPr>
          <p:txBody>
            <a:bodyPr>
              <a:spAutoFit/>
            </a:bodyPr>
            <a:lstStyle/>
            <a:p>
              <a:pPr>
                <a:spcBef>
                  <a:spcPct val="50000"/>
                </a:spcBef>
              </a:pPr>
              <a:r>
                <a:rPr lang="en-US" altLang="en-US" sz="3200" b="1">
                  <a:solidFill>
                    <a:srgbClr val="0000CC"/>
                  </a:solidFill>
                  <a:latin typeface="Times New Roman" pitchFamily="18" charset="0"/>
                  <a:cs typeface="Times New Roman" pitchFamily="18" charset="0"/>
                </a:rPr>
                <a:t>- Mèo màu đen gọi là mèo ……….</a:t>
              </a:r>
            </a:p>
          </p:txBody>
        </p:sp>
        <p:sp>
          <p:nvSpPr>
            <p:cNvPr id="31755" name="Text Box 10"/>
            <p:cNvSpPr txBox="1">
              <a:spLocks noChangeArrowheads="1"/>
            </p:cNvSpPr>
            <p:nvPr/>
          </p:nvSpPr>
          <p:spPr bwMode="auto">
            <a:xfrm>
              <a:off x="792" y="2990"/>
              <a:ext cx="4272" cy="365"/>
            </a:xfrm>
            <a:prstGeom prst="rect">
              <a:avLst/>
            </a:prstGeom>
            <a:noFill/>
            <a:ln w="9525">
              <a:noFill/>
              <a:miter lim="800000"/>
              <a:headEnd/>
              <a:tailEnd/>
            </a:ln>
          </p:spPr>
          <p:txBody>
            <a:bodyPr>
              <a:spAutoFit/>
            </a:bodyPr>
            <a:lstStyle/>
            <a:p>
              <a:pPr>
                <a:spcBef>
                  <a:spcPct val="50000"/>
                </a:spcBef>
              </a:pPr>
              <a:r>
                <a:rPr lang="en-US" altLang="en-US" sz="3200" b="1">
                  <a:solidFill>
                    <a:srgbClr val="0000CC"/>
                  </a:solidFill>
                  <a:latin typeface="Times New Roman" pitchFamily="18" charset="0"/>
                  <a:cs typeface="Times New Roman" pitchFamily="18" charset="0"/>
                </a:rPr>
                <a:t>- Chó màu đen gọi là chó……..</a:t>
              </a:r>
            </a:p>
          </p:txBody>
        </p:sp>
        <p:sp>
          <p:nvSpPr>
            <p:cNvPr id="31756" name="Text Box 11"/>
            <p:cNvSpPr txBox="1">
              <a:spLocks noChangeArrowheads="1"/>
            </p:cNvSpPr>
            <p:nvPr/>
          </p:nvSpPr>
          <p:spPr bwMode="auto">
            <a:xfrm>
              <a:off x="784" y="3364"/>
              <a:ext cx="4416" cy="365"/>
            </a:xfrm>
            <a:prstGeom prst="rect">
              <a:avLst/>
            </a:prstGeom>
            <a:noFill/>
            <a:ln w="9525">
              <a:noFill/>
              <a:miter lim="800000"/>
              <a:headEnd/>
              <a:tailEnd/>
            </a:ln>
          </p:spPr>
          <p:txBody>
            <a:bodyPr>
              <a:spAutoFit/>
            </a:bodyPr>
            <a:lstStyle/>
            <a:p>
              <a:pPr>
                <a:spcBef>
                  <a:spcPct val="50000"/>
                </a:spcBef>
              </a:pPr>
              <a:r>
                <a:rPr lang="en-US" altLang="en-US" sz="3200" b="1">
                  <a:solidFill>
                    <a:srgbClr val="0000CC"/>
                  </a:solidFill>
                  <a:latin typeface="Times New Roman" pitchFamily="18" charset="0"/>
                  <a:cs typeface="Times New Roman" pitchFamily="18" charset="0"/>
                </a:rPr>
                <a:t>- Quần màu đen gọi là quần …….</a:t>
              </a:r>
            </a:p>
          </p:txBody>
        </p:sp>
        <p:sp>
          <p:nvSpPr>
            <p:cNvPr id="18444" name="Text Box 12"/>
            <p:cNvSpPr txBox="1">
              <a:spLocks noChangeArrowheads="1"/>
            </p:cNvSpPr>
            <p:nvPr/>
          </p:nvSpPr>
          <p:spPr bwMode="auto">
            <a:xfrm>
              <a:off x="1488" y="3807"/>
              <a:ext cx="4224" cy="365"/>
            </a:xfrm>
            <a:prstGeom prst="rect">
              <a:avLst/>
            </a:prstGeom>
            <a:solidFill>
              <a:schemeClr val="accent4">
                <a:lumMod val="20000"/>
                <a:lumOff val="80000"/>
              </a:schemeClr>
            </a:solidFill>
            <a:ln>
              <a:noFill/>
            </a:ln>
          </p:spPr>
          <p:txBody>
            <a:bodyPr>
              <a:spAutoFit/>
            </a:bodyPr>
            <a:lstStyle/>
            <a:p>
              <a:pPr>
                <a:spcBef>
                  <a:spcPct val="50000"/>
                </a:spcBef>
                <a:defRPr/>
              </a:pPr>
              <a:r>
                <a:rPr lang="en-US" altLang="en-US" sz="3200" b="1">
                  <a:solidFill>
                    <a:srgbClr val="FF0000"/>
                  </a:solidFill>
                  <a:latin typeface="Times New Roman" pitchFamily="18" charset="0"/>
                  <a:cs typeface="Times New Roman" pitchFamily="18" charset="0"/>
                </a:rPr>
                <a:t>(đen, thâm, mun, huyền, ô, mực)</a:t>
              </a:r>
            </a:p>
          </p:txBody>
        </p:sp>
        <p:sp>
          <p:nvSpPr>
            <p:cNvPr id="31758" name="Line 14"/>
            <p:cNvSpPr>
              <a:spLocks noChangeShapeType="1"/>
            </p:cNvSpPr>
            <p:nvPr/>
          </p:nvSpPr>
          <p:spPr bwMode="auto">
            <a:xfrm>
              <a:off x="538" y="1492"/>
              <a:ext cx="6864" cy="0"/>
            </a:xfrm>
            <a:prstGeom prst="line">
              <a:avLst/>
            </a:prstGeom>
            <a:noFill/>
            <a:ln w="28575">
              <a:solidFill>
                <a:srgbClr val="FF0000"/>
              </a:solidFill>
              <a:round/>
              <a:headEnd/>
              <a:tailEnd/>
            </a:ln>
          </p:spPr>
          <p:txBody>
            <a:bodyPr/>
            <a:lstStyle/>
            <a:p>
              <a:endParaRPr lang="en-US"/>
            </a:p>
          </p:txBody>
        </p:sp>
      </p:grpSp>
      <p:sp>
        <p:nvSpPr>
          <p:cNvPr id="31746" name="TextBox 5"/>
          <p:cNvSpPr txBox="1">
            <a:spLocks noChangeArrowheads="1"/>
          </p:cNvSpPr>
          <p:nvPr/>
        </p:nvSpPr>
        <p:spPr bwMode="auto">
          <a:xfrm>
            <a:off x="1651000" y="1206500"/>
            <a:ext cx="8899525" cy="823913"/>
          </a:xfrm>
          <a:prstGeom prst="rect">
            <a:avLst/>
          </a:prstGeom>
          <a:noFill/>
          <a:ln w="9525">
            <a:noFill/>
            <a:miter lim="800000"/>
            <a:headEnd/>
            <a:tailEnd/>
          </a:ln>
        </p:spPr>
        <p:txBody>
          <a:bodyPr>
            <a:spAutoFit/>
          </a:bodyPr>
          <a:lstStyle/>
          <a:p>
            <a:pPr algn="ctr"/>
            <a:r>
              <a:rPr lang="en-US" sz="4800" b="1">
                <a:solidFill>
                  <a:srgbClr val="FF0000"/>
                </a:solidFill>
                <a:latin typeface="Times New Roman" pitchFamily="18" charset="0"/>
                <a:cs typeface="Times New Roman" pitchFamily="18" charset="0"/>
              </a:rPr>
              <a:t>Tổng kết vốn từ</a:t>
            </a:r>
          </a:p>
        </p:txBody>
      </p:sp>
      <p:sp>
        <p:nvSpPr>
          <p:cNvPr id="31760" name="TextBox 5"/>
          <p:cNvSpPr txBox="1">
            <a:spLocks noChangeArrowheads="1"/>
          </p:cNvSpPr>
          <p:nvPr/>
        </p:nvSpPr>
        <p:spPr bwMode="auto">
          <a:xfrm>
            <a:off x="3932238" y="638175"/>
            <a:ext cx="3994150" cy="641350"/>
          </a:xfrm>
          <a:prstGeom prst="rect">
            <a:avLst/>
          </a:prstGeom>
          <a:noFill/>
          <a:ln w="9525">
            <a:noFill/>
            <a:miter lim="800000"/>
            <a:headEnd/>
            <a:tailEnd/>
          </a:ln>
        </p:spPr>
        <p:txBody>
          <a:bodyPr>
            <a:spAutoFit/>
          </a:bodyPr>
          <a:lstStyle/>
          <a:p>
            <a:pPr algn="ctr"/>
            <a:r>
              <a:rPr lang="en-US" sz="3600" b="1" u="sng">
                <a:solidFill>
                  <a:srgbClr val="000099"/>
                </a:solidFill>
                <a:latin typeface="Times New Roman" pitchFamily="18" charset="0"/>
                <a:cs typeface="Times New Roman" pitchFamily="18" charset="0"/>
              </a:rPr>
              <a:t>Luyện từ và câu</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checkerboard(across)">
                                      <p:cBhvr>
                                        <p:cTn id="7" dur="5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2" descr="Dau hoi"/>
          <p:cNvPicPr>
            <a:picLocks noChangeAspect="1" noChangeArrowheads="1" noCrop="1"/>
          </p:cNvPicPr>
          <p:nvPr/>
        </p:nvPicPr>
        <p:blipFill>
          <a:blip r:embed="rId2"/>
          <a:srcRect/>
          <a:stretch>
            <a:fillRect/>
          </a:stretch>
        </p:blipFill>
        <p:spPr bwMode="auto">
          <a:xfrm>
            <a:off x="533400" y="4065588"/>
            <a:ext cx="1295400" cy="2162175"/>
          </a:xfrm>
          <a:prstGeom prst="rect">
            <a:avLst/>
          </a:prstGeom>
          <a:noFill/>
          <a:ln w="9525">
            <a:noFill/>
            <a:miter lim="800000"/>
            <a:headEnd/>
            <a:tailEnd/>
          </a:ln>
        </p:spPr>
      </p:pic>
      <p:grpSp>
        <p:nvGrpSpPr>
          <p:cNvPr id="45065" name="Group 9"/>
          <p:cNvGrpSpPr>
            <a:grpSpLocks/>
          </p:cNvGrpSpPr>
          <p:nvPr/>
        </p:nvGrpSpPr>
        <p:grpSpPr bwMode="auto">
          <a:xfrm>
            <a:off x="303213" y="296863"/>
            <a:ext cx="11615737" cy="6373812"/>
            <a:chOff x="191" y="187"/>
            <a:chExt cx="7317" cy="4015"/>
          </a:xfrm>
        </p:grpSpPr>
        <p:pic>
          <p:nvPicPr>
            <p:cNvPr id="32771" name="Picture 12" descr="Bảng đen viết phấn 1.2 x 1.6 (cao cấp) - VPP Nam An"/>
            <p:cNvPicPr>
              <a:picLocks noChangeAspect="1" noChangeArrowheads="1"/>
            </p:cNvPicPr>
            <p:nvPr/>
          </p:nvPicPr>
          <p:blipFill>
            <a:blip r:embed="rId3"/>
            <a:srcRect l="3333" t="13889" r="3333" b="21350"/>
            <a:stretch>
              <a:fillRect/>
            </a:stretch>
          </p:blipFill>
          <p:spPr bwMode="auto">
            <a:xfrm>
              <a:off x="191" y="187"/>
              <a:ext cx="2544" cy="1842"/>
            </a:xfrm>
            <a:prstGeom prst="rect">
              <a:avLst/>
            </a:prstGeom>
            <a:noFill/>
            <a:ln w="9525">
              <a:noFill/>
              <a:miter lim="800000"/>
              <a:headEnd/>
              <a:tailEnd/>
            </a:ln>
          </p:spPr>
        </p:pic>
        <p:pic>
          <p:nvPicPr>
            <p:cNvPr id="32772" name="Picture 14" descr="Ngựa ô – Wikipedia tiếng Việt"/>
            <p:cNvPicPr>
              <a:picLocks noChangeAspect="1" noChangeArrowheads="1"/>
            </p:cNvPicPr>
            <p:nvPr/>
          </p:nvPicPr>
          <p:blipFill>
            <a:blip r:embed="rId4"/>
            <a:srcRect/>
            <a:stretch>
              <a:fillRect/>
            </a:stretch>
          </p:blipFill>
          <p:spPr bwMode="auto">
            <a:xfrm>
              <a:off x="5098" y="253"/>
              <a:ext cx="2410" cy="1786"/>
            </a:xfrm>
            <a:prstGeom prst="rect">
              <a:avLst/>
            </a:prstGeom>
            <a:noFill/>
            <a:ln w="9525">
              <a:noFill/>
              <a:miter lim="800000"/>
              <a:headEnd/>
              <a:tailEnd/>
            </a:ln>
          </p:spPr>
        </p:pic>
        <p:pic>
          <p:nvPicPr>
            <p:cNvPr id="32773" name="Picture 8" descr="black_front[1]"/>
            <p:cNvPicPr>
              <a:picLocks noChangeAspect="1" noChangeArrowheads="1"/>
            </p:cNvPicPr>
            <p:nvPr/>
          </p:nvPicPr>
          <p:blipFill>
            <a:blip r:embed="rId5"/>
            <a:srcRect/>
            <a:stretch>
              <a:fillRect/>
            </a:stretch>
          </p:blipFill>
          <p:spPr bwMode="auto">
            <a:xfrm>
              <a:off x="1989" y="2332"/>
              <a:ext cx="2016" cy="1870"/>
            </a:xfrm>
            <a:prstGeom prst="rect">
              <a:avLst/>
            </a:prstGeom>
            <a:noFill/>
            <a:ln w="9525">
              <a:noFill/>
              <a:miter lim="800000"/>
              <a:headEnd/>
              <a:tailEnd/>
            </a:ln>
          </p:spPr>
        </p:pic>
        <p:pic>
          <p:nvPicPr>
            <p:cNvPr id="32774" name="Picture 16" descr="Chó mực: Nuôi chó mực có tốt không và những lưu ý"/>
            <p:cNvPicPr>
              <a:picLocks noChangeAspect="1" noChangeArrowheads="1"/>
            </p:cNvPicPr>
            <p:nvPr/>
          </p:nvPicPr>
          <p:blipFill>
            <a:blip r:embed="rId6"/>
            <a:srcRect l="17000" r="10001"/>
            <a:stretch>
              <a:fillRect/>
            </a:stretch>
          </p:blipFill>
          <p:spPr bwMode="auto">
            <a:xfrm>
              <a:off x="4989" y="2395"/>
              <a:ext cx="2512" cy="1743"/>
            </a:xfrm>
            <a:prstGeom prst="rect">
              <a:avLst/>
            </a:prstGeom>
            <a:noFill/>
            <a:ln w="9525">
              <a:noFill/>
              <a:miter lim="800000"/>
              <a:headEnd/>
              <a:tailEnd/>
            </a:ln>
          </p:spPr>
        </p:pic>
        <p:pic>
          <p:nvPicPr>
            <p:cNvPr id="32775" name="Picture 11" descr="Ngày ấy bây giờ của bé gái có đôi mắt long lanh đẹp nhất thế giới: Ai rồi  cũng sẽ thay đổi"/>
            <p:cNvPicPr>
              <a:picLocks noChangeAspect="1" noChangeArrowheads="1"/>
            </p:cNvPicPr>
            <p:nvPr/>
          </p:nvPicPr>
          <p:blipFill>
            <a:blip r:embed="rId7"/>
            <a:srcRect r="54631" b="18323"/>
            <a:stretch>
              <a:fillRect/>
            </a:stretch>
          </p:blipFill>
          <p:spPr bwMode="auto">
            <a:xfrm>
              <a:off x="2898" y="227"/>
              <a:ext cx="1950" cy="1793"/>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5065"/>
                                        </p:tgtEl>
                                        <p:attrNameLst>
                                          <p:attrName>style.visibility</p:attrName>
                                        </p:attrNameLst>
                                      </p:cBhvr>
                                      <p:to>
                                        <p:strVal val="visible"/>
                                      </p:to>
                                    </p:set>
                                    <p:animEffect transition="in" filter="checkerboard(across)">
                                      <p:cBhvr>
                                        <p:cTn id="7" dur="500"/>
                                        <p:tgtEl>
                                          <p:spTgt spid="45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2"/>
          <p:cNvGrpSpPr>
            <a:grpSpLocks/>
          </p:cNvGrpSpPr>
          <p:nvPr/>
        </p:nvGrpSpPr>
        <p:grpSpPr bwMode="auto">
          <a:xfrm>
            <a:off x="244475" y="1892300"/>
            <a:ext cx="11947525" cy="4810125"/>
            <a:chOff x="154" y="1142"/>
            <a:chExt cx="7526" cy="3030"/>
          </a:xfrm>
        </p:grpSpPr>
        <p:sp>
          <p:nvSpPr>
            <p:cNvPr id="33805" name="Text Box 5"/>
            <p:cNvSpPr txBox="1">
              <a:spLocks noChangeArrowheads="1"/>
            </p:cNvSpPr>
            <p:nvPr/>
          </p:nvSpPr>
          <p:spPr bwMode="auto">
            <a:xfrm>
              <a:off x="154" y="1142"/>
              <a:ext cx="7526" cy="365"/>
            </a:xfrm>
            <a:prstGeom prst="rect">
              <a:avLst/>
            </a:prstGeom>
            <a:noFill/>
            <a:ln w="9525">
              <a:noFill/>
              <a:miter lim="800000"/>
              <a:headEnd/>
              <a:tailEnd/>
            </a:ln>
          </p:spPr>
          <p:txBody>
            <a:bodyPr>
              <a:spAutoFit/>
            </a:bodyPr>
            <a:lstStyle/>
            <a:p>
              <a:pPr>
                <a:spcBef>
                  <a:spcPct val="50000"/>
                </a:spcBef>
              </a:pPr>
              <a:r>
                <a:rPr lang="en-US" altLang="en-US" sz="3200" b="1">
                  <a:latin typeface="Times New Roman" pitchFamily="18" charset="0"/>
                  <a:cs typeface="Times New Roman" pitchFamily="18" charset="0"/>
                </a:rPr>
                <a:t>b) Tìm các tiếng cho trong ngoặc đơn thích hợp với mỗi chỗ trống:</a:t>
              </a:r>
            </a:p>
          </p:txBody>
        </p:sp>
        <p:sp>
          <p:nvSpPr>
            <p:cNvPr id="33806" name="Text Box 6"/>
            <p:cNvSpPr txBox="1">
              <a:spLocks noChangeArrowheads="1"/>
            </p:cNvSpPr>
            <p:nvPr/>
          </p:nvSpPr>
          <p:spPr bwMode="auto">
            <a:xfrm>
              <a:off x="720" y="1496"/>
              <a:ext cx="5232" cy="365"/>
            </a:xfrm>
            <a:prstGeom prst="rect">
              <a:avLst/>
            </a:prstGeom>
            <a:noFill/>
            <a:ln w="9525">
              <a:noFill/>
              <a:miter lim="800000"/>
              <a:headEnd/>
              <a:tailEnd/>
            </a:ln>
          </p:spPr>
          <p:txBody>
            <a:bodyPr>
              <a:spAutoFit/>
            </a:bodyPr>
            <a:lstStyle/>
            <a:p>
              <a:pPr>
                <a:spcBef>
                  <a:spcPct val="50000"/>
                </a:spcBef>
              </a:pPr>
              <a:r>
                <a:rPr lang="en-US" altLang="en-US" sz="3200" b="1">
                  <a:solidFill>
                    <a:srgbClr val="0000CC"/>
                  </a:solidFill>
                  <a:latin typeface="Times New Roman" pitchFamily="18" charset="0"/>
                  <a:cs typeface="Times New Roman" pitchFamily="18" charset="0"/>
                </a:rPr>
                <a:t> - Bảng màu đen gọi là bảng ……..</a:t>
              </a:r>
            </a:p>
          </p:txBody>
        </p:sp>
        <p:sp>
          <p:nvSpPr>
            <p:cNvPr id="33807" name="Text Box 7"/>
            <p:cNvSpPr txBox="1">
              <a:spLocks noChangeArrowheads="1"/>
            </p:cNvSpPr>
            <p:nvPr/>
          </p:nvSpPr>
          <p:spPr bwMode="auto">
            <a:xfrm>
              <a:off x="792" y="2259"/>
              <a:ext cx="4272" cy="365"/>
            </a:xfrm>
            <a:prstGeom prst="rect">
              <a:avLst/>
            </a:prstGeom>
            <a:noFill/>
            <a:ln w="9525">
              <a:noFill/>
              <a:miter lim="800000"/>
              <a:headEnd/>
              <a:tailEnd/>
            </a:ln>
          </p:spPr>
          <p:txBody>
            <a:bodyPr>
              <a:spAutoFit/>
            </a:bodyPr>
            <a:lstStyle/>
            <a:p>
              <a:pPr>
                <a:spcBef>
                  <a:spcPct val="50000"/>
                </a:spcBef>
              </a:pPr>
              <a:r>
                <a:rPr lang="en-US" altLang="en-US" sz="3200" b="1">
                  <a:solidFill>
                    <a:srgbClr val="0000CC"/>
                  </a:solidFill>
                  <a:latin typeface="Times New Roman" pitchFamily="18" charset="0"/>
                  <a:cs typeface="Times New Roman" pitchFamily="18" charset="0"/>
                </a:rPr>
                <a:t>- Ngựa màu đen gọi là ngựa …..</a:t>
              </a:r>
            </a:p>
          </p:txBody>
        </p:sp>
        <p:sp>
          <p:nvSpPr>
            <p:cNvPr id="33808" name="Text Box 8"/>
            <p:cNvSpPr txBox="1">
              <a:spLocks noChangeArrowheads="1"/>
            </p:cNvSpPr>
            <p:nvPr/>
          </p:nvSpPr>
          <p:spPr bwMode="auto">
            <a:xfrm>
              <a:off x="792" y="1895"/>
              <a:ext cx="4272" cy="365"/>
            </a:xfrm>
            <a:prstGeom prst="rect">
              <a:avLst/>
            </a:prstGeom>
            <a:noFill/>
            <a:ln w="9525">
              <a:noFill/>
              <a:miter lim="800000"/>
              <a:headEnd/>
              <a:tailEnd/>
            </a:ln>
          </p:spPr>
          <p:txBody>
            <a:bodyPr>
              <a:spAutoFit/>
            </a:bodyPr>
            <a:lstStyle/>
            <a:p>
              <a:pPr>
                <a:spcBef>
                  <a:spcPct val="50000"/>
                </a:spcBef>
              </a:pPr>
              <a:r>
                <a:rPr lang="en-US" altLang="en-US" sz="3200" b="1">
                  <a:solidFill>
                    <a:srgbClr val="0000CC"/>
                  </a:solidFill>
                  <a:latin typeface="Times New Roman" pitchFamily="18" charset="0"/>
                  <a:cs typeface="Times New Roman" pitchFamily="18" charset="0"/>
                </a:rPr>
                <a:t>- Mắt màu đen gọi là mắt…… </a:t>
              </a:r>
            </a:p>
          </p:txBody>
        </p:sp>
        <p:sp>
          <p:nvSpPr>
            <p:cNvPr id="33809" name="Text Box 9"/>
            <p:cNvSpPr txBox="1">
              <a:spLocks noChangeArrowheads="1"/>
            </p:cNvSpPr>
            <p:nvPr/>
          </p:nvSpPr>
          <p:spPr bwMode="auto">
            <a:xfrm>
              <a:off x="792" y="2617"/>
              <a:ext cx="4793" cy="365"/>
            </a:xfrm>
            <a:prstGeom prst="rect">
              <a:avLst/>
            </a:prstGeom>
            <a:noFill/>
            <a:ln w="9525">
              <a:noFill/>
              <a:miter lim="800000"/>
              <a:headEnd/>
              <a:tailEnd/>
            </a:ln>
          </p:spPr>
          <p:txBody>
            <a:bodyPr>
              <a:spAutoFit/>
            </a:bodyPr>
            <a:lstStyle/>
            <a:p>
              <a:pPr>
                <a:spcBef>
                  <a:spcPct val="50000"/>
                </a:spcBef>
              </a:pPr>
              <a:r>
                <a:rPr lang="en-US" altLang="en-US" sz="3200" b="1">
                  <a:solidFill>
                    <a:srgbClr val="0000CC"/>
                  </a:solidFill>
                  <a:latin typeface="Times New Roman" pitchFamily="18" charset="0"/>
                  <a:cs typeface="Times New Roman" pitchFamily="18" charset="0"/>
                </a:rPr>
                <a:t>- Mèo màu đen gọi là mèo ……….</a:t>
              </a:r>
            </a:p>
          </p:txBody>
        </p:sp>
        <p:sp>
          <p:nvSpPr>
            <p:cNvPr id="33810" name="Text Box 10"/>
            <p:cNvSpPr txBox="1">
              <a:spLocks noChangeArrowheads="1"/>
            </p:cNvSpPr>
            <p:nvPr/>
          </p:nvSpPr>
          <p:spPr bwMode="auto">
            <a:xfrm>
              <a:off x="792" y="2990"/>
              <a:ext cx="4272" cy="365"/>
            </a:xfrm>
            <a:prstGeom prst="rect">
              <a:avLst/>
            </a:prstGeom>
            <a:noFill/>
            <a:ln w="9525">
              <a:noFill/>
              <a:miter lim="800000"/>
              <a:headEnd/>
              <a:tailEnd/>
            </a:ln>
          </p:spPr>
          <p:txBody>
            <a:bodyPr>
              <a:spAutoFit/>
            </a:bodyPr>
            <a:lstStyle/>
            <a:p>
              <a:pPr>
                <a:spcBef>
                  <a:spcPct val="50000"/>
                </a:spcBef>
              </a:pPr>
              <a:r>
                <a:rPr lang="en-US" altLang="en-US" sz="3200" b="1">
                  <a:solidFill>
                    <a:srgbClr val="0000CC"/>
                  </a:solidFill>
                  <a:latin typeface="Times New Roman" pitchFamily="18" charset="0"/>
                  <a:cs typeface="Times New Roman" pitchFamily="18" charset="0"/>
                </a:rPr>
                <a:t>- Chó màu đen gọi là chó……..</a:t>
              </a:r>
            </a:p>
          </p:txBody>
        </p:sp>
        <p:sp>
          <p:nvSpPr>
            <p:cNvPr id="33811" name="Text Box 11"/>
            <p:cNvSpPr txBox="1">
              <a:spLocks noChangeArrowheads="1"/>
            </p:cNvSpPr>
            <p:nvPr/>
          </p:nvSpPr>
          <p:spPr bwMode="auto">
            <a:xfrm>
              <a:off x="784" y="3364"/>
              <a:ext cx="4416" cy="365"/>
            </a:xfrm>
            <a:prstGeom prst="rect">
              <a:avLst/>
            </a:prstGeom>
            <a:noFill/>
            <a:ln w="9525">
              <a:noFill/>
              <a:miter lim="800000"/>
              <a:headEnd/>
              <a:tailEnd/>
            </a:ln>
          </p:spPr>
          <p:txBody>
            <a:bodyPr>
              <a:spAutoFit/>
            </a:bodyPr>
            <a:lstStyle/>
            <a:p>
              <a:pPr>
                <a:spcBef>
                  <a:spcPct val="50000"/>
                </a:spcBef>
              </a:pPr>
              <a:r>
                <a:rPr lang="en-US" altLang="en-US" sz="3200" b="1">
                  <a:solidFill>
                    <a:srgbClr val="0000CC"/>
                  </a:solidFill>
                  <a:latin typeface="Times New Roman" pitchFamily="18" charset="0"/>
                  <a:cs typeface="Times New Roman" pitchFamily="18" charset="0"/>
                </a:rPr>
                <a:t>- Quần màu đen gọi là quần …….</a:t>
              </a:r>
            </a:p>
          </p:txBody>
        </p:sp>
        <p:sp>
          <p:nvSpPr>
            <p:cNvPr id="18444" name="Text Box 12"/>
            <p:cNvSpPr txBox="1">
              <a:spLocks noChangeArrowheads="1"/>
            </p:cNvSpPr>
            <p:nvPr/>
          </p:nvSpPr>
          <p:spPr bwMode="auto">
            <a:xfrm>
              <a:off x="1488" y="3807"/>
              <a:ext cx="4224" cy="365"/>
            </a:xfrm>
            <a:prstGeom prst="rect">
              <a:avLst/>
            </a:prstGeom>
            <a:solidFill>
              <a:schemeClr val="accent4">
                <a:lumMod val="20000"/>
                <a:lumOff val="80000"/>
              </a:schemeClr>
            </a:solidFill>
            <a:ln>
              <a:noFill/>
            </a:ln>
          </p:spPr>
          <p:txBody>
            <a:bodyPr>
              <a:spAutoFit/>
            </a:bodyPr>
            <a:lstStyle/>
            <a:p>
              <a:pPr>
                <a:spcBef>
                  <a:spcPct val="50000"/>
                </a:spcBef>
                <a:defRPr/>
              </a:pPr>
              <a:r>
                <a:rPr lang="en-US" altLang="en-US" sz="3200" b="1">
                  <a:solidFill>
                    <a:srgbClr val="FF0000"/>
                  </a:solidFill>
                  <a:latin typeface="Times New Roman" pitchFamily="18" charset="0"/>
                  <a:cs typeface="Times New Roman" pitchFamily="18" charset="0"/>
                </a:rPr>
                <a:t>(đen, thâm, mun, huyền, ô, mực)</a:t>
              </a:r>
            </a:p>
          </p:txBody>
        </p:sp>
        <p:sp>
          <p:nvSpPr>
            <p:cNvPr id="33813" name="Line 14"/>
            <p:cNvSpPr>
              <a:spLocks noChangeShapeType="1"/>
            </p:cNvSpPr>
            <p:nvPr/>
          </p:nvSpPr>
          <p:spPr bwMode="auto">
            <a:xfrm>
              <a:off x="538" y="1492"/>
              <a:ext cx="6864" cy="0"/>
            </a:xfrm>
            <a:prstGeom prst="line">
              <a:avLst/>
            </a:prstGeom>
            <a:noFill/>
            <a:ln w="28575">
              <a:solidFill>
                <a:srgbClr val="FF0000"/>
              </a:solidFill>
              <a:round/>
              <a:headEnd/>
              <a:tailEnd/>
            </a:ln>
          </p:spPr>
          <p:txBody>
            <a:bodyPr/>
            <a:lstStyle/>
            <a:p>
              <a:endParaRPr lang="en-US"/>
            </a:p>
          </p:txBody>
        </p:sp>
      </p:grpSp>
      <p:sp>
        <p:nvSpPr>
          <p:cNvPr id="33794" name="TextBox 5"/>
          <p:cNvSpPr txBox="1">
            <a:spLocks noChangeArrowheads="1"/>
          </p:cNvSpPr>
          <p:nvPr/>
        </p:nvSpPr>
        <p:spPr bwMode="auto">
          <a:xfrm>
            <a:off x="1730375" y="1206500"/>
            <a:ext cx="8899525" cy="823913"/>
          </a:xfrm>
          <a:prstGeom prst="rect">
            <a:avLst/>
          </a:prstGeom>
          <a:noFill/>
          <a:ln w="9525">
            <a:noFill/>
            <a:miter lim="800000"/>
            <a:headEnd/>
            <a:tailEnd/>
          </a:ln>
        </p:spPr>
        <p:txBody>
          <a:bodyPr>
            <a:spAutoFit/>
          </a:bodyPr>
          <a:lstStyle/>
          <a:p>
            <a:pPr algn="ctr"/>
            <a:r>
              <a:rPr lang="en-US" sz="4800" b="1">
                <a:solidFill>
                  <a:srgbClr val="FF0000"/>
                </a:solidFill>
                <a:latin typeface="Times New Roman" pitchFamily="18" charset="0"/>
                <a:cs typeface="Times New Roman" pitchFamily="18" charset="0"/>
              </a:rPr>
              <a:t>Tổng kết vốn từ</a:t>
            </a:r>
          </a:p>
        </p:txBody>
      </p:sp>
      <p:grpSp>
        <p:nvGrpSpPr>
          <p:cNvPr id="47126" name="Group 22"/>
          <p:cNvGrpSpPr>
            <a:grpSpLocks/>
          </p:cNvGrpSpPr>
          <p:nvPr/>
        </p:nvGrpSpPr>
        <p:grpSpPr bwMode="auto">
          <a:xfrm>
            <a:off x="5711825" y="2470150"/>
            <a:ext cx="2025650" cy="3532188"/>
            <a:chOff x="3598" y="1556"/>
            <a:chExt cx="1276" cy="2225"/>
          </a:xfrm>
        </p:grpSpPr>
        <p:sp>
          <p:nvSpPr>
            <p:cNvPr id="33797" name="Text Box 16"/>
            <p:cNvSpPr txBox="1">
              <a:spLocks noChangeArrowheads="1"/>
            </p:cNvSpPr>
            <p:nvPr/>
          </p:nvSpPr>
          <p:spPr bwMode="auto">
            <a:xfrm>
              <a:off x="3904" y="1556"/>
              <a:ext cx="960" cy="365"/>
            </a:xfrm>
            <a:prstGeom prst="rect">
              <a:avLst/>
            </a:prstGeom>
            <a:solidFill>
              <a:srgbClr val="FEFEFE"/>
            </a:solidFill>
            <a:ln w="9525">
              <a:noFill/>
              <a:miter lim="800000"/>
              <a:headEnd/>
              <a:tailEnd/>
            </a:ln>
          </p:spPr>
          <p:txBody>
            <a:bodyPr>
              <a:spAutoFit/>
            </a:bodyPr>
            <a:lstStyle/>
            <a:p>
              <a:pPr>
                <a:spcBef>
                  <a:spcPct val="50000"/>
                </a:spcBef>
              </a:pPr>
              <a:r>
                <a:rPr lang="en-US" altLang="en-US" sz="3200" b="1">
                  <a:solidFill>
                    <a:srgbClr val="FF0000"/>
                  </a:solidFill>
                  <a:latin typeface="Times New Roman" pitchFamily="18" charset="0"/>
                  <a:cs typeface="Times New Roman" pitchFamily="18" charset="0"/>
                </a:rPr>
                <a:t>đen.  </a:t>
              </a:r>
            </a:p>
          </p:txBody>
        </p:sp>
        <p:sp>
          <p:nvSpPr>
            <p:cNvPr id="33798" name="Text Box 16"/>
            <p:cNvSpPr txBox="1">
              <a:spLocks noChangeArrowheads="1"/>
            </p:cNvSpPr>
            <p:nvPr/>
          </p:nvSpPr>
          <p:spPr bwMode="auto">
            <a:xfrm>
              <a:off x="3640" y="1942"/>
              <a:ext cx="1028" cy="365"/>
            </a:xfrm>
            <a:prstGeom prst="rect">
              <a:avLst/>
            </a:prstGeom>
            <a:solidFill>
              <a:srgbClr val="FEFEFE"/>
            </a:solidFill>
            <a:ln w="9525">
              <a:noFill/>
              <a:miter lim="800000"/>
              <a:headEnd/>
              <a:tailEnd/>
            </a:ln>
          </p:spPr>
          <p:txBody>
            <a:bodyPr>
              <a:spAutoFit/>
            </a:bodyPr>
            <a:lstStyle/>
            <a:p>
              <a:pPr>
                <a:spcBef>
                  <a:spcPct val="50000"/>
                </a:spcBef>
              </a:pPr>
              <a:r>
                <a:rPr lang="en-US" altLang="en-US" sz="3200" b="1">
                  <a:solidFill>
                    <a:srgbClr val="FF0000"/>
                  </a:solidFill>
                  <a:latin typeface="Times New Roman" pitchFamily="18" charset="0"/>
                  <a:cs typeface="Times New Roman" pitchFamily="18" charset="0"/>
                </a:rPr>
                <a:t>huyền .</a:t>
              </a:r>
            </a:p>
          </p:txBody>
        </p:sp>
        <p:sp>
          <p:nvSpPr>
            <p:cNvPr id="33799" name="Text Box 16"/>
            <p:cNvSpPr txBox="1">
              <a:spLocks noChangeArrowheads="1"/>
            </p:cNvSpPr>
            <p:nvPr/>
          </p:nvSpPr>
          <p:spPr bwMode="auto">
            <a:xfrm>
              <a:off x="3906" y="2318"/>
              <a:ext cx="960" cy="365"/>
            </a:xfrm>
            <a:prstGeom prst="rect">
              <a:avLst/>
            </a:prstGeom>
            <a:solidFill>
              <a:srgbClr val="FEFEFE"/>
            </a:solidFill>
            <a:ln w="9525">
              <a:noFill/>
              <a:miter lim="800000"/>
              <a:headEnd/>
              <a:tailEnd/>
            </a:ln>
          </p:spPr>
          <p:txBody>
            <a:bodyPr>
              <a:spAutoFit/>
            </a:bodyPr>
            <a:lstStyle/>
            <a:p>
              <a:pPr>
                <a:spcBef>
                  <a:spcPct val="50000"/>
                </a:spcBef>
              </a:pPr>
              <a:r>
                <a:rPr lang="en-US" altLang="en-US" sz="3200" b="1">
                  <a:solidFill>
                    <a:srgbClr val="FF0000"/>
                  </a:solidFill>
                  <a:latin typeface="Times New Roman" pitchFamily="18" charset="0"/>
                  <a:cs typeface="Times New Roman" pitchFamily="18" charset="0"/>
                </a:rPr>
                <a:t>ô .</a:t>
              </a:r>
            </a:p>
          </p:txBody>
        </p:sp>
        <p:sp>
          <p:nvSpPr>
            <p:cNvPr id="33800" name="Text Box 16"/>
            <p:cNvSpPr txBox="1">
              <a:spLocks noChangeArrowheads="1"/>
            </p:cNvSpPr>
            <p:nvPr/>
          </p:nvSpPr>
          <p:spPr bwMode="auto">
            <a:xfrm>
              <a:off x="3762" y="2674"/>
              <a:ext cx="960" cy="365"/>
            </a:xfrm>
            <a:prstGeom prst="rect">
              <a:avLst/>
            </a:prstGeom>
            <a:solidFill>
              <a:srgbClr val="FEFEFE"/>
            </a:solidFill>
            <a:ln w="9525">
              <a:noFill/>
              <a:miter lim="800000"/>
              <a:headEnd/>
              <a:tailEnd/>
            </a:ln>
          </p:spPr>
          <p:txBody>
            <a:bodyPr>
              <a:spAutoFit/>
            </a:bodyPr>
            <a:lstStyle/>
            <a:p>
              <a:pPr>
                <a:spcBef>
                  <a:spcPct val="50000"/>
                </a:spcBef>
              </a:pPr>
              <a:r>
                <a:rPr lang="en-US" altLang="en-US" sz="3200" b="1">
                  <a:solidFill>
                    <a:srgbClr val="FF0000"/>
                  </a:solidFill>
                  <a:latin typeface="Times New Roman" pitchFamily="18" charset="0"/>
                  <a:cs typeface="Times New Roman" pitchFamily="18" charset="0"/>
                </a:rPr>
                <a:t>mun.</a:t>
              </a:r>
            </a:p>
          </p:txBody>
        </p:sp>
        <p:sp>
          <p:nvSpPr>
            <p:cNvPr id="33801" name="Text Box 16"/>
            <p:cNvSpPr txBox="1">
              <a:spLocks noChangeArrowheads="1"/>
            </p:cNvSpPr>
            <p:nvPr/>
          </p:nvSpPr>
          <p:spPr bwMode="auto">
            <a:xfrm>
              <a:off x="3598" y="3020"/>
              <a:ext cx="960" cy="365"/>
            </a:xfrm>
            <a:prstGeom prst="rect">
              <a:avLst/>
            </a:prstGeom>
            <a:solidFill>
              <a:srgbClr val="FEFEFE"/>
            </a:solidFill>
            <a:ln w="9525">
              <a:noFill/>
              <a:miter lim="800000"/>
              <a:headEnd/>
              <a:tailEnd/>
            </a:ln>
          </p:spPr>
          <p:txBody>
            <a:bodyPr>
              <a:spAutoFit/>
            </a:bodyPr>
            <a:lstStyle/>
            <a:p>
              <a:pPr>
                <a:spcBef>
                  <a:spcPct val="50000"/>
                </a:spcBef>
              </a:pPr>
              <a:r>
                <a:rPr lang="en-US" altLang="en-US" sz="3200" b="1">
                  <a:solidFill>
                    <a:srgbClr val="FF0000"/>
                  </a:solidFill>
                  <a:latin typeface="Times New Roman" pitchFamily="18" charset="0"/>
                  <a:cs typeface="Times New Roman" pitchFamily="18" charset="0"/>
                </a:rPr>
                <a:t>mực .</a:t>
              </a:r>
            </a:p>
          </p:txBody>
        </p:sp>
        <p:sp>
          <p:nvSpPr>
            <p:cNvPr id="33802" name="Text Box 16"/>
            <p:cNvSpPr txBox="1">
              <a:spLocks noChangeArrowheads="1"/>
            </p:cNvSpPr>
            <p:nvPr/>
          </p:nvSpPr>
          <p:spPr bwMode="auto">
            <a:xfrm>
              <a:off x="3914" y="3416"/>
              <a:ext cx="960" cy="365"/>
            </a:xfrm>
            <a:prstGeom prst="rect">
              <a:avLst/>
            </a:prstGeom>
            <a:solidFill>
              <a:srgbClr val="FEFEFE"/>
            </a:solidFill>
            <a:ln w="9525">
              <a:noFill/>
              <a:miter lim="800000"/>
              <a:headEnd/>
              <a:tailEnd/>
            </a:ln>
          </p:spPr>
          <p:txBody>
            <a:bodyPr>
              <a:spAutoFit/>
            </a:bodyPr>
            <a:lstStyle/>
            <a:p>
              <a:pPr>
                <a:spcBef>
                  <a:spcPct val="50000"/>
                </a:spcBef>
              </a:pPr>
              <a:r>
                <a:rPr lang="en-US" altLang="en-US" sz="3200" b="1">
                  <a:solidFill>
                    <a:srgbClr val="FF0000"/>
                  </a:solidFill>
                  <a:latin typeface="Times New Roman" pitchFamily="18" charset="0"/>
                  <a:cs typeface="Times New Roman" pitchFamily="18" charset="0"/>
                </a:rPr>
                <a:t>thâm.</a:t>
              </a:r>
            </a:p>
          </p:txBody>
        </p:sp>
      </p:grpSp>
      <p:sp>
        <p:nvSpPr>
          <p:cNvPr id="33815" name="TextBox 5"/>
          <p:cNvSpPr txBox="1">
            <a:spLocks noChangeArrowheads="1"/>
          </p:cNvSpPr>
          <p:nvPr/>
        </p:nvSpPr>
        <p:spPr bwMode="auto">
          <a:xfrm>
            <a:off x="3932238" y="638175"/>
            <a:ext cx="3994150" cy="641350"/>
          </a:xfrm>
          <a:prstGeom prst="rect">
            <a:avLst/>
          </a:prstGeom>
          <a:noFill/>
          <a:ln w="9525">
            <a:noFill/>
            <a:miter lim="800000"/>
            <a:headEnd/>
            <a:tailEnd/>
          </a:ln>
        </p:spPr>
        <p:txBody>
          <a:bodyPr>
            <a:spAutoFit/>
          </a:bodyPr>
          <a:lstStyle/>
          <a:p>
            <a:pPr algn="ctr"/>
            <a:r>
              <a:rPr lang="en-US" sz="3600" b="1" u="sng">
                <a:solidFill>
                  <a:srgbClr val="000099"/>
                </a:solidFill>
                <a:latin typeface="Times New Roman" pitchFamily="18" charset="0"/>
                <a:cs typeface="Times New Roman" pitchFamily="18" charset="0"/>
              </a:rPr>
              <a:t>Luyện từ và câu</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checkerboard(across)">
                                      <p:cBhvr>
                                        <p:cTn id="7" dur="500"/>
                                        <p:tgtEl>
                                          <p:spTgt spid="4710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7126"/>
                                        </p:tgtEl>
                                        <p:attrNameLst>
                                          <p:attrName>style.visibility</p:attrName>
                                        </p:attrNameLst>
                                      </p:cBhvr>
                                      <p:to>
                                        <p:strVal val="visible"/>
                                      </p:to>
                                    </p:set>
                                    <p:animEffect transition="in" filter="checkerboard(across)">
                                      <p:cBhvr>
                                        <p:cTn id="12" dur="500"/>
                                        <p:tgtEl>
                                          <p:spTgt spid="47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63"/>
          <p:cNvSpPr txBox="1">
            <a:spLocks noChangeArrowheads="1"/>
          </p:cNvSpPr>
          <p:nvPr/>
        </p:nvSpPr>
        <p:spPr bwMode="auto">
          <a:xfrm>
            <a:off x="868363" y="2282825"/>
            <a:ext cx="5240337" cy="579438"/>
          </a:xfrm>
          <a:prstGeom prst="rect">
            <a:avLst/>
          </a:prstGeom>
          <a:noFill/>
          <a:ln w="9525">
            <a:noFill/>
            <a:miter lim="800000"/>
            <a:headEnd/>
            <a:tailEnd/>
          </a:ln>
        </p:spPr>
        <p:txBody>
          <a:bodyPr>
            <a:spAutoFit/>
          </a:bodyPr>
          <a:lstStyle/>
          <a:p>
            <a:pPr>
              <a:spcBef>
                <a:spcPct val="50000"/>
              </a:spcBef>
            </a:pPr>
            <a:r>
              <a:rPr lang="en-US" altLang="en-US" sz="3200" b="1">
                <a:latin typeface="Times New Roman" pitchFamily="18" charset="0"/>
                <a:cs typeface="Times New Roman" pitchFamily="18" charset="0"/>
              </a:rPr>
              <a:t>Bài 2: Đọc bài văn sau:</a:t>
            </a:r>
          </a:p>
        </p:txBody>
      </p:sp>
      <p:sp>
        <p:nvSpPr>
          <p:cNvPr id="66629" name="Text Box 69"/>
          <p:cNvSpPr txBox="1">
            <a:spLocks noChangeArrowheads="1"/>
          </p:cNvSpPr>
          <p:nvPr/>
        </p:nvSpPr>
        <p:spPr bwMode="auto">
          <a:xfrm>
            <a:off x="2362200" y="3259138"/>
            <a:ext cx="8107363" cy="579437"/>
          </a:xfrm>
          <a:prstGeom prst="rect">
            <a:avLst/>
          </a:prstGeom>
          <a:noFill/>
          <a:ln w="19050" algn="ctr">
            <a:noFill/>
            <a:miter lim="800000"/>
            <a:headEnd/>
            <a:tailEnd/>
          </a:ln>
        </p:spPr>
        <p:txBody>
          <a:bodyPr>
            <a:spAutoFit/>
          </a:bodyPr>
          <a:lstStyle/>
          <a:p>
            <a:pPr algn="ctr" eaLnBrk="0" hangingPunct="0">
              <a:spcBef>
                <a:spcPct val="50000"/>
              </a:spcBef>
            </a:pPr>
            <a:r>
              <a:rPr lang="en-US" altLang="en-US" sz="3200" b="1" i="1">
                <a:solidFill>
                  <a:srgbClr val="0000CC"/>
                </a:solidFill>
                <a:latin typeface="Times New Roman" pitchFamily="18" charset="0"/>
                <a:cs typeface="Times New Roman" pitchFamily="18" charset="0"/>
              </a:rPr>
              <a:t> </a:t>
            </a:r>
            <a:r>
              <a:rPr lang="en-US" altLang="en-US" sz="3200" b="1">
                <a:solidFill>
                  <a:srgbClr val="0000CC"/>
                </a:solidFill>
                <a:latin typeface="Times New Roman" pitchFamily="18" charset="0"/>
                <a:cs typeface="Times New Roman" pitchFamily="18" charset="0"/>
              </a:rPr>
              <a:t>Chữ nghĩa trong văn miêu tả ( trang 160)</a:t>
            </a:r>
            <a:r>
              <a:rPr lang="en-US" altLang="en-US" sz="3200" b="1" i="1">
                <a:solidFill>
                  <a:srgbClr val="0000CC"/>
                </a:solidFill>
                <a:latin typeface="Times New Roman" pitchFamily="18" charset="0"/>
                <a:cs typeface="Times New Roman" pitchFamily="18" charset="0"/>
              </a:rPr>
              <a:t>                                  </a:t>
            </a:r>
          </a:p>
        </p:txBody>
      </p:sp>
      <p:sp>
        <p:nvSpPr>
          <p:cNvPr id="34819" name="TextBox 5"/>
          <p:cNvSpPr txBox="1">
            <a:spLocks noChangeArrowheads="1"/>
          </p:cNvSpPr>
          <p:nvPr/>
        </p:nvSpPr>
        <p:spPr bwMode="auto">
          <a:xfrm>
            <a:off x="1778000" y="1206500"/>
            <a:ext cx="8899525" cy="823913"/>
          </a:xfrm>
          <a:prstGeom prst="rect">
            <a:avLst/>
          </a:prstGeom>
          <a:noFill/>
          <a:ln w="9525">
            <a:noFill/>
            <a:miter lim="800000"/>
            <a:headEnd/>
            <a:tailEnd/>
          </a:ln>
        </p:spPr>
        <p:txBody>
          <a:bodyPr>
            <a:spAutoFit/>
          </a:bodyPr>
          <a:lstStyle/>
          <a:p>
            <a:pPr algn="ctr"/>
            <a:r>
              <a:rPr lang="en-US" sz="4800" b="1">
                <a:solidFill>
                  <a:srgbClr val="FF0000"/>
                </a:solidFill>
                <a:latin typeface="Times New Roman" pitchFamily="18" charset="0"/>
                <a:cs typeface="Times New Roman" pitchFamily="18" charset="0"/>
              </a:rPr>
              <a:t>Tổng kết vốn từ</a:t>
            </a:r>
          </a:p>
        </p:txBody>
      </p:sp>
      <p:sp>
        <p:nvSpPr>
          <p:cNvPr id="34824" name="TextBox 5"/>
          <p:cNvSpPr txBox="1">
            <a:spLocks noChangeArrowheads="1"/>
          </p:cNvSpPr>
          <p:nvPr/>
        </p:nvSpPr>
        <p:spPr bwMode="auto">
          <a:xfrm>
            <a:off x="3932238" y="638175"/>
            <a:ext cx="3994150" cy="641350"/>
          </a:xfrm>
          <a:prstGeom prst="rect">
            <a:avLst/>
          </a:prstGeom>
          <a:noFill/>
          <a:ln w="9525">
            <a:noFill/>
            <a:miter lim="800000"/>
            <a:headEnd/>
            <a:tailEnd/>
          </a:ln>
        </p:spPr>
        <p:txBody>
          <a:bodyPr>
            <a:spAutoFit/>
          </a:bodyPr>
          <a:lstStyle/>
          <a:p>
            <a:pPr algn="ctr"/>
            <a:r>
              <a:rPr lang="en-US" sz="3600" b="1" u="sng">
                <a:solidFill>
                  <a:srgbClr val="000099"/>
                </a:solidFill>
                <a:latin typeface="Times New Roman" pitchFamily="18" charset="0"/>
                <a:cs typeface="Times New Roman" pitchFamily="18" charset="0"/>
              </a:rPr>
              <a:t>Luyện từ và câu</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629"/>
                                        </p:tgtEl>
                                        <p:attrNameLst>
                                          <p:attrName>style.visibility</p:attrName>
                                        </p:attrNameLst>
                                      </p:cBhvr>
                                      <p:to>
                                        <p:strVal val="visible"/>
                                      </p:to>
                                    </p:set>
                                    <p:animEffect transition="in" filter="barn(inVertical)">
                                      <p:cBhvr>
                                        <p:cTn id="7" dur="500"/>
                                        <p:tgtEl>
                                          <p:spTgt spid="6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29"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840</TotalTime>
  <Words>799</Words>
  <Application>Microsoft Office PowerPoint</Application>
  <PresentationFormat>Custom</PresentationFormat>
  <Paragraphs>90</Paragraphs>
  <Slides>16</Slides>
  <Notes>0</Notes>
  <HiddenSlides>0</HiddenSlides>
  <MMClips>0</MMClips>
  <ScaleCrop>false</ScaleCrop>
  <HeadingPairs>
    <vt:vector size="6" baseType="variant">
      <vt:variant>
        <vt:lpstr>Fonts Used</vt:lpstr>
      </vt:variant>
      <vt:variant>
        <vt:i4>4</vt:i4>
      </vt:variant>
      <vt:variant>
        <vt:lpstr>Design Template</vt:lpstr>
      </vt:variant>
      <vt:variant>
        <vt:i4>2</vt:i4>
      </vt:variant>
      <vt:variant>
        <vt:lpstr>Slide Titles</vt:lpstr>
      </vt:variant>
      <vt:variant>
        <vt:i4>16</vt:i4>
      </vt:variant>
    </vt:vector>
  </HeadingPairs>
  <TitlesOfParts>
    <vt:vector size="22" baseType="lpstr">
      <vt:lpstr>Arial</vt:lpstr>
      <vt:lpstr>Calibri Light</vt:lpstr>
      <vt:lpstr>Calibri</vt:lpstr>
      <vt:lpstr>Times New Roman</vt:lpstr>
      <vt:lpstr>1_Office Theme</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Thanh Thuy</dc:title>
  <dc:creator>User</dc:creator>
  <cp:lastModifiedBy>Admin</cp:lastModifiedBy>
  <cp:revision>175</cp:revision>
  <dcterms:created xsi:type="dcterms:W3CDTF">2019-11-07T01:36:53Z</dcterms:created>
  <dcterms:modified xsi:type="dcterms:W3CDTF">2023-03-22T23:56:58Z</dcterms:modified>
</cp:coreProperties>
</file>