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7" r:id="rId9"/>
    <p:sldId id="270" r:id="rId10"/>
    <p:sldId id="278" r:id="rId11"/>
    <p:sldId id="27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592968" cy="14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8380" y="1463876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670" y="57541"/>
            <a:ext cx="175560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tên các nhạc 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4333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sử dụng nhạc cụ Traiengo, nhóm 2 Song loan.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gõ theo hình tiết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 file mẫu sau 4 NHÓM 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gõ nhạc cụ đệm cho bài hát Đẹp mãi tuổi thơ cùng với nhạc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159</Words>
  <Application>Microsoft Office PowerPoint</Application>
  <PresentationFormat>Custom</PresentationFormat>
  <Paragraphs>18</Paragraphs>
  <Slides>10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53</cp:revision>
  <dcterms:created xsi:type="dcterms:W3CDTF">2022-04-04T07:27:39Z</dcterms:created>
  <dcterms:modified xsi:type="dcterms:W3CDTF">2023-03-13T23:16:42Z</dcterms:modified>
</cp:coreProperties>
</file>