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21"/>
  </p:notesMasterIdLst>
  <p:sldIdLst>
    <p:sldId id="306" r:id="rId5"/>
    <p:sldId id="297" r:id="rId6"/>
    <p:sldId id="273" r:id="rId7"/>
    <p:sldId id="299" r:id="rId8"/>
    <p:sldId id="300" r:id="rId9"/>
    <p:sldId id="289" r:id="rId10"/>
    <p:sldId id="290" r:id="rId11"/>
    <p:sldId id="291" r:id="rId12"/>
    <p:sldId id="292" r:id="rId13"/>
    <p:sldId id="301" r:id="rId14"/>
    <p:sldId id="302" r:id="rId15"/>
    <p:sldId id="303" r:id="rId16"/>
    <p:sldId id="304" r:id="rId17"/>
    <p:sldId id="305"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4" d="100"/>
          <a:sy n="74"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575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0764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21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871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558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72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64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40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514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029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040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4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2/13/2023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2/13/2023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3337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6.gif"/><Relationship Id="rId11" Type="http://schemas.openxmlformats.org/officeDocument/2006/relationships/image" Target="../media/image11.png"/><Relationship Id="rId5" Type="http://schemas.openxmlformats.org/officeDocument/2006/relationships/slideLayout" Target="../slideLayouts/slideLayout18.xml"/><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DEMO KNTT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620" y="535679"/>
            <a:ext cx="7538224" cy="4515823"/>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164" y="2945471"/>
            <a:ext cx="4014439" cy="4014439"/>
          </a:xfrm>
          <a:prstGeom prst="rect">
            <a:avLst/>
          </a:prstGeom>
        </p:spPr>
      </p:pic>
    </p:spTree>
    <p:extLst>
      <p:ext uri="{BB962C8B-B14F-4D97-AF65-F5344CB8AC3E}">
        <p14:creationId xmlns:p14="http://schemas.microsoft.com/office/powerpoint/2010/main" val="28750017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14063 0.01458 L 0.10234 0.08032 C 0.09427 0.09537 0.08255 0.10417 0.06992 0.10417 C 0.05573 0.10417 0.0444 0.09537 0.03646 0.08032 L -0.00169 0.01458 " pathEditMode="relative" rAng="0" ptsTypes="AAAAA">
                                      <p:cBhvr>
                                        <p:cTn id="6" dur="2000" fill="hold"/>
                                        <p:tgtEl>
                                          <p:spTgt spid="10"/>
                                        </p:tgtEl>
                                        <p:attrNameLst>
                                          <p:attrName>ppt_x</p:attrName>
                                          <p:attrName>ppt_y</p:attrName>
                                        </p:attrNameLst>
                                      </p:cBhvr>
                                      <p:rCtr x="-7122" y="446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1" y="937748"/>
            <a:ext cx="1105231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lần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GV cùng HS tương tác gõ ngón tay xuống bàn và thể hiện cảm xúc.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5358" y="1321298"/>
            <a:ext cx="609600" cy="609600"/>
          </a:xfrm>
          <a:prstGeom prst="rect">
            <a:avLst/>
          </a:prstGeom>
        </p:spPr>
      </p:pic>
      <p:sp>
        <p:nvSpPr>
          <p:cNvPr id="3" name="Rectangle 2"/>
          <p:cNvSpPr/>
          <p:nvPr/>
        </p:nvSpPr>
        <p:spPr>
          <a:xfrm>
            <a:off x="144966" y="2139202"/>
            <a:ext cx="9860392" cy="517065"/>
          </a:xfrm>
          <a:prstGeom prst="rect">
            <a:avLst/>
          </a:prstGeom>
        </p:spPr>
        <p:txBody>
          <a:bodyPr wrap="non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Cặp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đôi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vận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động theo nhịp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¾ phách mạnh vỗ tay mình, phách nhẹ vỗ tay bạn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descr="C:\Users\ADMIN\Desktop\1.png"/>
          <p:cNvPicPr/>
          <p:nvPr/>
        </p:nvPicPr>
        <p:blipFill>
          <a:blip r:embed="rId5">
            <a:extLst>
              <a:ext uri="{28A0092B-C50C-407E-A947-70E740481C1C}">
                <a14:useLocalDpi xmlns:a14="http://schemas.microsoft.com/office/drawing/2010/main" val="0"/>
              </a:ext>
            </a:extLst>
          </a:blip>
          <a:srcRect/>
          <a:stretch>
            <a:fillRect/>
          </a:stretch>
        </p:blipFill>
        <p:spPr bwMode="auto">
          <a:xfrm>
            <a:off x="0" y="2821259"/>
            <a:ext cx="4493941" cy="4036741"/>
          </a:xfrm>
          <a:prstGeom prst="rect">
            <a:avLst/>
          </a:prstGeom>
          <a:noFill/>
          <a:ln>
            <a:noFill/>
          </a:ln>
        </p:spPr>
      </p:pic>
      <p:pic>
        <p:nvPicPr>
          <p:cNvPr id="19" name="Picture 18" descr="C:\Users\ADMIN\Desktop\2.png"/>
          <p:cNvPicPr/>
          <p:nvPr/>
        </p:nvPicPr>
        <p:blipFill>
          <a:blip r:embed="rId6">
            <a:extLst>
              <a:ext uri="{28A0092B-C50C-407E-A947-70E740481C1C}">
                <a14:useLocalDpi xmlns:a14="http://schemas.microsoft.com/office/drawing/2010/main" val="0"/>
              </a:ext>
            </a:extLst>
          </a:blip>
          <a:srcRect/>
          <a:stretch>
            <a:fillRect/>
          </a:stretch>
        </p:blipFill>
        <p:spPr bwMode="auto">
          <a:xfrm>
            <a:off x="7566149" y="3016583"/>
            <a:ext cx="4588486" cy="3841417"/>
          </a:xfrm>
          <a:prstGeom prst="rect">
            <a:avLst/>
          </a:prstGeom>
          <a:noFill/>
          <a:ln>
            <a:noFill/>
          </a:ln>
        </p:spPr>
      </p:pic>
      <p:sp>
        <p:nvSpPr>
          <p:cNvPr id="4" name="Rectangle 3"/>
          <p:cNvSpPr/>
          <p:nvPr/>
        </p:nvSpPr>
        <p:spPr>
          <a:xfrm>
            <a:off x="3628356" y="133296"/>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Tree>
    <p:extLst>
      <p:ext uri="{BB962C8B-B14F-4D97-AF65-F5344CB8AC3E}">
        <p14:creationId xmlns:p14="http://schemas.microsoft.com/office/powerpoint/2010/main" val="1059434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4852"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2" name="Rectangle 1"/>
          <p:cNvSpPr/>
          <p:nvPr/>
        </p:nvSpPr>
        <p:spPr>
          <a:xfrm>
            <a:off x="452745" y="222718"/>
            <a:ext cx="4283545" cy="483017"/>
          </a:xfrm>
          <a:prstGeom prst="rect">
            <a:avLst/>
          </a:prstGeom>
        </p:spPr>
        <p:txBody>
          <a:bodyPr wrap="non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gõ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đệm nhạc cụ theo phách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36" y="928453"/>
            <a:ext cx="9029477" cy="179856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422" y="2576564"/>
            <a:ext cx="309617" cy="30091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2857" y="2608197"/>
            <a:ext cx="309617" cy="30091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3197" y="2608198"/>
            <a:ext cx="309617" cy="30091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2977" y="2608198"/>
            <a:ext cx="309617" cy="30091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0836" y="2608198"/>
            <a:ext cx="309617" cy="30091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8478" y="2573702"/>
            <a:ext cx="309617" cy="30091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5790" y="2591083"/>
            <a:ext cx="309617" cy="30091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0409" y="2606693"/>
            <a:ext cx="309617" cy="30091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793" y="2606693"/>
            <a:ext cx="309617" cy="30091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7163" y="2591083"/>
            <a:ext cx="309617" cy="30091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4348" y="2566729"/>
            <a:ext cx="309617" cy="300913"/>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6413" y="2566730"/>
            <a:ext cx="309617" cy="300913"/>
          </a:xfrm>
          <a:prstGeom prst="rect">
            <a:avLst/>
          </a:prstGeom>
        </p:spPr>
      </p:pic>
    </p:spTree>
    <p:extLst>
      <p:ext uri="{BB962C8B-B14F-4D97-AF65-F5344CB8AC3E}">
        <p14:creationId xmlns:p14="http://schemas.microsoft.com/office/powerpoint/2010/main" val="148543474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746" y="0"/>
            <a:ext cx="4910254" cy="685799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281746" cy="6857999"/>
          </a:xfrm>
          <a:prstGeom prst="rect">
            <a:avLst/>
          </a:prstGeom>
        </p:spPr>
      </p:pic>
      <p:pic>
        <p:nvPicPr>
          <p:cNvPr id="5"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4169" y="2149612"/>
            <a:ext cx="609600" cy="609600"/>
          </a:xfrm>
          <a:prstGeom prst="rect">
            <a:avLst/>
          </a:prstGeom>
        </p:spPr>
      </p:pic>
      <p:sp>
        <p:nvSpPr>
          <p:cNvPr id="7" name="Rectangle 6"/>
          <p:cNvSpPr/>
          <p:nvPr/>
        </p:nvSpPr>
        <p:spPr>
          <a:xfrm>
            <a:off x="7462723" y="1254906"/>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0000"/>
                </a:solidFill>
                <a:latin typeface="Times New Roman" panose="02020603050405020304" pitchFamily="18" charset="0"/>
              </a:rPr>
              <a:t>Ôn </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Rectangle 7"/>
          <p:cNvSpPr/>
          <p:nvPr/>
        </p:nvSpPr>
        <p:spPr>
          <a:xfrm>
            <a:off x="7894285" y="549211"/>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155218" y="0"/>
            <a:ext cx="5944256"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BÀI HÁT ĐẸP MÃI ƯỚC MƠ</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0313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8644"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9660835" cy="3336323"/>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6306" y="4334925"/>
            <a:ext cx="609600" cy="609600"/>
          </a:xfrm>
          <a:prstGeom prst="rect">
            <a:avLst/>
          </a:prstGeom>
        </p:spPr>
      </p:pic>
    </p:spTree>
    <p:extLst>
      <p:ext uri="{BB962C8B-B14F-4D97-AF65-F5344CB8AC3E}">
        <p14:creationId xmlns:p14="http://schemas.microsoft.com/office/powerpoint/2010/main" val="329564313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787484" cy="3477176"/>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3360" y="1000710"/>
            <a:ext cx="609600" cy="609600"/>
          </a:xfrm>
          <a:prstGeom prst="rect">
            <a:avLst/>
          </a:prstGeom>
        </p:spPr>
      </p:pic>
    </p:spTree>
    <p:extLst>
      <p:ext uri="{BB962C8B-B14F-4D97-AF65-F5344CB8AC3E}">
        <p14:creationId xmlns:p14="http://schemas.microsoft.com/office/powerpoint/2010/main" val="48136189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smtClean="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640127742"/>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8701" y="50019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539" y="-30412"/>
            <a:ext cx="5034771" cy="1562031"/>
          </a:xfrm>
          <a:prstGeom prst="rect">
            <a:avLst/>
          </a:prstGeom>
        </p:spPr>
      </p:pic>
    </p:spTree>
    <p:extLst>
      <p:ext uri="{BB962C8B-B14F-4D97-AF65-F5344CB8AC3E}">
        <p14:creationId xmlns:p14="http://schemas.microsoft.com/office/powerpoint/2010/main" val="3421387426"/>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339" y="6609252"/>
            <a:ext cx="301199" cy="241474"/>
          </a:xfrm>
          <a:prstGeom prst="rect">
            <a:avLst/>
          </a:prstGeom>
        </p:spPr>
      </p:pic>
      <p:sp>
        <p:nvSpPr>
          <p:cNvPr id="8" name="Rectangle 7"/>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9" name="Rectangle 8"/>
          <p:cNvSpPr/>
          <p:nvPr/>
        </p:nvSpPr>
        <p:spPr>
          <a:xfrm>
            <a:off x="4502398" y="50878"/>
            <a:ext cx="7237879" cy="483017"/>
          </a:xfrm>
          <a:prstGeom prst="rect">
            <a:avLst/>
          </a:prstGeom>
        </p:spPr>
        <p:txBody>
          <a:bodyPr wrap="none">
            <a:spAutoFit/>
          </a:bodyPr>
          <a:lstStyle/>
          <a:p>
            <a:pPr algn="just">
              <a:lnSpc>
                <a:spcPct val="115000"/>
              </a:lnSpc>
              <a:spcAft>
                <a:spcPts val="8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a:t>
            </a:r>
            <a:r>
              <a:rPr lang="vi-VN"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ây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 câu giai điệu nằm trong bài hát nào đã học ở lớp 2</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pic>
        <p:nvPicPr>
          <p:cNvPr id="10"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8140" y="1280526"/>
            <a:ext cx="609600" cy="609600"/>
          </a:xfrm>
          <a:prstGeom prst="rect">
            <a:avLst/>
          </a:prstGeom>
        </p:spPr>
      </p:pic>
      <p:sp>
        <p:nvSpPr>
          <p:cNvPr id="11" name="Rectangle 10"/>
          <p:cNvSpPr/>
          <p:nvPr/>
        </p:nvSpPr>
        <p:spPr>
          <a:xfrm>
            <a:off x="5470196" y="2776323"/>
            <a:ext cx="6205738" cy="743473"/>
          </a:xfrm>
          <a:prstGeom prst="rect">
            <a:avLst/>
          </a:prstGeom>
        </p:spPr>
        <p:txBody>
          <a:bodyPr wrap="none">
            <a:spAutoFit/>
          </a:bodyPr>
          <a:lstStyle/>
          <a:p>
            <a:pPr algn="just">
              <a:lnSpc>
                <a:spcPct val="115000"/>
              </a:lnSpc>
              <a:spcAft>
                <a:spcPts val="800"/>
              </a:spcAft>
            </a:pPr>
            <a:r>
              <a:rPr lang="en-US" sz="40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hát Dàn nhạc trong vườn</a:t>
            </a:r>
            <a:endPar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624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071"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sp>
        <p:nvSpPr>
          <p:cNvPr id="3" name="Rectangle 2"/>
          <p:cNvSpPr/>
          <p:nvPr/>
        </p:nvSpPr>
        <p:spPr>
          <a:xfrm>
            <a:off x="133738" y="103569"/>
            <a:ext cx="6503512"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Nghe bài </a:t>
            </a:r>
            <a:r>
              <a:rPr lang="en-US" sz="2400" i="1" dirty="0">
                <a:solidFill>
                  <a:srgbClr val="242021"/>
                </a:solidFill>
                <a:latin typeface="Times New Roman" panose="02020603050405020304" pitchFamily="18" charset="0"/>
                <a:ea typeface="Calibri" panose="020F0502020204030204" pitchFamily="34" charset="0"/>
              </a:rPr>
              <a:t>Dàn nhạc trong vườn </a:t>
            </a:r>
            <a:r>
              <a:rPr lang="en-US" sz="2400" dirty="0">
                <a:solidFill>
                  <a:srgbClr val="242021"/>
                </a:solidFill>
                <a:latin typeface="Times New Roman" panose="02020603050405020304" pitchFamily="18" charset="0"/>
                <a:ea typeface="Calibri" panose="020F0502020204030204" pitchFamily="34" charset="0"/>
              </a:rPr>
              <a:t>và vận động cơ thể </a:t>
            </a:r>
            <a:endParaRPr lang="en-US" sz="2400" dirty="0"/>
          </a:p>
        </p:txBody>
      </p:sp>
      <p:pic>
        <p:nvPicPr>
          <p:cNvPr id="12" name="DAN NHAC TROG VUON BEAT THEO SA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2450" y="1332250"/>
            <a:ext cx="609600" cy="609600"/>
          </a:xfrm>
          <a:prstGeom prst="rect">
            <a:avLst/>
          </a:prstGeom>
        </p:spPr>
      </p:pic>
    </p:spTree>
    <p:extLst>
      <p:ext uri="{BB962C8B-B14F-4D97-AF65-F5344CB8AC3E}">
        <p14:creationId xmlns:p14="http://schemas.microsoft.com/office/powerpoint/2010/main" val="298904916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2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185979" y="1482489"/>
            <a:ext cx="1338829" cy="491481"/>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24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323683" y="2323936"/>
            <a:ext cx="2194832"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ƯỚC MƠ HỒNG</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7128210" y="3168631"/>
            <a:ext cx="4390946"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BÀI HÁT ĐẸP MÃI ƯỚC MƠ</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65383" y="624766"/>
            <a:ext cx="418170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Giới thiệu bài nghe nhạc tác giả</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395" y="4612731"/>
            <a:ext cx="2411491" cy="197556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14" name="Rectangle 13"/>
          <p:cNvSpPr/>
          <p:nvPr/>
        </p:nvSpPr>
        <p:spPr>
          <a:xfrm>
            <a:off x="46382" y="1111955"/>
            <a:ext cx="12099235" cy="1757212"/>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Phạm Trọng Cầu sinh ngày 25 tháng 12 năm 1935 tại Phnôm Pênh, Campuchia. Nguyên quán của ông ở Hà Nội (có tài liệu ghi là Nghệ An).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Ông cũng có nhiều ca khúc thiếu nhi thành công như Nhịp cầu tre, Em nhớ mãi một ngày... đặc biệt là Cho con. Tuy tốt nghiệp Nhạc viện Paris nhưng ông không có nhiều sáng tác khí nhạc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Pham Trong Cau.jpg"/>
          <p:cNvPicPr/>
          <p:nvPr/>
        </p:nvPicPr>
        <p:blipFill>
          <a:blip r:embed="rId5">
            <a:extLst>
              <a:ext uri="{28A0092B-C50C-407E-A947-70E740481C1C}">
                <a14:useLocalDpi xmlns:a14="http://schemas.microsoft.com/office/drawing/2010/main" val="0"/>
              </a:ext>
            </a:extLst>
          </a:blip>
          <a:srcRect/>
          <a:stretch>
            <a:fillRect/>
          </a:stretch>
        </p:blipFill>
        <p:spPr bwMode="auto">
          <a:xfrm>
            <a:off x="8547092" y="2444713"/>
            <a:ext cx="2452656" cy="2927315"/>
          </a:xfrm>
          <a:prstGeom prst="rect">
            <a:avLst/>
          </a:prstGeom>
          <a:noFill/>
          <a:ln>
            <a:noFill/>
          </a:ln>
        </p:spPr>
      </p:pic>
      <p:sp>
        <p:nvSpPr>
          <p:cNvPr id="2" name="Rectangle 1"/>
          <p:cNvSpPr/>
          <p:nvPr/>
        </p:nvSpPr>
        <p:spPr>
          <a:xfrm>
            <a:off x="-45293" y="2975792"/>
            <a:ext cx="8049606" cy="1366528"/>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ước mơ hồng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sắc thái nhịp nhàng nói về ước mơ màu hồng của các bạn tuổi thơ với tiếng ca học trò được ví như chú chim sơn ca trở những khá vọng của các em đi khắp mọi nơi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smtClean="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77229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1171" y="-67266"/>
            <a:ext cx="5219699" cy="579967"/>
          </a:xfrm>
          <a:prstGeom prst="rect">
            <a:avLst/>
          </a:prstGeom>
        </p:spPr>
        <p:txBody>
          <a:bodyPr wrap="none">
            <a:spAutoFit/>
          </a:bodyPr>
          <a:lstStyle/>
          <a:p>
            <a:pPr algn="just">
              <a:lnSpc>
                <a:spcPct val="150000"/>
              </a:lnSpc>
              <a:spcAft>
                <a:spcPts val="800"/>
              </a:spcAft>
            </a:pPr>
            <a:r>
              <a:rPr lang="en-US" sz="2400" dirty="0" smtClean="0">
                <a:solidFill>
                  <a:prstClr val="black"/>
                </a:solidFill>
                <a:latin typeface="Times New Roman"/>
                <a:ea typeface="Calibri"/>
              </a:rPr>
              <a:t>Nghe và cảm nhận bài ƯỚC MƠ HỒNG</a:t>
            </a:r>
            <a:endParaRPr lang="en-US" sz="2400" dirty="0">
              <a:solidFill>
                <a:prstClr val="black"/>
              </a:solidFill>
              <a:latin typeface="Times New Roman"/>
              <a:ea typeface="Calibri"/>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9" name="Rectangle 8"/>
          <p:cNvSpPr/>
          <p:nvPr/>
        </p:nvSpPr>
        <p:spPr>
          <a:xfrm>
            <a:off x="120187" y="2876593"/>
            <a:ext cx="8815583" cy="517065"/>
          </a:xfrm>
          <a:prstGeom prst="rect">
            <a:avLst/>
          </a:prstGeom>
        </p:spPr>
        <p:txBody>
          <a:bodyPr wrap="squar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Hãy cho biết bài nghe nhac có gì giống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với bài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Dàn nhạc trong vườn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003" y="513922"/>
            <a:ext cx="609600" cy="609600"/>
          </a:xfrm>
          <a:prstGeom prst="rect">
            <a:avLst/>
          </a:prstGeom>
        </p:spPr>
      </p:pic>
      <p:sp>
        <p:nvSpPr>
          <p:cNvPr id="20" name="Rectangle 19"/>
          <p:cNvSpPr/>
          <p:nvPr/>
        </p:nvSpPr>
        <p:spPr>
          <a:xfrm>
            <a:off x="2511116" y="3802129"/>
            <a:ext cx="4191803" cy="517065"/>
          </a:xfrm>
          <a:prstGeom prst="rect">
            <a:avLst/>
          </a:prstGeom>
        </p:spPr>
        <p:txBody>
          <a:bodyPr wrap="squar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Hai bài có tiết tấu giống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0089" y="562333"/>
            <a:ext cx="4591821" cy="2232462"/>
          </a:xfrm>
          <a:prstGeom prst="rect">
            <a:avLst/>
          </a:prstGeom>
        </p:spPr>
      </p:pic>
    </p:spTree>
    <p:extLst>
      <p:ext uri="{BB962C8B-B14F-4D97-AF65-F5344CB8AC3E}">
        <p14:creationId xmlns:p14="http://schemas.microsoft.com/office/powerpoint/2010/main" val="4005288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852"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5002" y="155323"/>
            <a:ext cx="7374997" cy="461665"/>
          </a:xfrm>
          <a:prstGeom prst="rect">
            <a:avLst/>
          </a:prstGeom>
          <a:noFill/>
        </p:spPr>
        <p:txBody>
          <a:bodyPr wrap="square" rtlCol="0">
            <a:spAutoFit/>
          </a:bodyPr>
          <a:lstStyle/>
          <a:p>
            <a:pPr lvl="0">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Nghe và</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đứng lên và vận động theo nhịp điệu của bài hát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7" name="Rectangle 6"/>
          <p:cNvSpPr/>
          <p:nvPr/>
        </p:nvSpPr>
        <p:spPr>
          <a:xfrm>
            <a:off x="1126434" y="2812609"/>
            <a:ext cx="5228146" cy="461665"/>
          </a:xfrm>
          <a:prstGeom prst="rect">
            <a:avLst/>
          </a:prstGeom>
        </p:spPr>
        <p:txBody>
          <a:bodyPr wrap="square">
            <a:spAutoFit/>
          </a:bodyPr>
          <a:lstStyle/>
          <a:p>
            <a:r>
              <a:rPr lang="en-US" sz="2400" i="1" dirty="0" smtClean="0">
                <a:solidFill>
                  <a:srgbClr val="242021"/>
                </a:solidFill>
                <a:latin typeface="Times New Roman" panose="02020603050405020304" pitchFamily="18" charset="0"/>
                <a:ea typeface="Calibri" panose="020F0502020204030204" pitchFamily="34" charset="0"/>
              </a:rPr>
              <a:t>Ước mơ của em sau này sẽ làm nghề gì?</a:t>
            </a:r>
            <a:endParaRPr lang="en-US" sz="2400" dirty="0"/>
          </a:p>
        </p:txBody>
      </p:sp>
      <p:sp>
        <p:nvSpPr>
          <p:cNvPr id="13" name="Rectangle 12"/>
          <p:cNvSpPr/>
          <p:nvPr/>
        </p:nvSpPr>
        <p:spPr>
          <a:xfrm>
            <a:off x="1126434" y="1308439"/>
            <a:ext cx="11476384" cy="517065"/>
          </a:xfrm>
          <a:prstGeom prst="rect">
            <a:avLst/>
          </a:prstGeom>
        </p:spPr>
        <p:txBody>
          <a:bodyPr wrap="square">
            <a:spAutoFit/>
          </a:bodyPr>
          <a:lstStyle/>
          <a:p>
            <a:pPr algn="just">
              <a:lnSpc>
                <a:spcPct val="115000"/>
              </a:lnSpc>
              <a:spcAft>
                <a:spcPts val="1000"/>
              </a:spcAft>
            </a:pPr>
            <a:r>
              <a:rPr lang="en-US" sz="2400" i="1"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Lời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ca trong bài hát nói về cuộc sống đã mang đến cho các bạn nhỏ những ước mơ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503" y="1308439"/>
            <a:ext cx="556261" cy="72847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73" y="2669783"/>
            <a:ext cx="556261" cy="728473"/>
          </a:xfrm>
          <a:prstGeom prst="rect">
            <a:avLst/>
          </a:prstGeom>
        </p:spPr>
      </p:pic>
    </p:spTree>
    <p:extLst>
      <p:ext uri="{BB962C8B-B14F-4D97-AF65-F5344CB8AC3E}">
        <p14:creationId xmlns:p14="http://schemas.microsoft.com/office/powerpoint/2010/main" val="611055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4852" fill="hold"/>
                                        <p:tgtEl>
                                          <p:spTgt spid="12"/>
                                        </p:tgtEl>
                                      </p:cBhvr>
                                    </p:cmd>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7" grpId="0"/>
      <p:bldP spid="13"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378</Words>
  <Application>Microsoft Office PowerPoint</Application>
  <PresentationFormat>Custom</PresentationFormat>
  <Paragraphs>30</Paragraphs>
  <Slides>16</Slides>
  <Notes>2</Notes>
  <HiddenSlides>0</HiddenSlides>
  <MMClips>13</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5_Office Theme</vt:lpstr>
      <vt:lpstr>6_Office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51</cp:revision>
  <dcterms:created xsi:type="dcterms:W3CDTF">2022-04-04T11:47:32Z</dcterms:created>
  <dcterms:modified xsi:type="dcterms:W3CDTF">2023-02-12T18:41:12Z</dcterms:modified>
</cp:coreProperties>
</file>