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04" r:id="rId4"/>
    <p:sldId id="257" r:id="rId5"/>
    <p:sldId id="290" r:id="rId6"/>
    <p:sldId id="306" r:id="rId7"/>
    <p:sldId id="308" r:id="rId8"/>
    <p:sldId id="309" r:id="rId9"/>
    <p:sldId id="310" r:id="rId10"/>
    <p:sldId id="311" r:id="rId11"/>
    <p:sldId id="312" r:id="rId12"/>
    <p:sldId id="313" r:id="rId13"/>
    <p:sldId id="314" r:id="rId14"/>
    <p:sldId id="271" r:id="rId15"/>
    <p:sldId id="276" r:id="rId16"/>
    <p:sldId id="315" r:id="rId17"/>
    <p:sldId id="300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660"/>
  </p:normalViewPr>
  <p:slideViewPr>
    <p:cSldViewPr>
      <p:cViewPr varScale="1">
        <p:scale>
          <a:sx n="69" d="100"/>
          <a:sy n="69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524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701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850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3999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235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278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3648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13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3433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66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7261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3525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3207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4"/>
            <a:ext cx="6858000" cy="2387599"/>
          </a:xfrm>
        </p:spPr>
        <p:txBody>
          <a:bodyPr anchor="b"/>
          <a:lstStyle>
            <a:lvl1pPr algn="ctr"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3"/>
          </a:xfrm>
        </p:spPr>
        <p:txBody>
          <a:bodyPr/>
          <a:lstStyle>
            <a:lvl1pPr marL="0" indent="0" algn="ctr">
              <a:buNone/>
              <a:defRPr sz="2500"/>
            </a:lvl1pPr>
            <a:lvl2pPr marL="476193" indent="0" algn="ctr">
              <a:buNone/>
              <a:defRPr sz="2083"/>
            </a:lvl2pPr>
            <a:lvl3pPr marL="952386" indent="0" algn="ctr">
              <a:buNone/>
              <a:defRPr sz="1833"/>
            </a:lvl3pPr>
            <a:lvl4pPr marL="1428579" indent="0" algn="ctr">
              <a:buNone/>
              <a:defRPr sz="1667"/>
            </a:lvl4pPr>
            <a:lvl5pPr marL="1904771" indent="0" algn="ctr">
              <a:buNone/>
              <a:defRPr sz="1667"/>
            </a:lvl5pPr>
            <a:lvl6pPr marL="2380964" indent="0" algn="ctr">
              <a:buNone/>
              <a:defRPr sz="1667"/>
            </a:lvl6pPr>
            <a:lvl7pPr marL="2857157" indent="0" algn="ctr">
              <a:buNone/>
              <a:defRPr sz="1667"/>
            </a:lvl7pPr>
            <a:lvl8pPr marL="3333350" indent="0" algn="ctr">
              <a:buNone/>
              <a:defRPr sz="1667"/>
            </a:lvl8pPr>
            <a:lvl9pPr marL="3809543" indent="0" algn="ctr">
              <a:buNone/>
              <a:defRPr sz="166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42CB60B6-4606-4CB4-B182-85A1E793B3C4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441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28F9018F-F166-4977-BCD1-D1A0D929CC54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9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700" cy="2852737"/>
          </a:xfrm>
        </p:spPr>
        <p:txBody>
          <a:bodyPr anchor="b"/>
          <a:lstStyle>
            <a:lvl1pPr>
              <a:defRPr sz="6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6"/>
            <a:ext cx="7886700" cy="1500188"/>
          </a:xfrm>
        </p:spPr>
        <p:txBody>
          <a:bodyPr/>
          <a:lstStyle>
            <a:lvl1pPr marL="0" indent="0">
              <a:buNone/>
              <a:defRPr sz="2500"/>
            </a:lvl1pPr>
            <a:lvl2pPr marL="476193" indent="0">
              <a:buNone/>
              <a:defRPr sz="2083"/>
            </a:lvl2pPr>
            <a:lvl3pPr marL="952386" indent="0">
              <a:buNone/>
              <a:defRPr sz="1833"/>
            </a:lvl3pPr>
            <a:lvl4pPr marL="1428579" indent="0">
              <a:buNone/>
              <a:defRPr sz="1667"/>
            </a:lvl4pPr>
            <a:lvl5pPr marL="1904771" indent="0">
              <a:buNone/>
              <a:defRPr sz="1667"/>
            </a:lvl5pPr>
            <a:lvl6pPr marL="2380964" indent="0">
              <a:buNone/>
              <a:defRPr sz="1667"/>
            </a:lvl6pPr>
            <a:lvl7pPr marL="2857157" indent="0">
              <a:buNone/>
              <a:defRPr sz="1667"/>
            </a:lvl7pPr>
            <a:lvl8pPr marL="3333350" indent="0">
              <a:buNone/>
              <a:defRPr sz="1667"/>
            </a:lvl8pPr>
            <a:lvl9pPr marL="3809543" indent="0">
              <a:buNone/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EC685516-1818-48C4-911F-7A42D8F818E4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453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720B90E5-BF00-4BE9-981D-74E51BDCCFF0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041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65126"/>
            <a:ext cx="788670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41" y="1681163"/>
            <a:ext cx="3868737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41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193" indent="0">
              <a:buNone/>
              <a:defRPr sz="2083" b="1"/>
            </a:lvl2pPr>
            <a:lvl3pPr marL="952386" indent="0">
              <a:buNone/>
              <a:defRPr sz="1833" b="1"/>
            </a:lvl3pPr>
            <a:lvl4pPr marL="1428579" indent="0">
              <a:buNone/>
              <a:defRPr sz="1667" b="1"/>
            </a:lvl4pPr>
            <a:lvl5pPr marL="1904771" indent="0">
              <a:buNone/>
              <a:defRPr sz="1667" b="1"/>
            </a:lvl5pPr>
            <a:lvl6pPr marL="2380964" indent="0">
              <a:buNone/>
              <a:defRPr sz="1667" b="1"/>
            </a:lvl6pPr>
            <a:lvl7pPr marL="2857157" indent="0">
              <a:buNone/>
              <a:defRPr sz="1667" b="1"/>
            </a:lvl7pPr>
            <a:lvl8pPr marL="3333350" indent="0">
              <a:buNone/>
              <a:defRPr sz="1667" b="1"/>
            </a:lvl8pPr>
            <a:lvl9pPr marL="3809543" indent="0">
              <a:buNone/>
              <a:defRPr sz="16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C2B05475-A15F-428F-976D-E4E42E5785C7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1495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A091B7D7-80D0-4294-B42F-1C2657D15364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335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6A34EE20-33D2-4B4D-94F2-745362896C1C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68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87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6A34EE20-33D2-4B4D-94F2-745362896C1C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3932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>
              <a:defRPr sz="3333"/>
            </a:lvl1pPr>
            <a:lvl2pPr>
              <a:defRPr sz="2917"/>
            </a:lvl2pPr>
            <a:lvl3pPr>
              <a:defRPr sz="2500"/>
            </a:lvl3pPr>
            <a:lvl4pPr>
              <a:defRPr sz="2083"/>
            </a:lvl4pPr>
            <a:lvl5pPr>
              <a:defRPr sz="2083"/>
            </a:lvl5pPr>
            <a:lvl6pPr>
              <a:defRPr sz="2083"/>
            </a:lvl6pPr>
            <a:lvl7pPr>
              <a:defRPr sz="2083"/>
            </a:lvl7pPr>
            <a:lvl8pPr>
              <a:defRPr sz="2083"/>
            </a:lvl8pPr>
            <a:lvl9pPr>
              <a:defRPr sz="208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B5484C3B-7E06-43EF-9B1E-B779FA802AB5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9132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457199"/>
            <a:ext cx="2949575" cy="1600200"/>
          </a:xfrm>
        </p:spPr>
        <p:txBody>
          <a:bodyPr anchor="b"/>
          <a:lstStyle>
            <a:lvl1pPr>
              <a:defRPr sz="333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8"/>
            <a:ext cx="4629150" cy="4873626"/>
          </a:xfrm>
        </p:spPr>
        <p:txBody>
          <a:bodyPr/>
          <a:lstStyle>
            <a:lvl1pPr marL="0" indent="0">
              <a:buNone/>
              <a:defRPr sz="3333"/>
            </a:lvl1pPr>
            <a:lvl2pPr marL="476193" indent="0">
              <a:buNone/>
              <a:defRPr sz="2917"/>
            </a:lvl2pPr>
            <a:lvl3pPr marL="952386" indent="0">
              <a:buNone/>
              <a:defRPr sz="2500"/>
            </a:lvl3pPr>
            <a:lvl4pPr marL="1428579" indent="0">
              <a:buNone/>
              <a:defRPr sz="2083"/>
            </a:lvl4pPr>
            <a:lvl5pPr marL="1904771" indent="0">
              <a:buNone/>
              <a:defRPr sz="2083"/>
            </a:lvl5pPr>
            <a:lvl6pPr marL="2380964" indent="0">
              <a:buNone/>
              <a:defRPr sz="2083"/>
            </a:lvl6pPr>
            <a:lvl7pPr marL="2857157" indent="0">
              <a:buNone/>
              <a:defRPr sz="2083"/>
            </a:lvl7pPr>
            <a:lvl8pPr marL="3333350" indent="0">
              <a:buNone/>
              <a:defRPr sz="2083"/>
            </a:lvl8pPr>
            <a:lvl9pPr marL="3809543" indent="0">
              <a:buNone/>
              <a:defRPr sz="2083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2057403"/>
            <a:ext cx="2949575" cy="3811588"/>
          </a:xfrm>
        </p:spPr>
        <p:txBody>
          <a:bodyPr/>
          <a:lstStyle>
            <a:lvl1pPr marL="0" indent="0">
              <a:buNone/>
              <a:defRPr sz="1667"/>
            </a:lvl1pPr>
            <a:lvl2pPr marL="476193" indent="0">
              <a:buNone/>
              <a:defRPr sz="1417"/>
            </a:lvl2pPr>
            <a:lvl3pPr marL="952386" indent="0">
              <a:buNone/>
              <a:defRPr sz="1250"/>
            </a:lvl3pPr>
            <a:lvl4pPr marL="1428579" indent="0">
              <a:buNone/>
              <a:defRPr sz="1000"/>
            </a:lvl4pPr>
            <a:lvl5pPr marL="1904771" indent="0">
              <a:buNone/>
              <a:defRPr sz="1000"/>
            </a:lvl5pPr>
            <a:lvl6pPr marL="2380964" indent="0">
              <a:buNone/>
              <a:defRPr sz="1000"/>
            </a:lvl6pPr>
            <a:lvl7pPr marL="2857157" indent="0">
              <a:buNone/>
              <a:defRPr sz="1000"/>
            </a:lvl7pPr>
            <a:lvl8pPr marL="3333350" indent="0">
              <a:buNone/>
              <a:defRPr sz="1000"/>
            </a:lvl8pPr>
            <a:lvl9pPr marL="380954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330045F8-DD51-4F1C-9DD4-E87594E467FF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9693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076B59D5-6418-4B9E-A155-2481699EADF3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253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90F521F9-9EDB-41DF-9352-6E9C58CB15FB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264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9"/>
            <a:ext cx="822960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7F735E11-1DB9-447A-86AB-5B8866C8C58D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8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4615F86C-1A03-47ED-8F27-E3F1F9971CED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468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666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230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71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37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26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01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516F6-A21F-4EE1-B641-5C28C9F93BB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D4E2F-2D89-4714-B8DB-E9018B5B3DF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91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729" y="274638"/>
            <a:ext cx="822854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729" y="1600201"/>
            <a:ext cx="82285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17">
                <a:latin typeface="+mn-lt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729" y="6245225"/>
            <a:ext cx="2894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17">
                <a:latin typeface="+mn-lt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729" y="6245225"/>
            <a:ext cx="2132542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17">
                <a:latin typeface="Arial" charset="0"/>
              </a:defRPr>
            </a:lvl1pPr>
          </a:lstStyle>
          <a:p>
            <a:pPr defTabSz="761970" fontAlgn="base">
              <a:spcBef>
                <a:spcPct val="0"/>
              </a:spcBef>
              <a:spcAft>
                <a:spcPct val="0"/>
              </a:spcAft>
              <a:defRPr/>
            </a:pPr>
            <a:fld id="{810D0F41-27EB-4698-83E2-6F2EB7690BA2}" type="slidenum">
              <a:rPr lang="en-US" smtClean="0">
                <a:solidFill>
                  <a:srgbClr val="000000"/>
                </a:solidFill>
              </a:rPr>
              <a:pPr defTabSz="7619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15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83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5pPr>
      <a:lvl6pPr marL="476193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6pPr>
      <a:lvl7pPr marL="952386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7pPr>
      <a:lvl8pPr marL="1428579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8pPr>
      <a:lvl9pPr marL="1904771" algn="ctr" rtl="0" fontAlgn="base">
        <a:spcBef>
          <a:spcPct val="0"/>
        </a:spcBef>
        <a:spcAft>
          <a:spcPct val="0"/>
        </a:spcAft>
        <a:defRPr sz="4583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55851" indent="-355851" algn="l" rtl="0" eaLnBrk="0" fontAlgn="base" hangingPunct="0">
        <a:spcBef>
          <a:spcPct val="20000"/>
        </a:spcBef>
        <a:spcAft>
          <a:spcPct val="0"/>
        </a:spcAft>
        <a:buChar char="•"/>
        <a:defRPr sz="3333" kern="1200">
          <a:solidFill>
            <a:schemeClr val="tx1"/>
          </a:solidFill>
          <a:latin typeface="+mn-lt"/>
          <a:ea typeface="+mn-ea"/>
          <a:cs typeface="+mn-cs"/>
        </a:defRPr>
      </a:lvl1pPr>
      <a:lvl2pPr marL="772552" indent="-296321" algn="l" rtl="0" eaLnBrk="0" fontAlgn="base" hangingPunct="0">
        <a:spcBef>
          <a:spcPct val="20000"/>
        </a:spcBef>
        <a:spcAft>
          <a:spcPct val="0"/>
        </a:spcAft>
        <a:buChar char="–"/>
        <a:defRPr sz="2917" kern="1200">
          <a:solidFill>
            <a:schemeClr val="tx1"/>
          </a:solidFill>
          <a:latin typeface="+mn-lt"/>
          <a:ea typeface="+mn-ea"/>
          <a:cs typeface="+mn-cs"/>
        </a:defRPr>
      </a:lvl2pPr>
      <a:lvl3pPr marL="1189255" indent="-236793" algn="l" rtl="0" eaLnBrk="0" fontAlgn="base" hangingPunct="0">
        <a:spcBef>
          <a:spcPct val="20000"/>
        </a:spcBef>
        <a:spcAft>
          <a:spcPct val="0"/>
        </a:spcAft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5486" indent="-236793" algn="l" rtl="0" eaLnBrk="0" fontAlgn="base" hangingPunct="0">
        <a:spcBef>
          <a:spcPct val="20000"/>
        </a:spcBef>
        <a:spcAft>
          <a:spcPct val="0"/>
        </a:spcAft>
        <a:buChar char="–"/>
        <a:defRPr sz="2083" kern="1200">
          <a:solidFill>
            <a:schemeClr val="tx1"/>
          </a:solidFill>
          <a:latin typeface="+mn-lt"/>
          <a:ea typeface="+mn-ea"/>
          <a:cs typeface="+mn-cs"/>
        </a:defRPr>
      </a:lvl4pPr>
      <a:lvl5pPr marL="2141717" indent="-236793" algn="l" rtl="0" eaLnBrk="0" fontAlgn="base" hangingPunct="0">
        <a:spcBef>
          <a:spcPct val="20000"/>
        </a:spcBef>
        <a:spcAft>
          <a:spcPct val="0"/>
        </a:spcAft>
        <a:buChar char="»"/>
        <a:defRPr sz="2083" kern="1200">
          <a:solidFill>
            <a:schemeClr val="tx1"/>
          </a:solidFill>
          <a:latin typeface="+mn-lt"/>
          <a:ea typeface="+mn-ea"/>
          <a:cs typeface="+mn-cs"/>
        </a:defRPr>
      </a:lvl5pPr>
      <a:lvl6pPr marL="2619061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3095254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571446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4047639" indent="-238096" algn="l" defTabSz="952386" rtl="0" eaLnBrk="1" latinLnBrk="0" hangingPunct="1">
        <a:lnSpc>
          <a:spcPct val="90000"/>
        </a:lnSpc>
        <a:spcBef>
          <a:spcPts val="521"/>
        </a:spcBef>
        <a:buFont typeface="Arial" panose="020B0604020202020204" pitchFamily="34" charset="0"/>
        <a:buChar char="•"/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1pPr>
      <a:lvl2pPr marL="47619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2pPr>
      <a:lvl3pPr marL="952386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3pPr>
      <a:lvl4pPr marL="1428579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4pPr>
      <a:lvl5pPr marL="1904771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5pPr>
      <a:lvl6pPr marL="2380964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6pPr>
      <a:lvl7pPr marL="2857157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7pPr>
      <a:lvl8pPr marL="3333350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8pPr>
      <a:lvl9pPr marL="3809543" algn="l" defTabSz="952386" rtl="0" eaLnBrk="1" latinLnBrk="0" hangingPunct="1">
        <a:defRPr sz="18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3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6.png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jp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jp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6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2490" y="571500"/>
            <a:ext cx="4609042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3" y="567531"/>
            <a:ext cx="9177073" cy="84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74" y="6199187"/>
            <a:ext cx="9162522" cy="8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2776141" y="3387329"/>
            <a:ext cx="5589323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297745" y="3387329"/>
            <a:ext cx="5589323" cy="10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6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5226844" y="841375"/>
            <a:ext cx="3095625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042" y="3446529"/>
            <a:ext cx="493448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5137548" y="3047050"/>
            <a:ext cx="3274218" cy="50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243" tIns="47621" rIns="95243" bIns="47621">
            <a:spAutoFit/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en-US" sz="2667" b="1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CHỦ ĐỀ </a:t>
            </a:r>
            <a:r>
              <a:rPr lang="vi-VN" sz="2667" b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667" b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67" b="1" dirty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- TIẾT </a:t>
            </a:r>
            <a:r>
              <a:rPr lang="vi-VN" sz="2667" b="1" dirty="0" smtClean="0">
                <a:solidFill>
                  <a:srgbClr val="1713CB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2667" b="1" dirty="0">
              <a:solidFill>
                <a:srgbClr val="1713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6451" y="5230651"/>
            <a:ext cx="36864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r>
              <a:rPr lang="vi-VN" sz="3000" b="1" dirty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GV: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Trần</a:t>
            </a: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anose="02020603050405020304" pitchFamily="18" charset="0"/>
              </a:rPr>
              <a:t>Nguyệt</a:t>
            </a:r>
            <a:endParaRPr lang="en-US" sz="3000" b="1" dirty="0">
              <a:solidFill>
                <a:srgbClr val="C0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Thuong-Lam-Thay-Co-Oi-beat-nhac-thieu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1948" y="1082126"/>
            <a:ext cx="5080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644" y="5860702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91680" y="4743831"/>
            <a:ext cx="48965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55600" algn="l"/>
              </a:tabLst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+ HD Một nhóm gõ nhạc cụ trai-en-gô và một nhóm gõ trống con 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. Thực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hiện theo tốc độ từ chậm đến nhanh.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3479"/>
            <a:ext cx="8028384" cy="474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05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6644" y="5860702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44" y="0"/>
            <a:ext cx="7962956" cy="1727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844824"/>
            <a:ext cx="7740352" cy="1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2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1519" y="3933056"/>
            <a:ext cx="86824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589240"/>
            <a:ext cx="858120" cy="7580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46" y="6521238"/>
            <a:ext cx="420054" cy="3367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5576" y="2276872"/>
            <a:ext cx="70907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en-US" sz="3200" b="1" dirty="0" smtClean="0">
              <a:latin typeface="Times New Roman"/>
              <a:ea typeface="Calibri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200" b="1" dirty="0" smtClean="0">
                <a:latin typeface="Times New Roman"/>
                <a:ea typeface="Calibri"/>
              </a:rPr>
              <a:t>*</a:t>
            </a:r>
            <a:r>
              <a:rPr lang="en-US" sz="3200" b="1" dirty="0" err="1" smtClean="0">
                <a:latin typeface="Times New Roman"/>
                <a:ea typeface="Calibri"/>
              </a:rPr>
              <a:t>Ôn</a:t>
            </a:r>
            <a:r>
              <a:rPr lang="en-US" sz="3200" b="1" dirty="0" smtClean="0"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</a:rPr>
              <a:t>tập</a:t>
            </a:r>
            <a:r>
              <a:rPr lang="en-US" sz="3200" b="1" dirty="0" smtClean="0">
                <a:latin typeface="Times New Roman"/>
                <a:ea typeface="Calibri"/>
              </a:rPr>
              <a:t> </a:t>
            </a:r>
            <a:r>
              <a:rPr lang="en-US" sz="3200" b="1" dirty="0" err="1" smtClean="0">
                <a:latin typeface="Times New Roman"/>
                <a:ea typeface="Calibri"/>
              </a:rPr>
              <a:t>bài</a:t>
            </a:r>
            <a:r>
              <a:rPr lang="en-US" sz="3200" b="1" dirty="0" smtClean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hát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Hoa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lá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mùa</a:t>
            </a:r>
            <a:r>
              <a:rPr lang="en-US" sz="3200" b="1" dirty="0">
                <a:latin typeface="Times New Roman"/>
                <a:ea typeface="Calibri"/>
              </a:rPr>
              <a:t> </a:t>
            </a:r>
            <a:r>
              <a:rPr lang="en-US" sz="3200" b="1" dirty="0" err="1">
                <a:latin typeface="Times New Roman"/>
                <a:ea typeface="Calibri"/>
              </a:rPr>
              <a:t>xuân</a:t>
            </a:r>
            <a:endParaRPr lang="en-US" sz="3200" dirty="0">
              <a:effectLst/>
              <a:latin typeface="Times New Roman"/>
              <a:ea typeface="Calibri"/>
            </a:endParaRPr>
          </a:p>
        </p:txBody>
      </p:sp>
      <p:pic>
        <p:nvPicPr>
          <p:cNvPr id="3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67400" y="4763616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-27384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Thứ tư ngày 15 tháng 2 năm 2023</a:t>
            </a:r>
          </a:p>
          <a:p>
            <a:pPr algn="ctr"/>
            <a:r>
              <a:rPr lang="vi-VN" sz="2800" u="sng" dirty="0" smtClean="0">
                <a:solidFill>
                  <a:srgbClr val="FF0000"/>
                </a:solidFill>
                <a:latin typeface="+mj-lt"/>
              </a:rPr>
              <a:t>Môn: Âm nhạc</a:t>
            </a:r>
            <a:endParaRPr lang="en-US" sz="2800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3568" y="968114"/>
            <a:ext cx="727280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800" b="1" u="sng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Tiết 22</a:t>
            </a:r>
            <a:r>
              <a:rPr lang="vi-VN" sz="28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: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Ôn đọc nhạc: Bài số 3 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 Ôn hát: Hoa lá mùa xuân</a:t>
            </a:r>
            <a:endParaRPr lang="en-AU" sz="2800" b="1" dirty="0">
              <a:solidFill>
                <a:schemeClr val="accent1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578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356"/>
            <a:ext cx="9144000" cy="3815644"/>
          </a:xfrm>
        </p:spPr>
      </p:pic>
      <p:sp>
        <p:nvSpPr>
          <p:cNvPr id="5" name="TextBox 4"/>
          <p:cNvSpPr txBox="1"/>
          <p:nvPr/>
        </p:nvSpPr>
        <p:spPr>
          <a:xfrm>
            <a:off x="0" y="2719190"/>
            <a:ext cx="79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đệm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80526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-27384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Thứ tư ngày 15 tháng 2 năm 2023</a:t>
            </a:r>
          </a:p>
          <a:p>
            <a:pPr algn="ctr"/>
            <a:r>
              <a:rPr lang="vi-VN" sz="2800" u="sng" dirty="0" smtClean="0">
                <a:solidFill>
                  <a:srgbClr val="FF0000"/>
                </a:solidFill>
                <a:latin typeface="+mj-lt"/>
              </a:rPr>
              <a:t>Môn: Âm nhạc</a:t>
            </a:r>
            <a:endParaRPr lang="en-US" sz="2800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83568" y="620688"/>
            <a:ext cx="727280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800" b="1" u="sng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Tiết 22</a:t>
            </a:r>
            <a:r>
              <a:rPr lang="vi-VN" sz="28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: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Ôn đọc nhạc: Bài số 3 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28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 Ôn hát: Hoa lá mùa xuân</a:t>
            </a:r>
            <a:endParaRPr lang="en-AU" sz="2800" b="1" dirty="0">
              <a:solidFill>
                <a:schemeClr val="accent1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4058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2356"/>
            <a:ext cx="9144000" cy="3815644"/>
          </a:xfrm>
        </p:spPr>
      </p:pic>
      <p:sp>
        <p:nvSpPr>
          <p:cNvPr id="5" name="TextBox 4"/>
          <p:cNvSpPr txBox="1"/>
          <p:nvPr/>
        </p:nvSpPr>
        <p:spPr>
          <a:xfrm>
            <a:off x="0" y="2719190"/>
            <a:ext cx="79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 hợp vận động phụ họa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at 1 lan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3608" y="580526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600" y="-27384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tư ngày 15 tháng 2 năm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Môn: Âm nhạc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68" y="764704"/>
            <a:ext cx="7272808" cy="1953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Tiết 22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: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Ôn đọc nhạc: Bài số 3 </a:t>
            </a:r>
          </a:p>
          <a:p>
            <a:pPr marL="457200" marR="0" lvl="0" indent="-45720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Ôn hát: Hoa lá mùa xuân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Times New Roman"/>
              <a:ea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65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6176" y="1029254"/>
            <a:ext cx="2987824" cy="58287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599384" y="53864"/>
            <a:ext cx="406896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 smtClean="0">
                <a:latin typeface="Times New Roman"/>
                <a:ea typeface="Arial"/>
              </a:rPr>
              <a:t> </a:t>
            </a:r>
            <a:r>
              <a:rPr lang="en-US" b="1" dirty="0" err="1" smtClean="0">
                <a:latin typeface="Times New Roman"/>
                <a:ea typeface="Times New Roman"/>
              </a:rPr>
              <a:t>Trò</a:t>
            </a:r>
            <a:r>
              <a:rPr lang="en-US" b="1" dirty="0" smtClean="0">
                <a:latin typeface="Times New Roman"/>
                <a:ea typeface="Times New Roman"/>
              </a:rPr>
              <a:t> </a:t>
            </a:r>
            <a:r>
              <a:rPr lang="en-US" b="1" dirty="0" err="1" smtClean="0">
                <a:latin typeface="Times New Roman"/>
                <a:ea typeface="Times New Roman"/>
              </a:rPr>
              <a:t>chơi</a:t>
            </a:r>
            <a:r>
              <a:rPr lang="en-US" b="1" dirty="0" smtClean="0">
                <a:latin typeface="Times New Roman"/>
                <a:ea typeface="Times New Roman"/>
              </a:rPr>
              <a:t> </a:t>
            </a:r>
            <a:r>
              <a:rPr lang="en-US" b="1" i="1" dirty="0" err="1" smtClean="0">
                <a:latin typeface="Times New Roman"/>
                <a:ea typeface="Times New Roman"/>
              </a:rPr>
              <a:t>Mình</a:t>
            </a:r>
            <a:r>
              <a:rPr lang="en-US" b="1" i="1" dirty="0" smtClean="0">
                <a:latin typeface="Times New Roman"/>
                <a:ea typeface="Times New Roman"/>
              </a:rPr>
              <a:t> </a:t>
            </a:r>
            <a:r>
              <a:rPr lang="en-US" b="1" i="1" dirty="0" err="1">
                <a:latin typeface="Times New Roman"/>
                <a:ea typeface="Times New Roman"/>
              </a:rPr>
              <a:t>cùng</a:t>
            </a:r>
            <a:r>
              <a:rPr lang="en-US" b="1" i="1" dirty="0">
                <a:latin typeface="Times New Roman"/>
                <a:ea typeface="Times New Roman"/>
              </a:rPr>
              <a:t> </a:t>
            </a:r>
            <a:r>
              <a:rPr lang="en-US" b="1" i="1" dirty="0" err="1">
                <a:latin typeface="Times New Roman"/>
                <a:ea typeface="Times New Roman"/>
              </a:rPr>
              <a:t>trồng</a:t>
            </a:r>
            <a:r>
              <a:rPr lang="en-US" b="1" i="1" dirty="0">
                <a:latin typeface="Times New Roman"/>
                <a:ea typeface="Times New Roman"/>
              </a:rPr>
              <a:t> </a:t>
            </a:r>
            <a:r>
              <a:rPr lang="en-US" b="1" i="1" dirty="0" err="1">
                <a:latin typeface="Times New Roman"/>
                <a:ea typeface="Times New Roman"/>
              </a:rPr>
              <a:t>cây</a:t>
            </a:r>
            <a:r>
              <a:rPr lang="en-US" b="1" dirty="0">
                <a:latin typeface="Times New Roman"/>
                <a:ea typeface="Times New Roman"/>
              </a:rPr>
              <a:t> </a:t>
            </a:r>
            <a:endParaRPr lang="en-US" dirty="0">
              <a:effectLst/>
              <a:latin typeface="Times New Roman"/>
              <a:ea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903" y="53865"/>
            <a:ext cx="284789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>
                <a:solidFill>
                  <a:srgbClr val="FC330E"/>
                </a:solidFill>
                <a:latin typeface="Times New Roman"/>
                <a:ea typeface="Arial"/>
              </a:rPr>
              <a:t>VẬN DỤNG – SÁNG TẠO</a:t>
            </a:r>
            <a:endParaRPr lang="en-US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pic>
        <p:nvPicPr>
          <p:cNvPr id="2050" name="Picture 2" descr="2021-06-13_1005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8834"/>
            <a:ext cx="6516216" cy="5758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ỊP ĐIỆU TRỒNG C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903" y="-1"/>
            <a:ext cx="9112097" cy="682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06">
            <a:off x="7265097" y="828780"/>
            <a:ext cx="475680" cy="381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40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6"/>
            <a:ext cx="9144000" cy="9812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97" y="5085184"/>
            <a:ext cx="8064896" cy="1656184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4053"/>
              </a:avLst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Chào mừng quý thầy cô và các bạn học sinh đến với tiết âm nhạc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72400" y="6165304"/>
            <a:ext cx="285327" cy="2287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63888" y="6588475"/>
            <a:ext cx="5759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smtClean="0">
                <a:solidFill>
                  <a:srgbClr val="FF0000"/>
                </a:solidFill>
              </a:rPr>
              <a:t>Bản quyền TT ÂN Phi trường 0987508433 cấm chia sẻ dưới mọi hình thức</a:t>
            </a:r>
            <a:endParaRPr lang="en-US" sz="1400" i="1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231" y="-7606"/>
            <a:ext cx="694769" cy="69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3568" y="968114"/>
            <a:ext cx="727280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4000" b="1" u="sng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Tiết 22</a:t>
            </a:r>
            <a:r>
              <a:rPr lang="vi-VN" sz="40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: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40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Ôn đọc nhạc: Bài số 3 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40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 Ôn hát: Hoa lá mùa xuân</a:t>
            </a:r>
            <a:endParaRPr lang="en-AU" sz="4000" b="1" dirty="0">
              <a:solidFill>
                <a:schemeClr val="accent1"/>
              </a:solidFill>
              <a:latin typeface="Times New Roman"/>
              <a:ea typeface="Times New Roman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149080"/>
            <a:ext cx="2988796" cy="26273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71600" y="116632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Thứ tư ngày 15 tháng 2 năm 2023</a:t>
            </a:r>
          </a:p>
          <a:p>
            <a:pPr algn="ctr"/>
            <a:r>
              <a:rPr lang="vi-VN" sz="2800" u="sng" dirty="0" smtClean="0">
                <a:solidFill>
                  <a:srgbClr val="FF0000"/>
                </a:solidFill>
                <a:latin typeface="+mj-lt"/>
              </a:rPr>
              <a:t>Môn: Âm nhạc</a:t>
            </a:r>
            <a:endParaRPr lang="en-US" sz="2800" u="sng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6961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744" y="3329697"/>
            <a:ext cx="57241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độ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6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nốt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Đồ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rê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-mi-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pha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-so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-la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5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39952" y="4581128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7744" y="2505670"/>
            <a:ext cx="4932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*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Ôn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đọc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 </a:t>
            </a:r>
            <a:r>
              <a:rPr kumimoji="0" lang="fr-FR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nhạc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 </a:t>
            </a:r>
            <a:r>
              <a:rPr kumimoji="0" lang="fr-FR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Bài</a:t>
            </a: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 </a:t>
            </a:r>
            <a:r>
              <a:rPr kumimoji="0" lang="fr-FR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số</a:t>
            </a:r>
            <a:r>
              <a:rPr kumimoji="0" lang="fr-FR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Arial"/>
                <a:cs typeface="+mn-cs"/>
              </a:rPr>
              <a:t>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-27384"/>
            <a:ext cx="71287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Thứ tư ngày 15 tháng 2 năm 2023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Môn: Âm nhạc</a:t>
            </a:r>
            <a:endParaRPr kumimoji="0" lang="en-US" sz="2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3568" y="968114"/>
            <a:ext cx="7272808" cy="1687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400" b="1" u="sng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Tiết 22</a:t>
            </a:r>
            <a:r>
              <a:rPr lang="vi-VN" sz="24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: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24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Ôn đọc nhạc: Bài số 3 </a:t>
            </a:r>
          </a:p>
          <a:p>
            <a:pPr marL="457200" lvl="0" indent="-457200" algn="ctr">
              <a:lnSpc>
                <a:spcPct val="150000"/>
              </a:lnSpc>
              <a:buFontTx/>
              <a:buChar char="-"/>
            </a:pPr>
            <a:r>
              <a:rPr lang="vi-VN" sz="2400" b="1" dirty="0" smtClean="0">
                <a:solidFill>
                  <a:schemeClr val="accent1"/>
                </a:solidFill>
                <a:latin typeface="Times New Roman"/>
                <a:ea typeface="Times New Roman"/>
              </a:rPr>
              <a:t> Ôn hát: Hoa lá mùa xuân</a:t>
            </a:r>
            <a:endParaRPr lang="en-AU" sz="2400" b="1" dirty="0">
              <a:solidFill>
                <a:schemeClr val="accent1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5262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809" y="0"/>
            <a:ext cx="8697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Ôn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ký</a:t>
            </a:r>
            <a:r>
              <a:rPr kumimoji="0" lang="vi-VN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hiệu bàn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tay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đô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rê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-mi-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pha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-so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-la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8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856" y="550046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584775"/>
            <a:ext cx="7308304" cy="4572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2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5616" y="10261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-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Ôn đọc nhạc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kết hợp làm thế tay bài đọc nhạc với các hình thức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60" y="5949280"/>
            <a:ext cx="306288" cy="2455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388" y="692696"/>
            <a:ext cx="7797347" cy="4078034"/>
          </a:xfrm>
          <a:prstGeom prst="rect">
            <a:avLst/>
          </a:prstGeom>
        </p:spPr>
      </p:pic>
      <p:pic>
        <p:nvPicPr>
          <p:cNvPr id="6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0231" y="53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4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5576" y="-4696"/>
            <a:ext cx="8837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Ôn đọc nhạc gõ đệm theo 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phách với các hình </a:t>
            </a:r>
            <a:r>
              <a:rPr kumimoji="0" lang="en-US" sz="2400" b="0" i="1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thức: Lớp tổ cá nhân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620688"/>
            <a:ext cx="8010128" cy="42484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2429062"/>
            <a:ext cx="656850" cy="6206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481" y="4138314"/>
            <a:ext cx="656850" cy="6206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01672"/>
            <a:ext cx="656850" cy="6206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93" y="4248500"/>
            <a:ext cx="656850" cy="620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50" y="4248501"/>
            <a:ext cx="656850" cy="6206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4172626"/>
            <a:ext cx="656850" cy="6206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210" y="4172627"/>
            <a:ext cx="656850" cy="6206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7150" y="2319951"/>
            <a:ext cx="656850" cy="6206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75" y="2377092"/>
            <a:ext cx="656850" cy="6206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138313"/>
            <a:ext cx="656850" cy="6206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138314"/>
            <a:ext cx="656850" cy="62065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22" y="2377092"/>
            <a:ext cx="656850" cy="6206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054" y="2429063"/>
            <a:ext cx="656850" cy="62065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429064"/>
            <a:ext cx="656850" cy="62065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036" y="2394393"/>
            <a:ext cx="656850" cy="6206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407" y="2370490"/>
            <a:ext cx="656850" cy="620659"/>
          </a:xfrm>
          <a:prstGeom prst="rect">
            <a:avLst/>
          </a:prstGeom>
        </p:spPr>
      </p:pic>
      <p:pic>
        <p:nvPicPr>
          <p:cNvPr id="23" name="doc nha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40231" y="53987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29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72008"/>
            <a:ext cx="7825858" cy="4509120"/>
          </a:xfrm>
          <a:prstGeom prst="rect">
            <a:avLst/>
          </a:prstGeom>
        </p:spPr>
      </p:pic>
      <p:pic>
        <p:nvPicPr>
          <p:cNvPr id="25" name="2 DOC NHAC GO DEM THEO H VE CHUONG GI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72322" y="5716488"/>
            <a:ext cx="609600" cy="609600"/>
          </a:xfrm>
          <a:prstGeom prst="rect">
            <a:avLst/>
          </a:prstGeom>
        </p:spPr>
      </p:pic>
      <p:pic>
        <p:nvPicPr>
          <p:cNvPr id="26" name="doc 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592" y="1412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0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834" y="6021288"/>
            <a:ext cx="306288" cy="2455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6023" y="5328790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Nghe gõ mẫu và HD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Đọc bài nhạc số 3 kết hợp gõ đệm nhạc cụ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trống con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hình vẽ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trên.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0"/>
            <a:ext cx="7812360" cy="4735364"/>
          </a:xfrm>
          <a:prstGeom prst="rect">
            <a:avLst/>
          </a:prstGeom>
        </p:spPr>
      </p:pic>
      <p:pic>
        <p:nvPicPr>
          <p:cNvPr id="8" name="1 DOC NHAC GO DEM THEO HIH VE TROG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80112" y="5229665"/>
            <a:ext cx="609600" cy="609600"/>
          </a:xfrm>
          <a:prstGeom prst="rect">
            <a:avLst/>
          </a:prstGeom>
        </p:spPr>
      </p:pic>
      <p:pic>
        <p:nvPicPr>
          <p:cNvPr id="9" name="doc nhac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86742" y="4274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9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349</Words>
  <Application>Microsoft Office PowerPoint</Application>
  <PresentationFormat>On-screen Show (4:3)</PresentationFormat>
  <Paragraphs>44</Paragraphs>
  <Slides>16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68</cp:revision>
  <dcterms:created xsi:type="dcterms:W3CDTF">2021-06-22T02:23:00Z</dcterms:created>
  <dcterms:modified xsi:type="dcterms:W3CDTF">2023-05-15T07:24:21Z</dcterms:modified>
</cp:coreProperties>
</file>