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2" r:id="rId1"/>
  </p:sldMasterIdLst>
  <p:notesMasterIdLst>
    <p:notesMasterId r:id="rId20"/>
  </p:notesMasterIdLst>
  <p:sldIdLst>
    <p:sldId id="292" r:id="rId2"/>
    <p:sldId id="297" r:id="rId3"/>
    <p:sldId id="286" r:id="rId4"/>
    <p:sldId id="268" r:id="rId5"/>
    <p:sldId id="270" r:id="rId6"/>
    <p:sldId id="271" r:id="rId7"/>
    <p:sldId id="272" r:id="rId8"/>
    <p:sldId id="273" r:id="rId9"/>
    <p:sldId id="277" r:id="rId10"/>
    <p:sldId id="274" r:id="rId11"/>
    <p:sldId id="275" r:id="rId12"/>
    <p:sldId id="288" r:id="rId13"/>
    <p:sldId id="293" r:id="rId14"/>
    <p:sldId id="295" r:id="rId15"/>
    <p:sldId id="294" r:id="rId16"/>
    <p:sldId id="296" r:id="rId17"/>
    <p:sldId id="276" r:id="rId18"/>
    <p:sldId id="278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.VnTime" panose="020B7200000000000000" pitchFamily="34" charset="0"/>
      <p:regular r:id="rId24"/>
    </p:embeddedFont>
    <p:embeddedFont>
      <p:font typeface="Garamond" panose="02020404030301010803" pitchFamily="18" charset="0"/>
      <p:regular r:id="rId25"/>
      <p:bold r:id="rId26"/>
      <p:italic r:id="rId27"/>
    </p:embeddedFont>
    <p:embeddedFont>
      <p:font typeface=".VnAvant" panose="020B720000000000000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335E1-63C4-4967-9CE9-E0D7F7466A9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CDB38-C36D-4BC0-ABCE-E2F36EF1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8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5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2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9005-E743-4E54-925D-035432FAC6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FD878D-6C17-4B1E-BDF1-C2DE77696A4E}" type="slidenum">
              <a:rPr lang="en-US" altLang="en-US" smtClean="0">
                <a:latin typeface=".VnAvant" panose="020B7200000000000000" pitchFamily="34" charset="0"/>
              </a:rPr>
              <a:pPr/>
              <a:t>18</a:t>
            </a:fld>
            <a:endParaRPr lang="en-US" altLang="en-US" smtClean="0">
              <a:latin typeface=".VnAvant" panose="020B7200000000000000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26820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35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0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236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60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23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29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17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957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647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D60BD-B401-4BFB-BCBE-3730E5CCF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16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7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017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6813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87BCB88-8116-4773-B272-CEDE23AE33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36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6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7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7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92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4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5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8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0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0635D2-1FD4-42FB-A3A0-B9DFEF7C7F9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1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wmf"/><Relationship Id="rId5" Type="http://schemas.openxmlformats.org/officeDocument/2006/relationships/audio" Target="../media/audio1.wav"/><Relationship Id="rId10" Type="http://schemas.openxmlformats.org/officeDocument/2006/relationships/image" Target="../media/image9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2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m y378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524000" y="4876800"/>
            <a:ext cx="2667000" cy="1981200"/>
            <a:chOff x="2928" y="384"/>
            <a:chExt cx="1789" cy="1403"/>
          </a:xfrm>
        </p:grpSpPr>
        <p:sp>
          <p:nvSpPr>
            <p:cNvPr id="4206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207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208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1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2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3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4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5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6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7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8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0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1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2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3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4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5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6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7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8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0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1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2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3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4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5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6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7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8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9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0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1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2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3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4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5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6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7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8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9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0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1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2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3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4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5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6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7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8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9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0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1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2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3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4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5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6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7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8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9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0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1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2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3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4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5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6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7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8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9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1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2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3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4 w 776"/>
                <a:gd name="T11" fmla="*/ 0 h 2368"/>
                <a:gd name="T12" fmla="*/ 3 w 776"/>
                <a:gd name="T13" fmla="*/ 0 h 2368"/>
                <a:gd name="T14" fmla="*/ 5 w 776"/>
                <a:gd name="T15" fmla="*/ 0 h 2368"/>
                <a:gd name="T16" fmla="*/ 4 w 776"/>
                <a:gd name="T17" fmla="*/ 0 h 2368"/>
                <a:gd name="T18" fmla="*/ 5 w 776"/>
                <a:gd name="T19" fmla="*/ 0 h 2368"/>
                <a:gd name="T20" fmla="*/ 5 w 776"/>
                <a:gd name="T21" fmla="*/ 0 h 2368"/>
                <a:gd name="T22" fmla="*/ 6 w 776"/>
                <a:gd name="T23" fmla="*/ 0 h 2368"/>
                <a:gd name="T24" fmla="*/ 6 w 776"/>
                <a:gd name="T25" fmla="*/ 0 h 2368"/>
                <a:gd name="T26" fmla="*/ 7 w 776"/>
                <a:gd name="T27" fmla="*/ 0 h 2368"/>
                <a:gd name="T28" fmla="*/ 6 w 776"/>
                <a:gd name="T29" fmla="*/ 0 h 2368"/>
                <a:gd name="T30" fmla="*/ 7 w 776"/>
                <a:gd name="T31" fmla="*/ 0 h 2368"/>
                <a:gd name="T32" fmla="*/ 7 w 776"/>
                <a:gd name="T33" fmla="*/ 0 h 2368"/>
                <a:gd name="T34" fmla="*/ 7 w 776"/>
                <a:gd name="T35" fmla="*/ 0 h 2368"/>
                <a:gd name="T36" fmla="*/ 7 w 776"/>
                <a:gd name="T37" fmla="*/ 0 h 2368"/>
                <a:gd name="T38" fmla="*/ 8 w 776"/>
                <a:gd name="T39" fmla="*/ 0 h 2368"/>
                <a:gd name="T40" fmla="*/ 7 w 776"/>
                <a:gd name="T41" fmla="*/ 0 h 2368"/>
                <a:gd name="T42" fmla="*/ 8 w 776"/>
                <a:gd name="T43" fmla="*/ 0 h 2368"/>
                <a:gd name="T44" fmla="*/ 7 w 776"/>
                <a:gd name="T45" fmla="*/ 0 h 2368"/>
                <a:gd name="T46" fmla="*/ 8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3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02" name="Group 94"/>
          <p:cNvGrpSpPr>
            <a:grpSpLocks/>
          </p:cNvGrpSpPr>
          <p:nvPr/>
        </p:nvGrpSpPr>
        <p:grpSpPr bwMode="auto">
          <a:xfrm>
            <a:off x="8001000" y="4876800"/>
            <a:ext cx="2667000" cy="1981200"/>
            <a:chOff x="2928" y="384"/>
            <a:chExt cx="1789" cy="1403"/>
          </a:xfrm>
        </p:grpSpPr>
        <p:sp>
          <p:nvSpPr>
            <p:cNvPr id="4116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117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118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2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4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5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6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8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9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0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1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2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3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4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5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6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7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8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9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0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1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2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3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4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5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6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8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9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0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1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2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3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4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5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6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7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8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9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0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1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2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3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4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5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6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7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8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9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0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1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2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3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4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5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6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7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8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3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4 w 776"/>
                <a:gd name="T11" fmla="*/ 0 h 2368"/>
                <a:gd name="T12" fmla="*/ 3 w 776"/>
                <a:gd name="T13" fmla="*/ 0 h 2368"/>
                <a:gd name="T14" fmla="*/ 5 w 776"/>
                <a:gd name="T15" fmla="*/ 0 h 2368"/>
                <a:gd name="T16" fmla="*/ 4 w 776"/>
                <a:gd name="T17" fmla="*/ 0 h 2368"/>
                <a:gd name="T18" fmla="*/ 5 w 776"/>
                <a:gd name="T19" fmla="*/ 0 h 2368"/>
                <a:gd name="T20" fmla="*/ 5 w 776"/>
                <a:gd name="T21" fmla="*/ 0 h 2368"/>
                <a:gd name="T22" fmla="*/ 6 w 776"/>
                <a:gd name="T23" fmla="*/ 0 h 2368"/>
                <a:gd name="T24" fmla="*/ 6 w 776"/>
                <a:gd name="T25" fmla="*/ 0 h 2368"/>
                <a:gd name="T26" fmla="*/ 7 w 776"/>
                <a:gd name="T27" fmla="*/ 0 h 2368"/>
                <a:gd name="T28" fmla="*/ 6 w 776"/>
                <a:gd name="T29" fmla="*/ 0 h 2368"/>
                <a:gd name="T30" fmla="*/ 7 w 776"/>
                <a:gd name="T31" fmla="*/ 0 h 2368"/>
                <a:gd name="T32" fmla="*/ 7 w 776"/>
                <a:gd name="T33" fmla="*/ 0 h 2368"/>
                <a:gd name="T34" fmla="*/ 7 w 776"/>
                <a:gd name="T35" fmla="*/ 0 h 2368"/>
                <a:gd name="T36" fmla="*/ 7 w 776"/>
                <a:gd name="T37" fmla="*/ 0 h 2368"/>
                <a:gd name="T38" fmla="*/ 8 w 776"/>
                <a:gd name="T39" fmla="*/ 0 h 2368"/>
                <a:gd name="T40" fmla="*/ 7 w 776"/>
                <a:gd name="T41" fmla="*/ 0 h 2368"/>
                <a:gd name="T42" fmla="*/ 8 w 776"/>
                <a:gd name="T43" fmla="*/ 0 h 2368"/>
                <a:gd name="T44" fmla="*/ 7 w 776"/>
                <a:gd name="T45" fmla="*/ 0 h 2368"/>
                <a:gd name="T46" fmla="*/ 8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" name="WordArt 185"/>
          <p:cNvSpPr>
            <a:spLocks noChangeArrowheads="1" noChangeShapeType="1" noTextEdit="1"/>
          </p:cNvSpPr>
          <p:nvPr/>
        </p:nvSpPr>
        <p:spPr bwMode="auto">
          <a:xfrm>
            <a:off x="26670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CÔNG SÁU 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" name="WordArt 186"/>
          <p:cNvSpPr>
            <a:spLocks noChangeArrowheads="1" noChangeShapeType="1" noTextEdit="1"/>
          </p:cNvSpPr>
          <p:nvPr/>
        </p:nvSpPr>
        <p:spPr bwMode="auto">
          <a:xfrm>
            <a:off x="4525963" y="1366838"/>
            <a:ext cx="3352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WordArt 187"/>
          <p:cNvSpPr>
            <a:spLocks noChangeArrowheads="1" noChangeShapeType="1" noTextEdit="1"/>
          </p:cNvSpPr>
          <p:nvPr/>
        </p:nvSpPr>
        <p:spPr bwMode="auto">
          <a:xfrm>
            <a:off x="3338513" y="3429000"/>
            <a:ext cx="59436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4" name="Group 18"/>
          <p:cNvGrpSpPr>
            <a:grpSpLocks/>
          </p:cNvGrpSpPr>
          <p:nvPr/>
        </p:nvGrpSpPr>
        <p:grpSpPr bwMode="auto">
          <a:xfrm>
            <a:off x="2019300" y="882650"/>
            <a:ext cx="2895600" cy="22860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4108" name="Picture 26" descr="cosmo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25" descr="BOOK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4" descr="BOOK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3" descr="QUILLPE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en-US" sz="4800">
                <a:cs typeface="Times New Roman" panose="02020603050405020304" pitchFamily="18" charset="0"/>
              </a:endParaRP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41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</p:grpSp>
      <p:sp>
        <p:nvSpPr>
          <p:cNvPr id="4106" name="WordArt 186"/>
          <p:cNvSpPr>
            <a:spLocks noChangeArrowheads="1" noChangeShapeType="1" noTextEdit="1"/>
          </p:cNvSpPr>
          <p:nvPr/>
        </p:nvSpPr>
        <p:spPr bwMode="auto">
          <a:xfrm>
            <a:off x="8186738" y="1366838"/>
            <a:ext cx="2100262" cy="1071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387787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7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7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524000" y="1647714"/>
            <a:ext cx="9067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c.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631504" y="3998382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8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a = 1,5m;  b = 1,1m;  c = 0,5m</a:t>
            </a: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828945" y="5045404"/>
            <a:ext cx="8534400" cy="1431597"/>
            <a:chOff x="528" y="2832"/>
            <a:chExt cx="4765" cy="613"/>
          </a:xfrm>
        </p:grpSpPr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528" y="2976"/>
              <a:ext cx="476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c) a =         </a:t>
              </a:r>
              <a:r>
                <a:rPr lang="en-US" sz="3600" b="1" dirty="0" err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;  b =      </a:t>
              </a:r>
              <a:r>
                <a:rPr lang="en-US" sz="3600" b="1" dirty="0" err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;  c =      </a:t>
              </a:r>
              <a:r>
                <a:rPr lang="en-US" sz="3600" b="1" dirty="0" err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</a:p>
          </p:txBody>
        </p: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>
              <a:off x="1342" y="2832"/>
              <a:ext cx="600" cy="613"/>
              <a:chOff x="986" y="3408"/>
              <a:chExt cx="550" cy="613"/>
            </a:xfrm>
          </p:grpSpPr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1008" y="3408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1" name="Text Box 18"/>
              <p:cNvSpPr txBox="1">
                <a:spLocks noChangeArrowheads="1"/>
              </p:cNvSpPr>
              <p:nvPr/>
            </p:nvSpPr>
            <p:spPr bwMode="auto">
              <a:xfrm>
                <a:off x="1008" y="3744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986" y="371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4055" y="2832"/>
              <a:ext cx="341" cy="613"/>
              <a:chOff x="1216" y="3408"/>
              <a:chExt cx="313" cy="613"/>
            </a:xfrm>
          </p:grpSpPr>
          <p:sp>
            <p:nvSpPr>
              <p:cNvPr id="16" name="Text Box 21"/>
              <p:cNvSpPr txBox="1">
                <a:spLocks noChangeArrowheads="1"/>
              </p:cNvSpPr>
              <p:nvPr/>
            </p:nvSpPr>
            <p:spPr bwMode="auto">
              <a:xfrm>
                <a:off x="1216" y="3408"/>
                <a:ext cx="313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17" name="Text Box 22"/>
              <p:cNvSpPr txBox="1">
                <a:spLocks noChangeArrowheads="1"/>
              </p:cNvSpPr>
              <p:nvPr/>
            </p:nvSpPr>
            <p:spPr bwMode="auto">
              <a:xfrm>
                <a:off x="1223" y="3744"/>
                <a:ext cx="264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>
                <a:off x="1216" y="3691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12" name="Group 24"/>
            <p:cNvGrpSpPr>
              <a:grpSpLocks/>
            </p:cNvGrpSpPr>
            <p:nvPr/>
          </p:nvGrpSpPr>
          <p:grpSpPr bwMode="auto">
            <a:xfrm>
              <a:off x="2732" y="2832"/>
              <a:ext cx="575" cy="613"/>
              <a:chOff x="1109" y="3408"/>
              <a:chExt cx="528" cy="613"/>
            </a:xfrm>
          </p:grpSpPr>
          <p:sp>
            <p:nvSpPr>
              <p:cNvPr id="13" name="Text Box 25"/>
              <p:cNvSpPr txBox="1">
                <a:spLocks noChangeArrowheads="1"/>
              </p:cNvSpPr>
              <p:nvPr/>
            </p:nvSpPr>
            <p:spPr bwMode="auto">
              <a:xfrm>
                <a:off x="1109" y="3408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4" name="Text Box 26"/>
              <p:cNvSpPr txBox="1">
                <a:spLocks noChangeArrowheads="1"/>
              </p:cNvSpPr>
              <p:nvPr/>
            </p:nvSpPr>
            <p:spPr bwMode="auto">
              <a:xfrm>
                <a:off x="1109" y="3744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15" name="Line 27"/>
              <p:cNvSpPr>
                <a:spLocks noChangeShapeType="1"/>
              </p:cNvSpPr>
              <p:nvPr/>
            </p:nvSpPr>
            <p:spPr bwMode="auto">
              <a:xfrm>
                <a:off x="1140" y="371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684009" y="2922578"/>
            <a:ext cx="86598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48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a = 5cm;  b = 4cm;  c = 9cm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524000" y="460486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</a:p>
          <a:p>
            <a:pPr algn="ctr"/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1858300521"/>
      </p:ext>
    </p:extLst>
  </p:cSld>
  <p:clrMapOvr>
    <a:masterClrMapping/>
  </p:clrMapOvr>
  <p:transition spd="slow">
    <p:push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14399" y="1965024"/>
            <a:ext cx="11011989" cy="6611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 5 x 4 x 9 = 180 ( cm</a:t>
            </a:r>
            <a:r>
              <a:rPr lang="en-US" sz="3600" b="1" baseline="300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3314824"/>
            <a:ext cx="11011989" cy="723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là:1,5 x 1,1 x 0,5 = 0,825 (m</a:t>
            </a:r>
            <a:r>
              <a:rPr lang="en-US" sz="3600" b="1" baseline="300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4399" y="5410200"/>
            <a:ext cx="11011989" cy="1315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382091"/>
              </p:ext>
            </p:extLst>
          </p:nvPr>
        </p:nvGraphicFramePr>
        <p:xfrm>
          <a:off x="6973388" y="5436663"/>
          <a:ext cx="4953000" cy="1351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4" imgW="1256755" imgH="393529" progId="">
                  <p:embed/>
                </p:oleObj>
              </mc:Choice>
              <mc:Fallback>
                <p:oleObj name="Equation" r:id="rId4" imgW="1256755" imgH="3935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388" y="5436663"/>
                        <a:ext cx="4953000" cy="13512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618347" y="1258670"/>
            <a:ext cx="8820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36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a = 5cm;  b = 4cm;  c = 9cm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533598" y="2626190"/>
            <a:ext cx="8964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b) a = 1,5m;  b = 1,1m;  c = 0,5m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1" y="848380"/>
            <a:ext cx="116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solidFill>
                <a:srgbClr val="3E68EE"/>
              </a:solidFill>
            </a:endParaRPr>
          </a:p>
        </p:txBody>
      </p:sp>
      <p:grpSp>
        <p:nvGrpSpPr>
          <p:cNvPr id="27" name="Group 14"/>
          <p:cNvGrpSpPr>
            <a:grpSpLocks/>
          </p:cNvGrpSpPr>
          <p:nvPr/>
        </p:nvGrpSpPr>
        <p:grpSpPr bwMode="auto">
          <a:xfrm>
            <a:off x="1811052" y="4005066"/>
            <a:ext cx="8534400" cy="1431597"/>
            <a:chOff x="528" y="2832"/>
            <a:chExt cx="4765" cy="613"/>
          </a:xfrm>
        </p:grpSpPr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528" y="2976"/>
              <a:ext cx="476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c) a =         </a:t>
              </a:r>
              <a:r>
                <a:rPr lang="en-US" sz="3600" b="1" dirty="0" err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;  b =      </a:t>
              </a:r>
              <a:r>
                <a:rPr lang="en-US" sz="3600" b="1" dirty="0" err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;  c =      </a:t>
              </a:r>
              <a:r>
                <a:rPr lang="en-US" sz="3600" b="1" dirty="0" err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dm</a:t>
              </a:r>
              <a:r>
                <a:rPr lang="en-US" sz="3600" b="1" dirty="0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</a:p>
          </p:txBody>
        </p:sp>
        <p:grpSp>
          <p:nvGrpSpPr>
            <p:cNvPr id="29" name="Group 16"/>
            <p:cNvGrpSpPr>
              <a:grpSpLocks/>
            </p:cNvGrpSpPr>
            <p:nvPr/>
          </p:nvGrpSpPr>
          <p:grpSpPr bwMode="auto">
            <a:xfrm>
              <a:off x="1342" y="2832"/>
              <a:ext cx="600" cy="613"/>
              <a:chOff x="986" y="3408"/>
              <a:chExt cx="550" cy="613"/>
            </a:xfrm>
          </p:grpSpPr>
          <p:sp>
            <p:nvSpPr>
              <p:cNvPr id="38" name="Text Box 17"/>
              <p:cNvSpPr txBox="1">
                <a:spLocks noChangeArrowheads="1"/>
              </p:cNvSpPr>
              <p:nvPr/>
            </p:nvSpPr>
            <p:spPr bwMode="auto">
              <a:xfrm>
                <a:off x="1008" y="3408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39" name="Text Box 18"/>
              <p:cNvSpPr txBox="1">
                <a:spLocks noChangeArrowheads="1"/>
              </p:cNvSpPr>
              <p:nvPr/>
            </p:nvSpPr>
            <p:spPr bwMode="auto">
              <a:xfrm>
                <a:off x="1008" y="3744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40" name="Line 19"/>
              <p:cNvSpPr>
                <a:spLocks noChangeShapeType="1"/>
              </p:cNvSpPr>
              <p:nvPr/>
            </p:nvSpPr>
            <p:spPr bwMode="auto">
              <a:xfrm>
                <a:off x="986" y="371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0" name="Group 20"/>
            <p:cNvGrpSpPr>
              <a:grpSpLocks/>
            </p:cNvGrpSpPr>
            <p:nvPr/>
          </p:nvGrpSpPr>
          <p:grpSpPr bwMode="auto">
            <a:xfrm>
              <a:off x="4055" y="2832"/>
              <a:ext cx="341" cy="613"/>
              <a:chOff x="1216" y="3408"/>
              <a:chExt cx="313" cy="613"/>
            </a:xfrm>
          </p:grpSpPr>
          <p:sp>
            <p:nvSpPr>
              <p:cNvPr id="35" name="Text Box 21"/>
              <p:cNvSpPr txBox="1">
                <a:spLocks noChangeArrowheads="1"/>
              </p:cNvSpPr>
              <p:nvPr/>
            </p:nvSpPr>
            <p:spPr bwMode="auto">
              <a:xfrm>
                <a:off x="1216" y="3408"/>
                <a:ext cx="313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auto">
              <a:xfrm>
                <a:off x="1223" y="3744"/>
                <a:ext cx="264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37" name="Line 23"/>
              <p:cNvSpPr>
                <a:spLocks noChangeShapeType="1"/>
              </p:cNvSpPr>
              <p:nvPr/>
            </p:nvSpPr>
            <p:spPr bwMode="auto">
              <a:xfrm>
                <a:off x="1216" y="3691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31" name="Group 24"/>
            <p:cNvGrpSpPr>
              <a:grpSpLocks/>
            </p:cNvGrpSpPr>
            <p:nvPr/>
          </p:nvGrpSpPr>
          <p:grpSpPr bwMode="auto">
            <a:xfrm>
              <a:off x="2732" y="2832"/>
              <a:ext cx="575" cy="613"/>
              <a:chOff x="1109" y="3408"/>
              <a:chExt cx="528" cy="613"/>
            </a:xfrm>
          </p:grpSpPr>
          <p:sp>
            <p:nvSpPr>
              <p:cNvPr id="32" name="Text Box 25"/>
              <p:cNvSpPr txBox="1">
                <a:spLocks noChangeArrowheads="1"/>
              </p:cNvSpPr>
              <p:nvPr/>
            </p:nvSpPr>
            <p:spPr bwMode="auto">
              <a:xfrm>
                <a:off x="1109" y="3408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33" name="Text Box 26"/>
              <p:cNvSpPr txBox="1">
                <a:spLocks noChangeArrowheads="1"/>
              </p:cNvSpPr>
              <p:nvPr/>
            </p:nvSpPr>
            <p:spPr bwMode="auto">
              <a:xfrm>
                <a:off x="1109" y="3744"/>
                <a:ext cx="52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3E68E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4" name="Line 27"/>
              <p:cNvSpPr>
                <a:spLocks noChangeShapeType="1"/>
              </p:cNvSpPr>
              <p:nvPr/>
            </p:nvSpPr>
            <p:spPr bwMode="auto">
              <a:xfrm>
                <a:off x="1140" y="371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3E68E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533598" y="248926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1731697951"/>
      </p:ext>
    </p:extLst>
  </p:cSld>
  <p:clrMapOvr>
    <a:masterClrMapping/>
  </p:clrMapOvr>
  <p:transition spd="slow">
    <p:push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1828800" y="1981200"/>
            <a:ext cx="8686800" cy="1143000"/>
          </a:xfrm>
          <a:prstGeom prst="cloudCallout">
            <a:avLst>
              <a:gd name="adj1" fmla="val -46514"/>
              <a:gd name="adj2" fmla="val 60417"/>
            </a:avLst>
          </a:prstGeom>
          <a:gradFill rotWithShape="1">
            <a:gsLst>
              <a:gs pos="0">
                <a:schemeClr val="bg1"/>
              </a:gs>
              <a:gs pos="100000">
                <a:srgbClr val="CCFF6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71800" y="3276600"/>
            <a:ext cx="7543800" cy="2209800"/>
          </a:xfrm>
          <a:prstGeom prst="roundRect">
            <a:avLst/>
          </a:prstGeom>
          <a:noFill/>
          <a:ln w="28575">
            <a:solidFill>
              <a:srgbClr val="0033CC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6" name="Picture 26" descr="0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25814"/>
            <a:ext cx="17526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20488" name="Rectangle 54"/>
          <p:cNvSpPr>
            <a:spLocks noChangeArrowheads="1"/>
          </p:cNvSpPr>
          <p:nvPr/>
        </p:nvSpPr>
        <p:spPr bwMode="auto">
          <a:xfrm>
            <a:off x="1524000" y="547689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</p:txBody>
      </p:sp>
    </p:spTree>
    <p:extLst>
      <p:ext uri="{BB962C8B-B14F-4D97-AF65-F5344CB8AC3E}">
        <p14:creationId xmlns:p14="http://schemas.microsoft.com/office/powerpoint/2010/main" val="2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4"/>
          <p:cNvSpPr>
            <a:spLocks noChangeArrowheads="1"/>
          </p:cNvSpPr>
          <p:nvPr/>
        </p:nvSpPr>
        <p:spPr bwMode="auto">
          <a:xfrm>
            <a:off x="2197101" y="574676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0531" name="Rectangle 5"/>
          <p:cNvSpPr>
            <a:spLocks noChangeArrowheads="1"/>
          </p:cNvSpPr>
          <p:nvPr/>
        </p:nvSpPr>
        <p:spPr bwMode="auto">
          <a:xfrm>
            <a:off x="2286000" y="1447800"/>
            <a:ext cx="80962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532" name="Text Box 6"/>
              <p:cNvSpPr txBox="1">
                <a:spLocks noChangeArrowheads="1"/>
              </p:cNvSpPr>
              <p:nvPr/>
            </p:nvSpPr>
            <p:spPr bwMode="auto">
              <a:xfrm>
                <a:off x="2286000" y="1447800"/>
                <a:ext cx="8001000" cy="3111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01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2573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7145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1717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3200" b="1" i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altLang="en-US" sz="3200" b="1" dirty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200" dirty="0"/>
                  <a:t>Một hình hộp chữ nhật có chiều dài </a:t>
                </a:r>
                <a:r>
                  <a:rPr lang="en-US" sz="3200" dirty="0" smtClean="0"/>
                  <a:t>4 cm</a:t>
                </a:r>
                <a:r>
                  <a:rPr lang="en-US" sz="3200" dirty="0"/>
                  <a:t>, chiều rộng </a:t>
                </a:r>
                <a:r>
                  <a:rPr lang="en-US" sz="3200" dirty="0" smtClean="0"/>
                  <a:t>3 cm </a:t>
                </a:r>
                <a:r>
                  <a:rPr lang="en-US" sz="3200" dirty="0"/>
                  <a:t>và chiều cao </a:t>
                </a:r>
                <a:r>
                  <a:rPr lang="en-US" sz="3200" dirty="0" smtClean="0"/>
                  <a:t>7 cm</a:t>
                </a:r>
                <a:r>
                  <a:rPr lang="en-US" sz="3200" dirty="0"/>
                  <a:t>. Vậy thể tích của nó </a:t>
                </a:r>
                <a:r>
                  <a:rPr lang="en-US" sz="3200" dirty="0" smtClean="0"/>
                  <a:t>là</a:t>
                </a:r>
              </a:p>
              <a:p>
                <a:pPr marL="514350" indent="-514350" algn="just">
                  <a:buAutoNum type="alphaUcPeriod"/>
                </a:pPr>
                <a:r>
                  <a:rPr lang="en-US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 smtClean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  <a:p>
                <a:pPr marL="514350" indent="-514350" algn="just">
                  <a:buAutoNum type="alphaUcPeriod"/>
                </a:pPr>
                <a:r>
                  <a:rPr lang="en-US" altLang="en-US" sz="3200" b="1" dirty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en-US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 smtClean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  <a:p>
                <a:pPr marL="514350" indent="-514350" algn="just">
                  <a:buAutoNum type="alphaUcPeriod"/>
                </a:pPr>
                <a:r>
                  <a:rPr lang="en-US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49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053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1447800"/>
                <a:ext cx="8001000" cy="3111493"/>
              </a:xfrm>
              <a:prstGeom prst="rect">
                <a:avLst/>
              </a:prstGeom>
              <a:blipFill rotWithShape="0">
                <a:blip r:embed="rId5"/>
                <a:stretch>
                  <a:fillRect l="-1676" t="-2745" r="-1828" b="-43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0533" name="Group 7"/>
          <p:cNvGrpSpPr>
            <a:grpSpLocks/>
          </p:cNvGrpSpPr>
          <p:nvPr/>
        </p:nvGrpSpPr>
        <p:grpSpPr bwMode="auto">
          <a:xfrm>
            <a:off x="4953000" y="685800"/>
            <a:ext cx="2476500" cy="635000"/>
            <a:chOff x="0" y="0"/>
            <a:chExt cx="1560" cy="426"/>
          </a:xfrm>
        </p:grpSpPr>
        <p:pic>
          <p:nvPicPr>
            <p:cNvPr id="150534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9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 Câu 1</a:t>
              </a:r>
            </a:p>
          </p:txBody>
        </p:sp>
      </p:grpSp>
      <p:pic>
        <p:nvPicPr>
          <p:cNvPr id="76810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473450" y="5081588"/>
            <a:ext cx="6934200" cy="762000"/>
            <a:chOff x="960" y="3216"/>
            <a:chExt cx="4800" cy="672"/>
          </a:xfrm>
        </p:grpSpPr>
        <p:sp>
          <p:nvSpPr>
            <p:cNvPr id="76812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sp>
          <p:nvSpPr>
            <p:cNvPr id="76813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814" name="Text Box 14"/>
            <p:cNvSpPr txBox="1">
              <a:spLocks noChangeArrowheads="1"/>
            </p:cNvSpPr>
            <p:nvPr/>
          </p:nvSpPr>
          <p:spPr bwMode="gray">
            <a:xfrm>
              <a:off x="1072" y="3408"/>
              <a:ext cx="970" cy="4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Đáp án:</a:t>
              </a:r>
            </a:p>
          </p:txBody>
        </p:sp>
      </p:grp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8650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6817" name="AutoShape 17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76818" name="AutoShape 18"/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76819" name="AutoShape 19"/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6820" name="AutoShape 20"/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6821" name="AutoShape 21"/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76822" name="AutoShape 22"/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76823" name="AutoShape 23"/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76824" name="AutoShape 24"/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76825" name="AutoShape 25"/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76826" name="AutoShape 26"/>
          <p:cNvSpPr>
            <a:spLocks noChangeArrowheads="1"/>
          </p:cNvSpPr>
          <p:nvPr/>
        </p:nvSpPr>
        <p:spPr bwMode="auto">
          <a:xfrm>
            <a:off x="5275263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76827" name="AutoShape 27"/>
          <p:cNvSpPr>
            <a:spLocks noChangeArrowheads="1"/>
          </p:cNvSpPr>
          <p:nvPr/>
        </p:nvSpPr>
        <p:spPr bwMode="auto">
          <a:xfrm>
            <a:off x="52482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76828" name="AutoShape 28"/>
          <p:cNvSpPr>
            <a:spLocks noChangeArrowheads="1"/>
          </p:cNvSpPr>
          <p:nvPr/>
        </p:nvSpPr>
        <p:spPr bwMode="auto">
          <a:xfrm>
            <a:off x="525462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76829" name="AutoShape 29"/>
          <p:cNvSpPr>
            <a:spLocks noChangeArrowheads="1"/>
          </p:cNvSpPr>
          <p:nvPr/>
        </p:nvSpPr>
        <p:spPr bwMode="auto">
          <a:xfrm>
            <a:off x="52609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76830" name="AutoShape 30"/>
          <p:cNvSpPr>
            <a:spLocks noChangeArrowheads="1"/>
          </p:cNvSpPr>
          <p:nvPr/>
        </p:nvSpPr>
        <p:spPr bwMode="auto">
          <a:xfrm>
            <a:off x="5253038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76831" name="AutoShape 31"/>
          <p:cNvSpPr>
            <a:spLocks noChangeArrowheads="1"/>
          </p:cNvSpPr>
          <p:nvPr/>
        </p:nvSpPr>
        <p:spPr bwMode="auto">
          <a:xfrm>
            <a:off x="524510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76832" name="AutoShape 32"/>
          <p:cNvSpPr>
            <a:spLocks noChangeArrowheads="1"/>
          </p:cNvSpPr>
          <p:nvPr/>
        </p:nvSpPr>
        <p:spPr bwMode="auto">
          <a:xfrm>
            <a:off x="5268913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76833" name="AutoShape 33"/>
          <p:cNvSpPr>
            <a:spLocks noChangeArrowheads="1"/>
          </p:cNvSpPr>
          <p:nvPr/>
        </p:nvSpPr>
        <p:spPr bwMode="auto">
          <a:xfrm>
            <a:off x="5267325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76834" name="AutoShape 34"/>
          <p:cNvSpPr>
            <a:spLocks noChangeArrowheads="1"/>
          </p:cNvSpPr>
          <p:nvPr/>
        </p:nvSpPr>
        <p:spPr bwMode="auto">
          <a:xfrm>
            <a:off x="5251450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76835" name="AutoShape 35"/>
          <p:cNvSpPr>
            <a:spLocks noChangeArrowheads="1"/>
          </p:cNvSpPr>
          <p:nvPr/>
        </p:nvSpPr>
        <p:spPr bwMode="auto">
          <a:xfrm>
            <a:off x="5276850" y="5940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76836" name="AutoShape 36"/>
          <p:cNvSpPr>
            <a:spLocks noChangeArrowheads="1"/>
          </p:cNvSpPr>
          <p:nvPr/>
        </p:nvSpPr>
        <p:spPr bwMode="auto">
          <a:xfrm>
            <a:off x="5278438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840" name="Rectangle 40"/>
              <p:cNvSpPr>
                <a:spLocks noChangeArrowheads="1"/>
              </p:cNvSpPr>
              <p:nvPr/>
            </p:nvSpPr>
            <p:spPr bwMode="auto">
              <a:xfrm>
                <a:off x="5181600" y="5105400"/>
                <a:ext cx="476885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 dirty="0" smtClean="0">
                    <a:solidFill>
                      <a:srgbClr val="FF1D1D"/>
                    </a:solidFill>
                    <a:latin typeface="Times New Roman" panose="02020603050405020304" pitchFamily="18" charset="0"/>
                  </a:rPr>
                  <a:t>A. 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>
                  <a:solidFill>
                    <a:srgbClr val="FF1D1D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840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5105400"/>
                <a:ext cx="4768850" cy="762000"/>
              </a:xfrm>
              <a:prstGeom prst="rect">
                <a:avLst/>
              </a:prstGeom>
              <a:blipFill rotWithShape="0">
                <a:blip r:embed="rId8"/>
                <a:stretch>
                  <a:fillRect b="-144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0564" name="Picture 36" descr="chuong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276600" y="6019800"/>
            <a:ext cx="1905000" cy="838200"/>
            <a:chOff x="912" y="2592"/>
            <a:chExt cx="3072" cy="960"/>
          </a:xfrm>
        </p:grpSpPr>
        <p:sp>
          <p:nvSpPr>
            <p:cNvPr id="150566" name="Oval 3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66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0567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84254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6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6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6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000" fill="hold"/>
                                        <p:tgtEl>
                                          <p:spTgt spid="768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68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9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0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5"/>
                  </p:tgtEl>
                </p:cond>
              </p:nextCondLst>
            </p:seq>
          </p:childTnLst>
        </p:cTn>
      </p:par>
    </p:tnLst>
    <p:bldLst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3" grpId="0" animBg="1"/>
      <p:bldP spid="76824" grpId="0" animBg="1"/>
      <p:bldP spid="76825" grpId="0" animBg="1"/>
      <p:bldP spid="76826" grpId="0" animBg="1"/>
      <p:bldP spid="76827" grpId="0" animBg="1"/>
      <p:bldP spid="76828" grpId="0" animBg="1"/>
      <p:bldP spid="76829" grpId="0" animBg="1"/>
      <p:bldP spid="76830" grpId="0" animBg="1"/>
      <p:bldP spid="76831" grpId="0" animBg="1"/>
      <p:bldP spid="76832" grpId="0" animBg="1"/>
      <p:bldP spid="76833" grpId="0" animBg="1"/>
      <p:bldP spid="76834" grpId="0" animBg="1"/>
      <p:bldP spid="76835" grpId="0" animBg="1"/>
      <p:bldP spid="76836" grpId="0" animBg="1"/>
      <p:bldP spid="768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4"/>
          <p:cNvSpPr>
            <a:spLocks noChangeArrowheads="1"/>
          </p:cNvSpPr>
          <p:nvPr/>
        </p:nvSpPr>
        <p:spPr bwMode="auto">
          <a:xfrm>
            <a:off x="2197101" y="574676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0531" name="Rectangle 5"/>
          <p:cNvSpPr>
            <a:spLocks noChangeArrowheads="1"/>
          </p:cNvSpPr>
          <p:nvPr/>
        </p:nvSpPr>
        <p:spPr bwMode="auto">
          <a:xfrm>
            <a:off x="2286000" y="1447800"/>
            <a:ext cx="80962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0532" name="Text Box 6"/>
          <p:cNvSpPr txBox="1">
            <a:spLocks noChangeArrowheads="1"/>
          </p:cNvSpPr>
          <p:nvPr/>
        </p:nvSpPr>
        <p:spPr bwMode="auto">
          <a:xfrm>
            <a:off x="2286000" y="1447800"/>
            <a:ext cx="800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/>
              <a:t>Một hình hộp chữ nhật có chiều dài là a, chiều rộng là b, chiều cao là c. Công thức tính thể tích V của hình hộp chữ nhật đó là</a:t>
            </a:r>
            <a:r>
              <a:rPr lang="en-US" sz="3200" dirty="0" smtClean="0"/>
              <a:t>:</a:t>
            </a:r>
          </a:p>
          <a:p>
            <a:pPr marL="514350" indent="-514350" algn="just">
              <a:buAutoNum type="alphaUcPeriod"/>
            </a:pP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 = (a+b) x c</a:t>
            </a:r>
          </a:p>
          <a:p>
            <a:pPr marL="514350" indent="-514350" algn="just">
              <a:buAutoNum type="alphaUcPeriod"/>
            </a:pP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 = a x b x c</a:t>
            </a:r>
          </a:p>
          <a:p>
            <a:pPr marL="514350" indent="-514350" algn="just">
              <a:buAutoNum type="alphaUcPeriod"/>
            </a:pP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 = a x b + c</a:t>
            </a:r>
          </a:p>
          <a:p>
            <a:pPr marL="514350" indent="-514350" algn="just">
              <a:buAutoNum type="alphaUcPeriod"/>
            </a:pPr>
            <a:endParaRPr lang="en-US" altLang="en-US" sz="3200" b="1" dirty="0" smtClean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0533" name="Group 7"/>
          <p:cNvGrpSpPr>
            <a:grpSpLocks/>
          </p:cNvGrpSpPr>
          <p:nvPr/>
        </p:nvGrpSpPr>
        <p:grpSpPr bwMode="auto">
          <a:xfrm>
            <a:off x="4953000" y="685800"/>
            <a:ext cx="2476500" cy="635000"/>
            <a:chOff x="0" y="0"/>
            <a:chExt cx="1560" cy="426"/>
          </a:xfrm>
        </p:grpSpPr>
        <p:pic>
          <p:nvPicPr>
            <p:cNvPr id="150534" name="Picture 8" descr="Pictur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9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Câu </a:t>
              </a:r>
              <a:r>
                <a:rPr lang="en-US" alt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76810" name="Picture 10" descr="6282A33D3F464C77A9A4C1352497B7A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05200" y="5105400"/>
            <a:ext cx="6934200" cy="762000"/>
            <a:chOff x="960" y="3216"/>
            <a:chExt cx="4800" cy="672"/>
          </a:xfrm>
        </p:grpSpPr>
        <p:sp>
          <p:nvSpPr>
            <p:cNvPr id="76812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sp>
          <p:nvSpPr>
            <p:cNvPr id="76813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814" name="Text Box 14"/>
            <p:cNvSpPr txBox="1">
              <a:spLocks noChangeArrowheads="1"/>
            </p:cNvSpPr>
            <p:nvPr/>
          </p:nvSpPr>
          <p:spPr bwMode="gray">
            <a:xfrm>
              <a:off x="1072" y="3408"/>
              <a:ext cx="970" cy="4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Đáp án:</a:t>
              </a:r>
            </a:p>
          </p:txBody>
        </p:sp>
      </p:grp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8650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6817" name="AutoShape 17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76818" name="AutoShape 18"/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76819" name="AutoShape 19"/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6820" name="AutoShape 20"/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6821" name="AutoShape 21"/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76822" name="AutoShape 22"/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76823" name="AutoShape 23"/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76824" name="AutoShape 24"/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76825" name="AutoShape 25"/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76826" name="AutoShape 26"/>
          <p:cNvSpPr>
            <a:spLocks noChangeArrowheads="1"/>
          </p:cNvSpPr>
          <p:nvPr/>
        </p:nvSpPr>
        <p:spPr bwMode="auto">
          <a:xfrm>
            <a:off x="5275263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76827" name="AutoShape 27"/>
          <p:cNvSpPr>
            <a:spLocks noChangeArrowheads="1"/>
          </p:cNvSpPr>
          <p:nvPr/>
        </p:nvSpPr>
        <p:spPr bwMode="auto">
          <a:xfrm>
            <a:off x="52482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76828" name="AutoShape 28"/>
          <p:cNvSpPr>
            <a:spLocks noChangeArrowheads="1"/>
          </p:cNvSpPr>
          <p:nvPr/>
        </p:nvSpPr>
        <p:spPr bwMode="auto">
          <a:xfrm>
            <a:off x="525462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76829" name="AutoShape 29"/>
          <p:cNvSpPr>
            <a:spLocks noChangeArrowheads="1"/>
          </p:cNvSpPr>
          <p:nvPr/>
        </p:nvSpPr>
        <p:spPr bwMode="auto">
          <a:xfrm>
            <a:off x="52609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76830" name="AutoShape 30"/>
          <p:cNvSpPr>
            <a:spLocks noChangeArrowheads="1"/>
          </p:cNvSpPr>
          <p:nvPr/>
        </p:nvSpPr>
        <p:spPr bwMode="auto">
          <a:xfrm>
            <a:off x="5253038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76831" name="AutoShape 31"/>
          <p:cNvSpPr>
            <a:spLocks noChangeArrowheads="1"/>
          </p:cNvSpPr>
          <p:nvPr/>
        </p:nvSpPr>
        <p:spPr bwMode="auto">
          <a:xfrm>
            <a:off x="524510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76832" name="AutoShape 32"/>
          <p:cNvSpPr>
            <a:spLocks noChangeArrowheads="1"/>
          </p:cNvSpPr>
          <p:nvPr/>
        </p:nvSpPr>
        <p:spPr bwMode="auto">
          <a:xfrm>
            <a:off x="5268913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76833" name="AutoShape 33"/>
          <p:cNvSpPr>
            <a:spLocks noChangeArrowheads="1"/>
          </p:cNvSpPr>
          <p:nvPr/>
        </p:nvSpPr>
        <p:spPr bwMode="auto">
          <a:xfrm>
            <a:off x="5267325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76834" name="AutoShape 34"/>
          <p:cNvSpPr>
            <a:spLocks noChangeArrowheads="1"/>
          </p:cNvSpPr>
          <p:nvPr/>
        </p:nvSpPr>
        <p:spPr bwMode="auto">
          <a:xfrm>
            <a:off x="5251450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76835" name="AutoShape 35"/>
          <p:cNvSpPr>
            <a:spLocks noChangeArrowheads="1"/>
          </p:cNvSpPr>
          <p:nvPr/>
        </p:nvSpPr>
        <p:spPr bwMode="auto">
          <a:xfrm>
            <a:off x="5276850" y="5940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76836" name="AutoShape 36"/>
          <p:cNvSpPr>
            <a:spLocks noChangeArrowheads="1"/>
          </p:cNvSpPr>
          <p:nvPr/>
        </p:nvSpPr>
        <p:spPr bwMode="auto">
          <a:xfrm>
            <a:off x="5278438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20</a:t>
            </a:r>
          </a:p>
        </p:txBody>
      </p:sp>
      <p:sp>
        <p:nvSpPr>
          <p:cNvPr id="76840" name="Rectangle 40"/>
          <p:cNvSpPr>
            <a:spLocks noChangeArrowheads="1"/>
          </p:cNvSpPr>
          <p:nvPr/>
        </p:nvSpPr>
        <p:spPr bwMode="auto">
          <a:xfrm>
            <a:off x="5181600" y="5105400"/>
            <a:ext cx="4768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1D1D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 dirty="0" smtClean="0">
                <a:solidFill>
                  <a:srgbClr val="FF1D1D"/>
                </a:solidFill>
                <a:latin typeface="Times New Roman" panose="02020603050405020304" pitchFamily="18" charset="0"/>
              </a:rPr>
              <a:t>V = a x b x c</a:t>
            </a:r>
            <a:endParaRPr lang="en-US" altLang="en-US" sz="3200" b="1" dirty="0">
              <a:solidFill>
                <a:srgbClr val="FF1D1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0564" name="Picture 36" descr="chuongva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276600" y="6019800"/>
            <a:ext cx="1905000" cy="838200"/>
            <a:chOff x="912" y="2592"/>
            <a:chExt cx="3072" cy="960"/>
          </a:xfrm>
        </p:grpSpPr>
        <p:sp>
          <p:nvSpPr>
            <p:cNvPr id="150566" name="Oval 3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66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0567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146713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6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6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6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000" fill="hold"/>
                                        <p:tgtEl>
                                          <p:spTgt spid="768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68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9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0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5"/>
                  </p:tgtEl>
                </p:cond>
              </p:nextCondLst>
            </p:seq>
          </p:childTnLst>
        </p:cTn>
      </p:par>
    </p:tnLst>
    <p:bldLst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3" grpId="0" animBg="1"/>
      <p:bldP spid="76824" grpId="0" animBg="1"/>
      <p:bldP spid="76825" grpId="0" animBg="1"/>
      <p:bldP spid="76826" grpId="0" animBg="1"/>
      <p:bldP spid="76827" grpId="0" animBg="1"/>
      <p:bldP spid="76828" grpId="0" animBg="1"/>
      <p:bldP spid="76829" grpId="0" animBg="1"/>
      <p:bldP spid="76830" grpId="0" animBg="1"/>
      <p:bldP spid="76831" grpId="0" animBg="1"/>
      <p:bldP spid="76832" grpId="0" animBg="1"/>
      <p:bldP spid="76833" grpId="0" animBg="1"/>
      <p:bldP spid="76834" grpId="0" animBg="1"/>
      <p:bldP spid="76835" grpId="0" animBg="1"/>
      <p:bldP spid="76836" grpId="0" animBg="1"/>
      <p:bldP spid="768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4"/>
          <p:cNvSpPr>
            <a:spLocks noChangeArrowheads="1"/>
          </p:cNvSpPr>
          <p:nvPr/>
        </p:nvSpPr>
        <p:spPr bwMode="auto">
          <a:xfrm>
            <a:off x="2197101" y="574676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0531" name="Rectangle 5"/>
          <p:cNvSpPr>
            <a:spLocks noChangeArrowheads="1"/>
          </p:cNvSpPr>
          <p:nvPr/>
        </p:nvSpPr>
        <p:spPr bwMode="auto">
          <a:xfrm>
            <a:off x="2286000" y="1447800"/>
            <a:ext cx="80962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532" name="Text Box 6"/>
              <p:cNvSpPr txBox="1">
                <a:spLocks noChangeArrowheads="1"/>
              </p:cNvSpPr>
              <p:nvPr/>
            </p:nvSpPr>
            <p:spPr bwMode="auto">
              <a:xfrm>
                <a:off x="2286000" y="1447800"/>
                <a:ext cx="8001000" cy="3069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01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2573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7145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1717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3200" b="1" i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altLang="en-US" sz="3200" b="1" dirty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200" dirty="0"/>
                  <a:t>Một hình hộp chữ nhật có chiều dài 23dm, chiều rộng 12dm và chiều cao 0,9m. Vậy thể tích của nó </a:t>
                </a:r>
                <a:r>
                  <a:rPr lang="en-US" sz="3200" dirty="0" smtClean="0"/>
                  <a:t>là</a:t>
                </a:r>
              </a:p>
              <a:p>
                <a:pPr marL="514350" indent="-514350" algn="just">
                  <a:buAutoNum type="alphaUcPeriod"/>
                </a:pPr>
                <a:r>
                  <a:rPr lang="en-US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2484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 smtClean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  <a:p>
                <a:pPr marL="514350" indent="-514350" algn="just">
                  <a:buAutoNum type="alphaUcPeriod"/>
                </a:pPr>
                <a:r>
                  <a:rPr lang="en-US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2,488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 smtClean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  <a:p>
                <a:pPr marL="514350" indent="-514350" algn="just">
                  <a:buAutoNum type="alphaUcPeriod"/>
                </a:pPr>
                <a:r>
                  <a:rPr lang="en-US" altLang="en-US" sz="3200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2484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053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1447800"/>
                <a:ext cx="8001000" cy="3069302"/>
              </a:xfrm>
              <a:prstGeom prst="rect">
                <a:avLst/>
              </a:prstGeom>
              <a:blipFill rotWithShape="0">
                <a:blip r:embed="rId5"/>
                <a:stretch>
                  <a:fillRect l="-1676" t="-2783" r="-1828" b="-57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0533" name="Group 7"/>
          <p:cNvGrpSpPr>
            <a:grpSpLocks/>
          </p:cNvGrpSpPr>
          <p:nvPr/>
        </p:nvGrpSpPr>
        <p:grpSpPr bwMode="auto">
          <a:xfrm>
            <a:off x="4953000" y="685800"/>
            <a:ext cx="2476500" cy="635000"/>
            <a:chOff x="0" y="0"/>
            <a:chExt cx="1560" cy="426"/>
          </a:xfrm>
        </p:grpSpPr>
        <p:pic>
          <p:nvPicPr>
            <p:cNvPr id="150534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9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Câu </a:t>
              </a:r>
              <a:r>
                <a:rPr lang="en-US" alt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76810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05200" y="5105400"/>
            <a:ext cx="6934200" cy="762000"/>
            <a:chOff x="960" y="3216"/>
            <a:chExt cx="4800" cy="672"/>
          </a:xfrm>
        </p:grpSpPr>
        <p:sp>
          <p:nvSpPr>
            <p:cNvPr id="76812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sp>
          <p:nvSpPr>
            <p:cNvPr id="76813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814" name="Text Box 14"/>
            <p:cNvSpPr txBox="1">
              <a:spLocks noChangeArrowheads="1"/>
            </p:cNvSpPr>
            <p:nvPr/>
          </p:nvSpPr>
          <p:spPr bwMode="gray">
            <a:xfrm>
              <a:off x="1072" y="3408"/>
              <a:ext cx="970" cy="4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Đáp án:</a:t>
              </a:r>
            </a:p>
          </p:txBody>
        </p:sp>
      </p:grp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8650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6817" name="AutoShape 17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76818" name="AutoShape 18"/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76819" name="AutoShape 19"/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6820" name="AutoShape 20"/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6821" name="AutoShape 21"/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76822" name="AutoShape 22"/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76823" name="AutoShape 23"/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76824" name="AutoShape 24"/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76825" name="AutoShape 25"/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76826" name="AutoShape 26"/>
          <p:cNvSpPr>
            <a:spLocks noChangeArrowheads="1"/>
          </p:cNvSpPr>
          <p:nvPr/>
        </p:nvSpPr>
        <p:spPr bwMode="auto">
          <a:xfrm>
            <a:off x="5275263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76827" name="AutoShape 27"/>
          <p:cNvSpPr>
            <a:spLocks noChangeArrowheads="1"/>
          </p:cNvSpPr>
          <p:nvPr/>
        </p:nvSpPr>
        <p:spPr bwMode="auto">
          <a:xfrm>
            <a:off x="52482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76828" name="AutoShape 28"/>
          <p:cNvSpPr>
            <a:spLocks noChangeArrowheads="1"/>
          </p:cNvSpPr>
          <p:nvPr/>
        </p:nvSpPr>
        <p:spPr bwMode="auto">
          <a:xfrm>
            <a:off x="525462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76829" name="AutoShape 29"/>
          <p:cNvSpPr>
            <a:spLocks noChangeArrowheads="1"/>
          </p:cNvSpPr>
          <p:nvPr/>
        </p:nvSpPr>
        <p:spPr bwMode="auto">
          <a:xfrm>
            <a:off x="52609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76830" name="AutoShape 30"/>
          <p:cNvSpPr>
            <a:spLocks noChangeArrowheads="1"/>
          </p:cNvSpPr>
          <p:nvPr/>
        </p:nvSpPr>
        <p:spPr bwMode="auto">
          <a:xfrm>
            <a:off x="5253038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76831" name="AutoShape 31"/>
          <p:cNvSpPr>
            <a:spLocks noChangeArrowheads="1"/>
          </p:cNvSpPr>
          <p:nvPr/>
        </p:nvSpPr>
        <p:spPr bwMode="auto">
          <a:xfrm>
            <a:off x="524510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76832" name="AutoShape 32"/>
          <p:cNvSpPr>
            <a:spLocks noChangeArrowheads="1"/>
          </p:cNvSpPr>
          <p:nvPr/>
        </p:nvSpPr>
        <p:spPr bwMode="auto">
          <a:xfrm>
            <a:off x="5268913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76833" name="AutoShape 33"/>
          <p:cNvSpPr>
            <a:spLocks noChangeArrowheads="1"/>
          </p:cNvSpPr>
          <p:nvPr/>
        </p:nvSpPr>
        <p:spPr bwMode="auto">
          <a:xfrm>
            <a:off x="5267325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76834" name="AutoShape 34"/>
          <p:cNvSpPr>
            <a:spLocks noChangeArrowheads="1"/>
          </p:cNvSpPr>
          <p:nvPr/>
        </p:nvSpPr>
        <p:spPr bwMode="auto">
          <a:xfrm>
            <a:off x="5251450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76835" name="AutoShape 35"/>
          <p:cNvSpPr>
            <a:spLocks noChangeArrowheads="1"/>
          </p:cNvSpPr>
          <p:nvPr/>
        </p:nvSpPr>
        <p:spPr bwMode="auto">
          <a:xfrm>
            <a:off x="5276850" y="5940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76836" name="AutoShape 36"/>
          <p:cNvSpPr>
            <a:spLocks noChangeArrowheads="1"/>
          </p:cNvSpPr>
          <p:nvPr/>
        </p:nvSpPr>
        <p:spPr bwMode="auto">
          <a:xfrm>
            <a:off x="5278438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840" name="Rectangle 40"/>
              <p:cNvSpPr>
                <a:spLocks noChangeArrowheads="1"/>
              </p:cNvSpPr>
              <p:nvPr/>
            </p:nvSpPr>
            <p:spPr bwMode="auto">
              <a:xfrm>
                <a:off x="5181600" y="5105400"/>
                <a:ext cx="476885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 dirty="0" smtClean="0">
                    <a:solidFill>
                      <a:srgbClr val="FF1D1D"/>
                    </a:solidFill>
                    <a:latin typeface="Times New Roman" panose="02020603050405020304" pitchFamily="18" charset="0"/>
                  </a:rPr>
                  <a:t>C. 2484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en-US" sz="3200" b="1" dirty="0">
                  <a:solidFill>
                    <a:srgbClr val="FF1D1D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840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5105400"/>
                <a:ext cx="4768850" cy="762000"/>
              </a:xfrm>
              <a:prstGeom prst="rect">
                <a:avLst/>
              </a:prstGeom>
              <a:blipFill rotWithShape="0">
                <a:blip r:embed="rId8"/>
                <a:stretch>
                  <a:fillRect b="-144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0564" name="Picture 36" descr="chuong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276600" y="6019800"/>
            <a:ext cx="1905000" cy="838200"/>
            <a:chOff x="912" y="2592"/>
            <a:chExt cx="3072" cy="960"/>
          </a:xfrm>
        </p:grpSpPr>
        <p:sp>
          <p:nvSpPr>
            <p:cNvPr id="150566" name="Oval 3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66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0567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08951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6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6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6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000" fill="hold"/>
                                        <p:tgtEl>
                                          <p:spTgt spid="768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68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9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0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5"/>
                  </p:tgtEl>
                </p:cond>
              </p:nextCondLst>
            </p:seq>
          </p:childTnLst>
        </p:cTn>
      </p:par>
    </p:tnLst>
    <p:bldLst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3" grpId="0" animBg="1"/>
      <p:bldP spid="76824" grpId="0" animBg="1"/>
      <p:bldP spid="76825" grpId="0" animBg="1"/>
      <p:bldP spid="76826" grpId="0" animBg="1"/>
      <p:bldP spid="76827" grpId="0" animBg="1"/>
      <p:bldP spid="76828" grpId="0" animBg="1"/>
      <p:bldP spid="76829" grpId="0" animBg="1"/>
      <p:bldP spid="76830" grpId="0" animBg="1"/>
      <p:bldP spid="76831" grpId="0" animBg="1"/>
      <p:bldP spid="76832" grpId="0" animBg="1"/>
      <p:bldP spid="76833" grpId="0" animBg="1"/>
      <p:bldP spid="76834" grpId="0" animBg="1"/>
      <p:bldP spid="76835" grpId="0" animBg="1"/>
      <p:bldP spid="76836" grpId="0" animBg="1"/>
      <p:bldP spid="768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4"/>
          <p:cNvSpPr>
            <a:spLocks noChangeArrowheads="1"/>
          </p:cNvSpPr>
          <p:nvPr/>
        </p:nvSpPr>
        <p:spPr bwMode="auto">
          <a:xfrm>
            <a:off x="2197101" y="574676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006666"/>
              </a:solidFill>
              <a:latin typeface=".VnTime" panose="020B7200000000000000" pitchFamily="34" charset="0"/>
            </a:endParaRPr>
          </a:p>
        </p:txBody>
      </p:sp>
      <p:sp>
        <p:nvSpPr>
          <p:cNvPr id="150531" name="Rectangle 5"/>
          <p:cNvSpPr>
            <a:spLocks noChangeArrowheads="1"/>
          </p:cNvSpPr>
          <p:nvPr/>
        </p:nvSpPr>
        <p:spPr bwMode="auto">
          <a:xfrm>
            <a:off x="2286000" y="1447800"/>
            <a:ext cx="80962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0532" name="Text Box 6"/>
          <p:cNvSpPr txBox="1">
            <a:spLocks noChangeArrowheads="1"/>
          </p:cNvSpPr>
          <p:nvPr/>
        </p:nvSpPr>
        <p:spPr bwMode="auto">
          <a:xfrm>
            <a:off x="2247900" y="1793876"/>
            <a:ext cx="800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/>
              <a:t>Một hình hộp chữ nhật có thể tích </a:t>
            </a:r>
            <a:r>
              <a:rPr lang="en-US" sz="3200" dirty="0" smtClean="0"/>
              <a:t>120m</a:t>
            </a:r>
            <a:r>
              <a:rPr lang="en-US" sz="3200" baseline="30000" dirty="0" smtClean="0"/>
              <a:t>3</a:t>
            </a:r>
            <a:r>
              <a:rPr lang="en-US" sz="3200" dirty="0"/>
              <a:t>, chiều dài là </a:t>
            </a:r>
            <a:r>
              <a:rPr lang="en-US" sz="3200" dirty="0" smtClean="0"/>
              <a:t>5m </a:t>
            </a:r>
            <a:r>
              <a:rPr lang="en-US" sz="3200" dirty="0"/>
              <a:t>và chiều rộng là </a:t>
            </a:r>
            <a:r>
              <a:rPr lang="en-US" sz="3200" dirty="0" smtClean="0"/>
              <a:t>4m</a:t>
            </a:r>
            <a:r>
              <a:rPr lang="en-US" sz="3200" dirty="0"/>
              <a:t>. Tính chiều cao của hình hộp chữ nhật </a:t>
            </a:r>
            <a:r>
              <a:rPr lang="en-US" sz="3200" dirty="0" smtClean="0"/>
              <a:t>đó.</a:t>
            </a:r>
          </a:p>
          <a:p>
            <a:pPr algn="just"/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0533" name="Group 7"/>
          <p:cNvGrpSpPr>
            <a:grpSpLocks/>
          </p:cNvGrpSpPr>
          <p:nvPr/>
        </p:nvGrpSpPr>
        <p:grpSpPr bwMode="auto">
          <a:xfrm>
            <a:off x="4953000" y="685800"/>
            <a:ext cx="2476500" cy="635000"/>
            <a:chOff x="0" y="0"/>
            <a:chExt cx="1560" cy="426"/>
          </a:xfrm>
        </p:grpSpPr>
        <p:pic>
          <p:nvPicPr>
            <p:cNvPr id="150534" name="Picture 8" descr="Pictur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9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Câu 4</a:t>
              </a:r>
            </a:p>
          </p:txBody>
        </p:sp>
      </p:grpSp>
      <p:pic>
        <p:nvPicPr>
          <p:cNvPr id="76810" name="Picture 10" descr="6282A33D3F464C77A9A4C1352497B7A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05200" y="5105400"/>
            <a:ext cx="6934200" cy="762000"/>
            <a:chOff x="960" y="3216"/>
            <a:chExt cx="4800" cy="672"/>
          </a:xfrm>
        </p:grpSpPr>
        <p:sp>
          <p:nvSpPr>
            <p:cNvPr id="76812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sp>
          <p:nvSpPr>
            <p:cNvPr id="76813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814" name="Text Box 14"/>
            <p:cNvSpPr txBox="1">
              <a:spLocks noChangeArrowheads="1"/>
            </p:cNvSpPr>
            <p:nvPr/>
          </p:nvSpPr>
          <p:spPr bwMode="gray">
            <a:xfrm>
              <a:off x="1072" y="3408"/>
              <a:ext cx="970" cy="4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Đáp án:</a:t>
              </a:r>
            </a:p>
          </p:txBody>
        </p:sp>
      </p:grp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8650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6817" name="AutoShape 17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76818" name="AutoShape 18"/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76819" name="AutoShape 19"/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6820" name="AutoShape 20"/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6821" name="AutoShape 21"/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76822" name="AutoShape 22"/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76823" name="AutoShape 23"/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76824" name="AutoShape 24"/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76825" name="AutoShape 25"/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76826" name="AutoShape 26"/>
          <p:cNvSpPr>
            <a:spLocks noChangeArrowheads="1"/>
          </p:cNvSpPr>
          <p:nvPr/>
        </p:nvSpPr>
        <p:spPr bwMode="auto">
          <a:xfrm>
            <a:off x="5275263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76827" name="AutoShape 27"/>
          <p:cNvSpPr>
            <a:spLocks noChangeArrowheads="1"/>
          </p:cNvSpPr>
          <p:nvPr/>
        </p:nvSpPr>
        <p:spPr bwMode="auto">
          <a:xfrm>
            <a:off x="52482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11</a:t>
            </a:r>
          </a:p>
        </p:txBody>
      </p:sp>
      <p:sp>
        <p:nvSpPr>
          <p:cNvPr id="76828" name="AutoShape 28"/>
          <p:cNvSpPr>
            <a:spLocks noChangeArrowheads="1"/>
          </p:cNvSpPr>
          <p:nvPr/>
        </p:nvSpPr>
        <p:spPr bwMode="auto">
          <a:xfrm>
            <a:off x="525462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12</a:t>
            </a:r>
          </a:p>
        </p:txBody>
      </p:sp>
      <p:sp>
        <p:nvSpPr>
          <p:cNvPr id="76829" name="AutoShape 29"/>
          <p:cNvSpPr>
            <a:spLocks noChangeArrowheads="1"/>
          </p:cNvSpPr>
          <p:nvPr/>
        </p:nvSpPr>
        <p:spPr bwMode="auto">
          <a:xfrm>
            <a:off x="526097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13</a:t>
            </a:r>
          </a:p>
        </p:txBody>
      </p:sp>
      <p:sp>
        <p:nvSpPr>
          <p:cNvPr id="76830" name="AutoShape 30"/>
          <p:cNvSpPr>
            <a:spLocks noChangeArrowheads="1"/>
          </p:cNvSpPr>
          <p:nvPr/>
        </p:nvSpPr>
        <p:spPr bwMode="auto">
          <a:xfrm>
            <a:off x="5253038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14</a:t>
            </a:r>
          </a:p>
        </p:txBody>
      </p:sp>
      <p:sp>
        <p:nvSpPr>
          <p:cNvPr id="76831" name="AutoShape 31"/>
          <p:cNvSpPr>
            <a:spLocks noChangeArrowheads="1"/>
          </p:cNvSpPr>
          <p:nvPr/>
        </p:nvSpPr>
        <p:spPr bwMode="auto">
          <a:xfrm>
            <a:off x="5309115" y="59102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15</a:t>
            </a:r>
          </a:p>
        </p:txBody>
      </p:sp>
      <p:sp>
        <p:nvSpPr>
          <p:cNvPr id="76832" name="AutoShape 32"/>
          <p:cNvSpPr>
            <a:spLocks noChangeArrowheads="1"/>
          </p:cNvSpPr>
          <p:nvPr/>
        </p:nvSpPr>
        <p:spPr bwMode="auto">
          <a:xfrm>
            <a:off x="5268913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16</a:t>
            </a:r>
          </a:p>
        </p:txBody>
      </p:sp>
      <p:sp>
        <p:nvSpPr>
          <p:cNvPr id="76833" name="AutoShape 33"/>
          <p:cNvSpPr>
            <a:spLocks noChangeArrowheads="1"/>
          </p:cNvSpPr>
          <p:nvPr/>
        </p:nvSpPr>
        <p:spPr bwMode="auto">
          <a:xfrm>
            <a:off x="5267325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17</a:t>
            </a:r>
          </a:p>
        </p:txBody>
      </p:sp>
      <p:sp>
        <p:nvSpPr>
          <p:cNvPr id="76834" name="AutoShape 34"/>
          <p:cNvSpPr>
            <a:spLocks noChangeArrowheads="1"/>
          </p:cNvSpPr>
          <p:nvPr/>
        </p:nvSpPr>
        <p:spPr bwMode="auto">
          <a:xfrm>
            <a:off x="5251450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18</a:t>
            </a:r>
          </a:p>
        </p:txBody>
      </p:sp>
      <p:sp>
        <p:nvSpPr>
          <p:cNvPr id="76835" name="AutoShape 35"/>
          <p:cNvSpPr>
            <a:spLocks noChangeArrowheads="1"/>
          </p:cNvSpPr>
          <p:nvPr/>
        </p:nvSpPr>
        <p:spPr bwMode="auto">
          <a:xfrm>
            <a:off x="5276850" y="5940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19</a:t>
            </a:r>
          </a:p>
        </p:txBody>
      </p:sp>
      <p:sp>
        <p:nvSpPr>
          <p:cNvPr id="76836" name="AutoShape 36"/>
          <p:cNvSpPr>
            <a:spLocks noChangeArrowheads="1"/>
          </p:cNvSpPr>
          <p:nvPr/>
        </p:nvSpPr>
        <p:spPr bwMode="auto">
          <a:xfrm>
            <a:off x="5278438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33CC"/>
                </a:solidFill>
              </a:rPr>
              <a:t>20</a:t>
            </a:r>
          </a:p>
        </p:txBody>
      </p:sp>
      <p:sp>
        <p:nvSpPr>
          <p:cNvPr id="76840" name="Rectangle 40"/>
          <p:cNvSpPr>
            <a:spLocks noChangeArrowheads="1"/>
          </p:cNvSpPr>
          <p:nvPr/>
        </p:nvSpPr>
        <p:spPr bwMode="auto">
          <a:xfrm>
            <a:off x="5181600" y="5105400"/>
            <a:ext cx="4768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smtClean="0">
                <a:solidFill>
                  <a:srgbClr val="FF1D1D"/>
                </a:solidFill>
                <a:latin typeface="Times New Roman" panose="02020603050405020304" pitchFamily="18" charset="0"/>
              </a:rPr>
              <a:t> 6m</a:t>
            </a:r>
            <a:endParaRPr lang="en-US" altLang="en-US" sz="3200" b="1" dirty="0">
              <a:solidFill>
                <a:srgbClr val="FF1D1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0564" name="Picture 36" descr="chuongva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276600" y="6019800"/>
            <a:ext cx="1905000" cy="838200"/>
            <a:chOff x="912" y="2592"/>
            <a:chExt cx="3072" cy="960"/>
          </a:xfrm>
        </p:grpSpPr>
        <p:sp>
          <p:nvSpPr>
            <p:cNvPr id="150566" name="Oval 38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66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0567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80366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6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6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6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6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6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6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6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000" fill="hold"/>
                                        <p:tgtEl>
                                          <p:spTgt spid="768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68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9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0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300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5"/>
                  </p:tgtEl>
                </p:cond>
              </p:nextCondLst>
            </p:seq>
          </p:childTnLst>
        </p:cTn>
      </p:par>
    </p:tnLst>
    <p:bldLst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3" grpId="0" animBg="1"/>
      <p:bldP spid="76824" grpId="0" animBg="1"/>
      <p:bldP spid="76825" grpId="0" animBg="1"/>
      <p:bldP spid="76826" grpId="0" animBg="1"/>
      <p:bldP spid="76827" grpId="0" animBg="1"/>
      <p:bldP spid="76828" grpId="0" animBg="1"/>
      <p:bldP spid="76829" grpId="0" animBg="1"/>
      <p:bldP spid="76830" grpId="0" animBg="1"/>
      <p:bldP spid="76831" grpId="0" animBg="1"/>
      <p:bldP spid="76832" grpId="0" animBg="1"/>
      <p:bldP spid="76833" grpId="0" animBg="1"/>
      <p:bldP spid="76834" grpId="0" animBg="1"/>
      <p:bldP spid="76835" grpId="0" animBg="1"/>
      <p:bldP spid="76836" grpId="0" animBg="1"/>
      <p:bldP spid="768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5"/>
          <p:cNvSpPr txBox="1">
            <a:spLocks noChangeArrowheads="1"/>
          </p:cNvSpPr>
          <p:nvPr/>
        </p:nvSpPr>
        <p:spPr bwMode="auto">
          <a:xfrm>
            <a:off x="4236368" y="3828872"/>
            <a:ext cx="5212432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 = a x b x c</a:t>
            </a: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1752600" y="5105400"/>
            <a:ext cx="8515672" cy="1077218"/>
          </a:xfrm>
          <a:prstGeom prst="rect">
            <a:avLst/>
          </a:prstGeom>
          <a:noFill/>
          <a:ln w="9525">
            <a:solidFill>
              <a:srgbClr val="00081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V: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b, c :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b="1" dirty="0">
              <a:solidFill>
                <a:srgbClr val="3E68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658090" y="1710680"/>
            <a:ext cx="9004029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3E68EE"/>
                </a:solidFill>
              </a:rPr>
              <a:t>Muốn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tính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thể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tích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hình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hộp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chữ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nhật</a:t>
            </a:r>
            <a:r>
              <a:rPr lang="en-US" sz="3600" b="1" dirty="0">
                <a:solidFill>
                  <a:srgbClr val="3E68EE"/>
                </a:solidFill>
              </a:rPr>
              <a:t> ta </a:t>
            </a:r>
            <a:r>
              <a:rPr lang="en-US" sz="3600" b="1" dirty="0" err="1">
                <a:solidFill>
                  <a:srgbClr val="3E68EE"/>
                </a:solidFill>
              </a:rPr>
              <a:t>lấy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chiều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dài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nhân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với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chiều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rộng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rồi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nhân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với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chiều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cao</a:t>
            </a:r>
            <a:r>
              <a:rPr lang="en-US" sz="3600" b="1" dirty="0">
                <a:solidFill>
                  <a:srgbClr val="3E68EE"/>
                </a:solidFill>
              </a:rPr>
              <a:t> (</a:t>
            </a:r>
            <a:r>
              <a:rPr lang="en-US" sz="3600" b="1" dirty="0" err="1">
                <a:solidFill>
                  <a:srgbClr val="3E68EE"/>
                </a:solidFill>
              </a:rPr>
              <a:t>cùng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đơn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vị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đo</a:t>
            </a:r>
            <a:r>
              <a:rPr lang="en-US" sz="3600" b="1" dirty="0">
                <a:solidFill>
                  <a:srgbClr val="3E68EE"/>
                </a:solidFill>
              </a:rPr>
              <a:t>).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1828801" y="3441414"/>
            <a:ext cx="2254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u="sng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524000" y="-893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năm 2023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9530" y="990599"/>
            <a:ext cx="2388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 new romen"/>
              </a:rPr>
              <a:t>CỦNG CỐ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 new romen"/>
            </a:endParaRPr>
          </a:p>
        </p:txBody>
      </p:sp>
    </p:spTree>
    <p:extLst>
      <p:ext uri="{BB962C8B-B14F-4D97-AF65-F5344CB8AC3E}">
        <p14:creationId xmlns:p14="http://schemas.microsoft.com/office/powerpoint/2010/main" val="37255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9718676" y="9906000"/>
            <a:ext cx="1101725" cy="7493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4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938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86732" y="4766469"/>
            <a:ext cx="20574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1832" y="80169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4884738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2286001" y="2667000"/>
            <a:ext cx="7993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  <p:pic>
        <p:nvPicPr>
          <p:cNvPr id="53259" name="Picture 11" descr="1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0"/>
            <a:ext cx="109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2" descr="1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858000"/>
            <a:ext cx="109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5" descr="house_with_trees_blow_a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956050"/>
            <a:ext cx="6400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658576"/>
      </p:ext>
    </p:extLst>
  </p:cSld>
  <p:clrMapOvr>
    <a:masterClrMapping/>
  </p:clrMapOvr>
  <p:transition>
    <p:wheel spokes="8"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m y378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524000" y="4876800"/>
            <a:ext cx="2667000" cy="1981200"/>
            <a:chOff x="2928" y="384"/>
            <a:chExt cx="1789" cy="1403"/>
          </a:xfrm>
        </p:grpSpPr>
        <p:sp>
          <p:nvSpPr>
            <p:cNvPr id="4206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207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208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1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2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3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4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5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6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7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8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0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1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2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3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4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5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6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7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8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0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1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2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3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4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5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6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7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8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0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1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2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3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4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5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6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7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8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9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0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1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2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3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4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5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6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7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8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9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0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1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2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3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4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5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6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7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8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9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0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1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2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3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4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5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6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7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8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9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0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1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2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3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4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5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6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7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8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9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0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1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2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3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4 w 776"/>
                <a:gd name="T11" fmla="*/ 0 h 2368"/>
                <a:gd name="T12" fmla="*/ 3 w 776"/>
                <a:gd name="T13" fmla="*/ 0 h 2368"/>
                <a:gd name="T14" fmla="*/ 5 w 776"/>
                <a:gd name="T15" fmla="*/ 0 h 2368"/>
                <a:gd name="T16" fmla="*/ 4 w 776"/>
                <a:gd name="T17" fmla="*/ 0 h 2368"/>
                <a:gd name="T18" fmla="*/ 5 w 776"/>
                <a:gd name="T19" fmla="*/ 0 h 2368"/>
                <a:gd name="T20" fmla="*/ 5 w 776"/>
                <a:gd name="T21" fmla="*/ 0 h 2368"/>
                <a:gd name="T22" fmla="*/ 6 w 776"/>
                <a:gd name="T23" fmla="*/ 0 h 2368"/>
                <a:gd name="T24" fmla="*/ 6 w 776"/>
                <a:gd name="T25" fmla="*/ 0 h 2368"/>
                <a:gd name="T26" fmla="*/ 7 w 776"/>
                <a:gd name="T27" fmla="*/ 0 h 2368"/>
                <a:gd name="T28" fmla="*/ 6 w 776"/>
                <a:gd name="T29" fmla="*/ 0 h 2368"/>
                <a:gd name="T30" fmla="*/ 7 w 776"/>
                <a:gd name="T31" fmla="*/ 0 h 2368"/>
                <a:gd name="T32" fmla="*/ 7 w 776"/>
                <a:gd name="T33" fmla="*/ 0 h 2368"/>
                <a:gd name="T34" fmla="*/ 7 w 776"/>
                <a:gd name="T35" fmla="*/ 0 h 2368"/>
                <a:gd name="T36" fmla="*/ 7 w 776"/>
                <a:gd name="T37" fmla="*/ 0 h 2368"/>
                <a:gd name="T38" fmla="*/ 8 w 776"/>
                <a:gd name="T39" fmla="*/ 0 h 2368"/>
                <a:gd name="T40" fmla="*/ 7 w 776"/>
                <a:gd name="T41" fmla="*/ 0 h 2368"/>
                <a:gd name="T42" fmla="*/ 8 w 776"/>
                <a:gd name="T43" fmla="*/ 0 h 2368"/>
                <a:gd name="T44" fmla="*/ 7 w 776"/>
                <a:gd name="T45" fmla="*/ 0 h 2368"/>
                <a:gd name="T46" fmla="*/ 8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3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02" name="Group 94"/>
          <p:cNvGrpSpPr>
            <a:grpSpLocks/>
          </p:cNvGrpSpPr>
          <p:nvPr/>
        </p:nvGrpSpPr>
        <p:grpSpPr bwMode="auto">
          <a:xfrm>
            <a:off x="8001000" y="4876800"/>
            <a:ext cx="2667000" cy="1981200"/>
            <a:chOff x="2928" y="384"/>
            <a:chExt cx="1789" cy="1403"/>
          </a:xfrm>
        </p:grpSpPr>
        <p:sp>
          <p:nvSpPr>
            <p:cNvPr id="4116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117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latin typeface="Arial" panose="020B0604020202020204" pitchFamily="34" charset="0"/>
              </a:endParaRPr>
            </a:p>
          </p:txBody>
        </p:sp>
        <p:sp>
          <p:nvSpPr>
            <p:cNvPr id="4118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2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4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5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6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8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9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0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1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2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3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4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5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6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7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8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9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0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1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2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3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4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5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6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8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9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0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1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2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3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4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5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6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7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8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9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0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1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2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3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4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5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6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7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8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9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0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1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2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3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4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5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6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7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8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3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4 w 776"/>
                <a:gd name="T11" fmla="*/ 0 h 2368"/>
                <a:gd name="T12" fmla="*/ 3 w 776"/>
                <a:gd name="T13" fmla="*/ 0 h 2368"/>
                <a:gd name="T14" fmla="*/ 5 w 776"/>
                <a:gd name="T15" fmla="*/ 0 h 2368"/>
                <a:gd name="T16" fmla="*/ 4 w 776"/>
                <a:gd name="T17" fmla="*/ 0 h 2368"/>
                <a:gd name="T18" fmla="*/ 5 w 776"/>
                <a:gd name="T19" fmla="*/ 0 h 2368"/>
                <a:gd name="T20" fmla="*/ 5 w 776"/>
                <a:gd name="T21" fmla="*/ 0 h 2368"/>
                <a:gd name="T22" fmla="*/ 6 w 776"/>
                <a:gd name="T23" fmla="*/ 0 h 2368"/>
                <a:gd name="T24" fmla="*/ 6 w 776"/>
                <a:gd name="T25" fmla="*/ 0 h 2368"/>
                <a:gd name="T26" fmla="*/ 7 w 776"/>
                <a:gd name="T27" fmla="*/ 0 h 2368"/>
                <a:gd name="T28" fmla="*/ 6 w 776"/>
                <a:gd name="T29" fmla="*/ 0 h 2368"/>
                <a:gd name="T30" fmla="*/ 7 w 776"/>
                <a:gd name="T31" fmla="*/ 0 h 2368"/>
                <a:gd name="T32" fmla="*/ 7 w 776"/>
                <a:gd name="T33" fmla="*/ 0 h 2368"/>
                <a:gd name="T34" fmla="*/ 7 w 776"/>
                <a:gd name="T35" fmla="*/ 0 h 2368"/>
                <a:gd name="T36" fmla="*/ 7 w 776"/>
                <a:gd name="T37" fmla="*/ 0 h 2368"/>
                <a:gd name="T38" fmla="*/ 8 w 776"/>
                <a:gd name="T39" fmla="*/ 0 h 2368"/>
                <a:gd name="T40" fmla="*/ 7 w 776"/>
                <a:gd name="T41" fmla="*/ 0 h 2368"/>
                <a:gd name="T42" fmla="*/ 8 w 776"/>
                <a:gd name="T43" fmla="*/ 0 h 2368"/>
                <a:gd name="T44" fmla="*/ 7 w 776"/>
                <a:gd name="T45" fmla="*/ 0 h 2368"/>
                <a:gd name="T46" fmla="*/ 8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3" name="WordArt 187"/>
          <p:cNvSpPr>
            <a:spLocks noChangeArrowheads="1" noChangeShapeType="1" noTextEdit="1"/>
          </p:cNvSpPr>
          <p:nvPr/>
        </p:nvSpPr>
        <p:spPr bwMode="auto">
          <a:xfrm>
            <a:off x="3144472" y="1820440"/>
            <a:ext cx="59436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299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7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7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Káº¿t quáº£ hÃ¬nh áº£nh cho turtle cartoon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100000">
                        <a14:foregroundMark x1="60889" y1="38222" x2="23111" y2="31111"/>
                        <a14:foregroundMark x1="58667" y1="60000" x2="5866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11" y="4455980"/>
            <a:ext cx="2053582" cy="20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100000">
                        <a14:foregroundMark x1="60889" y1="38222" x2="23111" y2="31111"/>
                        <a14:foregroundMark x1="58667" y1="60000" x2="5866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9923">
            <a:off x="7873928" y="3786535"/>
            <a:ext cx="1338890" cy="133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100000">
                        <a14:foregroundMark x1="60889" y1="38222" x2="23111" y2="31111"/>
                        <a14:foregroundMark x1="58667" y1="60000" x2="5866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309">
            <a:off x="9472268" y="3511196"/>
            <a:ext cx="1176390" cy="11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Callout 7"/>
              <p:cNvSpPr/>
              <p:nvPr/>
            </p:nvSpPr>
            <p:spPr>
              <a:xfrm>
                <a:off x="3958332" y="1809816"/>
                <a:ext cx="5397120" cy="1933303"/>
              </a:xfrm>
              <a:prstGeom prst="wedgeEllipseCallout">
                <a:avLst>
                  <a:gd name="adj1" fmla="val -33171"/>
                  <a:gd name="adj2" fmla="val 7601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𝒅𝒎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…</m:t>
                    </m:r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…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Oval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332" y="1809816"/>
                <a:ext cx="5397120" cy="1933303"/>
              </a:xfrm>
              <a:prstGeom prst="wedgeEllipseCallout">
                <a:avLst>
                  <a:gd name="adj1" fmla="val -33171"/>
                  <a:gd name="adj2" fmla="val 76014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utoShape 16" descr="Káº¿t quáº£ hÃ¬nh áº£nh cho eyelash carto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2594450" y="1989239"/>
            <a:ext cx="3708793" cy="1933303"/>
          </a:xfrm>
          <a:prstGeom prst="wedgeEllipseCallout">
            <a:avLst>
              <a:gd name="adj1" fmla="val -52689"/>
              <a:gd name="adj2" fmla="val 843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7839633" y="1294579"/>
            <a:ext cx="4560162" cy="1933303"/>
          </a:xfrm>
          <a:prstGeom prst="wedgeEllipseCallout">
            <a:avLst>
              <a:gd name="adj1" fmla="val -33171"/>
              <a:gd name="adj2" fmla="val 760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8268545" y="909254"/>
            <a:ext cx="3877401" cy="1933303"/>
          </a:xfrm>
          <a:prstGeom prst="wedgeEllipseCallout">
            <a:avLst>
              <a:gd name="adj1" fmla="val -3346"/>
              <a:gd name="adj2" fmla="val 864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Callout 25"/>
              <p:cNvSpPr/>
              <p:nvPr/>
            </p:nvSpPr>
            <p:spPr>
              <a:xfrm>
                <a:off x="5477655" y="1153584"/>
                <a:ext cx="5489671" cy="1949419"/>
              </a:xfrm>
              <a:prstGeom prst="wedgeEllipseCallout">
                <a:avLst>
                  <a:gd name="adj1" fmla="val -24014"/>
                  <a:gd name="adj2" fmla="val 88963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23 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𝒅𝒎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=… 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Oval Callout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655" y="1153584"/>
                <a:ext cx="5489671" cy="1949419"/>
              </a:xfrm>
              <a:prstGeom prst="wedgeEllipseCallout">
                <a:avLst>
                  <a:gd name="adj1" fmla="val -24014"/>
                  <a:gd name="adj2" fmla="val 88963"/>
                </a:avLst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utoShape 22" descr="Káº¿t quáº£ hÃ¬nh áº£nh cho PREGNANT CARTOON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4712506" y="1206415"/>
            <a:ext cx="4170938" cy="1949419"/>
          </a:xfrm>
          <a:prstGeom prst="wedgeEllipseCallout">
            <a:avLst>
              <a:gd name="adj1" fmla="val 52007"/>
              <a:gd name="adj2" fmla="val 786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Explosion 2 18"/>
          <p:cNvSpPr/>
          <p:nvPr/>
        </p:nvSpPr>
        <p:spPr>
          <a:xfrm>
            <a:off x="8081726" y="697871"/>
            <a:ext cx="4476311" cy="2542506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VỀ NHÀ</a:t>
            </a:r>
            <a:endParaRPr lang="en-US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228124" y="345663"/>
            <a:ext cx="7863841" cy="170996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59791"/>
              </a:avLst>
            </a:prstTxWarp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RÙA CON VƯỢT CHƯỚNG NGẠI VẬT</a:t>
            </a:r>
            <a:endParaRPr lang="en-US" sz="8800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424" y1="22222" x2="9831" y2="9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6970" y="4995121"/>
            <a:ext cx="2245779" cy="1301791"/>
          </a:xfrm>
          <a:prstGeom prst="rect">
            <a:avLst/>
          </a:prstGeom>
        </p:spPr>
      </p:pic>
      <p:pic>
        <p:nvPicPr>
          <p:cNvPr id="24" name="Picture 1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100000">
                        <a14:foregroundMark x1="60889" y1="38222" x2="23111" y2="31111"/>
                        <a14:foregroundMark x1="58667" y1="60000" x2="5866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230">
            <a:off x="6028229" y="3890226"/>
            <a:ext cx="1611925" cy="16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100000">
                        <a14:foregroundMark x1="60889" y1="38222" x2="23111" y2="31111"/>
                        <a14:foregroundMark x1="58667" y1="60000" x2="5866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946">
            <a:off x="3754675" y="4193927"/>
            <a:ext cx="1982487" cy="198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Callout 27"/>
          <p:cNvSpPr/>
          <p:nvPr/>
        </p:nvSpPr>
        <p:spPr>
          <a:xfrm>
            <a:off x="4205851" y="743286"/>
            <a:ext cx="4170938" cy="1949419"/>
          </a:xfrm>
          <a:prstGeom prst="wedgeEllipseCallout">
            <a:avLst>
              <a:gd name="adj1" fmla="val 27827"/>
              <a:gd name="adj2" fmla="val 1117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1269136" y="2151310"/>
                <a:ext cx="4170938" cy="1949419"/>
              </a:xfrm>
              <a:prstGeom prst="wedgeEllipseCallout">
                <a:avLst>
                  <a:gd name="adj1" fmla="val 50395"/>
                  <a:gd name="adj2" fmla="val 63500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136" y="2151310"/>
                <a:ext cx="4170938" cy="1949419"/>
              </a:xfrm>
              <a:prstGeom prst="wedgeEllipseCallout">
                <a:avLst>
                  <a:gd name="adj1" fmla="val 50395"/>
                  <a:gd name="adj2" fmla="val 63500"/>
                </a:avLst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Callout 29"/>
              <p:cNvSpPr/>
              <p:nvPr/>
            </p:nvSpPr>
            <p:spPr>
              <a:xfrm>
                <a:off x="-84823" y="1642472"/>
                <a:ext cx="4170938" cy="1949419"/>
              </a:xfrm>
              <a:prstGeom prst="wedgeEllipseCallout">
                <a:avLst>
                  <a:gd name="adj1" fmla="val 27504"/>
                  <a:gd name="adj2" fmla="val 100059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Oval Callout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823" y="1642472"/>
                <a:ext cx="4170938" cy="1949419"/>
              </a:xfrm>
              <a:prstGeom prst="wedgeEllipseCallout">
                <a:avLst>
                  <a:gd name="adj1" fmla="val 27504"/>
                  <a:gd name="adj2" fmla="val 100059"/>
                </a:avLst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Callout 30"/>
          <p:cNvSpPr/>
          <p:nvPr/>
        </p:nvSpPr>
        <p:spPr>
          <a:xfrm>
            <a:off x="-409096" y="2388888"/>
            <a:ext cx="3490151" cy="1949419"/>
          </a:xfrm>
          <a:prstGeom prst="wedgeEllipseCallout">
            <a:avLst>
              <a:gd name="adj1" fmla="val -15462"/>
              <a:gd name="adj2" fmla="val 731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20273 0.00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3 0.0081 L 0.40143 -0.041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43 -0.0419 L 0.59192 -0.1053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192 -0.10532 L 0.73854 -0.1488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xit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854 -0.14884 L 0.86992 -0.1719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992 -0.17199 L 1.03541 -0.24977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animBg="1"/>
      <p:bldP spid="16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19" grpId="0" animBg="1"/>
      <p:bldP spid="33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8" descr="flower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800"/>
            <a:ext cx="30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0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48000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6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324226"/>
            <a:ext cx="2286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Freeform 40"/>
          <p:cNvSpPr>
            <a:spLocks/>
          </p:cNvSpPr>
          <p:nvPr/>
        </p:nvSpPr>
        <p:spPr bwMode="auto">
          <a:xfrm rot="728459">
            <a:off x="2362200" y="2133600"/>
            <a:ext cx="76200" cy="457200"/>
          </a:xfrm>
          <a:custGeom>
            <a:avLst/>
            <a:gdLst>
              <a:gd name="T0" fmla="*/ 2147483646 w 409"/>
              <a:gd name="T1" fmla="*/ 2147483646 h 658"/>
              <a:gd name="T2" fmla="*/ 2147483646 w 409"/>
              <a:gd name="T3" fmla="*/ 2147483646 h 658"/>
              <a:gd name="T4" fmla="*/ 2147483646 w 409"/>
              <a:gd name="T5" fmla="*/ 2147483646 h 658"/>
              <a:gd name="T6" fmla="*/ 2147483646 w 409"/>
              <a:gd name="T7" fmla="*/ 2147483646 h 658"/>
              <a:gd name="T8" fmla="*/ 2147483646 w 409"/>
              <a:gd name="T9" fmla="*/ 2147483646 h 658"/>
              <a:gd name="T10" fmla="*/ 2147483646 w 409"/>
              <a:gd name="T11" fmla="*/ 2147483646 h 6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9"/>
              <a:gd name="T19" fmla="*/ 0 h 658"/>
              <a:gd name="T20" fmla="*/ 409 w 409"/>
              <a:gd name="T21" fmla="*/ 658 h 6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9" h="658">
                <a:moveTo>
                  <a:pt x="17" y="38"/>
                </a:moveTo>
                <a:cubicBezTo>
                  <a:pt x="0" y="64"/>
                  <a:pt x="13" y="159"/>
                  <a:pt x="67" y="245"/>
                </a:cubicBezTo>
                <a:cubicBezTo>
                  <a:pt x="121" y="331"/>
                  <a:pt x="292" y="500"/>
                  <a:pt x="344" y="556"/>
                </a:cubicBezTo>
                <a:cubicBezTo>
                  <a:pt x="396" y="612"/>
                  <a:pt x="409" y="658"/>
                  <a:pt x="380" y="580"/>
                </a:cubicBezTo>
                <a:cubicBezTo>
                  <a:pt x="351" y="502"/>
                  <a:pt x="227" y="180"/>
                  <a:pt x="167" y="90"/>
                </a:cubicBezTo>
                <a:cubicBezTo>
                  <a:pt x="107" y="0"/>
                  <a:pt x="33" y="13"/>
                  <a:pt x="17" y="3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33" name="Picture 7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7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9" name="WordArt 121"/>
          <p:cNvSpPr>
            <a:spLocks noChangeArrowheads="1" noChangeShapeType="1" noTextEdit="1"/>
          </p:cNvSpPr>
          <p:nvPr/>
        </p:nvSpPr>
        <p:spPr bwMode="auto">
          <a:xfrm>
            <a:off x="4038600" y="2130699"/>
            <a:ext cx="4038600" cy="738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TOÁN</a:t>
            </a:r>
          </a:p>
        </p:txBody>
      </p:sp>
      <p:sp>
        <p:nvSpPr>
          <p:cNvPr id="17450" name="WordArt 12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663881" y="3478213"/>
            <a:ext cx="9130937" cy="1446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THỂ TÍCH HÌNH HỘP CHỮ </a:t>
            </a:r>
            <a:r>
              <a:rPr lang="vi-VN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NHẬT</a:t>
            </a:r>
            <a:endParaRPr lang="en-US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( Xem sách trang 120 – 121)</a:t>
            </a:r>
            <a:endParaRPr lang="vi-VN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163" y="996497"/>
            <a:ext cx="7865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23 tháng 02 năm 2023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56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600200" y="641626"/>
            <a:ext cx="8686800" cy="20685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sz="36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i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b="1" i="1" u="sng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b="1" i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i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20cm,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16cm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10cm.</a:t>
            </a:r>
          </a:p>
        </p:txBody>
      </p:sp>
      <p:sp>
        <p:nvSpPr>
          <p:cNvPr id="3369" name="Line 3368"/>
          <p:cNvSpPr>
            <a:spLocks noChangeShapeType="1"/>
          </p:cNvSpPr>
          <p:nvPr/>
        </p:nvSpPr>
        <p:spPr bwMode="auto">
          <a:xfrm flipH="1">
            <a:off x="2476500" y="5955084"/>
            <a:ext cx="3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395" name="Group 3394"/>
          <p:cNvGrpSpPr/>
          <p:nvPr/>
        </p:nvGrpSpPr>
        <p:grpSpPr>
          <a:xfrm>
            <a:off x="3254412" y="2929563"/>
            <a:ext cx="5683176" cy="3304982"/>
            <a:chOff x="952500" y="2297484"/>
            <a:chExt cx="5924550" cy="3668713"/>
          </a:xfrm>
        </p:grpSpPr>
        <p:cxnSp>
          <p:nvCxnSpPr>
            <p:cNvPr id="7" name="AutoShape 6"/>
            <p:cNvCxnSpPr>
              <a:cxnSpLocks noChangeShapeType="1"/>
            </p:cNvCxnSpPr>
            <p:nvPr/>
          </p:nvCxnSpPr>
          <p:spPr bwMode="auto">
            <a:xfrm flipH="1">
              <a:off x="2209800" y="2297484"/>
              <a:ext cx="76200" cy="243840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AutoShape 7"/>
            <p:cNvCxnSpPr>
              <a:cxnSpLocks noChangeShapeType="1"/>
            </p:cNvCxnSpPr>
            <p:nvPr/>
          </p:nvCxnSpPr>
          <p:spPr bwMode="auto">
            <a:xfrm>
              <a:off x="6858000" y="2297484"/>
              <a:ext cx="1588" cy="243840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394" name="Group 3393"/>
            <p:cNvGrpSpPr/>
            <p:nvPr/>
          </p:nvGrpSpPr>
          <p:grpSpPr>
            <a:xfrm>
              <a:off x="952500" y="2297484"/>
              <a:ext cx="5924550" cy="3668713"/>
              <a:chOff x="952500" y="2297484"/>
              <a:chExt cx="5924550" cy="3668713"/>
            </a:xfrm>
          </p:grpSpPr>
          <p:cxnSp>
            <p:nvCxnSpPr>
              <p:cNvPr id="3" name="AutoShape 2"/>
              <p:cNvCxnSpPr>
                <a:cxnSpLocks noChangeShapeType="1"/>
              </p:cNvCxnSpPr>
              <p:nvPr/>
            </p:nvCxnSpPr>
            <p:spPr bwMode="auto">
              <a:xfrm>
                <a:off x="2209800" y="4735884"/>
                <a:ext cx="4648200" cy="0"/>
              </a:xfrm>
              <a:prstGeom prst="straightConnector1">
                <a:avLst/>
              </a:prstGeom>
              <a:noFill/>
              <a:ln w="38100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" name="AutoShape 3"/>
              <p:cNvCxnSpPr>
                <a:cxnSpLocks noChangeShapeType="1"/>
                <a:stCxn id="3369" idx="1"/>
              </p:cNvCxnSpPr>
              <p:nvPr/>
            </p:nvCxnSpPr>
            <p:spPr bwMode="auto">
              <a:xfrm>
                <a:off x="952500" y="5955085"/>
                <a:ext cx="4686300" cy="11112"/>
              </a:xfrm>
              <a:prstGeom prst="straightConnector1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AutoShape 4"/>
              <p:cNvCxnSpPr>
                <a:cxnSpLocks noChangeShapeType="1"/>
              </p:cNvCxnSpPr>
              <p:nvPr/>
            </p:nvCxnSpPr>
            <p:spPr bwMode="auto">
              <a:xfrm flipH="1">
                <a:off x="990600" y="4735884"/>
                <a:ext cx="1219200" cy="1219200"/>
              </a:xfrm>
              <a:prstGeom prst="straightConnector1">
                <a:avLst/>
              </a:prstGeom>
              <a:noFill/>
              <a:ln w="38100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AutoShape 5"/>
              <p:cNvCxnSpPr>
                <a:cxnSpLocks noChangeShapeType="1"/>
              </p:cNvCxnSpPr>
              <p:nvPr/>
            </p:nvCxnSpPr>
            <p:spPr bwMode="auto">
              <a:xfrm flipH="1">
                <a:off x="5638800" y="4735884"/>
                <a:ext cx="1238250" cy="1219200"/>
              </a:xfrm>
              <a:prstGeom prst="straightConnector1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68" name="AutoShape 3367"/>
              <p:cNvCxnSpPr>
                <a:cxnSpLocks noChangeShapeType="1"/>
              </p:cNvCxnSpPr>
              <p:nvPr/>
            </p:nvCxnSpPr>
            <p:spPr bwMode="auto">
              <a:xfrm>
                <a:off x="5562600" y="3592884"/>
                <a:ext cx="74870" cy="2367756"/>
              </a:xfrm>
              <a:prstGeom prst="straightConnector1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70" name="Line 3369"/>
              <p:cNvSpPr>
                <a:spLocks noChangeShapeType="1"/>
              </p:cNvSpPr>
              <p:nvPr/>
            </p:nvSpPr>
            <p:spPr bwMode="auto">
              <a:xfrm>
                <a:off x="990600" y="3592884"/>
                <a:ext cx="4572000" cy="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71" name="Line 3370"/>
              <p:cNvSpPr>
                <a:spLocks noChangeShapeType="1"/>
              </p:cNvSpPr>
              <p:nvPr/>
            </p:nvSpPr>
            <p:spPr bwMode="auto">
              <a:xfrm flipH="1">
                <a:off x="5562600" y="2297484"/>
                <a:ext cx="1295400" cy="129540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72" name="Line 3371"/>
              <p:cNvSpPr>
                <a:spLocks noChangeShapeType="1"/>
              </p:cNvSpPr>
              <p:nvPr/>
            </p:nvSpPr>
            <p:spPr bwMode="auto">
              <a:xfrm>
                <a:off x="990600" y="3592884"/>
                <a:ext cx="0" cy="236220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73" name="Line 3372"/>
              <p:cNvSpPr>
                <a:spLocks noChangeShapeType="1"/>
              </p:cNvSpPr>
              <p:nvPr/>
            </p:nvSpPr>
            <p:spPr bwMode="auto">
              <a:xfrm flipH="1">
                <a:off x="990600" y="2297484"/>
                <a:ext cx="1295400" cy="129540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74" name="Line 3373"/>
              <p:cNvSpPr>
                <a:spLocks noChangeShapeType="1"/>
              </p:cNvSpPr>
              <p:nvPr/>
            </p:nvSpPr>
            <p:spPr bwMode="auto">
              <a:xfrm>
                <a:off x="2286000" y="2297484"/>
                <a:ext cx="4572000" cy="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375" name="Text Box 3374"/>
          <p:cNvSpPr txBox="1">
            <a:spLocks noChangeArrowheads="1"/>
          </p:cNvSpPr>
          <p:nvPr/>
        </p:nvSpPr>
        <p:spPr bwMode="auto">
          <a:xfrm>
            <a:off x="4460488" y="1361790"/>
            <a:ext cx="137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3376" name="Text Box 3375"/>
          <p:cNvSpPr txBox="1">
            <a:spLocks noChangeArrowheads="1"/>
          </p:cNvSpPr>
          <p:nvPr/>
        </p:nvSpPr>
        <p:spPr bwMode="auto">
          <a:xfrm>
            <a:off x="8326434" y="1361789"/>
            <a:ext cx="1465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</a:rPr>
              <a:t>16cm</a:t>
            </a:r>
          </a:p>
        </p:txBody>
      </p:sp>
      <p:sp>
        <p:nvSpPr>
          <p:cNvPr id="3377" name="Text Box 3376"/>
          <p:cNvSpPr txBox="1">
            <a:spLocks noChangeArrowheads="1"/>
          </p:cNvSpPr>
          <p:nvPr/>
        </p:nvSpPr>
        <p:spPr bwMode="auto">
          <a:xfrm>
            <a:off x="3531653" y="2022914"/>
            <a:ext cx="1475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E68EE"/>
                </a:solidFill>
                <a:latin typeface="Times New Roman" pitchFamily="18" charset="0"/>
              </a:rPr>
              <a:t>10cm</a:t>
            </a:r>
          </a:p>
        </p:txBody>
      </p:sp>
      <p:grpSp>
        <p:nvGrpSpPr>
          <p:cNvPr id="3379" name="Group 3394"/>
          <p:cNvGrpSpPr>
            <a:grpSpLocks/>
          </p:cNvGrpSpPr>
          <p:nvPr/>
        </p:nvGrpSpPr>
        <p:grpSpPr bwMode="auto">
          <a:xfrm>
            <a:off x="9296400" y="5029200"/>
            <a:ext cx="1219200" cy="609600"/>
            <a:chOff x="4860" y="2352"/>
            <a:chExt cx="768" cy="384"/>
          </a:xfrm>
        </p:grpSpPr>
        <p:sp>
          <p:nvSpPr>
            <p:cNvPr id="3380" name="AutoShape 3379"/>
            <p:cNvSpPr>
              <a:spLocks noChangeArrowheads="1"/>
            </p:cNvSpPr>
            <p:nvPr/>
          </p:nvSpPr>
          <p:spPr bwMode="auto">
            <a:xfrm>
              <a:off x="4896" y="235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1" name="Text Box 3380"/>
            <p:cNvSpPr txBox="1">
              <a:spLocks noChangeArrowheads="1"/>
            </p:cNvSpPr>
            <p:nvPr/>
          </p:nvSpPr>
          <p:spPr bwMode="auto">
            <a:xfrm>
              <a:off x="4860" y="2498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2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  <a:latin typeface="Times New Roman" pitchFamily="18" charset="0"/>
                </a:rPr>
                <a:t>  1</a:t>
              </a:r>
            </a:p>
            <a:p>
              <a:pPr fontAlgn="base">
                <a:lnSpc>
                  <a:spcPct val="2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  <a:latin typeface="Times New Roman" pitchFamily="18" charset="0"/>
                </a:rPr>
                <a:t>cm</a:t>
              </a:r>
              <a:r>
                <a:rPr lang="en-US" b="1" baseline="30000">
                  <a:solidFill>
                    <a:srgbClr val="FFFFFF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396" name="TextBox 3395"/>
          <p:cNvSpPr txBox="1"/>
          <p:nvPr/>
        </p:nvSpPr>
        <p:spPr>
          <a:xfrm>
            <a:off x="3575432" y="136178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97" name="TextBox 3396"/>
          <p:cNvSpPr txBox="1"/>
          <p:nvPr/>
        </p:nvSpPr>
        <p:spPr>
          <a:xfrm>
            <a:off x="7126588" y="1376584"/>
            <a:ext cx="137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98" name="TextBox 3397"/>
          <p:cNvSpPr txBox="1"/>
          <p:nvPr/>
        </p:nvSpPr>
        <p:spPr>
          <a:xfrm>
            <a:off x="2750356" y="203770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1524000" y="-8513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2023</a:t>
            </a:r>
          </a:p>
          <a:p>
            <a:pPr algn="ctr"/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2405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10857 L 0.00833 0.7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0.09705 0.16435 C 0.11893 0.19908 0.13125 0.25093 0.13125 0.30486 C 0.13125 0.36644 0.11893 0.41528 0.09705 0.45 L -3.88889E-6 0.61459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3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58 0.02639 L 0.03872 0.20694 C 0.04323 0.24676 0.03542 0.2831 0.01632 0.30694 C -0.0052 0.33379 -0.03142 0.34097 -0.06145 0.33032 L -0.196 0.29282 " pathEditMode="relative" rAng="2820000" ptsTypes="AAAAA">
                                      <p:cBhvr>
                                        <p:cTn id="45" dur="200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75" grpId="0"/>
      <p:bldP spid="3375" grpId="1"/>
      <p:bldP spid="3376" grpId="0"/>
      <p:bldP spid="3376" grpId="1"/>
      <p:bldP spid="3377" grpId="0"/>
      <p:bldP spid="3377" grpId="1"/>
      <p:bldP spid="3396" grpId="0"/>
      <p:bldP spid="3397" grpId="0"/>
      <p:bldP spid="33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AutoShape 2"/>
          <p:cNvCxnSpPr>
            <a:cxnSpLocks noChangeShapeType="1"/>
          </p:cNvCxnSpPr>
          <p:nvPr/>
        </p:nvCxnSpPr>
        <p:spPr bwMode="auto">
          <a:xfrm>
            <a:off x="3733800" y="2667000"/>
            <a:ext cx="4648200" cy="0"/>
          </a:xfrm>
          <a:prstGeom prst="straightConnector1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AutoShape 3"/>
          <p:cNvCxnSpPr>
            <a:cxnSpLocks noChangeShapeType="1"/>
            <a:stCxn id="3368" idx="1"/>
          </p:cNvCxnSpPr>
          <p:nvPr/>
        </p:nvCxnSpPr>
        <p:spPr bwMode="auto">
          <a:xfrm>
            <a:off x="2476500" y="3886201"/>
            <a:ext cx="4686300" cy="11112"/>
          </a:xfrm>
          <a:prstGeom prst="straightConnector1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AutoShape 4"/>
          <p:cNvCxnSpPr>
            <a:cxnSpLocks noChangeShapeType="1"/>
          </p:cNvCxnSpPr>
          <p:nvPr/>
        </p:nvCxnSpPr>
        <p:spPr bwMode="auto">
          <a:xfrm flipH="1">
            <a:off x="2514600" y="2667000"/>
            <a:ext cx="1219200" cy="1219200"/>
          </a:xfrm>
          <a:prstGeom prst="straightConnector1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AutoShape 5"/>
          <p:cNvCxnSpPr>
            <a:cxnSpLocks noChangeShapeType="1"/>
          </p:cNvCxnSpPr>
          <p:nvPr/>
        </p:nvCxnSpPr>
        <p:spPr bwMode="auto">
          <a:xfrm flipH="1">
            <a:off x="7162800" y="2667000"/>
            <a:ext cx="1238250" cy="1219200"/>
          </a:xfrm>
          <a:prstGeom prst="straightConnector1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AutoShape 6"/>
          <p:cNvCxnSpPr>
            <a:cxnSpLocks noChangeShapeType="1"/>
          </p:cNvCxnSpPr>
          <p:nvPr/>
        </p:nvCxnSpPr>
        <p:spPr bwMode="auto">
          <a:xfrm flipH="1">
            <a:off x="3733800" y="228600"/>
            <a:ext cx="76200" cy="2438400"/>
          </a:xfrm>
          <a:prstGeom prst="straightConnector1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AutoShape 7"/>
          <p:cNvCxnSpPr>
            <a:cxnSpLocks noChangeShapeType="1"/>
          </p:cNvCxnSpPr>
          <p:nvPr/>
        </p:nvCxnSpPr>
        <p:spPr bwMode="auto">
          <a:xfrm>
            <a:off x="8382000" y="228600"/>
            <a:ext cx="1588" cy="2438400"/>
          </a:xfrm>
          <a:prstGeom prst="straightConnector1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6576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8862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1148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43434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5720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48006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50292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52578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54864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57150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59436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61722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64008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66294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>
            <a:off x="68580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70866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73152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75438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77724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8001000" y="2362200"/>
            <a:ext cx="381000" cy="381000"/>
          </a:xfrm>
          <a:prstGeom prst="cube">
            <a:avLst>
              <a:gd name="adj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3581400" y="2438400"/>
            <a:ext cx="4724400" cy="381000"/>
            <a:chOff x="1296" y="1152"/>
            <a:chExt cx="2976" cy="240"/>
          </a:xfrm>
        </p:grpSpPr>
        <p:sp>
          <p:nvSpPr>
            <p:cNvPr id="29" name="AutoShape 29"/>
            <p:cNvSpPr>
              <a:spLocks noChangeArrowheads="1"/>
            </p:cNvSpPr>
            <p:nvPr/>
          </p:nvSpPr>
          <p:spPr bwMode="auto">
            <a:xfrm>
              <a:off x="1296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AutoShape 30"/>
            <p:cNvSpPr>
              <a:spLocks noChangeArrowheads="1"/>
            </p:cNvSpPr>
            <p:nvPr/>
          </p:nvSpPr>
          <p:spPr bwMode="auto">
            <a:xfrm>
              <a:off x="1440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>
              <a:off x="1584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1728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AutoShape 33"/>
            <p:cNvSpPr>
              <a:spLocks noChangeArrowheads="1"/>
            </p:cNvSpPr>
            <p:nvPr/>
          </p:nvSpPr>
          <p:spPr bwMode="auto">
            <a:xfrm>
              <a:off x="1872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>
              <a:off x="2016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AutoShape 35"/>
            <p:cNvSpPr>
              <a:spLocks noChangeArrowheads="1"/>
            </p:cNvSpPr>
            <p:nvPr/>
          </p:nvSpPr>
          <p:spPr bwMode="auto">
            <a:xfrm>
              <a:off x="2160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AutoShape 36"/>
            <p:cNvSpPr>
              <a:spLocks noChangeArrowheads="1"/>
            </p:cNvSpPr>
            <p:nvPr/>
          </p:nvSpPr>
          <p:spPr bwMode="auto">
            <a:xfrm>
              <a:off x="2304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AutoShape 37"/>
            <p:cNvSpPr>
              <a:spLocks noChangeArrowheads="1"/>
            </p:cNvSpPr>
            <p:nvPr/>
          </p:nvSpPr>
          <p:spPr bwMode="auto">
            <a:xfrm>
              <a:off x="2448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AutoShape 38"/>
            <p:cNvSpPr>
              <a:spLocks noChangeArrowheads="1"/>
            </p:cNvSpPr>
            <p:nvPr/>
          </p:nvSpPr>
          <p:spPr bwMode="auto">
            <a:xfrm>
              <a:off x="2592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AutoShape 39"/>
            <p:cNvSpPr>
              <a:spLocks noChangeArrowheads="1"/>
            </p:cNvSpPr>
            <p:nvPr/>
          </p:nvSpPr>
          <p:spPr bwMode="auto">
            <a:xfrm>
              <a:off x="2736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AutoShape 40"/>
            <p:cNvSpPr>
              <a:spLocks noChangeArrowheads="1"/>
            </p:cNvSpPr>
            <p:nvPr/>
          </p:nvSpPr>
          <p:spPr bwMode="auto">
            <a:xfrm>
              <a:off x="2880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3024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AutoShape 42"/>
            <p:cNvSpPr>
              <a:spLocks noChangeArrowheads="1"/>
            </p:cNvSpPr>
            <p:nvPr/>
          </p:nvSpPr>
          <p:spPr bwMode="auto">
            <a:xfrm>
              <a:off x="3168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AutoShape 43"/>
            <p:cNvSpPr>
              <a:spLocks noChangeArrowheads="1"/>
            </p:cNvSpPr>
            <p:nvPr/>
          </p:nvSpPr>
          <p:spPr bwMode="auto">
            <a:xfrm>
              <a:off x="3312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AutoShape 44"/>
            <p:cNvSpPr>
              <a:spLocks noChangeArrowheads="1"/>
            </p:cNvSpPr>
            <p:nvPr/>
          </p:nvSpPr>
          <p:spPr bwMode="auto">
            <a:xfrm>
              <a:off x="3456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AutoShape 45"/>
            <p:cNvSpPr>
              <a:spLocks noChangeArrowheads="1"/>
            </p:cNvSpPr>
            <p:nvPr/>
          </p:nvSpPr>
          <p:spPr bwMode="auto">
            <a:xfrm>
              <a:off x="3600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" name="AutoShape 46"/>
            <p:cNvSpPr>
              <a:spLocks noChangeArrowheads="1"/>
            </p:cNvSpPr>
            <p:nvPr/>
          </p:nvSpPr>
          <p:spPr bwMode="auto">
            <a:xfrm>
              <a:off x="3744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AutoShape 47"/>
            <p:cNvSpPr>
              <a:spLocks noChangeArrowheads="1"/>
            </p:cNvSpPr>
            <p:nvPr/>
          </p:nvSpPr>
          <p:spPr bwMode="auto">
            <a:xfrm>
              <a:off x="3888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" name="AutoShape 48"/>
            <p:cNvSpPr>
              <a:spLocks noChangeArrowheads="1"/>
            </p:cNvSpPr>
            <p:nvPr/>
          </p:nvSpPr>
          <p:spPr bwMode="auto">
            <a:xfrm>
              <a:off x="4032" y="115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9" name="Group 49"/>
          <p:cNvGrpSpPr>
            <a:grpSpLocks/>
          </p:cNvGrpSpPr>
          <p:nvPr/>
        </p:nvGrpSpPr>
        <p:grpSpPr bwMode="auto">
          <a:xfrm>
            <a:off x="3505200" y="2514600"/>
            <a:ext cx="4724400" cy="381000"/>
            <a:chOff x="1248" y="1392"/>
            <a:chExt cx="2976" cy="240"/>
          </a:xfrm>
        </p:grpSpPr>
        <p:sp>
          <p:nvSpPr>
            <p:cNvPr id="50" name="AutoShape 50"/>
            <p:cNvSpPr>
              <a:spLocks noChangeArrowheads="1"/>
            </p:cNvSpPr>
            <p:nvPr/>
          </p:nvSpPr>
          <p:spPr bwMode="auto">
            <a:xfrm>
              <a:off x="1248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AutoShape 51"/>
            <p:cNvSpPr>
              <a:spLocks noChangeArrowheads="1"/>
            </p:cNvSpPr>
            <p:nvPr/>
          </p:nvSpPr>
          <p:spPr bwMode="auto">
            <a:xfrm>
              <a:off x="1392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AutoShape 52"/>
            <p:cNvSpPr>
              <a:spLocks noChangeArrowheads="1"/>
            </p:cNvSpPr>
            <p:nvPr/>
          </p:nvSpPr>
          <p:spPr bwMode="auto">
            <a:xfrm>
              <a:off x="1536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AutoShape 53"/>
            <p:cNvSpPr>
              <a:spLocks noChangeArrowheads="1"/>
            </p:cNvSpPr>
            <p:nvPr/>
          </p:nvSpPr>
          <p:spPr bwMode="auto">
            <a:xfrm>
              <a:off x="1680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AutoShape 54"/>
            <p:cNvSpPr>
              <a:spLocks noChangeArrowheads="1"/>
            </p:cNvSpPr>
            <p:nvPr/>
          </p:nvSpPr>
          <p:spPr bwMode="auto">
            <a:xfrm>
              <a:off x="1824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AutoShape 55"/>
            <p:cNvSpPr>
              <a:spLocks noChangeArrowheads="1"/>
            </p:cNvSpPr>
            <p:nvPr/>
          </p:nvSpPr>
          <p:spPr bwMode="auto">
            <a:xfrm>
              <a:off x="1968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AutoShape 56"/>
            <p:cNvSpPr>
              <a:spLocks noChangeArrowheads="1"/>
            </p:cNvSpPr>
            <p:nvPr/>
          </p:nvSpPr>
          <p:spPr bwMode="auto">
            <a:xfrm>
              <a:off x="2112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AutoShape 57"/>
            <p:cNvSpPr>
              <a:spLocks noChangeArrowheads="1"/>
            </p:cNvSpPr>
            <p:nvPr/>
          </p:nvSpPr>
          <p:spPr bwMode="auto">
            <a:xfrm>
              <a:off x="2256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AutoShape 58"/>
            <p:cNvSpPr>
              <a:spLocks noChangeArrowheads="1"/>
            </p:cNvSpPr>
            <p:nvPr/>
          </p:nvSpPr>
          <p:spPr bwMode="auto">
            <a:xfrm>
              <a:off x="2400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AutoShape 59"/>
            <p:cNvSpPr>
              <a:spLocks noChangeArrowheads="1"/>
            </p:cNvSpPr>
            <p:nvPr/>
          </p:nvSpPr>
          <p:spPr bwMode="auto">
            <a:xfrm>
              <a:off x="2544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AutoShape 60"/>
            <p:cNvSpPr>
              <a:spLocks noChangeArrowheads="1"/>
            </p:cNvSpPr>
            <p:nvPr/>
          </p:nvSpPr>
          <p:spPr bwMode="auto">
            <a:xfrm>
              <a:off x="2688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AutoShape 61"/>
            <p:cNvSpPr>
              <a:spLocks noChangeArrowheads="1"/>
            </p:cNvSpPr>
            <p:nvPr/>
          </p:nvSpPr>
          <p:spPr bwMode="auto">
            <a:xfrm>
              <a:off x="2832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AutoShape 62"/>
            <p:cNvSpPr>
              <a:spLocks noChangeArrowheads="1"/>
            </p:cNvSpPr>
            <p:nvPr/>
          </p:nvSpPr>
          <p:spPr bwMode="auto">
            <a:xfrm>
              <a:off x="2976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AutoShape 63"/>
            <p:cNvSpPr>
              <a:spLocks noChangeArrowheads="1"/>
            </p:cNvSpPr>
            <p:nvPr/>
          </p:nvSpPr>
          <p:spPr bwMode="auto">
            <a:xfrm>
              <a:off x="3120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AutoShape 64"/>
            <p:cNvSpPr>
              <a:spLocks noChangeArrowheads="1"/>
            </p:cNvSpPr>
            <p:nvPr/>
          </p:nvSpPr>
          <p:spPr bwMode="auto">
            <a:xfrm>
              <a:off x="3264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AutoShape 65"/>
            <p:cNvSpPr>
              <a:spLocks noChangeArrowheads="1"/>
            </p:cNvSpPr>
            <p:nvPr/>
          </p:nvSpPr>
          <p:spPr bwMode="auto">
            <a:xfrm>
              <a:off x="3408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AutoShape 66"/>
            <p:cNvSpPr>
              <a:spLocks noChangeArrowheads="1"/>
            </p:cNvSpPr>
            <p:nvPr/>
          </p:nvSpPr>
          <p:spPr bwMode="auto">
            <a:xfrm>
              <a:off x="3552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AutoShape 67"/>
            <p:cNvSpPr>
              <a:spLocks noChangeArrowheads="1"/>
            </p:cNvSpPr>
            <p:nvPr/>
          </p:nvSpPr>
          <p:spPr bwMode="auto">
            <a:xfrm>
              <a:off x="3696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" name="AutoShape 68"/>
            <p:cNvSpPr>
              <a:spLocks noChangeArrowheads="1"/>
            </p:cNvSpPr>
            <p:nvPr/>
          </p:nvSpPr>
          <p:spPr bwMode="auto">
            <a:xfrm>
              <a:off x="3840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AutoShape 69"/>
            <p:cNvSpPr>
              <a:spLocks noChangeArrowheads="1"/>
            </p:cNvSpPr>
            <p:nvPr/>
          </p:nvSpPr>
          <p:spPr bwMode="auto">
            <a:xfrm>
              <a:off x="3984" y="1392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0" name="Group 70"/>
          <p:cNvGrpSpPr>
            <a:grpSpLocks/>
          </p:cNvGrpSpPr>
          <p:nvPr/>
        </p:nvGrpSpPr>
        <p:grpSpPr bwMode="auto">
          <a:xfrm>
            <a:off x="3429000" y="2590800"/>
            <a:ext cx="4724400" cy="381000"/>
            <a:chOff x="672" y="3216"/>
            <a:chExt cx="2976" cy="240"/>
          </a:xfrm>
        </p:grpSpPr>
        <p:sp>
          <p:nvSpPr>
            <p:cNvPr id="71" name="AutoShape 71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AutoShape 72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AutoShape 73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AutoShape 74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AutoShape 75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6" name="AutoShape 76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AutoShape 77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8" name="AutoShape 78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AutoShape 79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" name="AutoShape 80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AutoShape 81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" name="AutoShape 82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AutoShape 83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4" name="AutoShape 84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AutoShape 85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AutoShape 86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AutoShape 87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8" name="AutoShape 88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AutoShape 89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0" name="AutoShape 90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1" name="Group 91"/>
          <p:cNvGrpSpPr>
            <a:grpSpLocks/>
          </p:cNvGrpSpPr>
          <p:nvPr/>
        </p:nvGrpSpPr>
        <p:grpSpPr bwMode="auto">
          <a:xfrm>
            <a:off x="3352800" y="2667000"/>
            <a:ext cx="4724400" cy="381000"/>
            <a:chOff x="672" y="3216"/>
            <a:chExt cx="2976" cy="240"/>
          </a:xfrm>
        </p:grpSpPr>
        <p:sp>
          <p:nvSpPr>
            <p:cNvPr id="92" name="AutoShape 92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AutoShape 93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" name="AutoShape 94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AutoShape 95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6" name="AutoShape 96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AutoShape 97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8" name="AutoShape 98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AutoShape 99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0" name="AutoShape 100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AutoShape 101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" name="AutoShape 102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AutoShape 103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" name="AutoShape 104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AutoShape 105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AutoShape 106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AutoShape 107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AutoShape 108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AutoShape 109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" name="AutoShape 110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AutoShape 111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2" name="Group 112"/>
          <p:cNvGrpSpPr>
            <a:grpSpLocks/>
          </p:cNvGrpSpPr>
          <p:nvPr/>
        </p:nvGrpSpPr>
        <p:grpSpPr bwMode="auto">
          <a:xfrm>
            <a:off x="3276600" y="2743200"/>
            <a:ext cx="4724400" cy="381000"/>
            <a:chOff x="672" y="3216"/>
            <a:chExt cx="2976" cy="240"/>
          </a:xfrm>
        </p:grpSpPr>
        <p:sp>
          <p:nvSpPr>
            <p:cNvPr id="113" name="AutoShape 113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4" name="AutoShape 114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AutoShape 115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6" name="AutoShape 116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AutoShape 117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" name="AutoShape 118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AutoShape 119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" name="AutoShape 120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AutoShape 121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" name="AutoShape 122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AutoShape 123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" name="AutoShape 124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AutoShape 125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6" name="AutoShape 126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AutoShape 127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8" name="AutoShape 128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AutoShape 129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0" name="AutoShape 130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AutoShape 131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2" name="AutoShape 132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3" name="Group 133"/>
          <p:cNvGrpSpPr>
            <a:grpSpLocks/>
          </p:cNvGrpSpPr>
          <p:nvPr/>
        </p:nvGrpSpPr>
        <p:grpSpPr bwMode="auto">
          <a:xfrm>
            <a:off x="3200400" y="2819400"/>
            <a:ext cx="4724400" cy="381000"/>
            <a:chOff x="672" y="3216"/>
            <a:chExt cx="2976" cy="240"/>
          </a:xfrm>
        </p:grpSpPr>
        <p:sp>
          <p:nvSpPr>
            <p:cNvPr id="134" name="AutoShape 134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" name="AutoShape 135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" name="AutoShape 136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7" name="AutoShape 137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8" name="AutoShape 138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9" name="AutoShape 139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0" name="AutoShape 140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1" name="AutoShape 141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" name="AutoShape 142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" name="AutoShape 143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" name="AutoShape 144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" name="AutoShape 145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" name="AutoShape 146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" name="AutoShape 147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8" name="AutoShape 148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" name="AutoShape 149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0" name="AutoShape 150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" name="AutoShape 151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2" name="AutoShape 152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" name="AutoShape 153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4" name="Group 154"/>
          <p:cNvGrpSpPr>
            <a:grpSpLocks/>
          </p:cNvGrpSpPr>
          <p:nvPr/>
        </p:nvGrpSpPr>
        <p:grpSpPr bwMode="auto">
          <a:xfrm>
            <a:off x="3124200" y="2895600"/>
            <a:ext cx="4724400" cy="381000"/>
            <a:chOff x="672" y="3216"/>
            <a:chExt cx="2976" cy="240"/>
          </a:xfrm>
        </p:grpSpPr>
        <p:sp>
          <p:nvSpPr>
            <p:cNvPr id="155" name="AutoShape 155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6" name="AutoShape 156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7" name="AutoShape 157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8" name="AutoShape 158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9" name="AutoShape 159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0" name="AutoShape 160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1" name="AutoShape 161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2" name="AutoShape 162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3" name="AutoShape 163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" name="AutoShape 164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5" name="AutoShape 165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6" name="AutoShape 166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7" name="AutoShape 167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" name="AutoShape 168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" name="AutoShape 169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" name="AutoShape 170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1" name="AutoShape 171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2" name="AutoShape 172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3" name="AutoShape 173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" name="AutoShape 174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75" name="Group 175"/>
          <p:cNvGrpSpPr>
            <a:grpSpLocks/>
          </p:cNvGrpSpPr>
          <p:nvPr/>
        </p:nvGrpSpPr>
        <p:grpSpPr bwMode="auto">
          <a:xfrm>
            <a:off x="3048000" y="2971800"/>
            <a:ext cx="4724400" cy="381000"/>
            <a:chOff x="672" y="3216"/>
            <a:chExt cx="2976" cy="240"/>
          </a:xfrm>
        </p:grpSpPr>
        <p:sp>
          <p:nvSpPr>
            <p:cNvPr id="176" name="AutoShape 176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7" name="AutoShape 177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8" name="AutoShape 178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9" name="AutoShape 179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0" name="AutoShape 180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1" name="AutoShape 181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2" name="AutoShape 182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3" name="AutoShape 183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" name="AutoShape 184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5" name="AutoShape 185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6" name="AutoShape 186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7" name="AutoShape 187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8" name="AutoShape 188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9" name="AutoShape 189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0" name="AutoShape 190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1" name="AutoShape 191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2" name="AutoShape 192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3" name="AutoShape 193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" name="AutoShape 194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" name="AutoShape 195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2971800" y="3048000"/>
            <a:ext cx="4724400" cy="381000"/>
            <a:chOff x="672" y="3216"/>
            <a:chExt cx="2976" cy="240"/>
          </a:xfrm>
        </p:grpSpPr>
        <p:sp>
          <p:nvSpPr>
            <p:cNvPr id="197" name="AutoShape 197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8" name="AutoShape 198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" name="AutoShape 199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0" name="AutoShape 200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1" name="AutoShape 201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" name="AutoShape 202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" name="AutoShape 203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" name="AutoShape 204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" name="AutoShape 205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6" name="AutoShape 206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" name="AutoShape 207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" name="AutoShape 208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9" name="AutoShape 209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0" name="AutoShape 210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1" name="AutoShape 211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2" name="AutoShape 212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3" name="AutoShape 213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4" name="AutoShape 214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" name="AutoShape 215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6" name="AutoShape 216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7" name="Group 217"/>
          <p:cNvGrpSpPr>
            <a:grpSpLocks/>
          </p:cNvGrpSpPr>
          <p:nvPr/>
        </p:nvGrpSpPr>
        <p:grpSpPr bwMode="auto">
          <a:xfrm>
            <a:off x="2895600" y="3124200"/>
            <a:ext cx="4724400" cy="381000"/>
            <a:chOff x="672" y="3216"/>
            <a:chExt cx="2976" cy="240"/>
          </a:xfrm>
        </p:grpSpPr>
        <p:sp>
          <p:nvSpPr>
            <p:cNvPr id="218" name="AutoShape 218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9" name="AutoShape 219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0" name="AutoShape 220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1" name="AutoShape 221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2" name="AutoShape 222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3" name="AutoShape 223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4" name="AutoShape 224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5" name="AutoShape 225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6" name="AutoShape 226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7" name="AutoShape 227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8" name="AutoShape 228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9" name="AutoShape 229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" name="AutoShape 230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1" name="AutoShape 231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2" name="AutoShape 232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3" name="AutoShape 233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4" name="AutoShape 234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" name="AutoShape 235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" name="AutoShape 236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" name="AutoShape 237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8" name="Group 238"/>
          <p:cNvGrpSpPr>
            <a:grpSpLocks/>
          </p:cNvGrpSpPr>
          <p:nvPr/>
        </p:nvGrpSpPr>
        <p:grpSpPr bwMode="auto">
          <a:xfrm>
            <a:off x="2819400" y="3200400"/>
            <a:ext cx="4724400" cy="381000"/>
            <a:chOff x="672" y="3216"/>
            <a:chExt cx="2976" cy="240"/>
          </a:xfrm>
        </p:grpSpPr>
        <p:sp>
          <p:nvSpPr>
            <p:cNvPr id="239" name="AutoShape 239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" name="AutoShape 240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1" name="AutoShape 241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2" name="AutoShape 242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3" name="AutoShape 243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4" name="AutoShape 244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" name="AutoShape 245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" name="AutoShape 246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7" name="AutoShape 247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8" name="AutoShape 248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9" name="AutoShape 249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0" name="AutoShape 250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1" name="AutoShape 251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2" name="AutoShape 252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3" name="AutoShape 253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" name="AutoShape 254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5" name="AutoShape 255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" name="AutoShape 256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7" name="AutoShape 257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8" name="AutoShape 258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9" name="Group 259"/>
          <p:cNvGrpSpPr>
            <a:grpSpLocks/>
          </p:cNvGrpSpPr>
          <p:nvPr/>
        </p:nvGrpSpPr>
        <p:grpSpPr bwMode="auto">
          <a:xfrm>
            <a:off x="2743200" y="3276600"/>
            <a:ext cx="4724400" cy="381000"/>
            <a:chOff x="672" y="3216"/>
            <a:chExt cx="2976" cy="240"/>
          </a:xfrm>
        </p:grpSpPr>
        <p:sp>
          <p:nvSpPr>
            <p:cNvPr id="260" name="AutoShape 260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1" name="AutoShape 261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2" name="AutoShape 262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3" name="AutoShape 263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4" name="AutoShape 264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5" name="AutoShape 265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6" name="AutoShape 266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7" name="AutoShape 267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8" name="AutoShape 268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9" name="AutoShape 269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" name="AutoShape 270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" name="AutoShape 271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2" name="AutoShape 272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3" name="AutoShape 273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4" name="AutoShape 274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5" name="AutoShape 275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" name="AutoShape 276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7" name="AutoShape 277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8" name="AutoShape 278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9" name="AutoShape 279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0" name="Group 280"/>
          <p:cNvGrpSpPr>
            <a:grpSpLocks/>
          </p:cNvGrpSpPr>
          <p:nvPr/>
        </p:nvGrpSpPr>
        <p:grpSpPr bwMode="auto">
          <a:xfrm>
            <a:off x="2667000" y="3352800"/>
            <a:ext cx="4724400" cy="381000"/>
            <a:chOff x="672" y="3216"/>
            <a:chExt cx="2976" cy="240"/>
          </a:xfrm>
        </p:grpSpPr>
        <p:sp>
          <p:nvSpPr>
            <p:cNvPr id="281" name="AutoShape 281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2" name="AutoShape 282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3" name="AutoShape 283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4" name="AutoShape 284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5" name="AutoShape 285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" name="AutoShape 286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" name="AutoShape 287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" name="AutoShape 288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9" name="AutoShape 289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0" name="AutoShape 290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1" name="AutoShape 291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2" name="AutoShape 292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3" name="AutoShape 293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4" name="AutoShape 294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5" name="AutoShape 295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6" name="AutoShape 296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" name="AutoShape 297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8" name="AutoShape 298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" name="AutoShape 299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0" name="AutoShape 300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1" name="Group 301"/>
          <p:cNvGrpSpPr>
            <a:grpSpLocks/>
          </p:cNvGrpSpPr>
          <p:nvPr/>
        </p:nvGrpSpPr>
        <p:grpSpPr bwMode="auto">
          <a:xfrm>
            <a:off x="2590800" y="3429000"/>
            <a:ext cx="4724400" cy="381000"/>
            <a:chOff x="672" y="3216"/>
            <a:chExt cx="2976" cy="240"/>
          </a:xfrm>
        </p:grpSpPr>
        <p:sp>
          <p:nvSpPr>
            <p:cNvPr id="302" name="AutoShape 302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" name="AutoShape 303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" name="AutoShape 304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5" name="AutoShape 305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6" name="AutoShape 306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" name="AutoShape 307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8" name="AutoShape 308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" name="AutoShape 309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" name="AutoShape 310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" name="AutoShape 311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" name="AutoShape 312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" name="AutoShape 313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4" name="AutoShape 314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" name="AutoShape 315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" name="AutoShape 316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" name="AutoShape 317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8" name="AutoShape 318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" name="AutoShape 319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" name="AutoShape 320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1" name="AutoShape 321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22" name="Group 322"/>
          <p:cNvGrpSpPr>
            <a:grpSpLocks/>
          </p:cNvGrpSpPr>
          <p:nvPr/>
        </p:nvGrpSpPr>
        <p:grpSpPr bwMode="auto">
          <a:xfrm>
            <a:off x="2514600" y="3505200"/>
            <a:ext cx="4724400" cy="381000"/>
            <a:chOff x="672" y="3216"/>
            <a:chExt cx="2976" cy="240"/>
          </a:xfrm>
        </p:grpSpPr>
        <p:sp>
          <p:nvSpPr>
            <p:cNvPr id="323" name="AutoShape 323"/>
            <p:cNvSpPr>
              <a:spLocks noChangeArrowheads="1"/>
            </p:cNvSpPr>
            <p:nvPr/>
          </p:nvSpPr>
          <p:spPr bwMode="auto">
            <a:xfrm>
              <a:off x="67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4" name="AutoShape 324"/>
            <p:cNvSpPr>
              <a:spLocks noChangeArrowheads="1"/>
            </p:cNvSpPr>
            <p:nvPr/>
          </p:nvSpPr>
          <p:spPr bwMode="auto">
            <a:xfrm>
              <a:off x="81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5" name="AutoShape 325"/>
            <p:cNvSpPr>
              <a:spLocks noChangeArrowheads="1"/>
            </p:cNvSpPr>
            <p:nvPr/>
          </p:nvSpPr>
          <p:spPr bwMode="auto">
            <a:xfrm>
              <a:off x="96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6" name="AutoShape 326"/>
            <p:cNvSpPr>
              <a:spLocks noChangeArrowheads="1"/>
            </p:cNvSpPr>
            <p:nvPr/>
          </p:nvSpPr>
          <p:spPr bwMode="auto">
            <a:xfrm>
              <a:off x="110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" name="AutoShape 327"/>
            <p:cNvSpPr>
              <a:spLocks noChangeArrowheads="1"/>
            </p:cNvSpPr>
            <p:nvPr/>
          </p:nvSpPr>
          <p:spPr bwMode="auto">
            <a:xfrm>
              <a:off x="124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" name="AutoShape 328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9" name="AutoShape 329"/>
            <p:cNvSpPr>
              <a:spLocks noChangeArrowheads="1"/>
            </p:cNvSpPr>
            <p:nvPr/>
          </p:nvSpPr>
          <p:spPr bwMode="auto">
            <a:xfrm>
              <a:off x="153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" name="AutoShape 330"/>
            <p:cNvSpPr>
              <a:spLocks noChangeArrowheads="1"/>
            </p:cNvSpPr>
            <p:nvPr/>
          </p:nvSpPr>
          <p:spPr bwMode="auto">
            <a:xfrm>
              <a:off x="168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1" name="AutoShape 331"/>
            <p:cNvSpPr>
              <a:spLocks noChangeArrowheads="1"/>
            </p:cNvSpPr>
            <p:nvPr/>
          </p:nvSpPr>
          <p:spPr bwMode="auto">
            <a:xfrm>
              <a:off x="182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2" name="AutoShape 332"/>
            <p:cNvSpPr>
              <a:spLocks noChangeArrowheads="1"/>
            </p:cNvSpPr>
            <p:nvPr/>
          </p:nvSpPr>
          <p:spPr bwMode="auto">
            <a:xfrm>
              <a:off x="196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3" name="AutoShape 333"/>
            <p:cNvSpPr>
              <a:spLocks noChangeArrowheads="1"/>
            </p:cNvSpPr>
            <p:nvPr/>
          </p:nvSpPr>
          <p:spPr bwMode="auto">
            <a:xfrm>
              <a:off x="211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4" name="AutoShape 334"/>
            <p:cNvSpPr>
              <a:spLocks noChangeArrowheads="1"/>
            </p:cNvSpPr>
            <p:nvPr/>
          </p:nvSpPr>
          <p:spPr bwMode="auto">
            <a:xfrm>
              <a:off x="225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5" name="AutoShape 335"/>
            <p:cNvSpPr>
              <a:spLocks noChangeArrowheads="1"/>
            </p:cNvSpPr>
            <p:nvPr/>
          </p:nvSpPr>
          <p:spPr bwMode="auto">
            <a:xfrm>
              <a:off x="240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6" name="AutoShape 336"/>
            <p:cNvSpPr>
              <a:spLocks noChangeArrowheads="1"/>
            </p:cNvSpPr>
            <p:nvPr/>
          </p:nvSpPr>
          <p:spPr bwMode="auto">
            <a:xfrm>
              <a:off x="254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7" name="AutoShape 337"/>
            <p:cNvSpPr>
              <a:spLocks noChangeArrowheads="1"/>
            </p:cNvSpPr>
            <p:nvPr/>
          </p:nvSpPr>
          <p:spPr bwMode="auto">
            <a:xfrm>
              <a:off x="268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" name="AutoShape 338"/>
            <p:cNvSpPr>
              <a:spLocks noChangeArrowheads="1"/>
            </p:cNvSpPr>
            <p:nvPr/>
          </p:nvSpPr>
          <p:spPr bwMode="auto">
            <a:xfrm>
              <a:off x="2832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" name="AutoShape 339"/>
            <p:cNvSpPr>
              <a:spLocks noChangeArrowheads="1"/>
            </p:cNvSpPr>
            <p:nvPr/>
          </p:nvSpPr>
          <p:spPr bwMode="auto">
            <a:xfrm>
              <a:off x="2976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" name="AutoShape 340"/>
            <p:cNvSpPr>
              <a:spLocks noChangeArrowheads="1"/>
            </p:cNvSpPr>
            <p:nvPr/>
          </p:nvSpPr>
          <p:spPr bwMode="auto">
            <a:xfrm>
              <a:off x="3120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1" name="AutoShape 341"/>
            <p:cNvSpPr>
              <a:spLocks noChangeArrowheads="1"/>
            </p:cNvSpPr>
            <p:nvPr/>
          </p:nvSpPr>
          <p:spPr bwMode="auto">
            <a:xfrm>
              <a:off x="3264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" name="AutoShape 342"/>
            <p:cNvSpPr>
              <a:spLocks noChangeArrowheads="1"/>
            </p:cNvSpPr>
            <p:nvPr/>
          </p:nvSpPr>
          <p:spPr bwMode="auto">
            <a:xfrm>
              <a:off x="3408" y="3216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43" name="Group 343"/>
          <p:cNvGrpSpPr>
            <a:grpSpLocks/>
          </p:cNvGrpSpPr>
          <p:nvPr/>
        </p:nvGrpSpPr>
        <p:grpSpPr bwMode="auto">
          <a:xfrm>
            <a:off x="2514600" y="2133600"/>
            <a:ext cx="5867400" cy="1524000"/>
            <a:chOff x="624" y="960"/>
            <a:chExt cx="3696" cy="960"/>
          </a:xfrm>
        </p:grpSpPr>
        <p:sp>
          <p:nvSpPr>
            <p:cNvPr id="344" name="AutoShape 344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5" name="AutoShape 345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6" name="AutoShape 346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7" name="AutoShape 347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8" name="AutoShape 348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9" name="AutoShape 349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0" name="AutoShape 350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1" name="AutoShape 351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2" name="AutoShape 352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3" name="AutoShape 353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4" name="AutoShape 354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5" name="AutoShape 355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6" name="AutoShape 356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7" name="AutoShape 357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" name="AutoShape 358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9" name="AutoShape 359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0" name="AutoShape 360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" name="AutoShape 361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2" name="AutoShape 362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" name="AutoShape 363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64" name="Group 364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659" name="AutoShape 365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0" name="AutoShape 36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1" name="AutoShape 367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2" name="AutoShape 36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3" name="AutoShape 369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4" name="AutoShape 37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5" name="AutoShape 371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6" name="AutoShape 37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7" name="AutoShape 373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8" name="AutoShape 37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9" name="AutoShape 375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0" name="AutoShape 37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1" name="AutoShape 377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2" name="AutoShape 37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3" name="AutoShape 379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4" name="AutoShape 38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5" name="AutoShape 381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6" name="AutoShape 382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7" name="AutoShape 383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8" name="AutoShape 384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65" name="Group 385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639" name="AutoShape 386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0" name="AutoShape 387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1" name="AutoShape 388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2" name="AutoShape 389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3" name="AutoShape 390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4" name="AutoShape 391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5" name="AutoShape 392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6" name="AutoShape 393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7" name="AutoShape 394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8" name="AutoShape 395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9" name="AutoShape 396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0" name="AutoShape 397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1" name="AutoShape 398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2" name="AutoShape 399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3" name="AutoShape 400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4" name="AutoShape 401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" name="AutoShape 402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6" name="AutoShape 403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7" name="AutoShape 404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8" name="AutoShape 405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66" name="Group 406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619" name="AutoShape 40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0" name="AutoShape 40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1" name="AutoShape 40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2" name="AutoShape 41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3" name="AutoShape 41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4" name="AutoShape 41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5" name="AutoShape 41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6" name="AutoShape 41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7" name="AutoShape 41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8" name="AutoShape 41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9" name="AutoShape 41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0" name="AutoShape 41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1" name="AutoShape 41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2" name="AutoShape 42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3" name="AutoShape 42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4" name="AutoShape 42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5" name="AutoShape 42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6" name="AutoShape 42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7" name="AutoShape 42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8" name="AutoShape 42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67" name="Group 427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599" name="AutoShape 42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0" name="AutoShape 42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1" name="AutoShape 43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2" name="AutoShape 43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3" name="AutoShape 43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4" name="AutoShape 43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5" name="AutoShape 43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6" name="AutoShape 43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7" name="AutoShape 43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8" name="AutoShape 43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9" name="AutoShape 43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0" name="AutoShape 43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1" name="AutoShape 44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2" name="AutoShape 44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3" name="AutoShape 44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" name="AutoShape 44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" name="AutoShape 44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" name="AutoShape 44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7" name="AutoShape 44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8" name="AutoShape 44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68" name="Group 448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579" name="AutoShape 44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0" name="AutoShape 45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1" name="AutoShape 45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2" name="AutoShape 45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" name="AutoShape 45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4" name="AutoShape 45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5" name="AutoShape 45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6" name="AutoShape 45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7" name="AutoShape 45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8" name="AutoShape 45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9" name="AutoShape 45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0" name="AutoShape 46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1" name="AutoShape 46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2" name="AutoShape 46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3" name="AutoShape 46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4" name="AutoShape 46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5" name="AutoShape 46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6" name="AutoShape 46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7" name="AutoShape 46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8" name="AutoShape 46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69" name="Group 469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559" name="AutoShape 47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0" name="AutoShape 47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1" name="AutoShape 47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2" name="AutoShape 47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3" name="AutoShape 47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4" name="AutoShape 47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5" name="AutoShape 47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6" name="AutoShape 47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7" name="AutoShape 47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8" name="AutoShape 47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9" name="AutoShape 48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0" name="AutoShape 48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1" name="AutoShape 48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2" name="AutoShape 48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" name="AutoShape 48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4" name="AutoShape 48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5" name="AutoShape 48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6" name="AutoShape 48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7" name="AutoShape 48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8" name="AutoShape 48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0" name="Group 490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539" name="AutoShape 49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0" name="AutoShape 49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1" name="AutoShape 49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2" name="AutoShape 49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3" name="AutoShape 49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4" name="AutoShape 49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5" name="AutoShape 49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6" name="AutoShape 49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7" name="AutoShape 49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8" name="AutoShape 50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9" name="AutoShape 50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0" name="AutoShape 50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1" name="AutoShape 50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2" name="AutoShape 50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3" name="AutoShape 50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4" name="AutoShape 50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5" name="AutoShape 50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6" name="AutoShape 50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7" name="AutoShape 50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8" name="AutoShape 51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1" name="Group 511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519" name="AutoShape 51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0" name="AutoShape 51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1" name="AutoShape 51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2" name="AutoShape 51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3" name="AutoShape 51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4" name="AutoShape 51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5" name="AutoShape 51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6" name="AutoShape 51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7" name="AutoShape 52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8" name="AutoShape 52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9" name="AutoShape 52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0" name="AutoShape 52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1" name="AutoShape 52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2" name="AutoShape 52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3" name="AutoShape 52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4" name="AutoShape 52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5" name="AutoShape 52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6" name="AutoShape 52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7" name="AutoShape 53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8" name="AutoShape 53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2" name="Group 532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499" name="AutoShape 53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0" name="AutoShape 53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1" name="AutoShape 53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2" name="AutoShape 53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3" name="AutoShape 53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4" name="AutoShape 53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5" name="AutoShape 53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6" name="AutoShape 54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7" name="AutoShape 54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8" name="AutoShape 54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9" name="AutoShape 54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0" name="AutoShape 54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1" name="AutoShape 54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2" name="AutoShape 54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3" name="AutoShape 54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4" name="AutoShape 54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5" name="AutoShape 54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6" name="AutoShape 55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7" name="AutoShape 55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8" name="AutoShape 55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3" name="Group 553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479" name="AutoShape 55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0" name="AutoShape 55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" name="AutoShape 55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" name="AutoShape 55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3" name="AutoShape 55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4" name="AutoShape 55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5" name="AutoShape 56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6" name="AutoShape 56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7" name="AutoShape 56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8" name="AutoShape 56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9" name="AutoShape 56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0" name="AutoShape 56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1" name="AutoShape 56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2" name="AutoShape 56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3" name="AutoShape 56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4" name="AutoShape 56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5" name="AutoShape 57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6" name="AutoShape 57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7" name="AutoShape 57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8" name="AutoShape 57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4" name="Group 574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459" name="AutoShape 57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" name="AutoShape 57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1" name="AutoShape 57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2" name="AutoShape 57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3" name="AutoShape 57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4" name="AutoShape 58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5" name="AutoShape 58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6" name="AutoShape 58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7" name="AutoShape 58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8" name="AutoShape 58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9" name="AutoShape 58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0" name="AutoShape 58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1" name="AutoShape 58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2" name="AutoShape 58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3" name="AutoShape 58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4" name="AutoShape 59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5" name="AutoShape 59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6" name="AutoShape 59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7" name="AutoShape 59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8" name="AutoShape 59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5" name="Group 595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439" name="AutoShape 59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" name="AutoShape 59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" name="AutoShape 59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" name="AutoShape 59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3" name="AutoShape 60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4" name="AutoShape 60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" name="AutoShape 60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6" name="AutoShape 60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7" name="AutoShape 60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8" name="AutoShape 60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9" name="AutoShape 60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" name="AutoShape 60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" name="AutoShape 60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2" name="AutoShape 60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" name="AutoShape 61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4" name="AutoShape 61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5" name="AutoShape 61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6" name="AutoShape 61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7" name="AutoShape 61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8" name="AutoShape 61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6" name="Group 616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419" name="AutoShape 61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" name="AutoShape 61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1" name="AutoShape 61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2" name="AutoShape 62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3" name="AutoShape 62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4" name="AutoShape 62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5" name="AutoShape 62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6" name="AutoShape 62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7" name="AutoShape 62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8" name="AutoShape 62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9" name="AutoShape 62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" name="AutoShape 62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" name="AutoShape 62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2" name="AutoShape 63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3" name="AutoShape 63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4" name="AutoShape 63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5" name="AutoShape 63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6" name="AutoShape 63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7" name="AutoShape 63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" name="AutoShape 63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7" name="Group 637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399" name="AutoShape 63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" name="AutoShape 63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" name="AutoShape 64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2" name="AutoShape 64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3" name="AutoShape 64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4" name="AutoShape 64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" name="AutoShape 64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" name="AutoShape 64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7" name="AutoShape 64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8" name="AutoShape 64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9" name="AutoShape 64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0" name="AutoShape 64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1" name="AutoShape 65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2" name="AutoShape 65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3" name="AutoShape 65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4" name="AutoShape 65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5" name="AutoShape 65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6" name="AutoShape 65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7" name="AutoShape 65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8" name="AutoShape 65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8" name="Group 658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379" name="AutoShape 65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0" name="AutoShape 66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1" name="AutoShape 66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2" name="AutoShape 66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3" name="AutoShape 66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4" name="AutoShape 66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5" name="AutoShape 66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6" name="AutoShape 66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7" name="AutoShape 66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8" name="AutoShape 66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9" name="AutoShape 66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0" name="AutoShape 67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1" name="AutoShape 67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2" name="AutoShape 67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3" name="AutoShape 67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4" name="AutoShape 67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5" name="AutoShape 67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6" name="AutoShape 67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7" name="AutoShape 67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8" name="AutoShape 67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79" name="Group 679"/>
          <p:cNvGrpSpPr>
            <a:grpSpLocks/>
          </p:cNvGrpSpPr>
          <p:nvPr/>
        </p:nvGrpSpPr>
        <p:grpSpPr bwMode="auto">
          <a:xfrm>
            <a:off x="2514600" y="1905000"/>
            <a:ext cx="5867400" cy="1524000"/>
            <a:chOff x="624" y="960"/>
            <a:chExt cx="3696" cy="960"/>
          </a:xfrm>
        </p:grpSpPr>
        <p:sp>
          <p:nvSpPr>
            <p:cNvPr id="680" name="AutoShape 680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1" name="AutoShape 681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2" name="AutoShape 682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3" name="AutoShape 683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4" name="AutoShape 684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5" name="AutoShape 685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6" name="AutoShape 686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7" name="AutoShape 687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8" name="AutoShape 688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9" name="AutoShape 689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0" name="AutoShape 690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1" name="AutoShape 691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2" name="AutoShape 692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3" name="AutoShape 693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4" name="AutoShape 694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5" name="AutoShape 695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6" name="AutoShape 696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7" name="AutoShape 697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8" name="AutoShape 698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9" name="AutoShape 699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00" name="Group 700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995" name="AutoShape 701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6" name="AutoShape 70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7" name="AutoShape 703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8" name="AutoShape 70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9" name="AutoShape 705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0" name="AutoShape 70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1" name="AutoShape 707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2" name="AutoShape 70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3" name="AutoShape 70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4" name="AutoShape 71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5" name="AutoShape 711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6" name="AutoShape 71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7" name="AutoShape 713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8" name="AutoShape 71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9" name="AutoShape 715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0" name="AutoShape 71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1" name="AutoShape 717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2" name="AutoShape 718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3" name="AutoShape 719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4" name="AutoShape 720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1" name="Group 721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975" name="AutoShape 722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6" name="AutoShape 723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7" name="AutoShape 724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8" name="AutoShape 725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9" name="AutoShape 726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0" name="AutoShape 727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1" name="AutoShape 728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2" name="AutoShape 729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3" name="AutoShape 730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4" name="AutoShape 731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5" name="AutoShape 732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6" name="AutoShape 733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7" name="AutoShape 734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8" name="AutoShape 735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9" name="AutoShape 736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0" name="AutoShape 737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1" name="AutoShape 738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2" name="AutoShape 739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3" name="AutoShape 740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4" name="AutoShape 741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2" name="Group 742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955" name="AutoShape 74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6" name="AutoShape 74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7" name="AutoShape 74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8" name="AutoShape 74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9" name="AutoShape 74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0" name="AutoShape 74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1" name="AutoShape 74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2" name="AutoShape 75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3" name="AutoShape 75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4" name="AutoShape 75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5" name="AutoShape 75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6" name="AutoShape 75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7" name="AutoShape 75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8" name="AutoShape 75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9" name="AutoShape 75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0" name="AutoShape 75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1" name="AutoShape 75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2" name="AutoShape 76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3" name="AutoShape 76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4" name="AutoShape 76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3" name="Group 763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935" name="AutoShape 76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6" name="AutoShape 76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7" name="AutoShape 76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8" name="AutoShape 76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9" name="AutoShape 76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0" name="AutoShape 76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1" name="AutoShape 77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2" name="AutoShape 77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3" name="AutoShape 77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4" name="AutoShape 77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5" name="AutoShape 77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" name="AutoShape 77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7" name="AutoShape 77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8" name="AutoShape 77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9" name="AutoShape 77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0" name="AutoShape 77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1" name="AutoShape 78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2" name="AutoShape 78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3" name="AutoShape 78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4" name="AutoShape 78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4" name="Group 784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915" name="AutoShape 78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6" name="AutoShape 78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7" name="AutoShape 78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8" name="AutoShape 78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9" name="AutoShape 78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0" name="AutoShape 79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1" name="AutoShape 79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2" name="AutoShape 79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3" name="AutoShape 79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4" name="AutoShape 79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5" name="AutoShape 79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6" name="AutoShape 79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7" name="AutoShape 79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8" name="AutoShape 79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9" name="AutoShape 79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0" name="AutoShape 80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1" name="AutoShape 80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2" name="AutoShape 80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3" name="AutoShape 80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4" name="AutoShape 80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5" name="Group 805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895" name="AutoShape 80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6" name="AutoShape 80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7" name="AutoShape 80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8" name="AutoShape 80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9" name="AutoShape 81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0" name="AutoShape 81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1" name="AutoShape 81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2" name="AutoShape 81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3" name="AutoShape 81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4" name="AutoShape 81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5" name="AutoShape 81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6" name="AutoShape 81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7" name="AutoShape 81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8" name="AutoShape 81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9" name="AutoShape 82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0" name="AutoShape 82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1" name="AutoShape 82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2" name="AutoShape 82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3" name="AutoShape 82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4" name="AutoShape 82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6" name="Group 826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875" name="AutoShape 82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6" name="AutoShape 82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7" name="AutoShape 82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8" name="AutoShape 83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9" name="AutoShape 83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0" name="AutoShape 83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1" name="AutoShape 83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2" name="AutoShape 83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3" name="AutoShape 83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4" name="AutoShape 83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5" name="AutoShape 83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6" name="AutoShape 83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7" name="AutoShape 83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8" name="AutoShape 84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9" name="AutoShape 84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0" name="AutoShape 84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1" name="AutoShape 84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2" name="AutoShape 84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3" name="AutoShape 84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4" name="AutoShape 84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7" name="Group 847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855" name="AutoShape 84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6" name="AutoShape 84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7" name="AutoShape 85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8" name="AutoShape 85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9" name="AutoShape 85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0" name="AutoShape 85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1" name="AutoShape 85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2" name="AutoShape 85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3" name="AutoShape 85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4" name="AutoShape 85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5" name="AutoShape 85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6" name="AutoShape 85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7" name="AutoShape 86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8" name="AutoShape 86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9" name="AutoShape 86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0" name="AutoShape 86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1" name="AutoShape 86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2" name="AutoShape 86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3" name="AutoShape 86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4" name="AutoShape 86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8" name="Group 868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835" name="AutoShape 86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6" name="AutoShape 87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7" name="AutoShape 87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8" name="AutoShape 87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9" name="AutoShape 87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0" name="AutoShape 87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1" name="AutoShape 87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2" name="AutoShape 87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3" name="AutoShape 87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4" name="AutoShape 87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5" name="AutoShape 87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6" name="AutoShape 88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7" name="AutoShape 88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8" name="AutoShape 88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9" name="AutoShape 88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0" name="AutoShape 88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1" name="AutoShape 88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2" name="AutoShape 88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3" name="AutoShape 88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4" name="AutoShape 88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09" name="Group 889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815" name="AutoShape 89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6" name="AutoShape 89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7" name="AutoShape 89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8" name="AutoShape 89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" name="AutoShape 89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" name="AutoShape 89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1" name="AutoShape 89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2" name="AutoShape 89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3" name="AutoShape 89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4" name="AutoShape 89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5" name="AutoShape 90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6" name="AutoShape 90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7" name="AutoShape 90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8" name="AutoShape 90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9" name="AutoShape 90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0" name="AutoShape 90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1" name="AutoShape 90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2" name="AutoShape 90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3" name="AutoShape 90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4" name="AutoShape 90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10" name="Group 910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795" name="AutoShape 91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6" name="AutoShape 91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7" name="AutoShape 91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8" name="AutoShape 91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9" name="AutoShape 91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" name="AutoShape 91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1" name="AutoShape 91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2" name="AutoShape 91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3" name="AutoShape 91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4" name="AutoShape 92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5" name="AutoShape 92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6" name="AutoShape 92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7" name="AutoShape 92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8" name="AutoShape 92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9" name="AutoShape 92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0" name="AutoShape 92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1" name="AutoShape 92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2" name="AutoShape 92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3" name="AutoShape 92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4" name="AutoShape 93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11" name="Group 931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775" name="AutoShape 93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6" name="AutoShape 93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7" name="AutoShape 93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8" name="AutoShape 93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9" name="AutoShape 93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0" name="AutoShape 93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1" name="AutoShape 93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2" name="AutoShape 93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3" name="AutoShape 94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4" name="AutoShape 94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5" name="AutoShape 94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6" name="AutoShape 94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7" name="AutoShape 94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8" name="AutoShape 94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9" name="AutoShape 94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0" name="AutoShape 94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1" name="AutoShape 94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2" name="AutoShape 94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3" name="AutoShape 95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4" name="AutoShape 95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12" name="Group 952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755" name="AutoShape 95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6" name="AutoShape 95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7" name="AutoShape 95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8" name="AutoShape 95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9" name="AutoShape 95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0" name="AutoShape 95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1" name="AutoShape 95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2" name="AutoShape 96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3" name="AutoShape 96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4" name="AutoShape 96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5" name="AutoShape 96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6" name="AutoShape 96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7" name="AutoShape 96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8" name="AutoShape 96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9" name="AutoShape 96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0" name="AutoShape 96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1" name="AutoShape 96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2" name="AutoShape 97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3" name="AutoShape 97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4" name="AutoShape 97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13" name="Group 973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735" name="AutoShape 97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6" name="AutoShape 97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7" name="AutoShape 97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8" name="AutoShape 97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9" name="AutoShape 97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0" name="AutoShape 97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1" name="AutoShape 98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2" name="AutoShape 98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3" name="AutoShape 98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4" name="AutoShape 98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5" name="AutoShape 98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6" name="AutoShape 98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7" name="AutoShape 98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" name="AutoShape 98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9" name="AutoShape 98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0" name="AutoShape 98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1" name="AutoShape 99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2" name="AutoShape 99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3" name="AutoShape 99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4" name="AutoShape 99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14" name="Group 994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715" name="AutoShape 99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6" name="AutoShape 99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" name="AutoShape 99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8" name="AutoShape 99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9" name="AutoShape 99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0" name="AutoShape 100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1" name="AutoShape 100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" name="AutoShape 100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3" name="AutoShape 100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4" name="AutoShape 100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5" name="AutoShape 100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6" name="AutoShape 100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7" name="AutoShape 100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8" name="AutoShape 100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" name="AutoShape 100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0" name="AutoShape 101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1" name="AutoShape 101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2" name="AutoShape 101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3" name="AutoShape 101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4" name="AutoShape 101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015" name="Group 1015"/>
          <p:cNvGrpSpPr>
            <a:grpSpLocks/>
          </p:cNvGrpSpPr>
          <p:nvPr/>
        </p:nvGrpSpPr>
        <p:grpSpPr bwMode="auto">
          <a:xfrm>
            <a:off x="2514600" y="1676400"/>
            <a:ext cx="5867400" cy="1524000"/>
            <a:chOff x="624" y="960"/>
            <a:chExt cx="3696" cy="960"/>
          </a:xfrm>
        </p:grpSpPr>
        <p:sp>
          <p:nvSpPr>
            <p:cNvPr id="1016" name="AutoShape 1016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7" name="AutoShape 1017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8" name="AutoShape 1018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9" name="AutoShape 1019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0" name="AutoShape 1020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1" name="AutoShape 1021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2" name="AutoShape 1022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3" name="AutoShape 1023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4" name="AutoShape 1024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5" name="AutoShape 1025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6" name="AutoShape 1026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7" name="AutoShape 1027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8" name="AutoShape 1028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9" name="AutoShape 1029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0" name="AutoShape 1030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1" name="AutoShape 1031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2" name="AutoShape 1032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AutoShape 1033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AutoShape 1034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5" name="AutoShape 1035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6" name="Group 1036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1331" name="AutoShape 1037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2" name="AutoShape 103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3" name="AutoShape 1039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4" name="AutoShape 104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" name="AutoShape 1041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" name="AutoShape 104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" name="AutoShape 1043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8" name="AutoShape 104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9" name="AutoShape 1045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0" name="AutoShape 104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1" name="AutoShape 1047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2" name="AutoShape 104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3" name="AutoShape 1049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4" name="AutoShape 105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5" name="AutoShape 1051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6" name="AutoShape 105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7" name="AutoShape 1053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8" name="AutoShape 1054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9" name="AutoShape 1055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0" name="AutoShape 1056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37" name="Group 1057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1311" name="AutoShape 1058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2" name="AutoShape 1059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3" name="AutoShape 1060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4" name="AutoShape 1061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5" name="AutoShape 1062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6" name="AutoShape 1063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7" name="AutoShape 1064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8" name="AutoShape 1065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9" name="AutoShape 1066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0" name="AutoShape 1067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1" name="AutoShape 1068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2" name="AutoShape 1069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3" name="AutoShape 1070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4" name="AutoShape 1071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5" name="AutoShape 1072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6" name="AutoShape 1073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7" name="AutoShape 1074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8" name="AutoShape 1075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9" name="AutoShape 1076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0" name="AutoShape 1077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38" name="Group 1078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1291" name="AutoShape 107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2" name="AutoShape 108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3" name="AutoShape 108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4" name="AutoShape 108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5" name="AutoShape 108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6" name="AutoShape 108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7" name="AutoShape 108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8" name="AutoShape 108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9" name="AutoShape 108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0" name="AutoShape 108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1" name="AutoShape 108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2" name="AutoShape 109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3" name="AutoShape 109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4" name="AutoShape 109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5" name="AutoShape 109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6" name="AutoShape 109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7" name="AutoShape 109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8" name="AutoShape 109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9" name="AutoShape 109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0" name="AutoShape 109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39" name="Group 1099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1271" name="AutoShape 110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2" name="AutoShape 110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3" name="AutoShape 110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4" name="AutoShape 110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5" name="AutoShape 110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6" name="AutoShape 110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7" name="AutoShape 110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8" name="AutoShape 110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9" name="AutoShape 110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0" name="AutoShape 110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1" name="AutoShape 111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2" name="AutoShape 111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3" name="AutoShape 111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4" name="AutoShape 111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5" name="AutoShape 111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6" name="AutoShape 111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7" name="AutoShape 111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8" name="AutoShape 111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9" name="AutoShape 111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0" name="AutoShape 111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0" name="Group 1120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1251" name="AutoShape 112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2" name="AutoShape 112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3" name="AutoShape 112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4" name="AutoShape 112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5" name="AutoShape 112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6" name="AutoShape 112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7" name="AutoShape 112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8" name="AutoShape 112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9" name="AutoShape 112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0" name="AutoShape 113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1" name="AutoShape 113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2" name="AutoShape 113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3" name="AutoShape 113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4" name="AutoShape 113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5" name="AutoShape 113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6" name="AutoShape 113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7" name="AutoShape 113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8" name="AutoShape 113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9" name="AutoShape 113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0" name="AutoShape 114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1" name="Group 1141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1231" name="AutoShape 114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" name="AutoShape 114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" name="AutoShape 114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" name="AutoShape 114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" name="AutoShape 114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" name="AutoShape 114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7" name="AutoShape 114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8" name="AutoShape 114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9" name="AutoShape 115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0" name="AutoShape 115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1" name="AutoShape 115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2" name="AutoShape 115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3" name="AutoShape 115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4" name="AutoShape 115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5" name="AutoShape 115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6" name="AutoShape 115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7" name="AutoShape 115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8" name="AutoShape 115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9" name="AutoShape 116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0" name="AutoShape 116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2" name="Group 1162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1211" name="AutoShape 116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2" name="AutoShape 116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3" name="AutoShape 116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4" name="AutoShape 116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5" name="AutoShape 116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6" name="AutoShape 116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7" name="AutoShape 116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" name="AutoShape 117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9" name="AutoShape 117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0" name="AutoShape 117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1" name="AutoShape 117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2" name="AutoShape 117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3" name="AutoShape 117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4" name="AutoShape 117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5" name="AutoShape 117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6" name="AutoShape 117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7" name="AutoShape 117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" name="AutoShape 118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" name="AutoShape 118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0" name="AutoShape 118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3" name="Group 1183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1191" name="AutoShape 118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2" name="AutoShape 118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3" name="AutoShape 118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4" name="AutoShape 118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5" name="AutoShape 118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6" name="AutoShape 118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7" name="AutoShape 119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8" name="AutoShape 119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9" name="AutoShape 119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0" name="AutoShape 119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1" name="AutoShape 119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2" name="AutoShape 119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3" name="AutoShape 119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4" name="AutoShape 119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5" name="AutoShape 119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6" name="AutoShape 119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7" name="AutoShape 120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8" name="AutoShape 120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9" name="AutoShape 120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0" name="AutoShape 120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4" name="Group 1204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1171" name="AutoShape 120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2" name="AutoShape 120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3" name="AutoShape 120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4" name="AutoShape 120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5" name="AutoShape 120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6" name="AutoShape 121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7" name="AutoShape 121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8" name="AutoShape 121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9" name="AutoShape 121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0" name="AutoShape 121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1" name="AutoShape 121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2" name="AutoShape 121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3" name="AutoShape 121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4" name="AutoShape 121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5" name="AutoShape 121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6" name="AutoShape 122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7" name="AutoShape 122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8" name="AutoShape 122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9" name="AutoShape 122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0" name="AutoShape 122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5" name="Group 1225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1151" name="AutoShape 122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2" name="AutoShape 122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3" name="AutoShape 122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4" name="AutoShape 122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5" name="AutoShape 123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6" name="AutoShape 123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7" name="AutoShape 123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8" name="AutoShape 123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9" name="AutoShape 123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0" name="AutoShape 123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1" name="AutoShape 123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2" name="AutoShape 123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3" name="AutoShape 123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4" name="AutoShape 123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5" name="AutoShape 124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6" name="AutoShape 124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7" name="AutoShape 124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8" name="AutoShape 124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9" name="AutoShape 124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0" name="AutoShape 124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6" name="Group 1246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1131" name="AutoShape 124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2" name="AutoShape 124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3" name="AutoShape 124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4" name="AutoShape 125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5" name="AutoShape 125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6" name="AutoShape 125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7" name="AutoShape 125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8" name="AutoShape 125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9" name="AutoShape 125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0" name="AutoShape 125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1" name="AutoShape 125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2" name="AutoShape 125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3" name="AutoShape 125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4" name="AutoShape 126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5" name="AutoShape 126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6" name="AutoShape 126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7" name="AutoShape 126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8" name="AutoShape 126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9" name="AutoShape 126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0" name="AutoShape 126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7" name="Group 1267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1111" name="AutoShape 126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2" name="AutoShape 126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3" name="AutoShape 127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4" name="AutoShape 127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5" name="AutoShape 127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6" name="AutoShape 127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7" name="AutoShape 127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8" name="AutoShape 127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9" name="AutoShape 127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0" name="AutoShape 127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1" name="AutoShape 127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2" name="AutoShape 127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3" name="AutoShape 128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4" name="AutoShape 128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5" name="AutoShape 128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6" name="AutoShape 128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7" name="AutoShape 128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8" name="AutoShape 128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9" name="AutoShape 128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0" name="AutoShape 128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8" name="Group 1288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1091" name="AutoShape 128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2" name="AutoShape 129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3" name="AutoShape 129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4" name="AutoShape 129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5" name="AutoShape 129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6" name="AutoShape 129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7" name="AutoShape 129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8" name="AutoShape 129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9" name="AutoShape 129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0" name="AutoShape 129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1" name="AutoShape 129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2" name="AutoShape 130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3" name="AutoShape 130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4" name="AutoShape 130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5" name="AutoShape 130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6" name="AutoShape 130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7" name="AutoShape 130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8" name="AutoShape 130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9" name="AutoShape 130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0" name="AutoShape 130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49" name="Group 1309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1071" name="AutoShape 131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2" name="AutoShape 131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3" name="AutoShape 131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4" name="AutoShape 131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" name="AutoShape 131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6" name="AutoShape 131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7" name="AutoShape 131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8" name="AutoShape 131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9" name="AutoShape 131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0" name="AutoShape 131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1" name="AutoShape 132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2" name="AutoShape 132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3" name="AutoShape 132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4" name="AutoShape 132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5" name="AutoShape 132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6" name="AutoShape 132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7" name="AutoShape 132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8" name="AutoShape 132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9" name="AutoShape 132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0" name="AutoShape 132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50" name="Group 1330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1051" name="AutoShape 133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2" name="AutoShape 133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3" name="AutoShape 133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4" name="AutoShape 133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5" name="AutoShape 133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6" name="AutoShape 133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7" name="AutoShape 133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8" name="AutoShape 133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9" name="AutoShape 133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0" name="AutoShape 134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1" name="AutoShape 134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2" name="AutoShape 134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3" name="AutoShape 134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4" name="AutoShape 134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5" name="AutoShape 134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6" name="AutoShape 134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7" name="AutoShape 134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8" name="AutoShape 134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9" name="AutoShape 134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0" name="AutoShape 135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351" name="Group 1351"/>
          <p:cNvGrpSpPr>
            <a:grpSpLocks/>
          </p:cNvGrpSpPr>
          <p:nvPr/>
        </p:nvGrpSpPr>
        <p:grpSpPr bwMode="auto">
          <a:xfrm>
            <a:off x="2514600" y="1447800"/>
            <a:ext cx="5867400" cy="1524000"/>
            <a:chOff x="624" y="960"/>
            <a:chExt cx="3696" cy="960"/>
          </a:xfrm>
        </p:grpSpPr>
        <p:sp>
          <p:nvSpPr>
            <p:cNvPr id="1352" name="AutoShape 1352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3" name="AutoShape 1353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4" name="AutoShape 1354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5" name="AutoShape 1355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6" name="AutoShape 1356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7" name="AutoShape 1357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8" name="AutoShape 1358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9" name="AutoShape 1359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0" name="AutoShape 1360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1" name="AutoShape 1361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2" name="AutoShape 1362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3" name="AutoShape 1363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4" name="AutoShape 1364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5" name="AutoShape 1365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6" name="AutoShape 1366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7" name="AutoShape 1367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8" name="AutoShape 1368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9" name="AutoShape 1369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70" name="AutoShape 1370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71" name="AutoShape 1371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372" name="Group 1372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1667" name="AutoShape 1373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8" name="AutoShape 137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9" name="AutoShape 1375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0" name="AutoShape 137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1" name="AutoShape 1377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2" name="AutoShape 137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3" name="AutoShape 1379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4" name="AutoShape 138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5" name="AutoShape 1381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6" name="AutoShape 138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7" name="AutoShape 1383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8" name="AutoShape 138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9" name="AutoShape 1385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0" name="AutoShape 138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1" name="AutoShape 1387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2" name="AutoShape 138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3" name="AutoShape 1389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4" name="AutoShape 1390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5" name="AutoShape 1391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6" name="AutoShape 1392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73" name="Group 1393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1647" name="AutoShape 1394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8" name="AutoShape 1395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9" name="AutoShape 1396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0" name="AutoShape 1397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1" name="AutoShape 1398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2" name="AutoShape 1399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3" name="AutoShape 1400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4" name="AutoShape 1401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5" name="AutoShape 1402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6" name="AutoShape 1403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7" name="AutoShape 1404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8" name="AutoShape 140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9" name="AutoShape 1406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0" name="AutoShape 1407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1" name="AutoShape 1408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2" name="AutoShape 1409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3" name="AutoShape 1410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4" name="AutoShape 1411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5" name="AutoShape 1412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6" name="AutoShape 1413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74" name="Group 1414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1627" name="AutoShape 141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8" name="AutoShape 141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9" name="AutoShape 141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0" name="AutoShape 141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1" name="AutoShape 141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2" name="AutoShape 142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3" name="AutoShape 142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4" name="AutoShape 142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5" name="AutoShape 142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6" name="AutoShape 142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7" name="AutoShape 142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8" name="AutoShape 142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9" name="AutoShape 142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0" name="AutoShape 142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1" name="AutoShape 142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2" name="AutoShape 143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3" name="AutoShape 143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4" name="AutoShape 143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5" name="AutoShape 143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6" name="AutoShape 143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75" name="Group 1435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1607" name="AutoShape 143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8" name="AutoShape 143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9" name="AutoShape 143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0" name="AutoShape 143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1" name="AutoShape 144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2" name="AutoShape 144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3" name="AutoShape 144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4" name="AutoShape 144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5" name="AutoShape 144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6" name="AutoShape 144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7" name="AutoShape 144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8" name="AutoShape 144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9" name="AutoShape 144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0" name="AutoShape 144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1" name="AutoShape 145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2" name="AutoShape 145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3" name="AutoShape 145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4" name="AutoShape 145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5" name="AutoShape 145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6" name="AutoShape 145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76" name="Group 1456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1587" name="AutoShape 145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8" name="AutoShape 145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9" name="AutoShape 145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0" name="AutoShape 146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1" name="AutoShape 146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2" name="AutoShape 146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3" name="AutoShape 146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4" name="AutoShape 146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5" name="AutoShape 146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6" name="AutoShape 146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7" name="AutoShape 146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8" name="AutoShape 146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9" name="AutoShape 146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0" name="AutoShape 147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1" name="AutoShape 147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2" name="AutoShape 147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3" name="AutoShape 147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4" name="AutoShape 147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5" name="AutoShape 147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6" name="AutoShape 147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77" name="Group 1477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1567" name="AutoShape 147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8" name="AutoShape 147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9" name="AutoShape 148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0" name="AutoShape 148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1" name="AutoShape 148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2" name="AutoShape 148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3" name="AutoShape 148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4" name="AutoShape 148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5" name="AutoShape 148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6" name="AutoShape 148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7" name="AutoShape 148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8" name="AutoShape 148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9" name="AutoShape 149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0" name="AutoShape 149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1" name="AutoShape 149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2" name="AutoShape 149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3" name="AutoShape 149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4" name="AutoShape 149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5" name="AutoShape 149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6" name="AutoShape 149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78" name="Group 1498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1547" name="AutoShape 149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8" name="AutoShape 150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9" name="AutoShape 150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0" name="AutoShape 150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1" name="AutoShape 150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2" name="AutoShape 150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3" name="AutoShape 150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4" name="AutoShape 150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5" name="AutoShape 150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6" name="AutoShape 150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7" name="AutoShape 150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8" name="AutoShape 151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9" name="AutoShape 151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0" name="AutoShape 151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1" name="AutoShape 151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2" name="AutoShape 151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3" name="AutoShape 151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4" name="AutoShape 151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5" name="AutoShape 151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6" name="AutoShape 151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79" name="Group 1519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1527" name="AutoShape 152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8" name="AutoShape 152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9" name="AutoShape 152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0" name="AutoShape 152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1" name="AutoShape 152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2" name="AutoShape 152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3" name="AutoShape 152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4" name="AutoShape 152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5" name="AutoShape 152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6" name="AutoShape 152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7" name="AutoShape 153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" name="AutoShape 153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9" name="AutoShape 153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0" name="AutoShape 153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1" name="AutoShape 153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2" name="AutoShape 153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3" name="AutoShape 153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4" name="AutoShape 153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5" name="AutoShape 153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6" name="AutoShape 153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80" name="Group 1540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1507" name="AutoShape 154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8" name="AutoShape 154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9" name="AutoShape 154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0" name="AutoShape 154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1" name="AutoShape 154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2" name="AutoShape 154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3" name="AutoShape 154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4" name="AutoShape 154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5" name="AutoShape 154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6" name="AutoShape 155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7" name="AutoShape 155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8" name="AutoShape 155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9" name="AutoShape 155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0" name="AutoShape 155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1" name="AutoShape 155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2" name="AutoShape 155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3" name="AutoShape 155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4" name="AutoShape 155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5" name="AutoShape 155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6" name="AutoShape 156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81" name="Group 1561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1487" name="AutoShape 156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8" name="AutoShape 156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9" name="AutoShape 156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0" name="AutoShape 156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1" name="AutoShape 156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2" name="AutoShape 156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3" name="AutoShape 156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4" name="AutoShape 156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5" name="AutoShape 157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6" name="AutoShape 157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7" name="AutoShape 157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8" name="AutoShape 157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9" name="AutoShape 157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0" name="AutoShape 157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1" name="AutoShape 157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2" name="AutoShape 157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3" name="AutoShape 157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4" name="AutoShape 157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5" name="AutoShape 158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6" name="AutoShape 158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82" name="Group 1582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1467" name="AutoShape 158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8" name="AutoShape 158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9" name="AutoShape 158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0" name="AutoShape 158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1" name="AutoShape 158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2" name="AutoShape 158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3" name="AutoShape 158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4" name="AutoShape 159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5" name="AutoShape 159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6" name="AutoShape 159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7" name="AutoShape 159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8" name="AutoShape 159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" name="AutoShape 159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0" name="AutoShape 159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1" name="AutoShape 159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2" name="AutoShape 159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3" name="AutoShape 159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4" name="AutoShape 160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5" name="AutoShape 160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6" name="AutoShape 160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83" name="Group 1603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1447" name="AutoShape 160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8" name="AutoShape 160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9" name="AutoShape 160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0" name="AutoShape 160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1" name="AutoShape 160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2" name="AutoShape 160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3" name="AutoShape 161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4" name="AutoShape 161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5" name="AutoShape 161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6" name="AutoShape 161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7" name="AutoShape 161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8" name="AutoShape 161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9" name="AutoShape 161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0" name="AutoShape 161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1" name="AutoShape 161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2" name="AutoShape 161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3" name="AutoShape 162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4" name="AutoShape 162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5" name="AutoShape 162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6" name="AutoShape 162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84" name="Group 1624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1427" name="AutoShape 162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8" name="AutoShape 162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9" name="AutoShape 162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0" name="AutoShape 162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1" name="AutoShape 162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2" name="AutoShape 163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" name="AutoShape 163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4" name="AutoShape 163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5" name="AutoShape 163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6" name="AutoShape 163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7" name="AutoShape 163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" name="AutoShape 163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" name="AutoShape 163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0" name="AutoShape 163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1" name="AutoShape 163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2" name="AutoShape 164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3" name="AutoShape 164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4" name="AutoShape 164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5" name="AutoShape 164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6" name="AutoShape 164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85" name="Group 1645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1407" name="AutoShape 164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8" name="AutoShape 164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9" name="AutoShape 164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0" name="AutoShape 164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1" name="AutoShape 165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2" name="AutoShape 165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3" name="AutoShape 165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4" name="AutoShape 165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5" name="AutoShape 165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6" name="AutoShape 165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7" name="AutoShape 165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8" name="AutoShape 165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9" name="AutoShape 165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0" name="AutoShape 165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1" name="AutoShape 166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2" name="AutoShape 166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3" name="AutoShape 166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4" name="AutoShape 166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5" name="AutoShape 166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6" name="AutoShape 166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86" name="Group 1666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1387" name="AutoShape 166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88" name="AutoShape 166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89" name="AutoShape 166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0" name="AutoShape 167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1" name="AutoShape 167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2" name="AutoShape 167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3" name="AutoShape 167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4" name="AutoShape 167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5" name="AutoShape 167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6" name="AutoShape 167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7" name="AutoShape 167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8" name="AutoShape 167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9" name="AutoShape 167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0" name="AutoShape 168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1" name="AutoShape 168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2" name="AutoShape 168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3" name="AutoShape 168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4" name="AutoShape 168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5" name="AutoShape 168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6" name="AutoShape 168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687" name="Group 1687"/>
          <p:cNvGrpSpPr>
            <a:grpSpLocks/>
          </p:cNvGrpSpPr>
          <p:nvPr/>
        </p:nvGrpSpPr>
        <p:grpSpPr bwMode="auto">
          <a:xfrm>
            <a:off x="2514600" y="1219200"/>
            <a:ext cx="5867400" cy="1524000"/>
            <a:chOff x="624" y="960"/>
            <a:chExt cx="3696" cy="960"/>
          </a:xfrm>
        </p:grpSpPr>
        <p:sp>
          <p:nvSpPr>
            <p:cNvPr id="1688" name="AutoShape 1688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" name="AutoShape 1689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" name="AutoShape 1690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1" name="AutoShape 1691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2" name="AutoShape 1692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3" name="AutoShape 1693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4" name="AutoShape 1694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5" name="AutoShape 1695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6" name="AutoShape 1696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7" name="AutoShape 1697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8" name="AutoShape 1698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9" name="AutoShape 1699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0" name="AutoShape 1700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1" name="AutoShape 1701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2" name="AutoShape 1702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3" name="AutoShape 1703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4" name="AutoShape 1704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5" name="AutoShape 1705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6" name="AutoShape 1706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7" name="AutoShape 1707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708" name="Group 1708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2003" name="AutoShape 1709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4" name="AutoShape 1710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5" name="AutoShape 1711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6" name="AutoShape 1712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7" name="AutoShape 1713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8" name="AutoShape 171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9" name="AutoShape 1715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0" name="AutoShape 1716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1" name="AutoShape 1717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2" name="AutoShape 171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3" name="AutoShape 1719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4" name="AutoShape 1720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5" name="AutoShape 1721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6" name="AutoShape 172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7" name="AutoShape 1723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8" name="AutoShape 1724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9" name="AutoShape 1725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20" name="AutoShape 1726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21" name="AutoShape 1727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22" name="AutoShape 1728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09" name="Group 1729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1983" name="AutoShape 1730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4" name="AutoShape 1731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5" name="AutoShape 1732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6" name="AutoShape 1733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7" name="AutoShape 1734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8" name="AutoShape 1735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9" name="AutoShape 1736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0" name="AutoShape 1737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1" name="AutoShape 1738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2" name="AutoShape 1739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3" name="AutoShape 1740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4" name="AutoShape 1741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5" name="AutoShape 1742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6" name="AutoShape 1743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7" name="AutoShape 1744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8" name="AutoShape 1745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9" name="AutoShape 1746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0" name="AutoShape 1747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1" name="AutoShape 1748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2" name="AutoShape 1749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0" name="Group 1750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1963" name="AutoShape 175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4" name="AutoShape 175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5" name="AutoShape 175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6" name="AutoShape 175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7" name="AutoShape 175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8" name="AutoShape 175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9" name="AutoShape 175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0" name="AutoShape 175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1" name="AutoShape 175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2" name="AutoShape 176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3" name="AutoShape 176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4" name="AutoShape 176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5" name="AutoShape 176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6" name="AutoShape 176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7" name="AutoShape 176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8" name="AutoShape 176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9" name="AutoShape 176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0" name="AutoShape 176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1" name="AutoShape 176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2" name="AutoShape 177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1" name="Group 1771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1943" name="AutoShape 177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4" name="AutoShape 177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5" name="AutoShape 177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" name="AutoShape 177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" name="AutoShape 177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8" name="AutoShape 177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9" name="AutoShape 177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0" name="AutoShape 177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1" name="AutoShape 178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" name="AutoShape 178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3" name="AutoShape 178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4" name="AutoShape 178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5" name="AutoShape 178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6" name="AutoShape 178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7" name="AutoShape 178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8" name="AutoShape 178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9" name="AutoShape 178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0" name="AutoShape 178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1" name="AutoShape 179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2" name="AutoShape 179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2" name="Group 1792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1923" name="AutoShape 179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4" name="AutoShape 179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5" name="AutoShape 179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6" name="AutoShape 179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7" name="AutoShape 179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8" name="AutoShape 179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9" name="AutoShape 179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0" name="AutoShape 180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1" name="AutoShape 180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2" name="AutoShape 180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3" name="AutoShape 180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4" name="AutoShape 180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5" name="AutoShape 180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6" name="AutoShape 180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7" name="AutoShape 180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8" name="AutoShape 180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9" name="AutoShape 180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0" name="AutoShape 181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1" name="AutoShape 181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2" name="AutoShape 181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3" name="Group 1813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1903" name="AutoShape 181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4" name="AutoShape 181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5" name="AutoShape 181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6" name="AutoShape 181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7" name="AutoShape 181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8" name="AutoShape 181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9" name="AutoShape 182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0" name="AutoShape 182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1" name="AutoShape 182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2" name="AutoShape 182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3" name="AutoShape 182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4" name="AutoShape 182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5" name="AutoShape 182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6" name="AutoShape 182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7" name="AutoShape 182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8" name="AutoShape 182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9" name="AutoShape 183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0" name="AutoShape 183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1" name="AutoShape 183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2" name="AutoShape 183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4" name="Group 1834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1883" name="AutoShape 183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4" name="AutoShape 183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5" name="AutoShape 183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6" name="AutoShape 183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7" name="AutoShape 183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8" name="AutoShape 184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9" name="AutoShape 184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0" name="AutoShape 184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1" name="AutoShape 184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2" name="AutoShape 184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3" name="AutoShape 184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4" name="AutoShape 184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5" name="AutoShape 184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6" name="AutoShape 184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7" name="AutoShape 184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8" name="AutoShape 185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9" name="AutoShape 185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0" name="AutoShape 185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1" name="AutoShape 185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2" name="AutoShape 185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5" name="Group 1855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1863" name="AutoShape 185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4" name="AutoShape 185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5" name="AutoShape 185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6" name="AutoShape 185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7" name="AutoShape 186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8" name="AutoShape 186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9" name="AutoShape 186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0" name="AutoShape 186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1" name="AutoShape 186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2" name="AutoShape 186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3" name="AutoShape 186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4" name="AutoShape 186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5" name="AutoShape 186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6" name="AutoShape 186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7" name="AutoShape 187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8" name="AutoShape 187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9" name="AutoShape 187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0" name="AutoShape 187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1" name="AutoShape 187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2" name="AutoShape 187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6" name="Group 1876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1843" name="AutoShape 187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4" name="AutoShape 187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5" name="AutoShape 187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6" name="AutoShape 188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7" name="AutoShape 188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8" name="AutoShape 188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9" name="AutoShape 188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0" name="AutoShape 188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1" name="AutoShape 188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2" name="AutoShape 188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3" name="AutoShape 188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4" name="AutoShape 188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5" name="AutoShape 188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6" name="AutoShape 189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7" name="AutoShape 189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8" name="AutoShape 189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9" name="AutoShape 189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0" name="AutoShape 189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1" name="AutoShape 189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2" name="AutoShape 189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7" name="Group 1897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1823" name="AutoShape 189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4" name="AutoShape 189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5" name="AutoShape 190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6" name="AutoShape 190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7" name="AutoShape 190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8" name="AutoShape 190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9" name="AutoShape 190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0" name="AutoShape 190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1" name="AutoShape 190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2" name="AutoShape 190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3" name="AutoShape 190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4" name="AutoShape 190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5" name="AutoShape 191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6" name="AutoShape 191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7" name="AutoShape 191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8" name="AutoShape 191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9" name="AutoShape 191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0" name="AutoShape 191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1" name="AutoShape 191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2" name="AutoShape 191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8" name="Group 1918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1803" name="AutoShape 191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4" name="AutoShape 192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5" name="AutoShape 192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6" name="AutoShape 192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7" name="AutoShape 192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8" name="AutoShape 192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9" name="AutoShape 192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0" name="AutoShape 192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1" name="AutoShape 192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2" name="AutoShape 192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3" name="AutoShape 192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4" name="AutoShape 193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5" name="AutoShape 193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6" name="AutoShape 193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7" name="AutoShape 193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8" name="AutoShape 193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9" name="AutoShape 193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0" name="AutoShape 193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1" name="AutoShape 193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2" name="AutoShape 193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19" name="Group 1939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1783" name="AutoShape 194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4" name="AutoShape 194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5" name="AutoShape 194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6" name="AutoShape 194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7" name="AutoShape 194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8" name="AutoShape 194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9" name="AutoShape 194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0" name="AutoShape 194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1" name="AutoShape 194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2" name="AutoShape 194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3" name="AutoShape 195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4" name="AutoShape 195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5" name="AutoShape 195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6" name="AutoShape 195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7" name="AutoShape 195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8" name="AutoShape 195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9" name="AutoShape 195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0" name="AutoShape 195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1" name="AutoShape 195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2" name="AutoShape 195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20" name="Group 1960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1763" name="AutoShape 196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4" name="AutoShape 196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5" name="AutoShape 196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6" name="AutoShape 196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7" name="AutoShape 196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8" name="AutoShape 196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9" name="AutoShape 196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0" name="AutoShape 196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1" name="AutoShape 196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2" name="AutoShape 197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3" name="AutoShape 197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4" name="AutoShape 197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5" name="AutoShape 197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6" name="AutoShape 197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7" name="AutoShape 197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8" name="AutoShape 197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9" name="AutoShape 197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0" name="AutoShape 197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1" name="AutoShape 197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2" name="AutoShape 198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21" name="Group 1981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1743" name="AutoShape 198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" name="AutoShape 198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" name="AutoShape 198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" name="AutoShape 198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7" name="AutoShape 198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8" name="AutoShape 198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9" name="AutoShape 198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0" name="AutoShape 198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1" name="AutoShape 199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2" name="AutoShape 199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3" name="AutoShape 199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4" name="AutoShape 199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5" name="AutoShape 199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6" name="AutoShape 199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7" name="AutoShape 199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8" name="AutoShape 199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9" name="AutoShape 199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0" name="AutoShape 199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1" name="AutoShape 200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2" name="AutoShape 200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22" name="Group 2002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1723" name="AutoShape 200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24" name="AutoShape 200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25" name="AutoShape 200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26" name="AutoShape 200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27" name="AutoShape 200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28" name="AutoShape 200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29" name="AutoShape 200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0" name="AutoShape 201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1" name="AutoShape 201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2" name="AutoShape 201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3" name="AutoShape 201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4" name="AutoShape 201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5" name="AutoShape 201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6" name="AutoShape 201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7" name="AutoShape 201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8" name="AutoShape 201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9" name="AutoShape 201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0" name="AutoShape 202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1" name="AutoShape 202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2" name="AutoShape 202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023" name="Group 2023"/>
          <p:cNvGrpSpPr>
            <a:grpSpLocks/>
          </p:cNvGrpSpPr>
          <p:nvPr/>
        </p:nvGrpSpPr>
        <p:grpSpPr bwMode="auto">
          <a:xfrm>
            <a:off x="2514600" y="990600"/>
            <a:ext cx="5867400" cy="1524000"/>
            <a:chOff x="624" y="960"/>
            <a:chExt cx="3696" cy="960"/>
          </a:xfrm>
        </p:grpSpPr>
        <p:sp>
          <p:nvSpPr>
            <p:cNvPr id="2024" name="AutoShape 2024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5" name="AutoShape 2025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6" name="AutoShape 2026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7" name="AutoShape 2027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8" name="AutoShape 2028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9" name="AutoShape 2029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0" name="AutoShape 2030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1" name="AutoShape 2031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2" name="AutoShape 2032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3" name="AutoShape 2033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4" name="AutoShape 2034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5" name="AutoShape 2035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6" name="AutoShape 2036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7" name="AutoShape 2037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8" name="AutoShape 2038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9" name="AutoShape 2039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0" name="AutoShape 2040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1" name="AutoShape 2041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2" name="AutoShape 2042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3" name="AutoShape 2043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44" name="Group 2044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2339" name="AutoShape 2045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0" name="AutoShape 204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1" name="AutoShape 2047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2" name="AutoShape 204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3" name="AutoShape 2049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4" name="AutoShape 2050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5" name="AutoShape 2051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6" name="AutoShape 2052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7" name="AutoShape 2053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8" name="AutoShape 2054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9" name="AutoShape 2055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0" name="AutoShape 205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1" name="AutoShape 2057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2" name="AutoShape 2058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3" name="AutoShape 2059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4" name="AutoShape 206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5" name="AutoShape 2061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6" name="AutoShape 2062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7" name="AutoShape 2063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8" name="AutoShape 2064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45" name="Group 2065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2319" name="AutoShape 2066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0" name="AutoShape 2067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1" name="AutoShape 2068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2" name="AutoShape 2069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3" name="AutoShape 2070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4" name="AutoShape 2071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5" name="AutoShape 2072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6" name="AutoShape 2073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7" name="AutoShape 2074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8" name="AutoShape 2075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9" name="AutoShape 2076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0" name="AutoShape 2077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1" name="AutoShape 2078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2" name="AutoShape 2079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3" name="AutoShape 2080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4" name="AutoShape 2081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5" name="AutoShape 2082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6" name="AutoShape 2083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7" name="AutoShape 2084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8" name="AutoShape 2085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46" name="Group 2086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2299" name="AutoShape 208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0" name="AutoShape 208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1" name="AutoShape 208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2" name="AutoShape 209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3" name="AutoShape 209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4" name="AutoShape 209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5" name="AutoShape 209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6" name="AutoShape 209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7" name="AutoShape 209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8" name="AutoShape 209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9" name="AutoShape 209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0" name="AutoShape 209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1" name="AutoShape 209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2" name="AutoShape 210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3" name="AutoShape 210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4" name="AutoShape 210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5" name="AutoShape 210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6" name="AutoShape 210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7" name="AutoShape 210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8" name="AutoShape 210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47" name="Group 2107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2279" name="AutoShape 210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0" name="AutoShape 210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1" name="AutoShape 211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2" name="AutoShape 211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3" name="AutoShape 211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4" name="AutoShape 211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5" name="AutoShape 211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6" name="AutoShape 211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7" name="AutoShape 211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8" name="AutoShape 211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9" name="AutoShape 211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0" name="AutoShape 211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1" name="AutoShape 212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2" name="AutoShape 212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3" name="AutoShape 212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4" name="AutoShape 212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5" name="AutoShape 212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6" name="AutoShape 212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7" name="AutoShape 212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8" name="AutoShape 212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48" name="Group 2128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2259" name="AutoShape 212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" name="AutoShape 213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1" name="AutoShape 213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2" name="AutoShape 213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3" name="AutoShape 213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4" name="AutoShape 213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5" name="AutoShape 213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6" name="AutoShape 213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7" name="AutoShape 213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8" name="AutoShape 213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9" name="AutoShape 213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0" name="AutoShape 214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1" name="AutoShape 214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2" name="AutoShape 214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3" name="AutoShape 214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4" name="AutoShape 214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5" name="AutoShape 214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6" name="AutoShape 214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7" name="AutoShape 214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8" name="AutoShape 214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49" name="Group 2149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2239" name="AutoShape 215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0" name="AutoShape 215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1" name="AutoShape 215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2" name="AutoShape 215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3" name="AutoShape 215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4" name="AutoShape 215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5" name="AutoShape 215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6" name="AutoShape 215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7" name="AutoShape 215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8" name="AutoShape 215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9" name="AutoShape 216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0" name="AutoShape 216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1" name="AutoShape 216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2" name="AutoShape 216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3" name="AutoShape 216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4" name="AutoShape 216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5" name="AutoShape 216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6" name="AutoShape 216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7" name="AutoShape 216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8" name="AutoShape 216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0" name="Group 2170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2219" name="AutoShape 217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0" name="AutoShape 217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1" name="AutoShape 217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2" name="AutoShape 217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3" name="AutoShape 217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4" name="AutoShape 217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5" name="AutoShape 217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6" name="AutoShape 217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7" name="AutoShape 217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8" name="AutoShape 218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9" name="AutoShape 218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0" name="AutoShape 218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1" name="AutoShape 218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2" name="AutoShape 218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3" name="AutoShape 218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4" name="AutoShape 218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5" name="AutoShape 218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6" name="AutoShape 218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7" name="AutoShape 218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8" name="AutoShape 219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1" name="Group 2191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2199" name="AutoShape 219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0" name="AutoShape 219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1" name="AutoShape 219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2" name="AutoShape 219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3" name="AutoShape 219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4" name="AutoShape 219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5" name="AutoShape 219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6" name="AutoShape 219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7" name="AutoShape 220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8" name="AutoShape 220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9" name="AutoShape 220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0" name="AutoShape 220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1" name="AutoShape 220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2" name="AutoShape 220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3" name="AutoShape 220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4" name="AutoShape 220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5" name="AutoShape 220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6" name="AutoShape 220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7" name="AutoShape 221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8" name="AutoShape 221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2" name="Group 2212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2179" name="AutoShape 221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0" name="AutoShape 221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1" name="AutoShape 221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2" name="AutoShape 221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3" name="AutoShape 221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4" name="AutoShape 221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5" name="AutoShape 221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6" name="AutoShape 222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7" name="AutoShape 222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8" name="AutoShape 222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9" name="AutoShape 222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0" name="AutoShape 222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1" name="AutoShape 222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2" name="AutoShape 222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3" name="AutoShape 222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4" name="AutoShape 222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5" name="AutoShape 222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6" name="AutoShape 223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7" name="AutoShape 223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8" name="AutoShape 223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3" name="Group 2233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2159" name="AutoShape 223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0" name="AutoShape 223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1" name="AutoShape 223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2" name="AutoShape 223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" name="AutoShape 223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4" name="AutoShape 223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5" name="AutoShape 224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" name="AutoShape 224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7" name="AutoShape 224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8" name="AutoShape 224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9" name="AutoShape 224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0" name="AutoShape 224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1" name="AutoShape 224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2" name="AutoShape 224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3" name="AutoShape 224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4" name="AutoShape 224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5" name="AutoShape 225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6" name="AutoShape 225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7" name="AutoShape 225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8" name="AutoShape 225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4" name="Group 2254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2139" name="AutoShape 225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0" name="AutoShape 225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1" name="AutoShape 225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2" name="AutoShape 225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3" name="AutoShape 225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4" name="AutoShape 226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5" name="AutoShape 226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6" name="AutoShape 226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7" name="AutoShape 226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8" name="AutoShape 226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9" name="AutoShape 226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0" name="AutoShape 226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1" name="AutoShape 226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2" name="AutoShape 226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3" name="AutoShape 226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4" name="AutoShape 227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5" name="AutoShape 227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6" name="AutoShape 227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7" name="AutoShape 227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8" name="AutoShape 227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5" name="Group 2275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2119" name="AutoShape 227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0" name="AutoShape 227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1" name="AutoShape 227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2" name="AutoShape 227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3" name="AutoShape 228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4" name="AutoShape 228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5" name="AutoShape 228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6" name="AutoShape 228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7" name="AutoShape 228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8" name="AutoShape 228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9" name="AutoShape 228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0" name="AutoShape 228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1" name="AutoShape 228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2" name="AutoShape 228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3" name="AutoShape 229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4" name="AutoShape 229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5" name="AutoShape 229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6" name="AutoShape 229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7" name="AutoShape 229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8" name="AutoShape 229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6" name="Group 2296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2099" name="AutoShape 229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0" name="AutoShape 229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1" name="AutoShape 229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2" name="AutoShape 230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3" name="AutoShape 230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4" name="AutoShape 230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5" name="AutoShape 230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6" name="AutoShape 230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7" name="AutoShape 230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8" name="AutoShape 230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9" name="AutoShape 230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0" name="AutoShape 230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1" name="AutoShape 230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2" name="AutoShape 231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3" name="AutoShape 231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4" name="AutoShape 231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5" name="AutoShape 231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6" name="AutoShape 231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7" name="AutoShape 231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8" name="AutoShape 231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7" name="Group 2317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2079" name="AutoShape 231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0" name="AutoShape 231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1" name="AutoShape 232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2" name="AutoShape 232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3" name="AutoShape 232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4" name="AutoShape 232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5" name="AutoShape 232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6" name="AutoShape 232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7" name="AutoShape 232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8" name="AutoShape 232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9" name="AutoShape 232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0" name="AutoShape 232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1" name="AutoShape 233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2" name="AutoShape 233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3" name="AutoShape 233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4" name="AutoShape 233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5" name="AutoShape 233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6" name="AutoShape 233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7" name="AutoShape 233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8" name="AutoShape 233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8" name="Group 2338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2059" name="AutoShape 233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0" name="AutoShape 234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1" name="AutoShape 234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2" name="AutoShape 234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3" name="AutoShape 234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4" name="AutoShape 234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5" name="AutoShape 234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6" name="AutoShape 234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7" name="AutoShape 234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8" name="AutoShape 234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9" name="AutoShape 234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0" name="AutoShape 235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1" name="AutoShape 235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2" name="AutoShape 235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3" name="AutoShape 235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4" name="AutoShape 235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5" name="AutoShape 235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6" name="AutoShape 235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7" name="AutoShape 235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8" name="AutoShape 235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359" name="Group 2359"/>
          <p:cNvGrpSpPr>
            <a:grpSpLocks/>
          </p:cNvGrpSpPr>
          <p:nvPr/>
        </p:nvGrpSpPr>
        <p:grpSpPr bwMode="auto">
          <a:xfrm>
            <a:off x="2514600" y="762000"/>
            <a:ext cx="5867400" cy="1524000"/>
            <a:chOff x="624" y="960"/>
            <a:chExt cx="3696" cy="960"/>
          </a:xfrm>
        </p:grpSpPr>
        <p:sp>
          <p:nvSpPr>
            <p:cNvPr id="2360" name="AutoShape 2360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1" name="AutoShape 2361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2" name="AutoShape 2362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" name="AutoShape 2363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4" name="AutoShape 2364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5" name="AutoShape 2365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6" name="AutoShape 2366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7" name="AutoShape 2367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8" name="AutoShape 2368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9" name="AutoShape 2369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0" name="AutoShape 2370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1" name="AutoShape 2371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2" name="AutoShape 2372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3" name="AutoShape 2373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4" name="AutoShape 2374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5" name="AutoShape 2375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6" name="AutoShape 2376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7" name="AutoShape 2377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8" name="AutoShape 2378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9" name="AutoShape 2379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380" name="Group 2380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2675" name="AutoShape 2381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6" name="AutoShape 2382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7" name="AutoShape 2383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8" name="AutoShape 2384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9" name="AutoShape 2385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0" name="AutoShape 238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1" name="AutoShape 2387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2" name="AutoShape 2388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" name="AutoShape 238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4" name="AutoShape 2390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5" name="AutoShape 2391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6" name="AutoShape 2392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7" name="AutoShape 2393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8" name="AutoShape 2394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9" name="AutoShape 2395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90" name="AutoShape 2396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91" name="AutoShape 2397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92" name="AutoShape 2398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93" name="AutoShape 2399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94" name="AutoShape 2400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1" name="Group 2401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2655" name="AutoShape 2402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6" name="AutoShape 2403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7" name="AutoShape 2404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8" name="AutoShape 2405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9" name="AutoShape 2406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0" name="AutoShape 2407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1" name="AutoShape 2408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2" name="AutoShape 2409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3" name="AutoShape 2410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4" name="AutoShape 2411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5" name="AutoShape 2412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6" name="AutoShape 2413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7" name="AutoShape 2414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8" name="AutoShape 2415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9" name="AutoShape 2416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0" name="AutoShape 2417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1" name="AutoShape 2418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2" name="AutoShape 2419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3" name="AutoShape 2420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4" name="AutoShape 2421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2" name="Group 2422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2635" name="AutoShape 242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6" name="AutoShape 242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7" name="AutoShape 242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8" name="AutoShape 242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9" name="AutoShape 242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0" name="AutoShape 242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1" name="AutoShape 242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2" name="AutoShape 243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3" name="AutoShape 243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4" name="AutoShape 243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5" name="AutoShape 243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6" name="AutoShape 243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7" name="AutoShape 243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8" name="AutoShape 243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9" name="AutoShape 243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0" name="AutoShape 243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1" name="AutoShape 243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2" name="AutoShape 244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3" name="AutoShape 244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4" name="AutoShape 244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3" name="Group 2443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2615" name="AutoShape 244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6" name="AutoShape 244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7" name="AutoShape 244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8" name="AutoShape 244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9" name="AutoShape 244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0" name="AutoShape 244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1" name="AutoShape 245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2" name="AutoShape 245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3" name="AutoShape 245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4" name="AutoShape 245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5" name="AutoShape 245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6" name="AutoShape 245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7" name="AutoShape 245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8" name="AutoShape 245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9" name="AutoShape 245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0" name="AutoShape 245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1" name="AutoShape 246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2" name="AutoShape 246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3" name="AutoShape 246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4" name="AutoShape 246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4" name="Group 2464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2595" name="AutoShape 246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6" name="AutoShape 246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7" name="AutoShape 246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8" name="AutoShape 246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9" name="AutoShape 246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0" name="AutoShape 247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1" name="AutoShape 247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2" name="AutoShape 247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3" name="AutoShape 247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4" name="AutoShape 247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5" name="AutoShape 247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6" name="AutoShape 247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7" name="AutoShape 247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8" name="AutoShape 247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9" name="AutoShape 247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0" name="AutoShape 248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1" name="AutoShape 248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2" name="AutoShape 248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3" name="AutoShape 248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4" name="AutoShape 248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5" name="Group 2485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2575" name="AutoShape 248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6" name="AutoShape 248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7" name="AutoShape 248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8" name="AutoShape 248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9" name="AutoShape 249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0" name="AutoShape 249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1" name="AutoShape 249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2" name="AutoShape 249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3" name="AutoShape 249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4" name="AutoShape 249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5" name="AutoShape 249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6" name="AutoShape 249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7" name="AutoShape 249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8" name="AutoShape 249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9" name="AutoShape 250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0" name="AutoShape 250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1" name="AutoShape 250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2" name="AutoShape 250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3" name="AutoShape 250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4" name="AutoShape 250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6" name="Group 2506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2555" name="AutoShape 250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6" name="AutoShape 250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7" name="AutoShape 250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8" name="AutoShape 251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9" name="AutoShape 251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" name="AutoShape 251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1" name="AutoShape 251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2" name="AutoShape 251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3" name="AutoShape 251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4" name="AutoShape 251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5" name="AutoShape 251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" name="AutoShape 251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7" name="AutoShape 251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8" name="AutoShape 252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9" name="AutoShape 252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0" name="AutoShape 252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1" name="AutoShape 252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2" name="AutoShape 252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3" name="AutoShape 252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4" name="AutoShape 252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7" name="Group 2527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2535" name="AutoShape 252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6" name="AutoShape 252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7" name="AutoShape 253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8" name="AutoShape 253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9" name="AutoShape 253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0" name="AutoShape 253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1" name="AutoShape 253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2" name="AutoShape 253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3" name="AutoShape 253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4" name="AutoShape 253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5" name="AutoShape 253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6" name="AutoShape 253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7" name="AutoShape 254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8" name="AutoShape 254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9" name="AutoShape 254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0" name="AutoShape 254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1" name="AutoShape 254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2" name="AutoShape 254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3" name="AutoShape 254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4" name="AutoShape 254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8" name="Group 2548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2515" name="AutoShape 254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6" name="AutoShape 255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7" name="AutoShape 255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8" name="AutoShape 255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9" name="AutoShape 255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0" name="AutoShape 255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1" name="AutoShape 255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2" name="AutoShape 255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3" name="AutoShape 255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4" name="AutoShape 255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5" name="AutoShape 255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6" name="AutoShape 256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7" name="AutoShape 256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8" name="AutoShape 256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9" name="AutoShape 256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0" name="AutoShape 256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1" name="AutoShape 256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2" name="AutoShape 256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3" name="AutoShape 256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4" name="AutoShape 256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89" name="Group 2569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2495" name="AutoShape 257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6" name="AutoShape 257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7" name="AutoShape 257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8" name="AutoShape 257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9" name="AutoShape 257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0" name="AutoShape 257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1" name="AutoShape 257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2" name="AutoShape 257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3" name="AutoShape 257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4" name="AutoShape 257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5" name="AutoShape 258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6" name="AutoShape 258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7" name="AutoShape 258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8" name="AutoShape 258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9" name="AutoShape 258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0" name="AutoShape 258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1" name="AutoShape 258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2" name="AutoShape 258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3" name="AutoShape 258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4" name="AutoShape 258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90" name="Group 2590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2475" name="AutoShape 259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6" name="AutoShape 259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7" name="AutoShape 259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8" name="AutoShape 259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9" name="AutoShape 259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0" name="AutoShape 259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1" name="AutoShape 259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2" name="AutoShape 259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3" name="AutoShape 259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4" name="AutoShape 260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5" name="AutoShape 260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6" name="AutoShape 260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7" name="AutoShape 260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8" name="AutoShape 260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9" name="AutoShape 260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0" name="AutoShape 260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1" name="AutoShape 260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2" name="AutoShape 260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3" name="AutoShape 260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4" name="AutoShape 261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91" name="Group 2611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2455" name="AutoShape 261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6" name="AutoShape 261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7" name="AutoShape 261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8" name="AutoShape 261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9" name="AutoShape 261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0" name="AutoShape 261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1" name="AutoShape 261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2" name="AutoShape 261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3" name="AutoShape 262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4" name="AutoShape 262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5" name="AutoShape 262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6" name="AutoShape 262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7" name="AutoShape 262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8" name="AutoShape 262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9" name="AutoShape 262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0" name="AutoShape 262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1" name="AutoShape 262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2" name="AutoShape 262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3" name="AutoShape 263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4" name="AutoShape 263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92" name="Group 2632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2435" name="AutoShape 263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6" name="AutoShape 263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7" name="AutoShape 263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8" name="AutoShape 263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9" name="AutoShape 263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0" name="AutoShape 263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1" name="AutoShape 263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2" name="AutoShape 264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3" name="AutoShape 264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4" name="AutoShape 264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5" name="AutoShape 264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6" name="AutoShape 264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7" name="AutoShape 264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8" name="AutoShape 264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9" name="AutoShape 264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0" name="AutoShape 264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1" name="AutoShape 264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2" name="AutoShape 265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3" name="AutoShape 265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4" name="AutoShape 265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93" name="Group 2653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2415" name="AutoShape 265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6" name="AutoShape 265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7" name="AutoShape 265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8" name="AutoShape 265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9" name="AutoShape 265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0" name="AutoShape 265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1" name="AutoShape 266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2" name="AutoShape 266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3" name="AutoShape 266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4" name="AutoShape 266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5" name="AutoShape 266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6" name="AutoShape 266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7" name="AutoShape 266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8" name="AutoShape 266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9" name="AutoShape 266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0" name="AutoShape 266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1" name="AutoShape 267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2" name="AutoShape 267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3" name="AutoShape 267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4" name="AutoShape 267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94" name="Group 2674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2395" name="AutoShape 267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96" name="AutoShape 267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97" name="AutoShape 267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98" name="AutoShape 267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99" name="AutoShape 267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0" name="AutoShape 268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1" name="AutoShape 268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2" name="AutoShape 268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3" name="AutoShape 268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4" name="AutoShape 268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5" name="AutoShape 268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6" name="AutoShape 268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7" name="AutoShape 268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8" name="AutoShape 268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9" name="AutoShape 268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0" name="AutoShape 269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1" name="AutoShape 269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2" name="AutoShape 269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3" name="AutoShape 269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4" name="AutoShape 269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695" name="Group 2695"/>
          <p:cNvGrpSpPr>
            <a:grpSpLocks/>
          </p:cNvGrpSpPr>
          <p:nvPr/>
        </p:nvGrpSpPr>
        <p:grpSpPr bwMode="auto">
          <a:xfrm>
            <a:off x="2514600" y="533400"/>
            <a:ext cx="5867400" cy="1524000"/>
            <a:chOff x="624" y="960"/>
            <a:chExt cx="3696" cy="960"/>
          </a:xfrm>
        </p:grpSpPr>
        <p:sp>
          <p:nvSpPr>
            <p:cNvPr id="2696" name="AutoShape 2696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97" name="AutoShape 2697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98" name="AutoShape 2698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99" name="AutoShape 2699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0" name="AutoShape 2700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1" name="AutoShape 2701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2" name="AutoShape 2702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3" name="AutoShape 2703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4" name="AutoShape 2704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5" name="AutoShape 2705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6" name="AutoShape 2706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7" name="AutoShape 2707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8" name="AutoShape 2708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09" name="AutoShape 2709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0" name="AutoShape 2710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1" name="AutoShape 2711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2" name="AutoShape 2712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3" name="AutoShape 2713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4" name="AutoShape 2714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5" name="AutoShape 2715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716" name="Group 2716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3011" name="AutoShape 2717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2" name="AutoShape 2718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3" name="AutoShape 2719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4" name="AutoShape 2720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5" name="AutoShape 2721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6" name="AutoShape 2722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7" name="AutoShape 2723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8" name="AutoShape 272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9" name="AutoShape 2725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0" name="AutoShape 2726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1" name="AutoShape 2727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2" name="AutoShape 2728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3" name="AutoShape 2729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4" name="AutoShape 2730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5" name="AutoShape 2731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6" name="AutoShape 2732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7" name="AutoShape 2733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8" name="AutoShape 2734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9" name="AutoShape 2735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30" name="AutoShape 2736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17" name="Group 2737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2991" name="AutoShape 2738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2" name="AutoShape 2739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3" name="AutoShape 2740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4" name="AutoShape 2741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5" name="AutoShape 2742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6" name="AutoShape 2743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7" name="AutoShape 2744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8" name="AutoShape 2745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9" name="AutoShape 2746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0" name="AutoShape 2747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1" name="AutoShape 2748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2" name="AutoShape 2749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3" name="AutoShape 2750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4" name="AutoShape 2751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5" name="AutoShape 2752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6" name="AutoShape 2753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7" name="AutoShape 2754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8" name="AutoShape 2755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9" name="AutoShape 2756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0" name="AutoShape 2757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18" name="Group 2758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2971" name="AutoShape 275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2" name="AutoShape 276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3" name="AutoShape 276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4" name="AutoShape 276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5" name="AutoShape 276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6" name="AutoShape 276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7" name="AutoShape 276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8" name="AutoShape 276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9" name="AutoShape 276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0" name="AutoShape 276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1" name="AutoShape 276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2" name="AutoShape 277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3" name="AutoShape 277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4" name="AutoShape 277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5" name="AutoShape 277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6" name="AutoShape 277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7" name="AutoShape 277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8" name="AutoShape 277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9" name="AutoShape 277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" name="AutoShape 277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19" name="Group 2779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2951" name="AutoShape 278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2" name="AutoShape 278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3" name="AutoShape 278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4" name="AutoShape 278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5" name="AutoShape 278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6" name="AutoShape 278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7" name="AutoShape 278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8" name="AutoShape 278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9" name="AutoShape 278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0" name="AutoShape 278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1" name="AutoShape 279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2" name="AutoShape 279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3" name="AutoShape 279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4" name="AutoShape 279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5" name="AutoShape 279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6" name="AutoShape 279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7" name="AutoShape 279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8" name="AutoShape 279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9" name="AutoShape 279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" name="AutoShape 279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0" name="Group 2800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2931" name="AutoShape 280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2" name="AutoShape 280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3" name="AutoShape 280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4" name="AutoShape 280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5" name="AutoShape 280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6" name="AutoShape 280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7" name="AutoShape 280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8" name="AutoShape 280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9" name="AutoShape 280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0" name="AutoShape 281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1" name="AutoShape 281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2" name="AutoShape 281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3" name="AutoShape 281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4" name="AutoShape 281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5" name="AutoShape 281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6" name="AutoShape 281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7" name="AutoShape 281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8" name="AutoShape 281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9" name="AutoShape 281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0" name="AutoShape 282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1" name="Group 2821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2911" name="AutoShape 282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2" name="AutoShape 282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3" name="AutoShape 282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4" name="AutoShape 282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5" name="AutoShape 282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6" name="AutoShape 282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7" name="AutoShape 282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8" name="AutoShape 282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9" name="AutoShape 283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0" name="AutoShape 283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1" name="AutoShape 283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2" name="AutoShape 283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3" name="AutoShape 283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4" name="AutoShape 283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5" name="AutoShape 283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6" name="AutoShape 283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7" name="AutoShape 283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8" name="AutoShape 283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9" name="AutoShape 284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0" name="AutoShape 284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2" name="Group 2842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2891" name="AutoShape 284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2" name="AutoShape 284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3" name="AutoShape 284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4" name="AutoShape 284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5" name="AutoShape 284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6" name="AutoShape 284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7" name="AutoShape 284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8" name="AutoShape 285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9" name="AutoShape 285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0" name="AutoShape 285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1" name="AutoShape 285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2" name="AutoShape 285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3" name="AutoShape 285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4" name="AutoShape 285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5" name="AutoShape 285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6" name="AutoShape 285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7" name="AutoShape 285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8" name="AutoShape 286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9" name="AutoShape 286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0" name="AutoShape 286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3" name="Group 2863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2871" name="AutoShape 286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" name="AutoShape 286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3" name="AutoShape 286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4" name="AutoShape 286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5" name="AutoShape 286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6" name="AutoShape 286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7" name="AutoShape 287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8" name="AutoShape 287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9" name="AutoShape 287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0" name="AutoShape 287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1" name="AutoShape 287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2" name="AutoShape 287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3" name="AutoShape 287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4" name="AutoShape 287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5" name="AutoShape 287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6" name="AutoShape 287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7" name="AutoShape 288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8" name="AutoShape 288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9" name="AutoShape 288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0" name="AutoShape 288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4" name="Group 2884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2851" name="AutoShape 288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2" name="AutoShape 288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3" name="AutoShape 288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4" name="AutoShape 288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5" name="AutoShape 288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6" name="AutoShape 289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7" name="AutoShape 289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8" name="AutoShape 289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9" name="AutoShape 289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0" name="AutoShape 289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1" name="AutoShape 289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2" name="AutoShape 289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3" name="AutoShape 289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4" name="AutoShape 289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5" name="AutoShape 289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6" name="AutoShape 290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7" name="AutoShape 290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8" name="AutoShape 290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9" name="AutoShape 290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0" name="AutoShape 290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5" name="Group 2905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2831" name="AutoShape 290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2" name="AutoShape 290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3" name="AutoShape 290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4" name="AutoShape 290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5" name="AutoShape 291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6" name="AutoShape 291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7" name="AutoShape 291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8" name="AutoShape 291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9" name="AutoShape 291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0" name="AutoShape 291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1" name="AutoShape 291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2" name="AutoShape 291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3" name="AutoShape 291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4" name="AutoShape 291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5" name="AutoShape 292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6" name="AutoShape 292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7" name="AutoShape 292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8" name="AutoShape 292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9" name="AutoShape 292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0" name="AutoShape 292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6" name="Group 2926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2811" name="AutoShape 292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2" name="AutoShape 292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3" name="AutoShape 292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4" name="AutoShape 293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5" name="AutoShape 293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6" name="AutoShape 293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7" name="AutoShape 293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8" name="AutoShape 293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9" name="AutoShape 293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0" name="AutoShape 293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1" name="AutoShape 293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2" name="AutoShape 293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3" name="AutoShape 293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4" name="AutoShape 294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5" name="AutoShape 294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6" name="AutoShape 294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7" name="AutoShape 294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8" name="AutoShape 294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9" name="AutoShape 294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0" name="AutoShape 294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7" name="Group 2947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2791" name="AutoShape 294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2" name="AutoShape 294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3" name="AutoShape 295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4" name="AutoShape 295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5" name="AutoShape 295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6" name="AutoShape 295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7" name="AutoShape 295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8" name="AutoShape 295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9" name="AutoShape 295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0" name="AutoShape 295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1" name="AutoShape 295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2" name="AutoShape 295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3" name="AutoShape 296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4" name="AutoShape 296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5" name="AutoShape 296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6" name="AutoShape 296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7" name="AutoShape 296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8" name="AutoShape 296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9" name="AutoShape 296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0" name="AutoShape 296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8" name="Group 2968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2771" name="AutoShape 296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2" name="AutoShape 297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3" name="AutoShape 297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4" name="AutoShape 297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5" name="AutoShape 297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6" name="AutoShape 297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7" name="AutoShape 297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8" name="AutoShape 297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9" name="AutoShape 297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0" name="AutoShape 297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1" name="AutoShape 297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2" name="AutoShape 298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3" name="AutoShape 298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4" name="AutoShape 298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5" name="AutoShape 298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6" name="AutoShape 298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7" name="AutoShape 298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8" name="AutoShape 298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89" name="AutoShape 298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0" name="AutoShape 298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29" name="Group 2989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2751" name="AutoShape 299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2" name="AutoShape 299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3" name="AutoShape 299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4" name="AutoShape 299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5" name="AutoShape 299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6" name="AutoShape 299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7" name="AutoShape 299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8" name="AutoShape 299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9" name="AutoShape 299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0" name="AutoShape 299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1" name="AutoShape 300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2" name="AutoShape 300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3" name="AutoShape 300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4" name="AutoShape 300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5" name="AutoShape 300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6" name="AutoShape 300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7" name="AutoShape 300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" name="AutoShape 300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9" name="AutoShape 300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70" name="AutoShape 300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730" name="Group 3010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2731" name="AutoShape 301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2" name="AutoShape 301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3" name="AutoShape 301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4" name="AutoShape 301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5" name="AutoShape 301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6" name="AutoShape 301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7" name="AutoShape 301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8" name="AutoShape 301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39" name="AutoShape 301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0" name="AutoShape 302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1" name="AutoShape 302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2" name="AutoShape 302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3" name="AutoShape 302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4" name="AutoShape 302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5" name="AutoShape 302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6" name="AutoShape 302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7" name="AutoShape 302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8" name="AutoShape 302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49" name="AutoShape 302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50" name="AutoShape 303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031" name="Group 3031"/>
          <p:cNvGrpSpPr>
            <a:grpSpLocks/>
          </p:cNvGrpSpPr>
          <p:nvPr/>
        </p:nvGrpSpPr>
        <p:grpSpPr bwMode="auto">
          <a:xfrm>
            <a:off x="2514600" y="228600"/>
            <a:ext cx="5867400" cy="1524000"/>
            <a:chOff x="624" y="960"/>
            <a:chExt cx="3696" cy="960"/>
          </a:xfrm>
        </p:grpSpPr>
        <p:sp>
          <p:nvSpPr>
            <p:cNvPr id="3032" name="AutoShape 3032"/>
            <p:cNvSpPr>
              <a:spLocks noChangeArrowheads="1"/>
            </p:cNvSpPr>
            <p:nvPr/>
          </p:nvSpPr>
          <p:spPr bwMode="auto">
            <a:xfrm>
              <a:off x="134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3" name="AutoShape 3033"/>
            <p:cNvSpPr>
              <a:spLocks noChangeArrowheads="1"/>
            </p:cNvSpPr>
            <p:nvPr/>
          </p:nvSpPr>
          <p:spPr bwMode="auto">
            <a:xfrm>
              <a:off x="148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4" name="AutoShape 3034"/>
            <p:cNvSpPr>
              <a:spLocks noChangeArrowheads="1"/>
            </p:cNvSpPr>
            <p:nvPr/>
          </p:nvSpPr>
          <p:spPr bwMode="auto">
            <a:xfrm>
              <a:off x="163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5" name="AutoShape 3035"/>
            <p:cNvSpPr>
              <a:spLocks noChangeArrowheads="1"/>
            </p:cNvSpPr>
            <p:nvPr/>
          </p:nvSpPr>
          <p:spPr bwMode="auto">
            <a:xfrm>
              <a:off x="177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6" name="AutoShape 3036"/>
            <p:cNvSpPr>
              <a:spLocks noChangeArrowheads="1"/>
            </p:cNvSpPr>
            <p:nvPr/>
          </p:nvSpPr>
          <p:spPr bwMode="auto">
            <a:xfrm>
              <a:off x="192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7" name="AutoShape 3037"/>
            <p:cNvSpPr>
              <a:spLocks noChangeArrowheads="1"/>
            </p:cNvSpPr>
            <p:nvPr/>
          </p:nvSpPr>
          <p:spPr bwMode="auto">
            <a:xfrm>
              <a:off x="206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8" name="AutoShape 3038"/>
            <p:cNvSpPr>
              <a:spLocks noChangeArrowheads="1"/>
            </p:cNvSpPr>
            <p:nvPr/>
          </p:nvSpPr>
          <p:spPr bwMode="auto">
            <a:xfrm>
              <a:off x="220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39" name="AutoShape 3039"/>
            <p:cNvSpPr>
              <a:spLocks noChangeArrowheads="1"/>
            </p:cNvSpPr>
            <p:nvPr/>
          </p:nvSpPr>
          <p:spPr bwMode="auto">
            <a:xfrm>
              <a:off x="235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0" name="AutoShape 3040"/>
            <p:cNvSpPr>
              <a:spLocks noChangeArrowheads="1"/>
            </p:cNvSpPr>
            <p:nvPr/>
          </p:nvSpPr>
          <p:spPr bwMode="auto">
            <a:xfrm>
              <a:off x="249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1" name="AutoShape 3041"/>
            <p:cNvSpPr>
              <a:spLocks noChangeArrowheads="1"/>
            </p:cNvSpPr>
            <p:nvPr/>
          </p:nvSpPr>
          <p:spPr bwMode="auto">
            <a:xfrm>
              <a:off x="264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2" name="AutoShape 3042"/>
            <p:cNvSpPr>
              <a:spLocks noChangeArrowheads="1"/>
            </p:cNvSpPr>
            <p:nvPr/>
          </p:nvSpPr>
          <p:spPr bwMode="auto">
            <a:xfrm>
              <a:off x="278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3" name="AutoShape 3043"/>
            <p:cNvSpPr>
              <a:spLocks noChangeArrowheads="1"/>
            </p:cNvSpPr>
            <p:nvPr/>
          </p:nvSpPr>
          <p:spPr bwMode="auto">
            <a:xfrm>
              <a:off x="292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4" name="AutoShape 3044"/>
            <p:cNvSpPr>
              <a:spLocks noChangeArrowheads="1"/>
            </p:cNvSpPr>
            <p:nvPr/>
          </p:nvSpPr>
          <p:spPr bwMode="auto">
            <a:xfrm>
              <a:off x="307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5" name="AutoShape 3045"/>
            <p:cNvSpPr>
              <a:spLocks noChangeArrowheads="1"/>
            </p:cNvSpPr>
            <p:nvPr/>
          </p:nvSpPr>
          <p:spPr bwMode="auto">
            <a:xfrm>
              <a:off x="321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6" name="AutoShape 3046"/>
            <p:cNvSpPr>
              <a:spLocks noChangeArrowheads="1"/>
            </p:cNvSpPr>
            <p:nvPr/>
          </p:nvSpPr>
          <p:spPr bwMode="auto">
            <a:xfrm>
              <a:off x="336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7" name="AutoShape 3047"/>
            <p:cNvSpPr>
              <a:spLocks noChangeArrowheads="1"/>
            </p:cNvSpPr>
            <p:nvPr/>
          </p:nvSpPr>
          <p:spPr bwMode="auto">
            <a:xfrm>
              <a:off x="3504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8" name="AutoShape 3048"/>
            <p:cNvSpPr>
              <a:spLocks noChangeArrowheads="1"/>
            </p:cNvSpPr>
            <p:nvPr/>
          </p:nvSpPr>
          <p:spPr bwMode="auto">
            <a:xfrm>
              <a:off x="3648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49" name="AutoShape 3049"/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50" name="AutoShape 3050"/>
            <p:cNvSpPr>
              <a:spLocks noChangeArrowheads="1"/>
            </p:cNvSpPr>
            <p:nvPr/>
          </p:nvSpPr>
          <p:spPr bwMode="auto">
            <a:xfrm>
              <a:off x="3936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51" name="AutoShape 3051"/>
            <p:cNvSpPr>
              <a:spLocks noChangeArrowheads="1"/>
            </p:cNvSpPr>
            <p:nvPr/>
          </p:nvSpPr>
          <p:spPr bwMode="auto">
            <a:xfrm>
              <a:off x="4080" y="960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052" name="Group 3052"/>
            <p:cNvGrpSpPr>
              <a:grpSpLocks/>
            </p:cNvGrpSpPr>
            <p:nvPr/>
          </p:nvGrpSpPr>
          <p:grpSpPr bwMode="auto">
            <a:xfrm>
              <a:off x="1296" y="1008"/>
              <a:ext cx="2976" cy="240"/>
              <a:chOff x="1296" y="1152"/>
              <a:chExt cx="2976" cy="240"/>
            </a:xfrm>
          </p:grpSpPr>
          <p:sp>
            <p:nvSpPr>
              <p:cNvPr id="3347" name="AutoShape 3053"/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8" name="AutoShape 3054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9" name="AutoShape 3055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0" name="AutoShape 3056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1" name="AutoShape 3057"/>
              <p:cNvSpPr>
                <a:spLocks noChangeArrowheads="1"/>
              </p:cNvSpPr>
              <p:nvPr/>
            </p:nvSpPr>
            <p:spPr bwMode="auto">
              <a:xfrm>
                <a:off x="187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2" name="AutoShape 3058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3" name="AutoShape 3059"/>
              <p:cNvSpPr>
                <a:spLocks noChangeArrowheads="1"/>
              </p:cNvSpPr>
              <p:nvPr/>
            </p:nvSpPr>
            <p:spPr bwMode="auto">
              <a:xfrm>
                <a:off x="216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4" name="AutoShape 3060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5" name="AutoShape 3061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6" name="AutoShape 3062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7" name="AutoShape 3063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8" name="AutoShape 3064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9" name="AutoShape 3065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0" name="AutoShape 3066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1" name="AutoShape 3067"/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2" name="AutoShape 3068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3" name="AutoShape 3069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4" name="AutoShape 3070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5" name="AutoShape 3071"/>
              <p:cNvSpPr>
                <a:spLocks noChangeArrowheads="1"/>
              </p:cNvSpPr>
              <p:nvPr/>
            </p:nvSpPr>
            <p:spPr bwMode="auto">
              <a:xfrm>
                <a:off x="3888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6" name="AutoShape 3072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3" name="Group 3073"/>
            <p:cNvGrpSpPr>
              <a:grpSpLocks/>
            </p:cNvGrpSpPr>
            <p:nvPr/>
          </p:nvGrpSpPr>
          <p:grpSpPr bwMode="auto">
            <a:xfrm>
              <a:off x="1248" y="1056"/>
              <a:ext cx="2976" cy="240"/>
              <a:chOff x="1248" y="1392"/>
              <a:chExt cx="2976" cy="240"/>
            </a:xfrm>
          </p:grpSpPr>
          <p:sp>
            <p:nvSpPr>
              <p:cNvPr id="3327" name="AutoShape 3074"/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8" name="AutoShape 3075"/>
              <p:cNvSpPr>
                <a:spLocks noChangeArrowheads="1"/>
              </p:cNvSpPr>
              <p:nvPr/>
            </p:nvSpPr>
            <p:spPr bwMode="auto">
              <a:xfrm>
                <a:off x="139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9" name="AutoShape 3076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0" name="AutoShape 3077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1" name="AutoShape 3078"/>
              <p:cNvSpPr>
                <a:spLocks noChangeArrowheads="1"/>
              </p:cNvSpPr>
              <p:nvPr/>
            </p:nvSpPr>
            <p:spPr bwMode="auto">
              <a:xfrm>
                <a:off x="182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2" name="AutoShape 3079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3" name="AutoShape 3080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4" name="AutoShape 3081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5" name="AutoShape 3082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6" name="AutoShape 3083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7" name="AutoShape 3084"/>
              <p:cNvSpPr>
                <a:spLocks noChangeArrowheads="1"/>
              </p:cNvSpPr>
              <p:nvPr/>
            </p:nvSpPr>
            <p:spPr bwMode="auto">
              <a:xfrm>
                <a:off x="268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8" name="AutoShape 308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9" name="AutoShape 3086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0" name="AutoShape 3087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1" name="AutoShape 3088"/>
              <p:cNvSpPr>
                <a:spLocks noChangeArrowheads="1"/>
              </p:cNvSpPr>
              <p:nvPr/>
            </p:nvSpPr>
            <p:spPr bwMode="auto">
              <a:xfrm>
                <a:off x="326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2" name="AutoShape 3089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3" name="AutoShape 3090"/>
              <p:cNvSpPr>
                <a:spLocks noChangeArrowheads="1"/>
              </p:cNvSpPr>
              <p:nvPr/>
            </p:nvSpPr>
            <p:spPr bwMode="auto">
              <a:xfrm>
                <a:off x="3552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4" name="AutoShape 3091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5" name="AutoShape 3092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6" name="AutoShape 3093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4" name="Group 3094"/>
            <p:cNvGrpSpPr>
              <a:grpSpLocks/>
            </p:cNvGrpSpPr>
            <p:nvPr/>
          </p:nvGrpSpPr>
          <p:grpSpPr bwMode="auto">
            <a:xfrm>
              <a:off x="1200" y="1104"/>
              <a:ext cx="2976" cy="240"/>
              <a:chOff x="672" y="3216"/>
              <a:chExt cx="2976" cy="240"/>
            </a:xfrm>
          </p:grpSpPr>
          <p:sp>
            <p:nvSpPr>
              <p:cNvPr id="3307" name="AutoShape 309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8" name="AutoShape 309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9" name="AutoShape 309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0" name="AutoShape 309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1" name="AutoShape 309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2" name="AutoShape 310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3" name="AutoShape 310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4" name="AutoShape 310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5" name="AutoShape 310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6" name="AutoShape 310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7" name="AutoShape 310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8" name="AutoShape 310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9" name="AutoShape 310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0" name="AutoShape 310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1" name="AutoShape 310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2" name="AutoShape 311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3" name="AutoShape 311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4" name="AutoShape 311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5" name="AutoShape 311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6" name="AutoShape 311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5" name="Group 3115"/>
            <p:cNvGrpSpPr>
              <a:grpSpLocks/>
            </p:cNvGrpSpPr>
            <p:nvPr/>
          </p:nvGrpSpPr>
          <p:grpSpPr bwMode="auto">
            <a:xfrm>
              <a:off x="1152" y="1152"/>
              <a:ext cx="2976" cy="240"/>
              <a:chOff x="672" y="3216"/>
              <a:chExt cx="2976" cy="240"/>
            </a:xfrm>
          </p:grpSpPr>
          <p:sp>
            <p:nvSpPr>
              <p:cNvPr id="3287" name="AutoShape 311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8" name="AutoShape 311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9" name="AutoShape 311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0" name="AutoShape 311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1" name="AutoShape 312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2" name="AutoShape 312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3" name="AutoShape 312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4" name="AutoShape 312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5" name="AutoShape 312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6" name="AutoShape 312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7" name="AutoShape 312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8" name="AutoShape 312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9" name="AutoShape 312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0" name="AutoShape 312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1" name="AutoShape 313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2" name="AutoShape 313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3" name="AutoShape 313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4" name="AutoShape 313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5" name="AutoShape 313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6" name="AutoShape 313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6" name="Group 3136"/>
            <p:cNvGrpSpPr>
              <a:grpSpLocks/>
            </p:cNvGrpSpPr>
            <p:nvPr/>
          </p:nvGrpSpPr>
          <p:grpSpPr bwMode="auto">
            <a:xfrm>
              <a:off x="1104" y="1200"/>
              <a:ext cx="2976" cy="240"/>
              <a:chOff x="672" y="3216"/>
              <a:chExt cx="2976" cy="240"/>
            </a:xfrm>
          </p:grpSpPr>
          <p:sp>
            <p:nvSpPr>
              <p:cNvPr id="3267" name="AutoShape 313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8" name="AutoShape 313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9" name="AutoShape 313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0" name="AutoShape 314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1" name="AutoShape 314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2" name="AutoShape 314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3" name="AutoShape 314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4" name="AutoShape 314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5" name="AutoShape 314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6" name="AutoShape 314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7" name="AutoShape 314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8" name="AutoShape 314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9" name="AutoShape 314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0" name="AutoShape 315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" name="AutoShape 315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2" name="AutoShape 315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3" name="AutoShape 315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4" name="AutoShape 315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5" name="AutoShape 315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6" name="AutoShape 315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7" name="Group 3157"/>
            <p:cNvGrpSpPr>
              <a:grpSpLocks/>
            </p:cNvGrpSpPr>
            <p:nvPr/>
          </p:nvGrpSpPr>
          <p:grpSpPr bwMode="auto">
            <a:xfrm>
              <a:off x="1056" y="1248"/>
              <a:ext cx="2976" cy="240"/>
              <a:chOff x="672" y="3216"/>
              <a:chExt cx="2976" cy="240"/>
            </a:xfrm>
          </p:grpSpPr>
          <p:sp>
            <p:nvSpPr>
              <p:cNvPr id="3247" name="AutoShape 3158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8" name="AutoShape 3159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9" name="AutoShape 3160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0" name="AutoShape 3161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1" name="AutoShape 3162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2" name="AutoShape 3163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3" name="AutoShape 3164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4" name="AutoShape 3165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5" name="AutoShape 3166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6" name="AutoShape 3167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7" name="AutoShape 3168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8" name="AutoShape 3169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9" name="AutoShape 3170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0" name="AutoShape 3171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1" name="AutoShape 3172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2" name="AutoShape 3173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3" name="AutoShape 3174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4" name="AutoShape 3175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5" name="AutoShape 3176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6" name="AutoShape 3177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8" name="Group 3178"/>
            <p:cNvGrpSpPr>
              <a:grpSpLocks/>
            </p:cNvGrpSpPr>
            <p:nvPr/>
          </p:nvGrpSpPr>
          <p:grpSpPr bwMode="auto">
            <a:xfrm>
              <a:off x="1008" y="1296"/>
              <a:ext cx="2976" cy="240"/>
              <a:chOff x="672" y="3216"/>
              <a:chExt cx="2976" cy="240"/>
            </a:xfrm>
          </p:grpSpPr>
          <p:sp>
            <p:nvSpPr>
              <p:cNvPr id="3227" name="AutoShape 3179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8" name="AutoShape 3180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9" name="AutoShape 3181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0" name="AutoShape 3182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1" name="AutoShape 3183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2" name="AutoShape 3184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3" name="AutoShape 3185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4" name="AutoShape 3186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5" name="AutoShape 3187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6" name="AutoShape 3188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7" name="AutoShape 3189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8" name="AutoShape 3190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9" name="AutoShape 3191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0" name="AutoShape 3192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1" name="AutoShape 3193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2" name="AutoShape 3194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3" name="AutoShape 3195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4" name="AutoShape 3196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5" name="AutoShape 3197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6" name="AutoShape 3198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59" name="Group 3199"/>
            <p:cNvGrpSpPr>
              <a:grpSpLocks/>
            </p:cNvGrpSpPr>
            <p:nvPr/>
          </p:nvGrpSpPr>
          <p:grpSpPr bwMode="auto">
            <a:xfrm>
              <a:off x="960" y="1344"/>
              <a:ext cx="2976" cy="240"/>
              <a:chOff x="672" y="3216"/>
              <a:chExt cx="2976" cy="240"/>
            </a:xfrm>
          </p:grpSpPr>
          <p:sp>
            <p:nvSpPr>
              <p:cNvPr id="3207" name="AutoShape 3200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8" name="AutoShape 3201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9" name="AutoShape 3202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0" name="AutoShape 3203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1" name="AutoShape 3204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2" name="AutoShape 3205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3" name="AutoShape 3206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4" name="AutoShape 3207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5" name="AutoShape 320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6" name="AutoShape 3209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7" name="AutoShape 321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8" name="AutoShape 3211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9" name="AutoShape 3212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0" name="AutoShape 3213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1" name="AutoShape 3214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2" name="AutoShape 3215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3" name="AutoShape 3216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4" name="AutoShape 321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5" name="AutoShape 321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6" name="AutoShape 3219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0" name="Group 3220"/>
            <p:cNvGrpSpPr>
              <a:grpSpLocks/>
            </p:cNvGrpSpPr>
            <p:nvPr/>
          </p:nvGrpSpPr>
          <p:grpSpPr bwMode="auto">
            <a:xfrm>
              <a:off x="912" y="1392"/>
              <a:ext cx="2976" cy="240"/>
              <a:chOff x="672" y="3216"/>
              <a:chExt cx="2976" cy="240"/>
            </a:xfrm>
          </p:grpSpPr>
          <p:sp>
            <p:nvSpPr>
              <p:cNvPr id="3187" name="AutoShape 3221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8" name="AutoShape 3222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9" name="AutoShape 3223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0" name="AutoShape 322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1" name="AutoShape 3225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2" name="AutoShape 3226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3" name="AutoShape 3227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4" name="AutoShape 3228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5" name="AutoShape 3229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6" name="AutoShape 3230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7" name="AutoShape 3231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8" name="AutoShape 3232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9" name="AutoShape 3233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0" name="AutoShape 323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1" name="AutoShape 3235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2" name="AutoShape 3236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3" name="AutoShape 3237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4" name="AutoShape 3238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" name="AutoShape 3239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6" name="AutoShape 3240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1" name="Group 3241"/>
            <p:cNvGrpSpPr>
              <a:grpSpLocks/>
            </p:cNvGrpSpPr>
            <p:nvPr/>
          </p:nvGrpSpPr>
          <p:grpSpPr bwMode="auto">
            <a:xfrm>
              <a:off x="864" y="1440"/>
              <a:ext cx="2976" cy="240"/>
              <a:chOff x="672" y="3216"/>
              <a:chExt cx="2976" cy="240"/>
            </a:xfrm>
          </p:grpSpPr>
          <p:sp>
            <p:nvSpPr>
              <p:cNvPr id="3167" name="AutoShape 324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8" name="AutoShape 324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9" name="AutoShape 3244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0" name="AutoShape 3245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1" name="AutoShape 3246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2" name="AutoShape 3247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3" name="AutoShape 3248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4" name="AutoShape 3249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5" name="AutoShape 3250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6" name="AutoShape 3251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7" name="AutoShape 3252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8" name="AutoShape 3253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9" name="AutoShape 3254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0" name="AutoShape 3255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1" name="AutoShape 3256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2" name="AutoShape 3257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3" name="AutoShape 3258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4" name="AutoShape 3259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5" name="AutoShape 3260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6" name="AutoShape 3261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2" name="Group 3262"/>
            <p:cNvGrpSpPr>
              <a:grpSpLocks/>
            </p:cNvGrpSpPr>
            <p:nvPr/>
          </p:nvGrpSpPr>
          <p:grpSpPr bwMode="auto">
            <a:xfrm>
              <a:off x="816" y="1488"/>
              <a:ext cx="2976" cy="240"/>
              <a:chOff x="672" y="3216"/>
              <a:chExt cx="2976" cy="240"/>
            </a:xfrm>
          </p:grpSpPr>
          <p:sp>
            <p:nvSpPr>
              <p:cNvPr id="3147" name="AutoShape 3263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8" name="AutoShape 3264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9" name="AutoShape 3265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0" name="AutoShape 3266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1" name="AutoShape 3267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2" name="AutoShape 3268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3" name="AutoShape 3269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4" name="AutoShape 3270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5" name="AutoShape 3271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6" name="AutoShape 3272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7" name="AutoShape 3273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8" name="AutoShape 3274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9" name="AutoShape 3275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0" name="AutoShape 3276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1" name="AutoShape 3277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2" name="AutoShape 3278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3" name="AutoShape 3279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" name="AutoShape 3280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5" name="AutoShape 3281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6" name="AutoShape 3282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3" name="Group 3283"/>
            <p:cNvGrpSpPr>
              <a:grpSpLocks/>
            </p:cNvGrpSpPr>
            <p:nvPr/>
          </p:nvGrpSpPr>
          <p:grpSpPr bwMode="auto">
            <a:xfrm>
              <a:off x="768" y="1536"/>
              <a:ext cx="2976" cy="240"/>
              <a:chOff x="672" y="3216"/>
              <a:chExt cx="2976" cy="240"/>
            </a:xfrm>
          </p:grpSpPr>
          <p:sp>
            <p:nvSpPr>
              <p:cNvPr id="3127" name="AutoShape 3284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8" name="AutoShape 3285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9" name="AutoShape 3286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0" name="AutoShape 3287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1" name="AutoShape 3288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2" name="AutoShape 3289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3" name="AutoShape 3290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4" name="AutoShape 3291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5" name="AutoShape 3292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6" name="AutoShape 3293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7" name="AutoShape 3294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8" name="AutoShape 3295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9" name="AutoShape 329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0" name="AutoShape 3297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1" name="AutoShape 3298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2" name="AutoShape 3299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3" name="AutoShape 3300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4" name="AutoShape 3301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5" name="AutoShape 3302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6" name="AutoShape 3303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4" name="Group 3304"/>
            <p:cNvGrpSpPr>
              <a:grpSpLocks/>
            </p:cNvGrpSpPr>
            <p:nvPr/>
          </p:nvGrpSpPr>
          <p:grpSpPr bwMode="auto">
            <a:xfrm>
              <a:off x="720" y="1584"/>
              <a:ext cx="2976" cy="240"/>
              <a:chOff x="672" y="3216"/>
              <a:chExt cx="2976" cy="240"/>
            </a:xfrm>
          </p:grpSpPr>
          <p:sp>
            <p:nvSpPr>
              <p:cNvPr id="3107" name="AutoShape 3305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8" name="AutoShape 3306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9" name="AutoShape 3307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0" name="AutoShape 3308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1" name="AutoShape 3309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2" name="AutoShape 3310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3" name="AutoShape 3311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4" name="AutoShape 331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5" name="AutoShape 3313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6" name="AutoShape 3314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7" name="AutoShape 3315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8" name="AutoShape 3316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9" name="AutoShape 3317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0" name="AutoShape 3318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1" name="AutoShape 3319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2" name="AutoShape 3320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" name="AutoShape 3321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4" name="AutoShape 3322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5" name="AutoShape 3323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6" name="AutoShape 3324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5" name="Group 3325"/>
            <p:cNvGrpSpPr>
              <a:grpSpLocks/>
            </p:cNvGrpSpPr>
            <p:nvPr/>
          </p:nvGrpSpPr>
          <p:grpSpPr bwMode="auto">
            <a:xfrm>
              <a:off x="672" y="1632"/>
              <a:ext cx="2976" cy="240"/>
              <a:chOff x="672" y="3216"/>
              <a:chExt cx="2976" cy="240"/>
            </a:xfrm>
          </p:grpSpPr>
          <p:sp>
            <p:nvSpPr>
              <p:cNvPr id="3087" name="AutoShape 3326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8" name="AutoShape 3327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9" name="AutoShape 3328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0" name="AutoShape 3329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1" name="AutoShape 333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" name="AutoShape 3331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3" name="AutoShape 3332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4" name="AutoShape 3333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5" name="AutoShape 3334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6" name="AutoShape 3335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7" name="AutoShape 3336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8" name="AutoShape 3337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9" name="AutoShape 3338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0" name="AutoShape 3339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1" name="AutoShape 3340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" name="AutoShape 3341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3" name="AutoShape 3342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4" name="AutoShape 3343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5" name="AutoShape 3344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6" name="AutoShape 3345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66" name="Group 3346"/>
            <p:cNvGrpSpPr>
              <a:grpSpLocks/>
            </p:cNvGrpSpPr>
            <p:nvPr/>
          </p:nvGrpSpPr>
          <p:grpSpPr bwMode="auto">
            <a:xfrm>
              <a:off x="624" y="1680"/>
              <a:ext cx="2976" cy="240"/>
              <a:chOff x="672" y="3216"/>
              <a:chExt cx="2976" cy="240"/>
            </a:xfrm>
          </p:grpSpPr>
          <p:sp>
            <p:nvSpPr>
              <p:cNvPr id="3067" name="AutoShape 3347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68" name="AutoShape 3348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69" name="AutoShape 3349"/>
              <p:cNvSpPr>
                <a:spLocks noChangeArrowheads="1"/>
              </p:cNvSpPr>
              <p:nvPr/>
            </p:nvSpPr>
            <p:spPr bwMode="auto">
              <a:xfrm>
                <a:off x="96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0" name="AutoShape 3350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1" name="AutoShape 3351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2" name="AutoShape 3352"/>
              <p:cNvSpPr>
                <a:spLocks noChangeArrowheads="1"/>
              </p:cNvSpPr>
              <p:nvPr/>
            </p:nvSpPr>
            <p:spPr bwMode="auto">
              <a:xfrm>
                <a:off x="139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3" name="AutoShape 335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4" name="AutoShape 3354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5" name="AutoShape 3355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6" name="AutoShape 3356"/>
              <p:cNvSpPr>
                <a:spLocks noChangeArrowheads="1"/>
              </p:cNvSpPr>
              <p:nvPr/>
            </p:nvSpPr>
            <p:spPr bwMode="auto">
              <a:xfrm>
                <a:off x="196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7" name="AutoShape 3357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8" name="AutoShape 3358"/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9" name="AutoShape 3359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0" name="AutoShape 3360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1" name="AutoShape 3361"/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2" name="AutoShape 3362"/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3" name="AutoShape 3363"/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4" name="AutoShape 3364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5" name="AutoShape 3365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6" name="AutoShape 3366"/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cxnSp>
        <p:nvCxnSpPr>
          <p:cNvPr id="3367" name="AutoShape 3367"/>
          <p:cNvCxnSpPr>
            <a:cxnSpLocks noChangeShapeType="1"/>
          </p:cNvCxnSpPr>
          <p:nvPr/>
        </p:nvCxnSpPr>
        <p:spPr bwMode="auto">
          <a:xfrm>
            <a:off x="7086600" y="1524000"/>
            <a:ext cx="74870" cy="2367756"/>
          </a:xfrm>
          <a:prstGeom prst="straightConnector1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68" name="Line 3368"/>
          <p:cNvSpPr>
            <a:spLocks noChangeShapeType="1"/>
          </p:cNvSpPr>
          <p:nvPr/>
        </p:nvSpPr>
        <p:spPr bwMode="auto">
          <a:xfrm flipH="1">
            <a:off x="2476500" y="3886200"/>
            <a:ext cx="3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69" name="Line 3369"/>
          <p:cNvSpPr>
            <a:spLocks noChangeShapeType="1"/>
          </p:cNvSpPr>
          <p:nvPr/>
        </p:nvSpPr>
        <p:spPr bwMode="auto">
          <a:xfrm>
            <a:off x="2514600" y="1524000"/>
            <a:ext cx="457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0" name="Line 3370"/>
          <p:cNvSpPr>
            <a:spLocks noChangeShapeType="1"/>
          </p:cNvSpPr>
          <p:nvPr/>
        </p:nvSpPr>
        <p:spPr bwMode="auto">
          <a:xfrm flipH="1">
            <a:off x="7086600" y="228600"/>
            <a:ext cx="1295400" cy="1295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1" name="Line 3371"/>
          <p:cNvSpPr>
            <a:spLocks noChangeShapeType="1"/>
          </p:cNvSpPr>
          <p:nvPr/>
        </p:nvSpPr>
        <p:spPr bwMode="auto">
          <a:xfrm>
            <a:off x="2514600" y="1524000"/>
            <a:ext cx="0" cy="2362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2" name="Line 3372"/>
          <p:cNvSpPr>
            <a:spLocks noChangeShapeType="1"/>
          </p:cNvSpPr>
          <p:nvPr/>
        </p:nvSpPr>
        <p:spPr bwMode="auto">
          <a:xfrm flipH="1">
            <a:off x="2514600" y="228600"/>
            <a:ext cx="1295400" cy="1295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3" name="Line 3373"/>
          <p:cNvSpPr>
            <a:spLocks noChangeShapeType="1"/>
          </p:cNvSpPr>
          <p:nvPr/>
        </p:nvSpPr>
        <p:spPr bwMode="auto">
          <a:xfrm>
            <a:off x="3810000" y="228600"/>
            <a:ext cx="45720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4" name="Text Box 3374"/>
          <p:cNvSpPr txBox="1">
            <a:spLocks noChangeArrowheads="1"/>
          </p:cNvSpPr>
          <p:nvPr/>
        </p:nvSpPr>
        <p:spPr bwMode="auto">
          <a:xfrm>
            <a:off x="4267200" y="3886201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>
                <a:solidFill>
                  <a:srgbClr val="3E68EE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3375" name="Text Box 3375"/>
          <p:cNvSpPr txBox="1">
            <a:spLocks noChangeArrowheads="1"/>
          </p:cNvSpPr>
          <p:nvPr/>
        </p:nvSpPr>
        <p:spPr bwMode="auto">
          <a:xfrm rot="-2891281">
            <a:off x="7366795" y="3007520"/>
            <a:ext cx="1501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3E68EE"/>
                </a:solidFill>
                <a:latin typeface="Times New Roman" pitchFamily="18" charset="0"/>
              </a:rPr>
              <a:t>16cm</a:t>
            </a:r>
          </a:p>
        </p:txBody>
      </p:sp>
      <p:sp>
        <p:nvSpPr>
          <p:cNvPr id="3376" name="Text Box 3376"/>
          <p:cNvSpPr txBox="1">
            <a:spLocks noChangeArrowheads="1"/>
          </p:cNvSpPr>
          <p:nvPr/>
        </p:nvSpPr>
        <p:spPr bwMode="auto">
          <a:xfrm>
            <a:off x="1752600" y="2362201"/>
            <a:ext cx="121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800" b="1" i="1" dirty="0">
                <a:solidFill>
                  <a:srgbClr val="3E68EE"/>
                </a:solidFill>
                <a:latin typeface="Times New Roman" pitchFamily="18" charset="0"/>
              </a:rPr>
              <a:t>10</a:t>
            </a:r>
          </a:p>
          <a:p>
            <a:pPr fontAlgn="base">
              <a:spcAft>
                <a:spcPct val="0"/>
              </a:spcAft>
            </a:pPr>
            <a:r>
              <a:rPr lang="en-US" sz="2800" b="1" i="1" dirty="0">
                <a:solidFill>
                  <a:srgbClr val="3E68EE"/>
                </a:solidFill>
                <a:latin typeface="Times New Roman" pitchFamily="18" charset="0"/>
              </a:rPr>
              <a:t>cm</a:t>
            </a:r>
          </a:p>
        </p:txBody>
      </p:sp>
      <p:sp>
        <p:nvSpPr>
          <p:cNvPr id="3377" name="Text Box 3377"/>
          <p:cNvSpPr txBox="1">
            <a:spLocks noChangeArrowheads="1"/>
          </p:cNvSpPr>
          <p:nvPr/>
        </p:nvSpPr>
        <p:spPr bwMode="auto">
          <a:xfrm>
            <a:off x="1828800" y="4293097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3E68EE"/>
                </a:solidFill>
                <a:latin typeface="Times New Roman" pitchFamily="18" charset="0"/>
              </a:rPr>
              <a:t>Mỗi</a:t>
            </a:r>
            <a:r>
              <a:rPr lang="en-US" sz="2800" b="1" u="sng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3E68EE"/>
                </a:solidFill>
                <a:latin typeface="Times New Roman" pitchFamily="18" charset="0"/>
              </a:rPr>
              <a:t>lớp</a:t>
            </a:r>
            <a:r>
              <a:rPr lang="en-US" sz="2800" b="1" u="sng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: 20 x 16 = 320 (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lập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phương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 1cm</a:t>
            </a:r>
            <a:r>
              <a:rPr lang="en-US" sz="2800" b="1" baseline="30000" dirty="0">
                <a:solidFill>
                  <a:srgbClr val="3E68EE"/>
                </a:solidFill>
                <a:latin typeface="Times New Roman" pitchFamily="18" charset="0"/>
              </a:rPr>
              <a:t>3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).</a:t>
            </a:r>
          </a:p>
        </p:txBody>
      </p:sp>
      <p:grpSp>
        <p:nvGrpSpPr>
          <p:cNvPr id="3378" name="Group 3394"/>
          <p:cNvGrpSpPr>
            <a:grpSpLocks/>
          </p:cNvGrpSpPr>
          <p:nvPr/>
        </p:nvGrpSpPr>
        <p:grpSpPr bwMode="auto">
          <a:xfrm>
            <a:off x="9239250" y="3733800"/>
            <a:ext cx="1219200" cy="609600"/>
            <a:chOff x="4860" y="2352"/>
            <a:chExt cx="768" cy="384"/>
          </a:xfrm>
        </p:grpSpPr>
        <p:sp>
          <p:nvSpPr>
            <p:cNvPr id="3379" name="AutoShape 3379"/>
            <p:cNvSpPr>
              <a:spLocks noChangeArrowheads="1"/>
            </p:cNvSpPr>
            <p:nvPr/>
          </p:nvSpPr>
          <p:spPr bwMode="auto">
            <a:xfrm>
              <a:off x="4896" y="235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80" name="Text Box 3380"/>
            <p:cNvSpPr txBox="1">
              <a:spLocks noChangeArrowheads="1"/>
            </p:cNvSpPr>
            <p:nvPr/>
          </p:nvSpPr>
          <p:spPr bwMode="auto">
            <a:xfrm>
              <a:off x="4860" y="2498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2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  <a:latin typeface="Times New Roman" pitchFamily="18" charset="0"/>
                </a:rPr>
                <a:t>  1</a:t>
              </a:r>
            </a:p>
            <a:p>
              <a:pPr fontAlgn="base">
                <a:lnSpc>
                  <a:spcPct val="2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FFFF"/>
                  </a:solidFill>
                  <a:latin typeface="Times New Roman" pitchFamily="18" charset="0"/>
                </a:rPr>
                <a:t>cm</a:t>
              </a:r>
              <a:r>
                <a:rPr lang="en-US" b="1" baseline="30000">
                  <a:solidFill>
                    <a:srgbClr val="FFFFFF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381" name="Text Box 3381"/>
          <p:cNvSpPr txBox="1">
            <a:spLocks noChangeArrowheads="1"/>
          </p:cNvSpPr>
          <p:nvPr/>
        </p:nvSpPr>
        <p:spPr bwMode="auto">
          <a:xfrm>
            <a:off x="1828800" y="4852988"/>
            <a:ext cx="891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3E68EE"/>
                </a:solidFill>
                <a:latin typeface="Times New Roman" pitchFamily="18" charset="0"/>
              </a:rPr>
              <a:t>10 </a:t>
            </a:r>
            <a:r>
              <a:rPr lang="en-US" sz="2800" b="1" u="sng" dirty="0" err="1">
                <a:solidFill>
                  <a:srgbClr val="3E68EE"/>
                </a:solidFill>
                <a:latin typeface="Times New Roman" pitchFamily="18" charset="0"/>
              </a:rPr>
              <a:t>lớp</a:t>
            </a:r>
            <a:r>
              <a:rPr lang="en-US" sz="2800" b="1" u="sng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: 320 x 10 = 3200 (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lập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E68EE"/>
                </a:solidFill>
                <a:latin typeface="Times New Roman" pitchFamily="18" charset="0"/>
              </a:rPr>
              <a:t>phương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 1cm</a:t>
            </a:r>
            <a:r>
              <a:rPr lang="en-US" sz="2800" b="1" baseline="30000" dirty="0">
                <a:solidFill>
                  <a:srgbClr val="3E68EE"/>
                </a:solidFill>
                <a:latin typeface="Times New Roman" pitchFamily="18" charset="0"/>
              </a:rPr>
              <a:t>3</a:t>
            </a:r>
            <a:r>
              <a:rPr lang="en-US" sz="2800" b="1" dirty="0">
                <a:solidFill>
                  <a:srgbClr val="3E68EE"/>
                </a:solidFill>
                <a:latin typeface="Times New Roman" pitchFamily="18" charset="0"/>
              </a:rPr>
              <a:t>).</a:t>
            </a:r>
            <a:endParaRPr lang="en-US" sz="2800" b="1" baseline="30000" dirty="0">
              <a:solidFill>
                <a:srgbClr val="3E68EE"/>
              </a:solidFill>
              <a:latin typeface="Times New Roman" pitchFamily="18" charset="0"/>
            </a:endParaRPr>
          </a:p>
        </p:txBody>
      </p:sp>
      <p:sp>
        <p:nvSpPr>
          <p:cNvPr id="3382" name="Text Box 3382"/>
          <p:cNvSpPr txBox="1">
            <a:spLocks noChangeArrowheads="1"/>
          </p:cNvSpPr>
          <p:nvPr/>
        </p:nvSpPr>
        <p:spPr bwMode="auto">
          <a:xfrm>
            <a:off x="1752600" y="5430839"/>
            <a:ext cx="9220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Vậy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hộp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nhật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</a:rPr>
              <a:t> :</a:t>
            </a:r>
          </a:p>
        </p:txBody>
      </p:sp>
      <p:sp>
        <p:nvSpPr>
          <p:cNvPr id="3383" name="Text Box 3384"/>
          <p:cNvSpPr txBox="1">
            <a:spLocks noChangeArrowheads="1"/>
          </p:cNvSpPr>
          <p:nvPr/>
        </p:nvSpPr>
        <p:spPr bwMode="auto">
          <a:xfrm>
            <a:off x="1828800" y="6019801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E68EE"/>
                </a:solidFill>
                <a:latin typeface="Times New Roman" pitchFamily="18" charset="0"/>
              </a:rPr>
              <a:t>20</a:t>
            </a:r>
          </a:p>
        </p:txBody>
      </p:sp>
      <p:grpSp>
        <p:nvGrpSpPr>
          <p:cNvPr id="3384" name="Group 3391"/>
          <p:cNvGrpSpPr>
            <a:grpSpLocks/>
          </p:cNvGrpSpPr>
          <p:nvPr/>
        </p:nvGrpSpPr>
        <p:grpSpPr bwMode="auto">
          <a:xfrm>
            <a:off x="2438400" y="6019801"/>
            <a:ext cx="1600200" cy="549275"/>
            <a:chOff x="576" y="3840"/>
            <a:chExt cx="1008" cy="346"/>
          </a:xfrm>
        </p:grpSpPr>
        <p:sp>
          <p:nvSpPr>
            <p:cNvPr id="3385" name="Text Box 3385"/>
            <p:cNvSpPr txBox="1">
              <a:spLocks noChangeArrowheads="1"/>
            </p:cNvSpPr>
            <p:nvPr/>
          </p:nvSpPr>
          <p:spPr bwMode="auto">
            <a:xfrm>
              <a:off x="576" y="3840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3E68EE"/>
                  </a:solidFill>
                  <a:latin typeface="Times New Roman" pitchFamily="18" charset="0"/>
                </a:rPr>
                <a:t> x</a:t>
              </a:r>
            </a:p>
          </p:txBody>
        </p:sp>
        <p:sp>
          <p:nvSpPr>
            <p:cNvPr id="3386" name="Text Box 3386"/>
            <p:cNvSpPr txBox="1">
              <a:spLocks noChangeArrowheads="1"/>
            </p:cNvSpPr>
            <p:nvPr/>
          </p:nvSpPr>
          <p:spPr bwMode="auto">
            <a:xfrm>
              <a:off x="1056" y="3859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3E68EE"/>
                  </a:solidFill>
                  <a:latin typeface="Times New Roman" pitchFamily="18" charset="0"/>
                </a:rPr>
                <a:t>16</a:t>
              </a:r>
            </a:p>
          </p:txBody>
        </p:sp>
      </p:grpSp>
      <p:grpSp>
        <p:nvGrpSpPr>
          <p:cNvPr id="3387" name="Group 3392"/>
          <p:cNvGrpSpPr>
            <a:grpSpLocks/>
          </p:cNvGrpSpPr>
          <p:nvPr/>
        </p:nvGrpSpPr>
        <p:grpSpPr bwMode="auto">
          <a:xfrm>
            <a:off x="4175126" y="6049964"/>
            <a:ext cx="1311275" cy="566737"/>
            <a:chOff x="1670" y="3859"/>
            <a:chExt cx="826" cy="357"/>
          </a:xfrm>
        </p:grpSpPr>
        <p:sp>
          <p:nvSpPr>
            <p:cNvPr id="3388" name="Text Box 3387"/>
            <p:cNvSpPr txBox="1">
              <a:spLocks noChangeArrowheads="1"/>
            </p:cNvSpPr>
            <p:nvPr/>
          </p:nvSpPr>
          <p:spPr bwMode="auto">
            <a:xfrm>
              <a:off x="1670" y="3889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3E68EE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3389" name="Text Box 3388"/>
            <p:cNvSpPr txBox="1">
              <a:spLocks noChangeArrowheads="1"/>
            </p:cNvSpPr>
            <p:nvPr/>
          </p:nvSpPr>
          <p:spPr bwMode="auto">
            <a:xfrm>
              <a:off x="2064" y="3859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3E68EE"/>
                  </a:solidFill>
                  <a:latin typeface="Times New Roman" pitchFamily="18" charset="0"/>
                </a:rPr>
                <a:t>10</a:t>
              </a:r>
            </a:p>
          </p:txBody>
        </p:sp>
      </p:grpSp>
      <p:grpSp>
        <p:nvGrpSpPr>
          <p:cNvPr id="3390" name="Group 3393"/>
          <p:cNvGrpSpPr>
            <a:grpSpLocks/>
          </p:cNvGrpSpPr>
          <p:nvPr/>
        </p:nvGrpSpPr>
        <p:grpSpPr bwMode="auto">
          <a:xfrm>
            <a:off x="5470526" y="6049964"/>
            <a:ext cx="3216275" cy="566737"/>
            <a:chOff x="2486" y="3859"/>
            <a:chExt cx="2026" cy="357"/>
          </a:xfrm>
        </p:grpSpPr>
        <p:sp>
          <p:nvSpPr>
            <p:cNvPr id="3391" name="Text Box 3389"/>
            <p:cNvSpPr txBox="1">
              <a:spLocks noChangeArrowheads="1"/>
            </p:cNvSpPr>
            <p:nvPr/>
          </p:nvSpPr>
          <p:spPr bwMode="auto">
            <a:xfrm>
              <a:off x="2688" y="3859"/>
              <a:ext cx="18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3E68EE"/>
                  </a:solidFill>
                  <a:latin typeface="Times New Roman" pitchFamily="18" charset="0"/>
                </a:rPr>
                <a:t>3200 (cm</a:t>
              </a:r>
              <a:r>
                <a:rPr lang="en-US" sz="2800" b="1" baseline="30000">
                  <a:solidFill>
                    <a:srgbClr val="3E68EE"/>
                  </a:solidFill>
                  <a:latin typeface="Times New Roman" pitchFamily="18" charset="0"/>
                </a:rPr>
                <a:t>3</a:t>
              </a:r>
              <a:r>
                <a:rPr lang="en-US" sz="2800" b="1">
                  <a:solidFill>
                    <a:srgbClr val="3E68EE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3392" name="Text Box 3390"/>
            <p:cNvSpPr txBox="1">
              <a:spLocks noChangeArrowheads="1"/>
            </p:cNvSpPr>
            <p:nvPr/>
          </p:nvSpPr>
          <p:spPr bwMode="auto">
            <a:xfrm>
              <a:off x="2486" y="3889"/>
              <a:ext cx="2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3E68EE"/>
                  </a:solidFill>
                  <a:latin typeface="Times New Roman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80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000"/>
                            </p:stCondLst>
                            <p:childTnLst>
                              <p:par>
                                <p:cTn id="14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9" dur="20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100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1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1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0"/>
                            </p:stCondLst>
                            <p:childTnLst>
                              <p:par>
                                <p:cTn id="21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1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1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1000" fill="hold"/>
                                        <p:tgtEl>
                                          <p:spTgt spid="2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1000" fill="hold"/>
                                        <p:tgtEl>
                                          <p:spTgt spid="2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2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0" fill="hold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1000" fill="hold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8000"/>
                            </p:stCondLst>
                            <p:childTnLst>
                              <p:par>
                                <p:cTn id="23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1000" fill="hold"/>
                                        <p:tgtEl>
                                          <p:spTgt spid="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1000" fill="hold"/>
                                        <p:tgtEl>
                                          <p:spTgt spid="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7" dur="500"/>
                                        <p:tgtEl>
                                          <p:spTgt spid="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2" dur="500"/>
                                        <p:tgtEl>
                                          <p:spTgt spid="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7" dur="500"/>
                                        <p:tgtEl>
                                          <p:spTgt spid="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377" grpId="0"/>
      <p:bldP spid="3381" grpId="0"/>
      <p:bldP spid="3382" grpId="0"/>
      <p:bldP spid="33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03512" y="1548218"/>
            <a:ext cx="886035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Thể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tích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của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hình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hộp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chữ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nhật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E68EE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20   x    16    x     10  =  3200 (cm</a:t>
            </a:r>
            <a:r>
              <a:rPr lang="en-US" sz="4400" b="1" baseline="30000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Left Brace 2"/>
          <p:cNvSpPr/>
          <p:nvPr/>
        </p:nvSpPr>
        <p:spPr>
          <a:xfrm rot="16200000">
            <a:off x="2333582" y="2436706"/>
            <a:ext cx="288032" cy="111612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16200000">
            <a:off x="4205790" y="2416130"/>
            <a:ext cx="288032" cy="111612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6168008" y="2416129"/>
            <a:ext cx="288032" cy="111612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3512" y="3284985"/>
            <a:ext cx="1512168" cy="1200329"/>
          </a:xfrm>
          <a:prstGeom prst="rect">
            <a:avLst/>
          </a:prstGeom>
          <a:solidFill>
            <a:srgbClr val="103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3722" y="3284985"/>
            <a:ext cx="1512168" cy="1200329"/>
          </a:xfrm>
          <a:prstGeom prst="rect">
            <a:avLst/>
          </a:prstGeom>
          <a:solidFill>
            <a:srgbClr val="103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5940" y="3284984"/>
            <a:ext cx="1512168" cy="1200329"/>
          </a:xfrm>
          <a:prstGeom prst="rect">
            <a:avLst/>
          </a:prstGeom>
          <a:solidFill>
            <a:srgbClr val="103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4409" y="3439304"/>
            <a:ext cx="239965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eft Brace 18"/>
          <p:cNvSpPr/>
          <p:nvPr/>
        </p:nvSpPr>
        <p:spPr>
          <a:xfrm rot="16200000">
            <a:off x="8619086" y="1705128"/>
            <a:ext cx="288032" cy="258667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43672" y="3356993"/>
            <a:ext cx="324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3892" y="3356993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32104" y="3377750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85394" y="1340769"/>
            <a:ext cx="3362535" cy="1831759"/>
            <a:chOff x="952500" y="2297484"/>
            <a:chExt cx="5924550" cy="3668713"/>
          </a:xfrm>
        </p:grpSpPr>
        <p:cxnSp>
          <p:nvCxnSpPr>
            <p:cNvPr id="23" name="AutoShape 6"/>
            <p:cNvCxnSpPr>
              <a:cxnSpLocks noChangeShapeType="1"/>
            </p:cNvCxnSpPr>
            <p:nvPr/>
          </p:nvCxnSpPr>
          <p:spPr bwMode="auto">
            <a:xfrm flipH="1">
              <a:off x="2209800" y="2297484"/>
              <a:ext cx="76200" cy="243840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7"/>
            <p:cNvCxnSpPr>
              <a:cxnSpLocks noChangeShapeType="1"/>
            </p:cNvCxnSpPr>
            <p:nvPr/>
          </p:nvCxnSpPr>
          <p:spPr bwMode="auto">
            <a:xfrm>
              <a:off x="6858000" y="2297484"/>
              <a:ext cx="1588" cy="243840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 24"/>
            <p:cNvGrpSpPr/>
            <p:nvPr/>
          </p:nvGrpSpPr>
          <p:grpSpPr>
            <a:xfrm>
              <a:off x="952500" y="2297484"/>
              <a:ext cx="5924550" cy="3668713"/>
              <a:chOff x="952500" y="2297484"/>
              <a:chExt cx="5924550" cy="3668713"/>
            </a:xfrm>
          </p:grpSpPr>
          <p:cxnSp>
            <p:nvCxnSpPr>
              <p:cNvPr id="26" name="AutoShape 2"/>
              <p:cNvCxnSpPr>
                <a:cxnSpLocks noChangeShapeType="1"/>
              </p:cNvCxnSpPr>
              <p:nvPr/>
            </p:nvCxnSpPr>
            <p:spPr bwMode="auto">
              <a:xfrm>
                <a:off x="2209800" y="4735884"/>
                <a:ext cx="4648200" cy="0"/>
              </a:xfrm>
              <a:prstGeom prst="straightConnector1">
                <a:avLst/>
              </a:prstGeom>
              <a:noFill/>
              <a:ln w="38100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AutoShape 3"/>
              <p:cNvCxnSpPr>
                <a:cxnSpLocks noChangeShapeType="1"/>
              </p:cNvCxnSpPr>
              <p:nvPr/>
            </p:nvCxnSpPr>
            <p:spPr bwMode="auto">
              <a:xfrm>
                <a:off x="952500" y="5955085"/>
                <a:ext cx="4686300" cy="11112"/>
              </a:xfrm>
              <a:prstGeom prst="straightConnector1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AutoShape 4"/>
              <p:cNvCxnSpPr>
                <a:cxnSpLocks noChangeShapeType="1"/>
              </p:cNvCxnSpPr>
              <p:nvPr/>
            </p:nvCxnSpPr>
            <p:spPr bwMode="auto">
              <a:xfrm flipH="1">
                <a:off x="990600" y="4735884"/>
                <a:ext cx="1219200" cy="1219200"/>
              </a:xfrm>
              <a:prstGeom prst="straightConnector1">
                <a:avLst/>
              </a:prstGeom>
              <a:noFill/>
              <a:ln w="38100">
                <a:solidFill>
                  <a:srgbClr val="FF99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AutoShape 5"/>
              <p:cNvCxnSpPr>
                <a:cxnSpLocks noChangeShapeType="1"/>
              </p:cNvCxnSpPr>
              <p:nvPr/>
            </p:nvCxnSpPr>
            <p:spPr bwMode="auto">
              <a:xfrm flipH="1">
                <a:off x="5638800" y="4735884"/>
                <a:ext cx="1238250" cy="1219200"/>
              </a:xfrm>
              <a:prstGeom prst="straightConnector1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AutoShape 3367"/>
              <p:cNvCxnSpPr>
                <a:cxnSpLocks noChangeShapeType="1"/>
              </p:cNvCxnSpPr>
              <p:nvPr/>
            </p:nvCxnSpPr>
            <p:spPr bwMode="auto">
              <a:xfrm>
                <a:off x="5562600" y="3592884"/>
                <a:ext cx="0" cy="2362200"/>
              </a:xfrm>
              <a:prstGeom prst="straightConnector1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Line 3369"/>
              <p:cNvSpPr>
                <a:spLocks noChangeShapeType="1"/>
              </p:cNvSpPr>
              <p:nvPr/>
            </p:nvSpPr>
            <p:spPr bwMode="auto">
              <a:xfrm>
                <a:off x="990600" y="3592884"/>
                <a:ext cx="4572000" cy="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Line 3370"/>
              <p:cNvSpPr>
                <a:spLocks noChangeShapeType="1"/>
              </p:cNvSpPr>
              <p:nvPr/>
            </p:nvSpPr>
            <p:spPr bwMode="auto">
              <a:xfrm flipH="1">
                <a:off x="5562600" y="2297484"/>
                <a:ext cx="1295400" cy="129540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" name="Line 3371"/>
              <p:cNvSpPr>
                <a:spLocks noChangeShapeType="1"/>
              </p:cNvSpPr>
              <p:nvPr/>
            </p:nvSpPr>
            <p:spPr bwMode="auto">
              <a:xfrm>
                <a:off x="990600" y="3592884"/>
                <a:ext cx="0" cy="236220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" name="Line 3372"/>
              <p:cNvSpPr>
                <a:spLocks noChangeShapeType="1"/>
              </p:cNvSpPr>
              <p:nvPr/>
            </p:nvSpPr>
            <p:spPr bwMode="auto">
              <a:xfrm flipH="1">
                <a:off x="990600" y="2297484"/>
                <a:ext cx="1295400" cy="129540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Line 3373"/>
              <p:cNvSpPr>
                <a:spLocks noChangeShapeType="1"/>
              </p:cNvSpPr>
              <p:nvPr/>
            </p:nvSpPr>
            <p:spPr bwMode="auto">
              <a:xfrm>
                <a:off x="2286000" y="2297484"/>
                <a:ext cx="4572000" cy="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703513" y="3284984"/>
            <a:ext cx="8240555" cy="1200330"/>
            <a:chOff x="575556" y="5254485"/>
            <a:chExt cx="8240555" cy="1200330"/>
          </a:xfrm>
        </p:grpSpPr>
        <p:sp>
          <p:nvSpPr>
            <p:cNvPr id="37" name="TextBox 36"/>
            <p:cNvSpPr txBox="1"/>
            <p:nvPr/>
          </p:nvSpPr>
          <p:spPr>
            <a:xfrm>
              <a:off x="575556" y="5254486"/>
              <a:ext cx="1512168" cy="1200329"/>
            </a:xfrm>
            <a:prstGeom prst="rect">
              <a:avLst/>
            </a:prstGeom>
            <a:solidFill>
              <a:srgbClr val="1038B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65766" y="5254486"/>
              <a:ext cx="1512168" cy="1200329"/>
            </a:xfrm>
            <a:prstGeom prst="rect">
              <a:avLst/>
            </a:prstGeom>
            <a:solidFill>
              <a:srgbClr val="1038B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27984" y="5254485"/>
              <a:ext cx="1512168" cy="1200329"/>
            </a:xfrm>
            <a:prstGeom prst="rect">
              <a:avLst/>
            </a:prstGeom>
            <a:solidFill>
              <a:srgbClr val="1038B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16453" y="5408805"/>
              <a:ext cx="2399658" cy="64633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15716" y="5326494"/>
              <a:ext cx="3240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95936" y="5326494"/>
              <a:ext cx="4320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04148" y="5347251"/>
              <a:ext cx="4320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603239" y="5362938"/>
            <a:ext cx="239965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762342" y="5208618"/>
            <a:ext cx="5328592" cy="1200331"/>
            <a:chOff x="238342" y="5208617"/>
            <a:chExt cx="5328592" cy="1200331"/>
          </a:xfrm>
        </p:grpSpPr>
        <p:sp>
          <p:nvSpPr>
            <p:cNvPr id="46" name="TextBox 45"/>
            <p:cNvSpPr txBox="1"/>
            <p:nvPr/>
          </p:nvSpPr>
          <p:spPr>
            <a:xfrm>
              <a:off x="238342" y="5208618"/>
              <a:ext cx="1476164" cy="1200330"/>
            </a:xfrm>
            <a:prstGeom prst="rect">
              <a:avLst/>
            </a:prstGeom>
            <a:solidFill>
              <a:srgbClr val="1038B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28552" y="5208618"/>
              <a:ext cx="1476164" cy="1200330"/>
            </a:xfrm>
            <a:prstGeom prst="rect">
              <a:avLst/>
            </a:prstGeom>
            <a:solidFill>
              <a:srgbClr val="1038B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090770" y="5208617"/>
              <a:ext cx="1476164" cy="1200330"/>
            </a:xfrm>
            <a:prstGeom prst="rect">
              <a:avLst/>
            </a:prstGeom>
            <a:solidFill>
              <a:srgbClr val="1038B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endPara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78502" y="5280626"/>
              <a:ext cx="316321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58722" y="5280626"/>
              <a:ext cx="421761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090934" y="5301384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1631674" y="4485315"/>
            <a:ext cx="9004029" cy="1978025"/>
          </a:xfrm>
          <a:prstGeom prst="rect">
            <a:avLst/>
          </a:prstGeom>
          <a:solidFill>
            <a:srgbClr val="3E68EE"/>
          </a:solidFill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FF00"/>
                </a:solidFill>
              </a:rPr>
              <a:t>Muốn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tính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thể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tích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hình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hộp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chữ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nhật</a:t>
            </a:r>
            <a:r>
              <a:rPr lang="en-US" sz="4000" b="1" dirty="0">
                <a:solidFill>
                  <a:srgbClr val="FFFF00"/>
                </a:solidFill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</a:rPr>
              <a:t>lấy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chiều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dài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nhân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với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chiều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rộng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rồi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nhân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với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chiều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cao</a:t>
            </a:r>
            <a:r>
              <a:rPr lang="en-US" sz="4000" b="1" dirty="0">
                <a:solidFill>
                  <a:srgbClr val="FFFF00"/>
                </a:solidFill>
              </a:rPr>
              <a:t> (</a:t>
            </a:r>
            <a:r>
              <a:rPr lang="en-US" sz="4000" b="1" dirty="0" err="1">
                <a:solidFill>
                  <a:srgbClr val="FFFF00"/>
                </a:solidFill>
              </a:rPr>
              <a:t>cùng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đơn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vị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đo</a:t>
            </a:r>
            <a:r>
              <a:rPr lang="en-US" sz="4000" b="1" dirty="0">
                <a:solidFill>
                  <a:srgbClr val="FFFF00"/>
                </a:solidFill>
              </a:rPr>
              <a:t>).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71664" y="2932202"/>
            <a:ext cx="576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23892" y="2644170"/>
            <a:ext cx="576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47928" y="1636058"/>
            <a:ext cx="576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6195381" y="1906845"/>
            <a:ext cx="3829602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 = a x b x c</a:t>
            </a: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2765884" y="3852335"/>
            <a:ext cx="7092280" cy="2554545"/>
          </a:xfrm>
          <a:prstGeom prst="rect">
            <a:avLst/>
          </a:prstGeom>
          <a:noFill/>
          <a:ln w="9525">
            <a:solidFill>
              <a:srgbClr val="00081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b="1" dirty="0">
              <a:solidFill>
                <a:srgbClr val="3E68E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V: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0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1524000" y="21967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2023</a:t>
            </a:r>
          </a:p>
          <a:p>
            <a:pPr algn="ctr"/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259222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995 L 0.10156 0.04259 C 0.12292 0.04977 0.15486 0.05394 0.18802 0.05394 C 0.22604 0.05394 0.25642 0.04977 0.27778 0.04259 L 0.37952 0.00995 " pathEditMode="relative" rAng="0" ptsTypes="FffFF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219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61094 0.0071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56" y="34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27414 0.0071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5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5" grpId="0"/>
      <p:bldP spid="5" grpId="1"/>
      <p:bldP spid="20" grpId="0"/>
      <p:bldP spid="20" grpId="1"/>
      <p:bldP spid="21" grpId="0"/>
      <p:bldP spid="21" grpId="1"/>
      <p:bldP spid="49" grpId="0" animBg="1"/>
      <p:bldP spid="49" grpId="1" animBg="1"/>
      <p:bldP spid="49" grpId="2" animBg="1"/>
      <p:bldP spid="52" grpId="0"/>
      <p:bldP spid="52" grpId="1"/>
      <p:bldP spid="52" grpId="2"/>
      <p:bldP spid="53" grpId="0" animBg="1"/>
      <p:bldP spid="53" grpId="1" animBg="1"/>
      <p:bldP spid="44" grpId="0"/>
      <p:bldP spid="56" grpId="0"/>
      <p:bldP spid="57" grpId="0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5"/>
          <p:cNvSpPr txBox="1">
            <a:spLocks noChangeArrowheads="1"/>
          </p:cNvSpPr>
          <p:nvPr/>
        </p:nvSpPr>
        <p:spPr bwMode="auto">
          <a:xfrm>
            <a:off x="4236368" y="3828872"/>
            <a:ext cx="5212432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 = a x b x c</a:t>
            </a: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1752600" y="5105400"/>
            <a:ext cx="8515672" cy="1077218"/>
          </a:xfrm>
          <a:prstGeom prst="rect">
            <a:avLst/>
          </a:prstGeom>
          <a:noFill/>
          <a:ln w="9525">
            <a:solidFill>
              <a:srgbClr val="00081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V: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b, c :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b="1" dirty="0">
              <a:solidFill>
                <a:srgbClr val="3E68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658090" y="1710680"/>
            <a:ext cx="9004029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3E68EE"/>
                </a:solidFill>
              </a:rPr>
              <a:t>Muốn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tính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thể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tích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hình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hộp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chữ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nhật</a:t>
            </a:r>
            <a:r>
              <a:rPr lang="en-US" sz="3600" b="1" dirty="0">
                <a:solidFill>
                  <a:srgbClr val="3E68EE"/>
                </a:solidFill>
              </a:rPr>
              <a:t> ta </a:t>
            </a:r>
            <a:r>
              <a:rPr lang="en-US" sz="3600" b="1" dirty="0" err="1">
                <a:solidFill>
                  <a:srgbClr val="3E68EE"/>
                </a:solidFill>
              </a:rPr>
              <a:t>lấy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chiều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dài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nhân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với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chiều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rộng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rồi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nhân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với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chiều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cao</a:t>
            </a:r>
            <a:r>
              <a:rPr lang="en-US" sz="3600" b="1" dirty="0">
                <a:solidFill>
                  <a:srgbClr val="3E68EE"/>
                </a:solidFill>
              </a:rPr>
              <a:t> (</a:t>
            </a:r>
            <a:r>
              <a:rPr lang="en-US" sz="3600" b="1" dirty="0" err="1">
                <a:solidFill>
                  <a:srgbClr val="3E68EE"/>
                </a:solidFill>
              </a:rPr>
              <a:t>cùng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đơn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vị</a:t>
            </a:r>
            <a:r>
              <a:rPr lang="en-US" sz="3600" b="1" dirty="0">
                <a:solidFill>
                  <a:srgbClr val="3E68EE"/>
                </a:solidFill>
              </a:rPr>
              <a:t> </a:t>
            </a:r>
            <a:r>
              <a:rPr lang="en-US" sz="3600" b="1" dirty="0" err="1">
                <a:solidFill>
                  <a:srgbClr val="3E68EE"/>
                </a:solidFill>
              </a:rPr>
              <a:t>đo</a:t>
            </a:r>
            <a:r>
              <a:rPr lang="en-US" sz="3600" b="1" dirty="0">
                <a:solidFill>
                  <a:srgbClr val="3E68EE"/>
                </a:solidFill>
              </a:rPr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77798" y="990601"/>
            <a:ext cx="23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u="sng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1828801" y="3441414"/>
            <a:ext cx="2254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u="sng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3E68E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524000" y="-893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6307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918200" cy="5918200"/>
          </a:xfrm>
        </p:spPr>
      </p:pic>
      <p:sp>
        <p:nvSpPr>
          <p:cNvPr id="4" name="TextBox 3"/>
          <p:cNvSpPr txBox="1"/>
          <p:nvPr/>
        </p:nvSpPr>
        <p:spPr>
          <a:xfrm>
            <a:off x="2260600" y="6070600"/>
            <a:ext cx="17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9712" y="2809497"/>
            <a:ext cx="17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2509" y="5681990"/>
            <a:ext cx="17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7" name="Left Brace 6"/>
          <p:cNvSpPr/>
          <p:nvPr/>
        </p:nvSpPr>
        <p:spPr>
          <a:xfrm rot="16569409">
            <a:off x="2525230" y="5039955"/>
            <a:ext cx="457200" cy="166149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0800000">
            <a:off x="4391577" y="771010"/>
            <a:ext cx="457200" cy="460019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Brace 8"/>
          <p:cNvSpPr/>
          <p:nvPr/>
        </p:nvSpPr>
        <p:spPr>
          <a:xfrm rot="14523639">
            <a:off x="3903998" y="5309668"/>
            <a:ext cx="253949" cy="71058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6594" y="2101611"/>
            <a:ext cx="5845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520" y="3332717"/>
            <a:ext cx="3528959" cy="35252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15991" y="5186021"/>
            <a:ext cx="588313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403</TotalTime>
  <Words>1000</Words>
  <Application>Microsoft Office PowerPoint</Application>
  <PresentationFormat>Widescreen</PresentationFormat>
  <Paragraphs>254</Paragraphs>
  <Slides>18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Cambria Math</vt:lpstr>
      <vt:lpstr>Tahoma</vt:lpstr>
      <vt:lpstr>Time new romen</vt:lpstr>
      <vt:lpstr>.VnTime</vt:lpstr>
      <vt:lpstr>VNbritannic</vt:lpstr>
      <vt:lpstr>Garamond</vt:lpstr>
      <vt:lpstr>.VnAvant</vt:lpstr>
      <vt:lpstr>Calibri</vt:lpstr>
      <vt:lpstr>VnBangkok</vt:lpstr>
      <vt:lpstr>Times New Roman</vt:lpstr>
      <vt:lpstr>Organic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Thanh Tuyen</cp:lastModifiedBy>
  <cp:revision>100</cp:revision>
  <dcterms:created xsi:type="dcterms:W3CDTF">2018-05-24T12:43:45Z</dcterms:created>
  <dcterms:modified xsi:type="dcterms:W3CDTF">2023-02-22T16:10:20Z</dcterms:modified>
</cp:coreProperties>
</file>