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13"/>
  </p:notesMasterIdLst>
  <p:sldIdLst>
    <p:sldId id="260" r:id="rId2"/>
    <p:sldId id="312" r:id="rId3"/>
    <p:sldId id="354" r:id="rId4"/>
    <p:sldId id="363" r:id="rId5"/>
    <p:sldId id="364" r:id="rId6"/>
    <p:sldId id="366" r:id="rId7"/>
    <p:sldId id="367" r:id="rId8"/>
    <p:sldId id="371" r:id="rId9"/>
    <p:sldId id="373" r:id="rId10"/>
    <p:sldId id="370" r:id="rId11"/>
    <p:sldId id="273" r:id="rId12"/>
  </p:sldIdLst>
  <p:sldSz cx="9144000" cy="6858000" type="screen4x3"/>
  <p:notesSz cx="6858000" cy="9144000"/>
  <p:defaultTextStyle>
    <a:defPPr>
      <a:defRPr lang="en-US"/>
    </a:defPPr>
    <a:lvl1pPr algn="ctr" rtl="0" fontAlgn="base">
      <a:spcBef>
        <a:spcPct val="0"/>
      </a:spcBef>
      <a:spcAft>
        <a:spcPct val="0"/>
      </a:spcAft>
      <a:defRPr sz="3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3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3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3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9900"/>
    <a:srgbClr val="CC6600"/>
    <a:srgbClr val="0000FF"/>
    <a:srgbClr val="800000"/>
    <a:srgbClr val="FF0000"/>
    <a:srgbClr val="F8FF9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6D7C93-0190-45A0-B9DE-74478077C432}" v="4" dt="2023-05-17T10:08:55.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3460" autoAdjust="0"/>
  </p:normalViewPr>
  <p:slideViewPr>
    <p:cSldViewPr>
      <p:cViewPr varScale="1">
        <p:scale>
          <a:sx n="75" d="100"/>
          <a:sy n="75" d="100"/>
        </p:scale>
        <p:origin x="-97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F857CE29-F0BC-8DFC-3B8E-70A9DEDF7E7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197635" name="Rectangle 3">
            <a:extLst>
              <a:ext uri="{FF2B5EF4-FFF2-40B4-BE49-F238E27FC236}">
                <a16:creationId xmlns:a16="http://schemas.microsoft.com/office/drawing/2014/main" id="{F59EBAED-FDAB-5D7B-80C0-D041B13219D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97636" name="Rectangle 4">
            <a:extLst>
              <a:ext uri="{FF2B5EF4-FFF2-40B4-BE49-F238E27FC236}">
                <a16:creationId xmlns:a16="http://schemas.microsoft.com/office/drawing/2014/main" id="{3E5612CF-E633-608A-45F8-2048D599A48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7637" name="Rectangle 5">
            <a:extLst>
              <a:ext uri="{FF2B5EF4-FFF2-40B4-BE49-F238E27FC236}">
                <a16:creationId xmlns:a16="http://schemas.microsoft.com/office/drawing/2014/main" id="{9DDBBEB7-B619-57BB-B833-A4D537A4232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8" name="Rectangle 6">
            <a:extLst>
              <a:ext uri="{FF2B5EF4-FFF2-40B4-BE49-F238E27FC236}">
                <a16:creationId xmlns:a16="http://schemas.microsoft.com/office/drawing/2014/main" id="{B8075096-E02A-D7B0-2EB3-3D43CEC7660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197639" name="Rectangle 7">
            <a:extLst>
              <a:ext uri="{FF2B5EF4-FFF2-40B4-BE49-F238E27FC236}">
                <a16:creationId xmlns:a16="http://schemas.microsoft.com/office/drawing/2014/main" id="{4E2ACC1D-D080-A5DC-E3F9-71292F62911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2DC9B04-6DFE-4DB6-9CFA-CB3524AC0E9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81E10CD-14D1-C2B5-9B07-5492F9F38521}"/>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GB"/>
          </a:p>
        </p:txBody>
      </p:sp>
      <p:sp>
        <p:nvSpPr>
          <p:cNvPr id="3" name="Tiêu đề phụ 2">
            <a:extLst>
              <a:ext uri="{FF2B5EF4-FFF2-40B4-BE49-F238E27FC236}">
                <a16:creationId xmlns:a16="http://schemas.microsoft.com/office/drawing/2014/main" id="{112E98B6-30A8-A0D9-4EFB-7F4DFA2DDA3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GB"/>
          </a:p>
        </p:txBody>
      </p:sp>
      <p:sp>
        <p:nvSpPr>
          <p:cNvPr id="4" name="Chỗ dành sẵn cho Ngày tháng 3">
            <a:extLst>
              <a:ext uri="{FF2B5EF4-FFF2-40B4-BE49-F238E27FC236}">
                <a16:creationId xmlns:a16="http://schemas.microsoft.com/office/drawing/2014/main" id="{F0633C42-2F28-28C5-3DF2-2D6AB7D848FE}"/>
              </a:ext>
            </a:extLst>
          </p:cNvPr>
          <p:cNvSpPr>
            <a:spLocks noGrp="1"/>
          </p:cNvSpPr>
          <p:nvPr>
            <p:ph type="dt" sz="half" idx="10"/>
          </p:nvPr>
        </p:nvSpPr>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2B16D5C0-09EE-67B3-FAAE-C757A330FE65}"/>
              </a:ext>
            </a:extLst>
          </p:cNvPr>
          <p:cNvSpPr>
            <a:spLocks noGrp="1"/>
          </p:cNvSpPr>
          <p:nvPr>
            <p:ph type="ftr" sz="quarter" idx="11"/>
          </p:nvPr>
        </p:nvSpPr>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6550B8D4-F2A5-3B12-24C7-46E76CBB01C2}"/>
              </a:ext>
            </a:extLst>
          </p:cNvPr>
          <p:cNvSpPr>
            <a:spLocks noGrp="1"/>
          </p:cNvSpPr>
          <p:nvPr>
            <p:ph type="sldNum" sz="quarter" idx="12"/>
          </p:nvPr>
        </p:nvSpPr>
        <p:spPr/>
        <p:txBody>
          <a:bodyPr/>
          <a:lstStyle>
            <a:lvl1pPr>
              <a:defRPr/>
            </a:lvl1pPr>
          </a:lstStyle>
          <a:p>
            <a:fld id="{C5F0622A-552A-4247-B27D-CAA66A0FB3E0}" type="slidenum">
              <a:rPr lang="en-US" altLang="en-US"/>
              <a:pPr/>
              <a:t>‹#›</a:t>
            </a:fld>
            <a:endParaRPr lang="en-US" altLang="en-US"/>
          </a:p>
        </p:txBody>
      </p:sp>
    </p:spTree>
    <p:extLst>
      <p:ext uri="{BB962C8B-B14F-4D97-AF65-F5344CB8AC3E}">
        <p14:creationId xmlns:p14="http://schemas.microsoft.com/office/powerpoint/2010/main" val="292182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55BA408-0DD1-9508-FF69-8FB275C200C4}"/>
              </a:ext>
            </a:extLst>
          </p:cNvPr>
          <p:cNvSpPr>
            <a:spLocks noGrp="1"/>
          </p:cNvSpPr>
          <p:nvPr>
            <p:ph type="title"/>
          </p:nvPr>
        </p:nvSpPr>
        <p:spPr/>
        <p:txBody>
          <a:bodyPr/>
          <a:lstStyle/>
          <a:p>
            <a:r>
              <a:rPr lang="vi-VN"/>
              <a:t>Bấm để sửa kiểu tiêu đề Bản cái</a:t>
            </a:r>
            <a:endParaRPr lang="en-GB"/>
          </a:p>
        </p:txBody>
      </p:sp>
      <p:sp>
        <p:nvSpPr>
          <p:cNvPr id="3" name="Chỗ dành sẵn cho Văn bản Dọc 2">
            <a:extLst>
              <a:ext uri="{FF2B5EF4-FFF2-40B4-BE49-F238E27FC236}">
                <a16:creationId xmlns:a16="http://schemas.microsoft.com/office/drawing/2014/main" id="{33A06C56-31A6-BC10-1FEA-1F346CC5C4E6}"/>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GB"/>
          </a:p>
        </p:txBody>
      </p:sp>
      <p:sp>
        <p:nvSpPr>
          <p:cNvPr id="4" name="Chỗ dành sẵn cho Ngày tháng 3">
            <a:extLst>
              <a:ext uri="{FF2B5EF4-FFF2-40B4-BE49-F238E27FC236}">
                <a16:creationId xmlns:a16="http://schemas.microsoft.com/office/drawing/2014/main" id="{302D98E7-3FB0-8510-0088-CA6BC6EBCC16}"/>
              </a:ext>
            </a:extLst>
          </p:cNvPr>
          <p:cNvSpPr>
            <a:spLocks noGrp="1"/>
          </p:cNvSpPr>
          <p:nvPr>
            <p:ph type="dt" sz="half" idx="10"/>
          </p:nvPr>
        </p:nvSpPr>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13C88B54-5830-FDF1-EDC9-0D4F2BB880CD}"/>
              </a:ext>
            </a:extLst>
          </p:cNvPr>
          <p:cNvSpPr>
            <a:spLocks noGrp="1"/>
          </p:cNvSpPr>
          <p:nvPr>
            <p:ph type="ftr" sz="quarter" idx="11"/>
          </p:nvPr>
        </p:nvSpPr>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0CB936CB-E042-1BCB-3619-627C5ED02249}"/>
              </a:ext>
            </a:extLst>
          </p:cNvPr>
          <p:cNvSpPr>
            <a:spLocks noGrp="1"/>
          </p:cNvSpPr>
          <p:nvPr>
            <p:ph type="sldNum" sz="quarter" idx="12"/>
          </p:nvPr>
        </p:nvSpPr>
        <p:spPr/>
        <p:txBody>
          <a:bodyPr/>
          <a:lstStyle>
            <a:lvl1pPr>
              <a:defRPr/>
            </a:lvl1pPr>
          </a:lstStyle>
          <a:p>
            <a:fld id="{B1835234-E1F9-425B-BEC8-F5038D87BC17}" type="slidenum">
              <a:rPr lang="en-US" altLang="en-US"/>
              <a:pPr/>
              <a:t>‹#›</a:t>
            </a:fld>
            <a:endParaRPr lang="en-US" altLang="en-US"/>
          </a:p>
        </p:txBody>
      </p:sp>
    </p:spTree>
    <p:extLst>
      <p:ext uri="{BB962C8B-B14F-4D97-AF65-F5344CB8AC3E}">
        <p14:creationId xmlns:p14="http://schemas.microsoft.com/office/powerpoint/2010/main" val="257017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D2C58A4-19F5-682A-E42D-2F94DDC29015}"/>
              </a:ext>
            </a:extLst>
          </p:cNvPr>
          <p:cNvSpPr>
            <a:spLocks noGrp="1"/>
          </p:cNvSpPr>
          <p:nvPr>
            <p:ph type="title" orient="vert"/>
          </p:nvPr>
        </p:nvSpPr>
        <p:spPr>
          <a:xfrm>
            <a:off x="6629400" y="274638"/>
            <a:ext cx="2057400" cy="5851525"/>
          </a:xfrm>
        </p:spPr>
        <p:txBody>
          <a:bodyPr vert="eaVert"/>
          <a:lstStyle/>
          <a:p>
            <a:r>
              <a:rPr lang="vi-VN"/>
              <a:t>Bấm để sửa kiểu tiêu đề Bản cái</a:t>
            </a:r>
            <a:endParaRPr lang="en-GB"/>
          </a:p>
        </p:txBody>
      </p:sp>
      <p:sp>
        <p:nvSpPr>
          <p:cNvPr id="3" name="Chỗ dành sẵn cho Văn bản Dọc 2">
            <a:extLst>
              <a:ext uri="{FF2B5EF4-FFF2-40B4-BE49-F238E27FC236}">
                <a16:creationId xmlns:a16="http://schemas.microsoft.com/office/drawing/2014/main" id="{398DECEE-1304-1367-7317-B6005658D211}"/>
              </a:ext>
            </a:extLst>
          </p:cNvPr>
          <p:cNvSpPr>
            <a:spLocks noGrp="1"/>
          </p:cNvSpPr>
          <p:nvPr>
            <p:ph type="body" orient="vert" idx="1"/>
          </p:nvPr>
        </p:nvSpPr>
        <p:spPr>
          <a:xfrm>
            <a:off x="457200" y="274638"/>
            <a:ext cx="6019800" cy="585152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GB"/>
          </a:p>
        </p:txBody>
      </p:sp>
      <p:sp>
        <p:nvSpPr>
          <p:cNvPr id="4" name="Chỗ dành sẵn cho Ngày tháng 3">
            <a:extLst>
              <a:ext uri="{FF2B5EF4-FFF2-40B4-BE49-F238E27FC236}">
                <a16:creationId xmlns:a16="http://schemas.microsoft.com/office/drawing/2014/main" id="{73A4C08D-A4E8-3E3A-1ABA-75E074D5FE30}"/>
              </a:ext>
            </a:extLst>
          </p:cNvPr>
          <p:cNvSpPr>
            <a:spLocks noGrp="1"/>
          </p:cNvSpPr>
          <p:nvPr>
            <p:ph type="dt" sz="half" idx="10"/>
          </p:nvPr>
        </p:nvSpPr>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E844DE26-F149-45C3-E46E-8BADD51E7E75}"/>
              </a:ext>
            </a:extLst>
          </p:cNvPr>
          <p:cNvSpPr>
            <a:spLocks noGrp="1"/>
          </p:cNvSpPr>
          <p:nvPr>
            <p:ph type="ftr" sz="quarter" idx="11"/>
          </p:nvPr>
        </p:nvSpPr>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AD99A4CE-EBA8-990A-BD61-C4F786DC56B0}"/>
              </a:ext>
            </a:extLst>
          </p:cNvPr>
          <p:cNvSpPr>
            <a:spLocks noGrp="1"/>
          </p:cNvSpPr>
          <p:nvPr>
            <p:ph type="sldNum" sz="quarter" idx="12"/>
          </p:nvPr>
        </p:nvSpPr>
        <p:spPr/>
        <p:txBody>
          <a:bodyPr/>
          <a:lstStyle>
            <a:lvl1pPr>
              <a:defRPr/>
            </a:lvl1pPr>
          </a:lstStyle>
          <a:p>
            <a:fld id="{40499030-88C3-4D5E-A6F6-4FBBE24B1365}" type="slidenum">
              <a:rPr lang="en-US" altLang="en-US"/>
              <a:pPr/>
              <a:t>‹#›</a:t>
            </a:fld>
            <a:endParaRPr lang="en-US" altLang="en-US"/>
          </a:p>
        </p:txBody>
      </p:sp>
    </p:spTree>
    <p:extLst>
      <p:ext uri="{BB962C8B-B14F-4D97-AF65-F5344CB8AC3E}">
        <p14:creationId xmlns:p14="http://schemas.microsoft.com/office/powerpoint/2010/main" val="407120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350240-D197-B150-EEB0-34C0DB7F7F39}"/>
              </a:ext>
            </a:extLst>
          </p:cNvPr>
          <p:cNvSpPr>
            <a:spLocks noGrp="1"/>
          </p:cNvSpPr>
          <p:nvPr>
            <p:ph type="title"/>
          </p:nvPr>
        </p:nvSpPr>
        <p:spPr/>
        <p:txBody>
          <a:bodyPr/>
          <a:lstStyle/>
          <a:p>
            <a:r>
              <a:rPr lang="vi-VN"/>
              <a:t>Bấm để sửa kiểu tiêu đề Bản cái</a:t>
            </a:r>
            <a:endParaRPr lang="en-GB"/>
          </a:p>
        </p:txBody>
      </p:sp>
      <p:sp>
        <p:nvSpPr>
          <p:cNvPr id="3" name="Chỗ dành sẵn cho Nội dung 2">
            <a:extLst>
              <a:ext uri="{FF2B5EF4-FFF2-40B4-BE49-F238E27FC236}">
                <a16:creationId xmlns:a16="http://schemas.microsoft.com/office/drawing/2014/main" id="{C4A30033-3DA0-7006-63AE-75BA1A46E81E}"/>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GB"/>
          </a:p>
        </p:txBody>
      </p:sp>
      <p:sp>
        <p:nvSpPr>
          <p:cNvPr id="4" name="Chỗ dành sẵn cho Ngày tháng 3">
            <a:extLst>
              <a:ext uri="{FF2B5EF4-FFF2-40B4-BE49-F238E27FC236}">
                <a16:creationId xmlns:a16="http://schemas.microsoft.com/office/drawing/2014/main" id="{B6164DFD-CC1A-23E1-F501-7B9D5ADFDAE4}"/>
              </a:ext>
            </a:extLst>
          </p:cNvPr>
          <p:cNvSpPr>
            <a:spLocks noGrp="1"/>
          </p:cNvSpPr>
          <p:nvPr>
            <p:ph type="dt" sz="half" idx="10"/>
          </p:nvPr>
        </p:nvSpPr>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E7895551-5E13-DBBA-F828-DD9F3A9A68F7}"/>
              </a:ext>
            </a:extLst>
          </p:cNvPr>
          <p:cNvSpPr>
            <a:spLocks noGrp="1"/>
          </p:cNvSpPr>
          <p:nvPr>
            <p:ph type="ftr" sz="quarter" idx="11"/>
          </p:nvPr>
        </p:nvSpPr>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127F4954-8796-5F1D-5F2F-412930D9940A}"/>
              </a:ext>
            </a:extLst>
          </p:cNvPr>
          <p:cNvSpPr>
            <a:spLocks noGrp="1"/>
          </p:cNvSpPr>
          <p:nvPr>
            <p:ph type="sldNum" sz="quarter" idx="12"/>
          </p:nvPr>
        </p:nvSpPr>
        <p:spPr/>
        <p:txBody>
          <a:bodyPr/>
          <a:lstStyle>
            <a:lvl1pPr>
              <a:defRPr/>
            </a:lvl1pPr>
          </a:lstStyle>
          <a:p>
            <a:fld id="{2117E3AC-871E-4C2D-AC25-C60E94605BAD}" type="slidenum">
              <a:rPr lang="en-US" altLang="en-US"/>
              <a:pPr/>
              <a:t>‹#›</a:t>
            </a:fld>
            <a:endParaRPr lang="en-US" altLang="en-US"/>
          </a:p>
        </p:txBody>
      </p:sp>
    </p:spTree>
    <p:extLst>
      <p:ext uri="{BB962C8B-B14F-4D97-AF65-F5344CB8AC3E}">
        <p14:creationId xmlns:p14="http://schemas.microsoft.com/office/powerpoint/2010/main" val="250734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0E6BAB-D244-4A1E-7AD2-D89781EA541B}"/>
              </a:ext>
            </a:extLst>
          </p:cNvPr>
          <p:cNvSpPr>
            <a:spLocks noGrp="1"/>
          </p:cNvSpPr>
          <p:nvPr>
            <p:ph type="title"/>
          </p:nvPr>
        </p:nvSpPr>
        <p:spPr>
          <a:xfrm>
            <a:off x="623888" y="1709738"/>
            <a:ext cx="7886700" cy="2852737"/>
          </a:xfrm>
        </p:spPr>
        <p:txBody>
          <a:bodyPr anchor="b"/>
          <a:lstStyle>
            <a:lvl1pPr>
              <a:defRPr sz="6000"/>
            </a:lvl1pPr>
          </a:lstStyle>
          <a:p>
            <a:r>
              <a:rPr lang="vi-VN"/>
              <a:t>Bấm để sửa kiểu tiêu đề Bản cái</a:t>
            </a:r>
            <a:endParaRPr lang="en-GB"/>
          </a:p>
        </p:txBody>
      </p:sp>
      <p:sp>
        <p:nvSpPr>
          <p:cNvPr id="3" name="Chỗ dành sẵn cho Văn bản 2">
            <a:extLst>
              <a:ext uri="{FF2B5EF4-FFF2-40B4-BE49-F238E27FC236}">
                <a16:creationId xmlns:a16="http://schemas.microsoft.com/office/drawing/2014/main" id="{AEF98245-65C2-7F2D-F825-50F322590E7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94FC676-1E3D-E7B1-9E9A-88B4D4E184AE}"/>
              </a:ext>
            </a:extLst>
          </p:cNvPr>
          <p:cNvSpPr>
            <a:spLocks noGrp="1"/>
          </p:cNvSpPr>
          <p:nvPr>
            <p:ph type="dt" sz="half" idx="10"/>
          </p:nvPr>
        </p:nvSpPr>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294D7D72-FB01-132E-D2CD-D0DC27E2EFF7}"/>
              </a:ext>
            </a:extLst>
          </p:cNvPr>
          <p:cNvSpPr>
            <a:spLocks noGrp="1"/>
          </p:cNvSpPr>
          <p:nvPr>
            <p:ph type="ftr" sz="quarter" idx="11"/>
          </p:nvPr>
        </p:nvSpPr>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460F123F-C18B-669F-9CCB-38336D93B405}"/>
              </a:ext>
            </a:extLst>
          </p:cNvPr>
          <p:cNvSpPr>
            <a:spLocks noGrp="1"/>
          </p:cNvSpPr>
          <p:nvPr>
            <p:ph type="sldNum" sz="quarter" idx="12"/>
          </p:nvPr>
        </p:nvSpPr>
        <p:spPr/>
        <p:txBody>
          <a:bodyPr/>
          <a:lstStyle>
            <a:lvl1pPr>
              <a:defRPr/>
            </a:lvl1pPr>
          </a:lstStyle>
          <a:p>
            <a:fld id="{680C1323-AB11-47BC-B65F-6400341BE23F}" type="slidenum">
              <a:rPr lang="en-US" altLang="en-US"/>
              <a:pPr/>
              <a:t>‹#›</a:t>
            </a:fld>
            <a:endParaRPr lang="en-US" altLang="en-US"/>
          </a:p>
        </p:txBody>
      </p:sp>
    </p:spTree>
    <p:extLst>
      <p:ext uri="{BB962C8B-B14F-4D97-AF65-F5344CB8AC3E}">
        <p14:creationId xmlns:p14="http://schemas.microsoft.com/office/powerpoint/2010/main" val="352706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2759A9-99CF-EEC7-44CB-B8283D84644F}"/>
              </a:ext>
            </a:extLst>
          </p:cNvPr>
          <p:cNvSpPr>
            <a:spLocks noGrp="1"/>
          </p:cNvSpPr>
          <p:nvPr>
            <p:ph type="title"/>
          </p:nvPr>
        </p:nvSpPr>
        <p:spPr/>
        <p:txBody>
          <a:bodyPr/>
          <a:lstStyle/>
          <a:p>
            <a:r>
              <a:rPr lang="vi-VN"/>
              <a:t>Bấm để sửa kiểu tiêu đề Bản cái</a:t>
            </a:r>
            <a:endParaRPr lang="en-GB"/>
          </a:p>
        </p:txBody>
      </p:sp>
      <p:sp>
        <p:nvSpPr>
          <p:cNvPr id="3" name="Chỗ dành sẵn cho Nội dung 2">
            <a:extLst>
              <a:ext uri="{FF2B5EF4-FFF2-40B4-BE49-F238E27FC236}">
                <a16:creationId xmlns:a16="http://schemas.microsoft.com/office/drawing/2014/main" id="{5A9C0FAF-BE91-1897-FA26-9F9DAE9707BA}"/>
              </a:ext>
            </a:extLst>
          </p:cNvPr>
          <p:cNvSpPr>
            <a:spLocks noGrp="1"/>
          </p:cNvSpPr>
          <p:nvPr>
            <p:ph sz="half" idx="1"/>
          </p:nvPr>
        </p:nvSpPr>
        <p:spPr>
          <a:xfrm>
            <a:off x="457200" y="1600200"/>
            <a:ext cx="40386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GB"/>
          </a:p>
        </p:txBody>
      </p:sp>
      <p:sp>
        <p:nvSpPr>
          <p:cNvPr id="4" name="Chỗ dành sẵn cho Nội dung 3">
            <a:extLst>
              <a:ext uri="{FF2B5EF4-FFF2-40B4-BE49-F238E27FC236}">
                <a16:creationId xmlns:a16="http://schemas.microsoft.com/office/drawing/2014/main" id="{8619B34E-9B31-E7F7-2708-386F34757DB9}"/>
              </a:ext>
            </a:extLst>
          </p:cNvPr>
          <p:cNvSpPr>
            <a:spLocks noGrp="1"/>
          </p:cNvSpPr>
          <p:nvPr>
            <p:ph sz="half" idx="2"/>
          </p:nvPr>
        </p:nvSpPr>
        <p:spPr>
          <a:xfrm>
            <a:off x="4648200" y="1600200"/>
            <a:ext cx="40386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GB"/>
          </a:p>
        </p:txBody>
      </p:sp>
      <p:sp>
        <p:nvSpPr>
          <p:cNvPr id="5" name="Chỗ dành sẵn cho Ngày tháng 4">
            <a:extLst>
              <a:ext uri="{FF2B5EF4-FFF2-40B4-BE49-F238E27FC236}">
                <a16:creationId xmlns:a16="http://schemas.microsoft.com/office/drawing/2014/main" id="{860469B7-03E6-5600-5E34-646CEBBF09A1}"/>
              </a:ext>
            </a:extLst>
          </p:cNvPr>
          <p:cNvSpPr>
            <a:spLocks noGrp="1"/>
          </p:cNvSpPr>
          <p:nvPr>
            <p:ph type="dt" sz="half" idx="10"/>
          </p:nvPr>
        </p:nvSpPr>
        <p:spPr/>
        <p:txBody>
          <a:bodyPr/>
          <a:lstStyle>
            <a:lvl1pPr>
              <a:defRPr/>
            </a:lvl1pPr>
          </a:lstStyle>
          <a:p>
            <a:endParaRPr lang="en-US" altLang="en-US"/>
          </a:p>
        </p:txBody>
      </p:sp>
      <p:sp>
        <p:nvSpPr>
          <p:cNvPr id="6" name="Chỗ dành sẵn cho Chân trang 5">
            <a:extLst>
              <a:ext uri="{FF2B5EF4-FFF2-40B4-BE49-F238E27FC236}">
                <a16:creationId xmlns:a16="http://schemas.microsoft.com/office/drawing/2014/main" id="{FF5F2961-42D5-3746-9960-44727138E138}"/>
              </a:ext>
            </a:extLst>
          </p:cNvPr>
          <p:cNvSpPr>
            <a:spLocks noGrp="1"/>
          </p:cNvSpPr>
          <p:nvPr>
            <p:ph type="ftr" sz="quarter" idx="11"/>
          </p:nvPr>
        </p:nvSpPr>
        <p:spPr/>
        <p:txBody>
          <a:bodyPr/>
          <a:lstStyle>
            <a:lvl1pPr>
              <a:defRPr/>
            </a:lvl1pPr>
          </a:lstStyle>
          <a:p>
            <a:endParaRPr lang="en-US" altLang="en-US"/>
          </a:p>
        </p:txBody>
      </p:sp>
      <p:sp>
        <p:nvSpPr>
          <p:cNvPr id="7" name="Chỗ dành sẵn cho Số hiệu Bản chiếu 6">
            <a:extLst>
              <a:ext uri="{FF2B5EF4-FFF2-40B4-BE49-F238E27FC236}">
                <a16:creationId xmlns:a16="http://schemas.microsoft.com/office/drawing/2014/main" id="{4037CDAC-BC91-9FC3-C912-133FF062B870}"/>
              </a:ext>
            </a:extLst>
          </p:cNvPr>
          <p:cNvSpPr>
            <a:spLocks noGrp="1"/>
          </p:cNvSpPr>
          <p:nvPr>
            <p:ph type="sldNum" sz="quarter" idx="12"/>
          </p:nvPr>
        </p:nvSpPr>
        <p:spPr/>
        <p:txBody>
          <a:bodyPr/>
          <a:lstStyle>
            <a:lvl1pPr>
              <a:defRPr/>
            </a:lvl1pPr>
          </a:lstStyle>
          <a:p>
            <a:fld id="{56052815-558B-4DB2-B7AB-BB3096B5979D}" type="slidenum">
              <a:rPr lang="en-US" altLang="en-US"/>
              <a:pPr/>
              <a:t>‹#›</a:t>
            </a:fld>
            <a:endParaRPr lang="en-US" altLang="en-US"/>
          </a:p>
        </p:txBody>
      </p:sp>
    </p:spTree>
    <p:extLst>
      <p:ext uri="{BB962C8B-B14F-4D97-AF65-F5344CB8AC3E}">
        <p14:creationId xmlns:p14="http://schemas.microsoft.com/office/powerpoint/2010/main" val="64156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9F5699-0D4D-A6F8-9F0E-E33C96BFC315}"/>
              </a:ext>
            </a:extLst>
          </p:cNvPr>
          <p:cNvSpPr>
            <a:spLocks noGrp="1"/>
          </p:cNvSpPr>
          <p:nvPr>
            <p:ph type="title"/>
          </p:nvPr>
        </p:nvSpPr>
        <p:spPr>
          <a:xfrm>
            <a:off x="630238" y="365125"/>
            <a:ext cx="7886700" cy="1325563"/>
          </a:xfrm>
        </p:spPr>
        <p:txBody>
          <a:bodyPr/>
          <a:lstStyle/>
          <a:p>
            <a:r>
              <a:rPr lang="vi-VN"/>
              <a:t>Bấm để sửa kiểu tiêu đề Bản cái</a:t>
            </a:r>
            <a:endParaRPr lang="en-GB"/>
          </a:p>
        </p:txBody>
      </p:sp>
      <p:sp>
        <p:nvSpPr>
          <p:cNvPr id="3" name="Chỗ dành sẵn cho Văn bản 2">
            <a:extLst>
              <a:ext uri="{FF2B5EF4-FFF2-40B4-BE49-F238E27FC236}">
                <a16:creationId xmlns:a16="http://schemas.microsoft.com/office/drawing/2014/main" id="{92838CAB-E5EB-8D87-7E2A-0CA662E8BD0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5E0BDBB0-3883-0FC6-9390-D4C9580567C5}"/>
              </a:ext>
            </a:extLst>
          </p:cNvPr>
          <p:cNvSpPr>
            <a:spLocks noGrp="1"/>
          </p:cNvSpPr>
          <p:nvPr>
            <p:ph sz="half" idx="2"/>
          </p:nvPr>
        </p:nvSpPr>
        <p:spPr>
          <a:xfrm>
            <a:off x="630238" y="2505075"/>
            <a:ext cx="386873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GB"/>
          </a:p>
        </p:txBody>
      </p:sp>
      <p:sp>
        <p:nvSpPr>
          <p:cNvPr id="5" name="Chỗ dành sẵn cho Văn bản 4">
            <a:extLst>
              <a:ext uri="{FF2B5EF4-FFF2-40B4-BE49-F238E27FC236}">
                <a16:creationId xmlns:a16="http://schemas.microsoft.com/office/drawing/2014/main" id="{6D136B15-C7C7-1DF6-8422-D51EB8E4544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DA1267C7-3D75-5C59-ED9F-D05490C19710}"/>
              </a:ext>
            </a:extLst>
          </p:cNvPr>
          <p:cNvSpPr>
            <a:spLocks noGrp="1"/>
          </p:cNvSpPr>
          <p:nvPr>
            <p:ph sz="quarter" idx="4"/>
          </p:nvPr>
        </p:nvSpPr>
        <p:spPr>
          <a:xfrm>
            <a:off x="4629150" y="2505075"/>
            <a:ext cx="38877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GB"/>
          </a:p>
        </p:txBody>
      </p:sp>
      <p:sp>
        <p:nvSpPr>
          <p:cNvPr id="7" name="Chỗ dành sẵn cho Ngày tháng 6">
            <a:extLst>
              <a:ext uri="{FF2B5EF4-FFF2-40B4-BE49-F238E27FC236}">
                <a16:creationId xmlns:a16="http://schemas.microsoft.com/office/drawing/2014/main" id="{1F0839B3-EE43-6F18-BDFB-8EFBE86A699A}"/>
              </a:ext>
            </a:extLst>
          </p:cNvPr>
          <p:cNvSpPr>
            <a:spLocks noGrp="1"/>
          </p:cNvSpPr>
          <p:nvPr>
            <p:ph type="dt" sz="half" idx="10"/>
          </p:nvPr>
        </p:nvSpPr>
        <p:spPr/>
        <p:txBody>
          <a:bodyPr/>
          <a:lstStyle>
            <a:lvl1pPr>
              <a:defRPr/>
            </a:lvl1pPr>
          </a:lstStyle>
          <a:p>
            <a:endParaRPr lang="en-US" altLang="en-US"/>
          </a:p>
        </p:txBody>
      </p:sp>
      <p:sp>
        <p:nvSpPr>
          <p:cNvPr id="8" name="Chỗ dành sẵn cho Chân trang 7">
            <a:extLst>
              <a:ext uri="{FF2B5EF4-FFF2-40B4-BE49-F238E27FC236}">
                <a16:creationId xmlns:a16="http://schemas.microsoft.com/office/drawing/2014/main" id="{13538304-7DFB-1AC8-392A-FDF681CFE92D}"/>
              </a:ext>
            </a:extLst>
          </p:cNvPr>
          <p:cNvSpPr>
            <a:spLocks noGrp="1"/>
          </p:cNvSpPr>
          <p:nvPr>
            <p:ph type="ftr" sz="quarter" idx="11"/>
          </p:nvPr>
        </p:nvSpPr>
        <p:spPr/>
        <p:txBody>
          <a:bodyPr/>
          <a:lstStyle>
            <a:lvl1pPr>
              <a:defRPr/>
            </a:lvl1pPr>
          </a:lstStyle>
          <a:p>
            <a:endParaRPr lang="en-US" altLang="en-US"/>
          </a:p>
        </p:txBody>
      </p:sp>
      <p:sp>
        <p:nvSpPr>
          <p:cNvPr id="9" name="Chỗ dành sẵn cho Số hiệu Bản chiếu 8">
            <a:extLst>
              <a:ext uri="{FF2B5EF4-FFF2-40B4-BE49-F238E27FC236}">
                <a16:creationId xmlns:a16="http://schemas.microsoft.com/office/drawing/2014/main" id="{DF7B38A3-5B61-0B69-A6EE-45D3880B3657}"/>
              </a:ext>
            </a:extLst>
          </p:cNvPr>
          <p:cNvSpPr>
            <a:spLocks noGrp="1"/>
          </p:cNvSpPr>
          <p:nvPr>
            <p:ph type="sldNum" sz="quarter" idx="12"/>
          </p:nvPr>
        </p:nvSpPr>
        <p:spPr/>
        <p:txBody>
          <a:bodyPr/>
          <a:lstStyle>
            <a:lvl1pPr>
              <a:defRPr/>
            </a:lvl1pPr>
          </a:lstStyle>
          <a:p>
            <a:fld id="{F5F1AE7A-882B-4D90-8A9E-2A1A223A2889}" type="slidenum">
              <a:rPr lang="en-US" altLang="en-US"/>
              <a:pPr/>
              <a:t>‹#›</a:t>
            </a:fld>
            <a:endParaRPr lang="en-US" altLang="en-US"/>
          </a:p>
        </p:txBody>
      </p:sp>
    </p:spTree>
    <p:extLst>
      <p:ext uri="{BB962C8B-B14F-4D97-AF65-F5344CB8AC3E}">
        <p14:creationId xmlns:p14="http://schemas.microsoft.com/office/powerpoint/2010/main" val="275068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D2878A9-1824-959D-3133-28AE95AB8E69}"/>
              </a:ext>
            </a:extLst>
          </p:cNvPr>
          <p:cNvSpPr>
            <a:spLocks noGrp="1"/>
          </p:cNvSpPr>
          <p:nvPr>
            <p:ph type="title"/>
          </p:nvPr>
        </p:nvSpPr>
        <p:spPr/>
        <p:txBody>
          <a:bodyPr/>
          <a:lstStyle/>
          <a:p>
            <a:r>
              <a:rPr lang="vi-VN"/>
              <a:t>Bấm để sửa kiểu tiêu đề Bản cái</a:t>
            </a:r>
            <a:endParaRPr lang="en-GB"/>
          </a:p>
        </p:txBody>
      </p:sp>
      <p:sp>
        <p:nvSpPr>
          <p:cNvPr id="3" name="Chỗ dành sẵn cho Ngày tháng 2">
            <a:extLst>
              <a:ext uri="{FF2B5EF4-FFF2-40B4-BE49-F238E27FC236}">
                <a16:creationId xmlns:a16="http://schemas.microsoft.com/office/drawing/2014/main" id="{0FE73D20-F9C8-3D51-2D90-F6C4DC210BF7}"/>
              </a:ext>
            </a:extLst>
          </p:cNvPr>
          <p:cNvSpPr>
            <a:spLocks noGrp="1"/>
          </p:cNvSpPr>
          <p:nvPr>
            <p:ph type="dt" sz="half" idx="10"/>
          </p:nvPr>
        </p:nvSpPr>
        <p:spPr/>
        <p:txBody>
          <a:bodyPr/>
          <a:lstStyle>
            <a:lvl1pPr>
              <a:defRPr/>
            </a:lvl1pPr>
          </a:lstStyle>
          <a:p>
            <a:endParaRPr lang="en-US" altLang="en-US"/>
          </a:p>
        </p:txBody>
      </p:sp>
      <p:sp>
        <p:nvSpPr>
          <p:cNvPr id="4" name="Chỗ dành sẵn cho Chân trang 3">
            <a:extLst>
              <a:ext uri="{FF2B5EF4-FFF2-40B4-BE49-F238E27FC236}">
                <a16:creationId xmlns:a16="http://schemas.microsoft.com/office/drawing/2014/main" id="{ED8103CD-5B83-93C5-61E4-F06F67F1A4C4}"/>
              </a:ext>
            </a:extLst>
          </p:cNvPr>
          <p:cNvSpPr>
            <a:spLocks noGrp="1"/>
          </p:cNvSpPr>
          <p:nvPr>
            <p:ph type="ftr" sz="quarter" idx="11"/>
          </p:nvPr>
        </p:nvSpPr>
        <p:spPr/>
        <p:txBody>
          <a:bodyPr/>
          <a:lstStyle>
            <a:lvl1pPr>
              <a:defRPr/>
            </a:lvl1pPr>
          </a:lstStyle>
          <a:p>
            <a:endParaRPr lang="en-US" altLang="en-US"/>
          </a:p>
        </p:txBody>
      </p:sp>
      <p:sp>
        <p:nvSpPr>
          <p:cNvPr id="5" name="Chỗ dành sẵn cho Số hiệu Bản chiếu 4">
            <a:extLst>
              <a:ext uri="{FF2B5EF4-FFF2-40B4-BE49-F238E27FC236}">
                <a16:creationId xmlns:a16="http://schemas.microsoft.com/office/drawing/2014/main" id="{511F440D-797C-7977-55F1-4DFF9687BE92}"/>
              </a:ext>
            </a:extLst>
          </p:cNvPr>
          <p:cNvSpPr>
            <a:spLocks noGrp="1"/>
          </p:cNvSpPr>
          <p:nvPr>
            <p:ph type="sldNum" sz="quarter" idx="12"/>
          </p:nvPr>
        </p:nvSpPr>
        <p:spPr/>
        <p:txBody>
          <a:bodyPr/>
          <a:lstStyle>
            <a:lvl1pPr>
              <a:defRPr/>
            </a:lvl1pPr>
          </a:lstStyle>
          <a:p>
            <a:fld id="{B166ADA3-871E-41C9-9873-76A95B69BD55}" type="slidenum">
              <a:rPr lang="en-US" altLang="en-US"/>
              <a:pPr/>
              <a:t>‹#›</a:t>
            </a:fld>
            <a:endParaRPr lang="en-US" altLang="en-US"/>
          </a:p>
        </p:txBody>
      </p:sp>
    </p:spTree>
    <p:extLst>
      <p:ext uri="{BB962C8B-B14F-4D97-AF65-F5344CB8AC3E}">
        <p14:creationId xmlns:p14="http://schemas.microsoft.com/office/powerpoint/2010/main" val="3154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51E6C15A-3C7D-23B4-29BF-C76D59F687F2}"/>
              </a:ext>
            </a:extLst>
          </p:cNvPr>
          <p:cNvSpPr>
            <a:spLocks noGrp="1"/>
          </p:cNvSpPr>
          <p:nvPr>
            <p:ph type="dt" sz="half" idx="10"/>
          </p:nvPr>
        </p:nvSpPr>
        <p:spPr/>
        <p:txBody>
          <a:bodyPr/>
          <a:lstStyle>
            <a:lvl1pPr>
              <a:defRPr/>
            </a:lvl1pPr>
          </a:lstStyle>
          <a:p>
            <a:endParaRPr lang="en-US" altLang="en-US"/>
          </a:p>
        </p:txBody>
      </p:sp>
      <p:sp>
        <p:nvSpPr>
          <p:cNvPr id="3" name="Chỗ dành sẵn cho Chân trang 2">
            <a:extLst>
              <a:ext uri="{FF2B5EF4-FFF2-40B4-BE49-F238E27FC236}">
                <a16:creationId xmlns:a16="http://schemas.microsoft.com/office/drawing/2014/main" id="{77A76304-0C6D-385F-A296-07349D20D586}"/>
              </a:ext>
            </a:extLst>
          </p:cNvPr>
          <p:cNvSpPr>
            <a:spLocks noGrp="1"/>
          </p:cNvSpPr>
          <p:nvPr>
            <p:ph type="ftr" sz="quarter" idx="11"/>
          </p:nvPr>
        </p:nvSpPr>
        <p:spPr/>
        <p:txBody>
          <a:bodyPr/>
          <a:lstStyle>
            <a:lvl1pPr>
              <a:defRPr/>
            </a:lvl1pPr>
          </a:lstStyle>
          <a:p>
            <a:endParaRPr lang="en-US" altLang="en-US"/>
          </a:p>
        </p:txBody>
      </p:sp>
      <p:sp>
        <p:nvSpPr>
          <p:cNvPr id="4" name="Chỗ dành sẵn cho Số hiệu Bản chiếu 3">
            <a:extLst>
              <a:ext uri="{FF2B5EF4-FFF2-40B4-BE49-F238E27FC236}">
                <a16:creationId xmlns:a16="http://schemas.microsoft.com/office/drawing/2014/main" id="{EABB95DB-EB07-15B1-CB48-CAF44E3BCA2B}"/>
              </a:ext>
            </a:extLst>
          </p:cNvPr>
          <p:cNvSpPr>
            <a:spLocks noGrp="1"/>
          </p:cNvSpPr>
          <p:nvPr>
            <p:ph type="sldNum" sz="quarter" idx="12"/>
          </p:nvPr>
        </p:nvSpPr>
        <p:spPr/>
        <p:txBody>
          <a:bodyPr/>
          <a:lstStyle>
            <a:lvl1pPr>
              <a:defRPr/>
            </a:lvl1pPr>
          </a:lstStyle>
          <a:p>
            <a:fld id="{7E63341F-10AD-4C76-8652-48F24F7CEDD4}" type="slidenum">
              <a:rPr lang="en-US" altLang="en-US"/>
              <a:pPr/>
              <a:t>‹#›</a:t>
            </a:fld>
            <a:endParaRPr lang="en-US" altLang="en-US"/>
          </a:p>
        </p:txBody>
      </p:sp>
    </p:spTree>
    <p:extLst>
      <p:ext uri="{BB962C8B-B14F-4D97-AF65-F5344CB8AC3E}">
        <p14:creationId xmlns:p14="http://schemas.microsoft.com/office/powerpoint/2010/main" val="168224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FFCE654-19D6-6C3D-B840-62B4866CC643}"/>
              </a:ext>
            </a:extLst>
          </p:cNvPr>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endParaRPr lang="en-GB"/>
          </a:p>
        </p:txBody>
      </p:sp>
      <p:sp>
        <p:nvSpPr>
          <p:cNvPr id="3" name="Chỗ dành sẵn cho Nội dung 2">
            <a:extLst>
              <a:ext uri="{FF2B5EF4-FFF2-40B4-BE49-F238E27FC236}">
                <a16:creationId xmlns:a16="http://schemas.microsoft.com/office/drawing/2014/main" id="{872504D2-7127-7C9F-F395-8F66FB8E999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GB"/>
          </a:p>
        </p:txBody>
      </p:sp>
      <p:sp>
        <p:nvSpPr>
          <p:cNvPr id="4" name="Chỗ dành sẵn cho Văn bản 3">
            <a:extLst>
              <a:ext uri="{FF2B5EF4-FFF2-40B4-BE49-F238E27FC236}">
                <a16:creationId xmlns:a16="http://schemas.microsoft.com/office/drawing/2014/main" id="{E80B1261-D441-5360-0DF2-B6D291D7DF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44F15ED-9071-75DA-4DA3-AA21DC66861D}"/>
              </a:ext>
            </a:extLst>
          </p:cNvPr>
          <p:cNvSpPr>
            <a:spLocks noGrp="1"/>
          </p:cNvSpPr>
          <p:nvPr>
            <p:ph type="dt" sz="half" idx="10"/>
          </p:nvPr>
        </p:nvSpPr>
        <p:spPr/>
        <p:txBody>
          <a:bodyPr/>
          <a:lstStyle>
            <a:lvl1pPr>
              <a:defRPr/>
            </a:lvl1pPr>
          </a:lstStyle>
          <a:p>
            <a:endParaRPr lang="en-US" altLang="en-US"/>
          </a:p>
        </p:txBody>
      </p:sp>
      <p:sp>
        <p:nvSpPr>
          <p:cNvPr id="6" name="Chỗ dành sẵn cho Chân trang 5">
            <a:extLst>
              <a:ext uri="{FF2B5EF4-FFF2-40B4-BE49-F238E27FC236}">
                <a16:creationId xmlns:a16="http://schemas.microsoft.com/office/drawing/2014/main" id="{F29B6931-DE54-B920-82B0-245801C359CC}"/>
              </a:ext>
            </a:extLst>
          </p:cNvPr>
          <p:cNvSpPr>
            <a:spLocks noGrp="1"/>
          </p:cNvSpPr>
          <p:nvPr>
            <p:ph type="ftr" sz="quarter" idx="11"/>
          </p:nvPr>
        </p:nvSpPr>
        <p:spPr/>
        <p:txBody>
          <a:bodyPr/>
          <a:lstStyle>
            <a:lvl1pPr>
              <a:defRPr/>
            </a:lvl1pPr>
          </a:lstStyle>
          <a:p>
            <a:endParaRPr lang="en-US" altLang="en-US"/>
          </a:p>
        </p:txBody>
      </p:sp>
      <p:sp>
        <p:nvSpPr>
          <p:cNvPr id="7" name="Chỗ dành sẵn cho Số hiệu Bản chiếu 6">
            <a:extLst>
              <a:ext uri="{FF2B5EF4-FFF2-40B4-BE49-F238E27FC236}">
                <a16:creationId xmlns:a16="http://schemas.microsoft.com/office/drawing/2014/main" id="{8ED0C8EF-DA2C-8A58-8787-AB7FCA53A78E}"/>
              </a:ext>
            </a:extLst>
          </p:cNvPr>
          <p:cNvSpPr>
            <a:spLocks noGrp="1"/>
          </p:cNvSpPr>
          <p:nvPr>
            <p:ph type="sldNum" sz="quarter" idx="12"/>
          </p:nvPr>
        </p:nvSpPr>
        <p:spPr/>
        <p:txBody>
          <a:bodyPr/>
          <a:lstStyle>
            <a:lvl1pPr>
              <a:defRPr/>
            </a:lvl1pPr>
          </a:lstStyle>
          <a:p>
            <a:fld id="{83DA9E33-7D17-40C5-B183-0ACA73662A41}" type="slidenum">
              <a:rPr lang="en-US" altLang="en-US"/>
              <a:pPr/>
              <a:t>‹#›</a:t>
            </a:fld>
            <a:endParaRPr lang="en-US" altLang="en-US"/>
          </a:p>
        </p:txBody>
      </p:sp>
    </p:spTree>
    <p:extLst>
      <p:ext uri="{BB962C8B-B14F-4D97-AF65-F5344CB8AC3E}">
        <p14:creationId xmlns:p14="http://schemas.microsoft.com/office/powerpoint/2010/main" val="85723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318B20-3B4B-E9EA-C6D1-F496B0FF2833}"/>
              </a:ext>
            </a:extLst>
          </p:cNvPr>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endParaRPr lang="en-GB"/>
          </a:p>
        </p:txBody>
      </p:sp>
      <p:sp>
        <p:nvSpPr>
          <p:cNvPr id="3" name="Chỗ dành sẵn cho Hình ảnh 2">
            <a:extLst>
              <a:ext uri="{FF2B5EF4-FFF2-40B4-BE49-F238E27FC236}">
                <a16:creationId xmlns:a16="http://schemas.microsoft.com/office/drawing/2014/main" id="{9DA4B3C7-941C-F043-8C5B-0DF0C477713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Chỗ dành sẵn cho Văn bản 3">
            <a:extLst>
              <a:ext uri="{FF2B5EF4-FFF2-40B4-BE49-F238E27FC236}">
                <a16:creationId xmlns:a16="http://schemas.microsoft.com/office/drawing/2014/main" id="{082C6379-B0D4-D880-7CDA-56A9EEA6CA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BEC52FA-91F6-D52C-2600-5C1F96E674F3}"/>
              </a:ext>
            </a:extLst>
          </p:cNvPr>
          <p:cNvSpPr>
            <a:spLocks noGrp="1"/>
          </p:cNvSpPr>
          <p:nvPr>
            <p:ph type="dt" sz="half" idx="10"/>
          </p:nvPr>
        </p:nvSpPr>
        <p:spPr/>
        <p:txBody>
          <a:bodyPr/>
          <a:lstStyle>
            <a:lvl1pPr>
              <a:defRPr/>
            </a:lvl1pPr>
          </a:lstStyle>
          <a:p>
            <a:endParaRPr lang="en-US" altLang="en-US"/>
          </a:p>
        </p:txBody>
      </p:sp>
      <p:sp>
        <p:nvSpPr>
          <p:cNvPr id="6" name="Chỗ dành sẵn cho Chân trang 5">
            <a:extLst>
              <a:ext uri="{FF2B5EF4-FFF2-40B4-BE49-F238E27FC236}">
                <a16:creationId xmlns:a16="http://schemas.microsoft.com/office/drawing/2014/main" id="{99938C72-1709-EEEB-C146-E857D1F17173}"/>
              </a:ext>
            </a:extLst>
          </p:cNvPr>
          <p:cNvSpPr>
            <a:spLocks noGrp="1"/>
          </p:cNvSpPr>
          <p:nvPr>
            <p:ph type="ftr" sz="quarter" idx="11"/>
          </p:nvPr>
        </p:nvSpPr>
        <p:spPr/>
        <p:txBody>
          <a:bodyPr/>
          <a:lstStyle>
            <a:lvl1pPr>
              <a:defRPr/>
            </a:lvl1pPr>
          </a:lstStyle>
          <a:p>
            <a:endParaRPr lang="en-US" altLang="en-US"/>
          </a:p>
        </p:txBody>
      </p:sp>
      <p:sp>
        <p:nvSpPr>
          <p:cNvPr id="7" name="Chỗ dành sẵn cho Số hiệu Bản chiếu 6">
            <a:extLst>
              <a:ext uri="{FF2B5EF4-FFF2-40B4-BE49-F238E27FC236}">
                <a16:creationId xmlns:a16="http://schemas.microsoft.com/office/drawing/2014/main" id="{5D9DCDA0-88C3-8B1A-3D1D-A1A245AD248D}"/>
              </a:ext>
            </a:extLst>
          </p:cNvPr>
          <p:cNvSpPr>
            <a:spLocks noGrp="1"/>
          </p:cNvSpPr>
          <p:nvPr>
            <p:ph type="sldNum" sz="quarter" idx="12"/>
          </p:nvPr>
        </p:nvSpPr>
        <p:spPr/>
        <p:txBody>
          <a:bodyPr/>
          <a:lstStyle>
            <a:lvl1pPr>
              <a:defRPr/>
            </a:lvl1pPr>
          </a:lstStyle>
          <a:p>
            <a:fld id="{354AA30A-4AD2-4D2D-925C-261DA0C13FC4}" type="slidenum">
              <a:rPr lang="en-US" altLang="en-US"/>
              <a:pPr/>
              <a:t>‹#›</a:t>
            </a:fld>
            <a:endParaRPr lang="en-US" altLang="en-US"/>
          </a:p>
        </p:txBody>
      </p:sp>
    </p:spTree>
    <p:extLst>
      <p:ext uri="{BB962C8B-B14F-4D97-AF65-F5344CB8AC3E}">
        <p14:creationId xmlns:p14="http://schemas.microsoft.com/office/powerpoint/2010/main" val="208620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41445CDA-478A-2973-C783-96E1FEAEAD2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9203" name="Rectangle 3">
            <a:extLst>
              <a:ext uri="{FF2B5EF4-FFF2-40B4-BE49-F238E27FC236}">
                <a16:creationId xmlns:a16="http://schemas.microsoft.com/office/drawing/2014/main" id="{A78A1D4F-D80A-788A-1DC6-3F90A09B846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9204" name="Rectangle 4">
            <a:extLst>
              <a:ext uri="{FF2B5EF4-FFF2-40B4-BE49-F238E27FC236}">
                <a16:creationId xmlns:a16="http://schemas.microsoft.com/office/drawing/2014/main" id="{485B05FD-086C-8905-4D26-36D632AC238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179205" name="Rectangle 5">
            <a:extLst>
              <a:ext uri="{FF2B5EF4-FFF2-40B4-BE49-F238E27FC236}">
                <a16:creationId xmlns:a16="http://schemas.microsoft.com/office/drawing/2014/main" id="{DE065E27-1ABF-C05D-BBFA-06C9C7CE26F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79206" name="Rectangle 6">
            <a:extLst>
              <a:ext uri="{FF2B5EF4-FFF2-40B4-BE49-F238E27FC236}">
                <a16:creationId xmlns:a16="http://schemas.microsoft.com/office/drawing/2014/main" id="{01D5C267-7C86-7AAA-0448-55AA5F1E5DE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70C4B81-0792-430E-98E5-FDDC84EEECD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3.wav"/><Relationship Id="rId7" Type="http://schemas.openxmlformats.org/officeDocument/2006/relationships/slide" Target="slide6.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audio" Target="../media/audio4.wav"/><Relationship Id="rId9" Type="http://schemas.openxmlformats.org/officeDocument/2006/relationships/image" Target="../media/image1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9344721F-AF21-325F-E884-C30BB470ADDB}"/>
              </a:ext>
            </a:extLst>
          </p:cNvPr>
          <p:cNvGrpSpPr>
            <a:grpSpLocks/>
          </p:cNvGrpSpPr>
          <p:nvPr/>
        </p:nvGrpSpPr>
        <p:grpSpPr bwMode="auto">
          <a:xfrm>
            <a:off x="6096000" y="3429000"/>
            <a:ext cx="2133600" cy="631825"/>
            <a:chOff x="1474" y="2795"/>
            <a:chExt cx="2485" cy="1132"/>
          </a:xfrm>
        </p:grpSpPr>
        <p:pic>
          <p:nvPicPr>
            <p:cNvPr id="183314" name="Picture 9" descr="!dk8_1la">
              <a:extLst>
                <a:ext uri="{FF2B5EF4-FFF2-40B4-BE49-F238E27FC236}">
                  <a16:creationId xmlns:a16="http://schemas.microsoft.com/office/drawing/2014/main" id="{F1EA6434-B88F-ADEF-D501-85B70A8BC84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90" y="2795"/>
              <a:ext cx="1079"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5" name="Picture 10" descr="!dk8_1la">
              <a:extLst>
                <a:ext uri="{FF2B5EF4-FFF2-40B4-BE49-F238E27FC236}">
                  <a16:creationId xmlns:a16="http://schemas.microsoft.com/office/drawing/2014/main" id="{56790530-9B15-54AD-A393-B8F2A76B06B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80" y="2795"/>
              <a:ext cx="1079"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6" name="Picture 11" descr="!dk8_1la">
              <a:extLst>
                <a:ext uri="{FF2B5EF4-FFF2-40B4-BE49-F238E27FC236}">
                  <a16:creationId xmlns:a16="http://schemas.microsoft.com/office/drawing/2014/main" id="{F818C423-6898-0AF4-6482-54263F34F9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74" y="2840"/>
              <a:ext cx="1079"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3321" name="Rectangle 25">
            <a:extLst>
              <a:ext uri="{FF2B5EF4-FFF2-40B4-BE49-F238E27FC236}">
                <a16:creationId xmlns:a16="http://schemas.microsoft.com/office/drawing/2014/main" id="{3F57CFF3-83A1-A367-D310-5C634FA07001}"/>
              </a:ext>
            </a:extLst>
          </p:cNvPr>
          <p:cNvSpPr>
            <a:spLocks noGrp="1" noChangeArrowheads="1"/>
          </p:cNvSpPr>
          <p:nvPr>
            <p:ph type="title"/>
          </p:nvPr>
        </p:nvSpPr>
        <p:spPr/>
        <p:txBody>
          <a:bodyPr/>
          <a:lstStyle/>
          <a:p>
            <a:endParaRPr lang="en-US" altLang="en-US"/>
          </a:p>
        </p:txBody>
      </p:sp>
      <p:grpSp>
        <p:nvGrpSpPr>
          <p:cNvPr id="183322" name="Group 26">
            <a:extLst>
              <a:ext uri="{FF2B5EF4-FFF2-40B4-BE49-F238E27FC236}">
                <a16:creationId xmlns:a16="http://schemas.microsoft.com/office/drawing/2014/main" id="{25DB5926-DE3D-D042-7E0B-EE5302E7EE6E}"/>
              </a:ext>
            </a:extLst>
          </p:cNvPr>
          <p:cNvGrpSpPr>
            <a:grpSpLocks/>
          </p:cNvGrpSpPr>
          <p:nvPr/>
        </p:nvGrpSpPr>
        <p:grpSpPr bwMode="auto">
          <a:xfrm>
            <a:off x="0" y="-228600"/>
            <a:ext cx="9144000" cy="7086600"/>
            <a:chOff x="204" y="0"/>
            <a:chExt cx="2457" cy="2087"/>
          </a:xfrm>
        </p:grpSpPr>
        <p:grpSp>
          <p:nvGrpSpPr>
            <p:cNvPr id="183323" name="Group 27">
              <a:extLst>
                <a:ext uri="{FF2B5EF4-FFF2-40B4-BE49-F238E27FC236}">
                  <a16:creationId xmlns:a16="http://schemas.microsoft.com/office/drawing/2014/main" id="{DF1DC794-6FF4-0515-1F35-1A8702199C26}"/>
                </a:ext>
              </a:extLst>
            </p:cNvPr>
            <p:cNvGrpSpPr>
              <a:grpSpLocks/>
            </p:cNvGrpSpPr>
            <p:nvPr/>
          </p:nvGrpSpPr>
          <p:grpSpPr bwMode="auto">
            <a:xfrm>
              <a:off x="247" y="0"/>
              <a:ext cx="2414" cy="2073"/>
              <a:chOff x="1644" y="2382"/>
              <a:chExt cx="2346" cy="1774"/>
            </a:xfrm>
          </p:grpSpPr>
          <p:pic>
            <p:nvPicPr>
              <p:cNvPr id="183324" name="Picture 28">
                <a:extLst>
                  <a:ext uri="{FF2B5EF4-FFF2-40B4-BE49-F238E27FC236}">
                    <a16:creationId xmlns:a16="http://schemas.microsoft.com/office/drawing/2014/main" id="{91807B20-B4B6-E4B9-5ECF-B9DEC0DF835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extLst>
                <a:ext uri="{909E8E84-426E-40DD-AFC4-6F175D3DCCD1}">
                  <a14:hiddenFill xmlns:a14="http://schemas.microsoft.com/office/drawing/2010/main">
                    <a:solidFill>
                      <a:srgbClr val="FFFFFF"/>
                    </a:solidFill>
                  </a14:hiddenFill>
                </a:ext>
              </a:extLst>
            </p:spPr>
          </p:pic>
          <p:grpSp>
            <p:nvGrpSpPr>
              <p:cNvPr id="183325" name="Group 29">
                <a:extLst>
                  <a:ext uri="{FF2B5EF4-FFF2-40B4-BE49-F238E27FC236}">
                    <a16:creationId xmlns:a16="http://schemas.microsoft.com/office/drawing/2014/main" id="{7763AC1B-466F-9B4E-5C29-1114F0095C35}"/>
                  </a:ext>
                </a:extLst>
              </p:cNvPr>
              <p:cNvGrpSpPr>
                <a:grpSpLocks/>
              </p:cNvGrpSpPr>
              <p:nvPr/>
            </p:nvGrpSpPr>
            <p:grpSpPr bwMode="auto">
              <a:xfrm>
                <a:off x="1644" y="2382"/>
                <a:ext cx="2346" cy="504"/>
                <a:chOff x="1644" y="2406"/>
                <a:chExt cx="2346" cy="504"/>
              </a:xfrm>
            </p:grpSpPr>
            <p:sp>
              <p:nvSpPr>
                <p:cNvPr id="183326" name="AutoShape 30">
                  <a:extLst>
                    <a:ext uri="{FF2B5EF4-FFF2-40B4-BE49-F238E27FC236}">
                      <a16:creationId xmlns:a16="http://schemas.microsoft.com/office/drawing/2014/main" id="{8D32ABBC-439C-DA68-F19E-3BAFDD375279}"/>
                    </a:ext>
                  </a:extLst>
                </p:cNvPr>
                <p:cNvSpPr>
                  <a:spLocks noChangeArrowheads="1"/>
                </p:cNvSpPr>
                <p:nvPr/>
              </p:nvSpPr>
              <p:spPr bwMode="auto">
                <a:xfrm>
                  <a:off x="1668" y="2475"/>
                  <a:ext cx="2322" cy="435"/>
                </a:xfrm>
                <a:prstGeom prst="flowChartTerminator">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z="4800">
                    <a:solidFill>
                      <a:srgbClr val="0000CC"/>
                    </a:solidFill>
                    <a:latin typeface=".VnTifani HeavyH" pitchFamily="34" charset="0"/>
                    <a:cs typeface="Arial" panose="020B0604020202020204" pitchFamily="34" charset="0"/>
                  </a:endParaRPr>
                </a:p>
              </p:txBody>
            </p:sp>
            <p:sp>
              <p:nvSpPr>
                <p:cNvPr id="183327" name="Freeform 31">
                  <a:extLst>
                    <a:ext uri="{FF2B5EF4-FFF2-40B4-BE49-F238E27FC236}">
                      <a16:creationId xmlns:a16="http://schemas.microsoft.com/office/drawing/2014/main" id="{128AE5C0-4E49-80BE-AD3E-0537A15D5A6D}"/>
                    </a:ext>
                  </a:extLst>
                </p:cNvPr>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sp>
          <p:nvSpPr>
            <p:cNvPr id="183328" name="Rectangle 32">
              <a:extLst>
                <a:ext uri="{FF2B5EF4-FFF2-40B4-BE49-F238E27FC236}">
                  <a16:creationId xmlns:a16="http://schemas.microsoft.com/office/drawing/2014/main" id="{7FE7C5E4-9E12-575F-30E7-E4FA0F14221E}"/>
                </a:ext>
              </a:extLst>
            </p:cNvPr>
            <p:cNvSpPr>
              <a:spLocks noChangeArrowheads="1"/>
            </p:cNvSpPr>
            <p:nvPr/>
          </p:nvSpPr>
          <p:spPr bwMode="auto">
            <a:xfrm>
              <a:off x="204" y="1762"/>
              <a:ext cx="2449" cy="32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183329" name="WordArt 33">
            <a:extLst>
              <a:ext uri="{FF2B5EF4-FFF2-40B4-BE49-F238E27FC236}">
                <a16:creationId xmlns:a16="http://schemas.microsoft.com/office/drawing/2014/main" id="{06587045-10B0-4C73-DB79-93CB36EEA0F7}"/>
              </a:ext>
            </a:extLst>
          </p:cNvPr>
          <p:cNvSpPr>
            <a:spLocks noChangeArrowheads="1" noChangeShapeType="1" noTextEdit="1"/>
          </p:cNvSpPr>
          <p:nvPr/>
        </p:nvSpPr>
        <p:spPr bwMode="auto">
          <a:xfrm>
            <a:off x="685800" y="914400"/>
            <a:ext cx="7924800" cy="13716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en-GB" sz="3600" i="1" kern="10">
                <a:ln w="9525">
                  <a:solidFill>
                    <a:schemeClr val="tx1"/>
                  </a:solidFill>
                  <a:round/>
                  <a:headEnd/>
                  <a:tailEnd/>
                </a:ln>
                <a:solidFill>
                  <a:srgbClr val="FF0000"/>
                </a:solidFill>
                <a:latin typeface="Times New Roman" panose="02020603050405020304" pitchFamily="18" charset="0"/>
                <a:cs typeface="Times New Roman" panose="02020603050405020304" pitchFamily="18" charset="0"/>
              </a:rPr>
              <a:t>CHÀO MỪNG QUÝ THẦY CÔ VỀ  DỰ GIỜ</a:t>
            </a:r>
          </a:p>
        </p:txBody>
      </p:sp>
      <p:sp>
        <p:nvSpPr>
          <p:cNvPr id="183332" name="WordArt 36">
            <a:extLst>
              <a:ext uri="{FF2B5EF4-FFF2-40B4-BE49-F238E27FC236}">
                <a16:creationId xmlns:a16="http://schemas.microsoft.com/office/drawing/2014/main" id="{11FA9278-C33A-E5B2-E06E-A6EBE764B8B7}"/>
              </a:ext>
            </a:extLst>
          </p:cNvPr>
          <p:cNvSpPr>
            <a:spLocks noChangeArrowheads="1" noChangeShapeType="1" noTextEdit="1"/>
          </p:cNvSpPr>
          <p:nvPr/>
        </p:nvSpPr>
        <p:spPr bwMode="auto">
          <a:xfrm>
            <a:off x="838200" y="5029200"/>
            <a:ext cx="7467600" cy="838200"/>
          </a:xfrm>
          <a:prstGeom prst="rect">
            <a:avLst/>
          </a:prstGeom>
        </p:spPr>
        <p:txBody>
          <a:bodyPr wrap="none" fromWordArt="1">
            <a:prstTxWarp prst="textPlain">
              <a:avLst>
                <a:gd name="adj" fmla="val 50000"/>
              </a:avLst>
            </a:prstTxWarp>
          </a:bodyPr>
          <a:lstStyle/>
          <a:p>
            <a:r>
              <a:rPr lang="en-GB" sz="3600" i="1" kern="10">
                <a:ln w="9525">
                  <a:solidFill>
                    <a:srgbClr val="000000"/>
                  </a:solidFill>
                  <a:round/>
                  <a:headEnd/>
                  <a:tailEnd/>
                </a:ln>
                <a:solidFill>
                  <a:srgbClr val="FF0000"/>
                </a:solidFill>
                <a:effectLst>
                  <a:outerShdw dist="35921" dir="2700000" algn="ctr" rotWithShape="0">
                    <a:srgbClr val="808080">
                      <a:alpha val="80000"/>
                    </a:srgbClr>
                  </a:outerShdw>
                </a:effectLst>
                <a:latin typeface="Times New Roman" panose="02020603050405020304" pitchFamily="18" charset="0"/>
                <a:cs typeface="Times New Roman" panose="02020603050405020304" pitchFamily="18" charset="0"/>
              </a:rPr>
              <a:t>MÔN: LUYỆN TỪ &amp;CÂU - LỚP 5</a:t>
            </a:r>
          </a:p>
        </p:txBody>
      </p:sp>
      <p:pic>
        <p:nvPicPr>
          <p:cNvPr id="184255" name="Picture 959">
            <a:extLst>
              <a:ext uri="{FF2B5EF4-FFF2-40B4-BE49-F238E27FC236}">
                <a16:creationId xmlns:a16="http://schemas.microsoft.com/office/drawing/2014/main" id="{BD3BCA73-EB75-2D32-4687-7A5D4DD5D2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324600"/>
            <a:ext cx="877888" cy="533400"/>
          </a:xfrm>
          <a:prstGeom prst="rect">
            <a:avLst/>
          </a:prstGeom>
          <a:noFill/>
          <a:extLst>
            <a:ext uri="{909E8E84-426E-40DD-AFC4-6F175D3DCCD1}">
              <a14:hiddenFill xmlns:a14="http://schemas.microsoft.com/office/drawing/2010/main">
                <a:solidFill>
                  <a:srgbClr val="FFFFFF"/>
                </a:solidFill>
              </a14:hiddenFill>
            </a:ext>
          </a:extLst>
        </p:spPr>
      </p:pic>
      <p:pic>
        <p:nvPicPr>
          <p:cNvPr id="184256" name="Picture 960">
            <a:extLst>
              <a:ext uri="{FF2B5EF4-FFF2-40B4-BE49-F238E27FC236}">
                <a16:creationId xmlns:a16="http://schemas.microsoft.com/office/drawing/2014/main" id="{E6F0326E-2C61-E56D-366D-DA13AAF04DF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6324600"/>
            <a:ext cx="877888" cy="533400"/>
          </a:xfrm>
          <a:prstGeom prst="rect">
            <a:avLst/>
          </a:prstGeom>
          <a:noFill/>
          <a:extLst>
            <a:ext uri="{909E8E84-426E-40DD-AFC4-6F175D3DCCD1}">
              <a14:hiddenFill xmlns:a14="http://schemas.microsoft.com/office/drawing/2010/main">
                <a:solidFill>
                  <a:srgbClr val="FFFFFF"/>
                </a:solidFill>
              </a14:hiddenFill>
            </a:ext>
          </a:extLst>
        </p:spPr>
      </p:pic>
      <p:pic>
        <p:nvPicPr>
          <p:cNvPr id="184257" name="Picture 961">
            <a:extLst>
              <a:ext uri="{FF2B5EF4-FFF2-40B4-BE49-F238E27FC236}">
                <a16:creationId xmlns:a16="http://schemas.microsoft.com/office/drawing/2014/main" id="{73E930B9-8570-FF4E-3019-8488F0C32F6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6400800"/>
            <a:ext cx="87788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4258" name="Picture 962">
            <a:extLst>
              <a:ext uri="{FF2B5EF4-FFF2-40B4-BE49-F238E27FC236}">
                <a16:creationId xmlns:a16="http://schemas.microsoft.com/office/drawing/2014/main" id="{7F75BE03-56BD-A180-F2AF-A6F252E8F95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6324600"/>
            <a:ext cx="877888" cy="533400"/>
          </a:xfrm>
          <a:prstGeom prst="rect">
            <a:avLst/>
          </a:prstGeom>
          <a:noFill/>
          <a:extLst>
            <a:ext uri="{909E8E84-426E-40DD-AFC4-6F175D3DCCD1}">
              <a14:hiddenFill xmlns:a14="http://schemas.microsoft.com/office/drawing/2010/main">
                <a:solidFill>
                  <a:srgbClr val="FFFFFF"/>
                </a:solidFill>
              </a14:hiddenFill>
            </a:ext>
          </a:extLst>
        </p:spPr>
      </p:pic>
      <p:pic>
        <p:nvPicPr>
          <p:cNvPr id="184259" name="Picture 963">
            <a:extLst>
              <a:ext uri="{FF2B5EF4-FFF2-40B4-BE49-F238E27FC236}">
                <a16:creationId xmlns:a16="http://schemas.microsoft.com/office/drawing/2014/main" id="{704A3ECE-0B1B-628B-4442-6376D3B401C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66113" y="6400800"/>
            <a:ext cx="877887"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4260" name="Picture 964">
            <a:extLst>
              <a:ext uri="{FF2B5EF4-FFF2-40B4-BE49-F238E27FC236}">
                <a16:creationId xmlns:a16="http://schemas.microsoft.com/office/drawing/2014/main" id="{7F610BAE-AFA6-F045-7F58-133DC19CD43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6324600"/>
            <a:ext cx="877888" cy="533400"/>
          </a:xfrm>
          <a:prstGeom prst="rect">
            <a:avLst/>
          </a:prstGeom>
          <a:noFill/>
          <a:extLst>
            <a:ext uri="{909E8E84-426E-40DD-AFC4-6F175D3DCCD1}">
              <a14:hiddenFill xmlns:a14="http://schemas.microsoft.com/office/drawing/2010/main">
                <a:solidFill>
                  <a:srgbClr val="FFFFFF"/>
                </a:solidFill>
              </a14:hiddenFill>
            </a:ext>
          </a:extLst>
        </p:spPr>
      </p:pic>
      <p:pic>
        <p:nvPicPr>
          <p:cNvPr id="184262" name="Picture 966">
            <a:extLst>
              <a:ext uri="{FF2B5EF4-FFF2-40B4-BE49-F238E27FC236}">
                <a16:creationId xmlns:a16="http://schemas.microsoft.com/office/drawing/2014/main" id="{2DF6CF6C-CDB9-BC72-0FAB-D8B82CF7F2A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440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263" name="Picture 967">
            <a:extLst>
              <a:ext uri="{FF2B5EF4-FFF2-40B4-BE49-F238E27FC236}">
                <a16:creationId xmlns:a16="http://schemas.microsoft.com/office/drawing/2014/main" id="{5E9B60A6-66FF-7950-21A1-DF68A2B2F68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264" name="Picture 968">
            <a:extLst>
              <a:ext uri="{FF2B5EF4-FFF2-40B4-BE49-F238E27FC236}">
                <a16:creationId xmlns:a16="http://schemas.microsoft.com/office/drawing/2014/main" id="{EB292D92-0B8F-2516-D182-D3BFB49B1B0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6248400"/>
            <a:ext cx="860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265" name="Picture 969">
            <a:extLst>
              <a:ext uri="{FF2B5EF4-FFF2-40B4-BE49-F238E27FC236}">
                <a16:creationId xmlns:a16="http://schemas.microsoft.com/office/drawing/2014/main" id="{D927E671-EC2E-F117-3A3D-E012EF24F39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624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266" name="Picture 970">
            <a:extLst>
              <a:ext uri="{FF2B5EF4-FFF2-40B4-BE49-F238E27FC236}">
                <a16:creationId xmlns:a16="http://schemas.microsoft.com/office/drawing/2014/main" id="{A50F7B23-260F-7142-F9C6-772CBF7C14E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624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childTnLst>
                                    <p:animClr clrSpc="hsl" dir="cw">
                                      <p:cBhvr override="childStyle">
                                        <p:cTn id="6" dur="1000" fill="hold"/>
                                        <p:tgtEl>
                                          <p:spTgt spid="183329"/>
                                        </p:tgtEl>
                                        <p:attrNameLst>
                                          <p:attrName>style.color</p:attrName>
                                        </p:attrNameLst>
                                      </p:cBhvr>
                                      <p:by>
                                        <p:hsl h="-7200000" s="0" l="0"/>
                                      </p:by>
                                    </p:animClr>
                                    <p:animClr clrSpc="hsl" dir="cw">
                                      <p:cBhvr>
                                        <p:cTn id="7" dur="1000" fill="hold"/>
                                        <p:tgtEl>
                                          <p:spTgt spid="183329"/>
                                        </p:tgtEl>
                                        <p:attrNameLst>
                                          <p:attrName>fillcolor</p:attrName>
                                        </p:attrNameLst>
                                      </p:cBhvr>
                                      <p:by>
                                        <p:hsl h="-7200000" s="0" l="0"/>
                                      </p:by>
                                    </p:animClr>
                                    <p:animClr clrSpc="hsl" dir="cw">
                                      <p:cBhvr>
                                        <p:cTn id="8" dur="1000" fill="hold"/>
                                        <p:tgtEl>
                                          <p:spTgt spid="183329"/>
                                        </p:tgtEl>
                                        <p:attrNameLst>
                                          <p:attrName>stroke.color</p:attrName>
                                        </p:attrNameLst>
                                      </p:cBhvr>
                                      <p:by>
                                        <p:hsl h="-7200000" s="0" l="0"/>
                                      </p:by>
                                    </p:animClr>
                                    <p:set>
                                      <p:cBhvr>
                                        <p:cTn id="9" dur="1000" fill="hold"/>
                                        <p:tgtEl>
                                          <p:spTgt spid="183329"/>
                                        </p:tgtEl>
                                        <p:attrNameLst>
                                          <p:attrName>fill.type</p:attrName>
                                        </p:attrNameLst>
                                      </p:cBhvr>
                                      <p:to>
                                        <p:strVal val="solid"/>
                                      </p:to>
                                    </p:set>
                                  </p:childTnLst>
                                </p:cTn>
                              </p:par>
                              <p:par>
                                <p:cTn id="10" presetID="8" presetClass="entr" presetSubtype="16" repeatCount="indefinite" fill="hold" nodeType="withEffect">
                                  <p:stCondLst>
                                    <p:cond delay="0"/>
                                  </p:stCondLst>
                                  <p:childTnLst>
                                    <p:set>
                                      <p:cBhvr>
                                        <p:cTn id="11" dur="1" fill="hold">
                                          <p:stCondLst>
                                            <p:cond delay="0"/>
                                          </p:stCondLst>
                                        </p:cTn>
                                        <p:tgtEl>
                                          <p:spTgt spid="183332"/>
                                        </p:tgtEl>
                                        <p:attrNameLst>
                                          <p:attrName>style.visibility</p:attrName>
                                        </p:attrNameLst>
                                      </p:cBhvr>
                                      <p:to>
                                        <p:strVal val="visible"/>
                                      </p:to>
                                    </p:set>
                                    <p:animEffect transition="in" filter="diamond(in)">
                                      <p:cBhvr>
                                        <p:cTn id="12" dur="2000"/>
                                        <p:tgtEl>
                                          <p:spTgt spid="183332"/>
                                        </p:tgtEl>
                                      </p:cBhvr>
                                    </p:animEffect>
                                  </p:childTnLst>
                                </p:cTn>
                              </p:par>
                              <p:par>
                                <p:cTn id="13" presetID="26" presetClass="entr" presetSubtype="0" fill="hold" nodeType="withEffect">
                                  <p:stCondLst>
                                    <p:cond delay="0"/>
                                  </p:stCondLst>
                                  <p:childTnLst>
                                    <p:set>
                                      <p:cBhvr>
                                        <p:cTn id="14" dur="1" fill="hold">
                                          <p:stCondLst>
                                            <p:cond delay="0"/>
                                          </p:stCondLst>
                                        </p:cTn>
                                        <p:tgtEl>
                                          <p:spTgt spid="184262"/>
                                        </p:tgtEl>
                                        <p:attrNameLst>
                                          <p:attrName>style.visibility</p:attrName>
                                        </p:attrNameLst>
                                      </p:cBhvr>
                                      <p:to>
                                        <p:strVal val="visible"/>
                                      </p:to>
                                    </p:set>
                                    <p:animEffect transition="in" filter="wipe(down)">
                                      <p:cBhvr>
                                        <p:cTn id="15" dur="580">
                                          <p:stCondLst>
                                            <p:cond delay="0"/>
                                          </p:stCondLst>
                                        </p:cTn>
                                        <p:tgtEl>
                                          <p:spTgt spid="184262"/>
                                        </p:tgtEl>
                                      </p:cBhvr>
                                    </p:animEffect>
                                    <p:anim calcmode="lin" valueType="num">
                                      <p:cBhvr>
                                        <p:cTn id="16" dur="1822" tmFilter="0,0; 0.14,0.36; 0.43,0.73; 0.71,0.91; 1.0,1.0">
                                          <p:stCondLst>
                                            <p:cond delay="0"/>
                                          </p:stCondLst>
                                        </p:cTn>
                                        <p:tgtEl>
                                          <p:spTgt spid="18426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8426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8426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8426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84262"/>
                                        </p:tgtEl>
                                        <p:attrNameLst>
                                          <p:attrName>ppt_y</p:attrName>
                                        </p:attrNameLst>
                                      </p:cBhvr>
                                      <p:tavLst>
                                        <p:tav tm="0" fmla="#ppt_y-sin(pi*$)/81">
                                          <p:val>
                                            <p:fltVal val="0"/>
                                          </p:val>
                                        </p:tav>
                                        <p:tav tm="100000">
                                          <p:val>
                                            <p:fltVal val="1"/>
                                          </p:val>
                                        </p:tav>
                                      </p:tavLst>
                                    </p:anim>
                                    <p:animScale>
                                      <p:cBhvr>
                                        <p:cTn id="21" dur="26">
                                          <p:stCondLst>
                                            <p:cond delay="650"/>
                                          </p:stCondLst>
                                        </p:cTn>
                                        <p:tgtEl>
                                          <p:spTgt spid="184262"/>
                                        </p:tgtEl>
                                      </p:cBhvr>
                                      <p:to x="100000" y="60000"/>
                                    </p:animScale>
                                    <p:animScale>
                                      <p:cBhvr>
                                        <p:cTn id="22" dur="166" decel="50000">
                                          <p:stCondLst>
                                            <p:cond delay="676"/>
                                          </p:stCondLst>
                                        </p:cTn>
                                        <p:tgtEl>
                                          <p:spTgt spid="184262"/>
                                        </p:tgtEl>
                                      </p:cBhvr>
                                      <p:to x="100000" y="100000"/>
                                    </p:animScale>
                                    <p:animScale>
                                      <p:cBhvr>
                                        <p:cTn id="23" dur="26">
                                          <p:stCondLst>
                                            <p:cond delay="1312"/>
                                          </p:stCondLst>
                                        </p:cTn>
                                        <p:tgtEl>
                                          <p:spTgt spid="184262"/>
                                        </p:tgtEl>
                                      </p:cBhvr>
                                      <p:to x="100000" y="80000"/>
                                    </p:animScale>
                                    <p:animScale>
                                      <p:cBhvr>
                                        <p:cTn id="24" dur="166" decel="50000">
                                          <p:stCondLst>
                                            <p:cond delay="1338"/>
                                          </p:stCondLst>
                                        </p:cTn>
                                        <p:tgtEl>
                                          <p:spTgt spid="184262"/>
                                        </p:tgtEl>
                                      </p:cBhvr>
                                      <p:to x="100000" y="100000"/>
                                    </p:animScale>
                                    <p:animScale>
                                      <p:cBhvr>
                                        <p:cTn id="25" dur="26">
                                          <p:stCondLst>
                                            <p:cond delay="1642"/>
                                          </p:stCondLst>
                                        </p:cTn>
                                        <p:tgtEl>
                                          <p:spTgt spid="184262"/>
                                        </p:tgtEl>
                                      </p:cBhvr>
                                      <p:to x="100000" y="90000"/>
                                    </p:animScale>
                                    <p:animScale>
                                      <p:cBhvr>
                                        <p:cTn id="26" dur="166" decel="50000">
                                          <p:stCondLst>
                                            <p:cond delay="1668"/>
                                          </p:stCondLst>
                                        </p:cTn>
                                        <p:tgtEl>
                                          <p:spTgt spid="184262"/>
                                        </p:tgtEl>
                                      </p:cBhvr>
                                      <p:to x="100000" y="100000"/>
                                    </p:animScale>
                                    <p:animScale>
                                      <p:cBhvr>
                                        <p:cTn id="27" dur="26">
                                          <p:stCondLst>
                                            <p:cond delay="1808"/>
                                          </p:stCondLst>
                                        </p:cTn>
                                        <p:tgtEl>
                                          <p:spTgt spid="184262"/>
                                        </p:tgtEl>
                                      </p:cBhvr>
                                      <p:to x="100000" y="95000"/>
                                    </p:animScale>
                                    <p:animScale>
                                      <p:cBhvr>
                                        <p:cTn id="28" dur="166" decel="50000">
                                          <p:stCondLst>
                                            <p:cond delay="1834"/>
                                          </p:stCondLst>
                                        </p:cTn>
                                        <p:tgtEl>
                                          <p:spTgt spid="184262"/>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84263"/>
                                        </p:tgtEl>
                                        <p:attrNameLst>
                                          <p:attrName>style.visibility</p:attrName>
                                        </p:attrNameLst>
                                      </p:cBhvr>
                                      <p:to>
                                        <p:strVal val="visible"/>
                                      </p:to>
                                    </p:set>
                                    <p:animEffect transition="in" filter="wipe(down)">
                                      <p:cBhvr>
                                        <p:cTn id="31" dur="580">
                                          <p:stCondLst>
                                            <p:cond delay="0"/>
                                          </p:stCondLst>
                                        </p:cTn>
                                        <p:tgtEl>
                                          <p:spTgt spid="184263"/>
                                        </p:tgtEl>
                                      </p:cBhvr>
                                    </p:animEffect>
                                    <p:anim calcmode="lin" valueType="num">
                                      <p:cBhvr>
                                        <p:cTn id="32" dur="1822" tmFilter="0,0; 0.14,0.36; 0.43,0.73; 0.71,0.91; 1.0,1.0">
                                          <p:stCondLst>
                                            <p:cond delay="0"/>
                                          </p:stCondLst>
                                        </p:cTn>
                                        <p:tgtEl>
                                          <p:spTgt spid="18426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8426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8426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8426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84263"/>
                                        </p:tgtEl>
                                        <p:attrNameLst>
                                          <p:attrName>ppt_y</p:attrName>
                                        </p:attrNameLst>
                                      </p:cBhvr>
                                      <p:tavLst>
                                        <p:tav tm="0" fmla="#ppt_y-sin(pi*$)/81">
                                          <p:val>
                                            <p:fltVal val="0"/>
                                          </p:val>
                                        </p:tav>
                                        <p:tav tm="100000">
                                          <p:val>
                                            <p:fltVal val="1"/>
                                          </p:val>
                                        </p:tav>
                                      </p:tavLst>
                                    </p:anim>
                                    <p:animScale>
                                      <p:cBhvr>
                                        <p:cTn id="37" dur="26">
                                          <p:stCondLst>
                                            <p:cond delay="650"/>
                                          </p:stCondLst>
                                        </p:cTn>
                                        <p:tgtEl>
                                          <p:spTgt spid="184263"/>
                                        </p:tgtEl>
                                      </p:cBhvr>
                                      <p:to x="100000" y="60000"/>
                                    </p:animScale>
                                    <p:animScale>
                                      <p:cBhvr>
                                        <p:cTn id="38" dur="166" decel="50000">
                                          <p:stCondLst>
                                            <p:cond delay="676"/>
                                          </p:stCondLst>
                                        </p:cTn>
                                        <p:tgtEl>
                                          <p:spTgt spid="184263"/>
                                        </p:tgtEl>
                                      </p:cBhvr>
                                      <p:to x="100000" y="100000"/>
                                    </p:animScale>
                                    <p:animScale>
                                      <p:cBhvr>
                                        <p:cTn id="39" dur="26">
                                          <p:stCondLst>
                                            <p:cond delay="1312"/>
                                          </p:stCondLst>
                                        </p:cTn>
                                        <p:tgtEl>
                                          <p:spTgt spid="184263"/>
                                        </p:tgtEl>
                                      </p:cBhvr>
                                      <p:to x="100000" y="80000"/>
                                    </p:animScale>
                                    <p:animScale>
                                      <p:cBhvr>
                                        <p:cTn id="40" dur="166" decel="50000">
                                          <p:stCondLst>
                                            <p:cond delay="1338"/>
                                          </p:stCondLst>
                                        </p:cTn>
                                        <p:tgtEl>
                                          <p:spTgt spid="184263"/>
                                        </p:tgtEl>
                                      </p:cBhvr>
                                      <p:to x="100000" y="100000"/>
                                    </p:animScale>
                                    <p:animScale>
                                      <p:cBhvr>
                                        <p:cTn id="41" dur="26">
                                          <p:stCondLst>
                                            <p:cond delay="1642"/>
                                          </p:stCondLst>
                                        </p:cTn>
                                        <p:tgtEl>
                                          <p:spTgt spid="184263"/>
                                        </p:tgtEl>
                                      </p:cBhvr>
                                      <p:to x="100000" y="90000"/>
                                    </p:animScale>
                                    <p:animScale>
                                      <p:cBhvr>
                                        <p:cTn id="42" dur="166" decel="50000">
                                          <p:stCondLst>
                                            <p:cond delay="1668"/>
                                          </p:stCondLst>
                                        </p:cTn>
                                        <p:tgtEl>
                                          <p:spTgt spid="184263"/>
                                        </p:tgtEl>
                                      </p:cBhvr>
                                      <p:to x="100000" y="100000"/>
                                    </p:animScale>
                                    <p:animScale>
                                      <p:cBhvr>
                                        <p:cTn id="43" dur="26">
                                          <p:stCondLst>
                                            <p:cond delay="1808"/>
                                          </p:stCondLst>
                                        </p:cTn>
                                        <p:tgtEl>
                                          <p:spTgt spid="184263"/>
                                        </p:tgtEl>
                                      </p:cBhvr>
                                      <p:to x="100000" y="95000"/>
                                    </p:animScale>
                                    <p:animScale>
                                      <p:cBhvr>
                                        <p:cTn id="44" dur="166" decel="50000">
                                          <p:stCondLst>
                                            <p:cond delay="1834"/>
                                          </p:stCondLst>
                                        </p:cTn>
                                        <p:tgtEl>
                                          <p:spTgt spid="184263"/>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184266"/>
                                        </p:tgtEl>
                                        <p:attrNameLst>
                                          <p:attrName>style.visibility</p:attrName>
                                        </p:attrNameLst>
                                      </p:cBhvr>
                                      <p:to>
                                        <p:strVal val="visible"/>
                                      </p:to>
                                    </p:set>
                                    <p:animEffect transition="in" filter="wipe(down)">
                                      <p:cBhvr>
                                        <p:cTn id="47" dur="580">
                                          <p:stCondLst>
                                            <p:cond delay="0"/>
                                          </p:stCondLst>
                                        </p:cTn>
                                        <p:tgtEl>
                                          <p:spTgt spid="184266"/>
                                        </p:tgtEl>
                                      </p:cBhvr>
                                    </p:animEffect>
                                    <p:anim calcmode="lin" valueType="num">
                                      <p:cBhvr>
                                        <p:cTn id="48" dur="1822" tmFilter="0,0; 0.14,0.36; 0.43,0.73; 0.71,0.91; 1.0,1.0">
                                          <p:stCondLst>
                                            <p:cond delay="0"/>
                                          </p:stCondLst>
                                        </p:cTn>
                                        <p:tgtEl>
                                          <p:spTgt spid="18426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8426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8426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8426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84266"/>
                                        </p:tgtEl>
                                        <p:attrNameLst>
                                          <p:attrName>ppt_y</p:attrName>
                                        </p:attrNameLst>
                                      </p:cBhvr>
                                      <p:tavLst>
                                        <p:tav tm="0" fmla="#ppt_y-sin(pi*$)/81">
                                          <p:val>
                                            <p:fltVal val="0"/>
                                          </p:val>
                                        </p:tav>
                                        <p:tav tm="100000">
                                          <p:val>
                                            <p:fltVal val="1"/>
                                          </p:val>
                                        </p:tav>
                                      </p:tavLst>
                                    </p:anim>
                                    <p:animScale>
                                      <p:cBhvr>
                                        <p:cTn id="53" dur="26">
                                          <p:stCondLst>
                                            <p:cond delay="650"/>
                                          </p:stCondLst>
                                        </p:cTn>
                                        <p:tgtEl>
                                          <p:spTgt spid="184266"/>
                                        </p:tgtEl>
                                      </p:cBhvr>
                                      <p:to x="100000" y="60000"/>
                                    </p:animScale>
                                    <p:animScale>
                                      <p:cBhvr>
                                        <p:cTn id="54" dur="166" decel="50000">
                                          <p:stCondLst>
                                            <p:cond delay="676"/>
                                          </p:stCondLst>
                                        </p:cTn>
                                        <p:tgtEl>
                                          <p:spTgt spid="184266"/>
                                        </p:tgtEl>
                                      </p:cBhvr>
                                      <p:to x="100000" y="100000"/>
                                    </p:animScale>
                                    <p:animScale>
                                      <p:cBhvr>
                                        <p:cTn id="55" dur="26">
                                          <p:stCondLst>
                                            <p:cond delay="1312"/>
                                          </p:stCondLst>
                                        </p:cTn>
                                        <p:tgtEl>
                                          <p:spTgt spid="184266"/>
                                        </p:tgtEl>
                                      </p:cBhvr>
                                      <p:to x="100000" y="80000"/>
                                    </p:animScale>
                                    <p:animScale>
                                      <p:cBhvr>
                                        <p:cTn id="56" dur="166" decel="50000">
                                          <p:stCondLst>
                                            <p:cond delay="1338"/>
                                          </p:stCondLst>
                                        </p:cTn>
                                        <p:tgtEl>
                                          <p:spTgt spid="184266"/>
                                        </p:tgtEl>
                                      </p:cBhvr>
                                      <p:to x="100000" y="100000"/>
                                    </p:animScale>
                                    <p:animScale>
                                      <p:cBhvr>
                                        <p:cTn id="57" dur="26">
                                          <p:stCondLst>
                                            <p:cond delay="1642"/>
                                          </p:stCondLst>
                                        </p:cTn>
                                        <p:tgtEl>
                                          <p:spTgt spid="184266"/>
                                        </p:tgtEl>
                                      </p:cBhvr>
                                      <p:to x="100000" y="90000"/>
                                    </p:animScale>
                                    <p:animScale>
                                      <p:cBhvr>
                                        <p:cTn id="58" dur="166" decel="50000">
                                          <p:stCondLst>
                                            <p:cond delay="1668"/>
                                          </p:stCondLst>
                                        </p:cTn>
                                        <p:tgtEl>
                                          <p:spTgt spid="184266"/>
                                        </p:tgtEl>
                                      </p:cBhvr>
                                      <p:to x="100000" y="100000"/>
                                    </p:animScale>
                                    <p:animScale>
                                      <p:cBhvr>
                                        <p:cTn id="59" dur="26">
                                          <p:stCondLst>
                                            <p:cond delay="1808"/>
                                          </p:stCondLst>
                                        </p:cTn>
                                        <p:tgtEl>
                                          <p:spTgt spid="184266"/>
                                        </p:tgtEl>
                                      </p:cBhvr>
                                      <p:to x="100000" y="95000"/>
                                    </p:animScale>
                                    <p:animScale>
                                      <p:cBhvr>
                                        <p:cTn id="60" dur="166" decel="50000">
                                          <p:stCondLst>
                                            <p:cond delay="1834"/>
                                          </p:stCondLst>
                                        </p:cTn>
                                        <p:tgtEl>
                                          <p:spTgt spid="184266"/>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184264"/>
                                        </p:tgtEl>
                                        <p:attrNameLst>
                                          <p:attrName>style.visibility</p:attrName>
                                        </p:attrNameLst>
                                      </p:cBhvr>
                                      <p:to>
                                        <p:strVal val="visible"/>
                                      </p:to>
                                    </p:set>
                                    <p:animEffect transition="in" filter="wipe(down)">
                                      <p:cBhvr>
                                        <p:cTn id="63" dur="580">
                                          <p:stCondLst>
                                            <p:cond delay="0"/>
                                          </p:stCondLst>
                                        </p:cTn>
                                        <p:tgtEl>
                                          <p:spTgt spid="184264"/>
                                        </p:tgtEl>
                                      </p:cBhvr>
                                    </p:animEffect>
                                    <p:anim calcmode="lin" valueType="num">
                                      <p:cBhvr>
                                        <p:cTn id="64" dur="1822" tmFilter="0,0; 0.14,0.36; 0.43,0.73; 0.71,0.91; 1.0,1.0">
                                          <p:stCondLst>
                                            <p:cond delay="0"/>
                                          </p:stCondLst>
                                        </p:cTn>
                                        <p:tgtEl>
                                          <p:spTgt spid="18426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8426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8426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8426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84264"/>
                                        </p:tgtEl>
                                        <p:attrNameLst>
                                          <p:attrName>ppt_y</p:attrName>
                                        </p:attrNameLst>
                                      </p:cBhvr>
                                      <p:tavLst>
                                        <p:tav tm="0" fmla="#ppt_y-sin(pi*$)/81">
                                          <p:val>
                                            <p:fltVal val="0"/>
                                          </p:val>
                                        </p:tav>
                                        <p:tav tm="100000">
                                          <p:val>
                                            <p:fltVal val="1"/>
                                          </p:val>
                                        </p:tav>
                                      </p:tavLst>
                                    </p:anim>
                                    <p:animScale>
                                      <p:cBhvr>
                                        <p:cTn id="69" dur="26">
                                          <p:stCondLst>
                                            <p:cond delay="650"/>
                                          </p:stCondLst>
                                        </p:cTn>
                                        <p:tgtEl>
                                          <p:spTgt spid="184264"/>
                                        </p:tgtEl>
                                      </p:cBhvr>
                                      <p:to x="100000" y="60000"/>
                                    </p:animScale>
                                    <p:animScale>
                                      <p:cBhvr>
                                        <p:cTn id="70" dur="166" decel="50000">
                                          <p:stCondLst>
                                            <p:cond delay="676"/>
                                          </p:stCondLst>
                                        </p:cTn>
                                        <p:tgtEl>
                                          <p:spTgt spid="184264"/>
                                        </p:tgtEl>
                                      </p:cBhvr>
                                      <p:to x="100000" y="100000"/>
                                    </p:animScale>
                                    <p:animScale>
                                      <p:cBhvr>
                                        <p:cTn id="71" dur="26">
                                          <p:stCondLst>
                                            <p:cond delay="1312"/>
                                          </p:stCondLst>
                                        </p:cTn>
                                        <p:tgtEl>
                                          <p:spTgt spid="184264"/>
                                        </p:tgtEl>
                                      </p:cBhvr>
                                      <p:to x="100000" y="80000"/>
                                    </p:animScale>
                                    <p:animScale>
                                      <p:cBhvr>
                                        <p:cTn id="72" dur="166" decel="50000">
                                          <p:stCondLst>
                                            <p:cond delay="1338"/>
                                          </p:stCondLst>
                                        </p:cTn>
                                        <p:tgtEl>
                                          <p:spTgt spid="184264"/>
                                        </p:tgtEl>
                                      </p:cBhvr>
                                      <p:to x="100000" y="100000"/>
                                    </p:animScale>
                                    <p:animScale>
                                      <p:cBhvr>
                                        <p:cTn id="73" dur="26">
                                          <p:stCondLst>
                                            <p:cond delay="1642"/>
                                          </p:stCondLst>
                                        </p:cTn>
                                        <p:tgtEl>
                                          <p:spTgt spid="184264"/>
                                        </p:tgtEl>
                                      </p:cBhvr>
                                      <p:to x="100000" y="90000"/>
                                    </p:animScale>
                                    <p:animScale>
                                      <p:cBhvr>
                                        <p:cTn id="74" dur="166" decel="50000">
                                          <p:stCondLst>
                                            <p:cond delay="1668"/>
                                          </p:stCondLst>
                                        </p:cTn>
                                        <p:tgtEl>
                                          <p:spTgt spid="184264"/>
                                        </p:tgtEl>
                                      </p:cBhvr>
                                      <p:to x="100000" y="100000"/>
                                    </p:animScale>
                                    <p:animScale>
                                      <p:cBhvr>
                                        <p:cTn id="75" dur="26">
                                          <p:stCondLst>
                                            <p:cond delay="1808"/>
                                          </p:stCondLst>
                                        </p:cTn>
                                        <p:tgtEl>
                                          <p:spTgt spid="184264"/>
                                        </p:tgtEl>
                                      </p:cBhvr>
                                      <p:to x="100000" y="95000"/>
                                    </p:animScale>
                                    <p:animScale>
                                      <p:cBhvr>
                                        <p:cTn id="76" dur="166" decel="50000">
                                          <p:stCondLst>
                                            <p:cond delay="1834"/>
                                          </p:stCondLst>
                                        </p:cTn>
                                        <p:tgtEl>
                                          <p:spTgt spid="184264"/>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184265"/>
                                        </p:tgtEl>
                                        <p:attrNameLst>
                                          <p:attrName>style.visibility</p:attrName>
                                        </p:attrNameLst>
                                      </p:cBhvr>
                                      <p:to>
                                        <p:strVal val="visible"/>
                                      </p:to>
                                    </p:set>
                                    <p:animEffect transition="in" filter="wipe(down)">
                                      <p:cBhvr>
                                        <p:cTn id="79" dur="580">
                                          <p:stCondLst>
                                            <p:cond delay="0"/>
                                          </p:stCondLst>
                                        </p:cTn>
                                        <p:tgtEl>
                                          <p:spTgt spid="184265"/>
                                        </p:tgtEl>
                                      </p:cBhvr>
                                    </p:animEffect>
                                    <p:anim calcmode="lin" valueType="num">
                                      <p:cBhvr>
                                        <p:cTn id="80" dur="1822" tmFilter="0,0; 0.14,0.36; 0.43,0.73; 0.71,0.91; 1.0,1.0">
                                          <p:stCondLst>
                                            <p:cond delay="0"/>
                                          </p:stCondLst>
                                        </p:cTn>
                                        <p:tgtEl>
                                          <p:spTgt spid="18426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426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426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426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4265"/>
                                        </p:tgtEl>
                                        <p:attrNameLst>
                                          <p:attrName>ppt_y</p:attrName>
                                        </p:attrNameLst>
                                      </p:cBhvr>
                                      <p:tavLst>
                                        <p:tav tm="0" fmla="#ppt_y-sin(pi*$)/81">
                                          <p:val>
                                            <p:fltVal val="0"/>
                                          </p:val>
                                        </p:tav>
                                        <p:tav tm="100000">
                                          <p:val>
                                            <p:fltVal val="1"/>
                                          </p:val>
                                        </p:tav>
                                      </p:tavLst>
                                    </p:anim>
                                    <p:animScale>
                                      <p:cBhvr>
                                        <p:cTn id="85" dur="26">
                                          <p:stCondLst>
                                            <p:cond delay="650"/>
                                          </p:stCondLst>
                                        </p:cTn>
                                        <p:tgtEl>
                                          <p:spTgt spid="184265"/>
                                        </p:tgtEl>
                                      </p:cBhvr>
                                      <p:to x="100000" y="60000"/>
                                    </p:animScale>
                                    <p:animScale>
                                      <p:cBhvr>
                                        <p:cTn id="86" dur="166" decel="50000">
                                          <p:stCondLst>
                                            <p:cond delay="676"/>
                                          </p:stCondLst>
                                        </p:cTn>
                                        <p:tgtEl>
                                          <p:spTgt spid="184265"/>
                                        </p:tgtEl>
                                      </p:cBhvr>
                                      <p:to x="100000" y="100000"/>
                                    </p:animScale>
                                    <p:animScale>
                                      <p:cBhvr>
                                        <p:cTn id="87" dur="26">
                                          <p:stCondLst>
                                            <p:cond delay="1312"/>
                                          </p:stCondLst>
                                        </p:cTn>
                                        <p:tgtEl>
                                          <p:spTgt spid="184265"/>
                                        </p:tgtEl>
                                      </p:cBhvr>
                                      <p:to x="100000" y="80000"/>
                                    </p:animScale>
                                    <p:animScale>
                                      <p:cBhvr>
                                        <p:cTn id="88" dur="166" decel="50000">
                                          <p:stCondLst>
                                            <p:cond delay="1338"/>
                                          </p:stCondLst>
                                        </p:cTn>
                                        <p:tgtEl>
                                          <p:spTgt spid="184265"/>
                                        </p:tgtEl>
                                      </p:cBhvr>
                                      <p:to x="100000" y="100000"/>
                                    </p:animScale>
                                    <p:animScale>
                                      <p:cBhvr>
                                        <p:cTn id="89" dur="26">
                                          <p:stCondLst>
                                            <p:cond delay="1642"/>
                                          </p:stCondLst>
                                        </p:cTn>
                                        <p:tgtEl>
                                          <p:spTgt spid="184265"/>
                                        </p:tgtEl>
                                      </p:cBhvr>
                                      <p:to x="100000" y="90000"/>
                                    </p:animScale>
                                    <p:animScale>
                                      <p:cBhvr>
                                        <p:cTn id="90" dur="166" decel="50000">
                                          <p:stCondLst>
                                            <p:cond delay="1668"/>
                                          </p:stCondLst>
                                        </p:cTn>
                                        <p:tgtEl>
                                          <p:spTgt spid="184265"/>
                                        </p:tgtEl>
                                      </p:cBhvr>
                                      <p:to x="100000" y="100000"/>
                                    </p:animScale>
                                    <p:animScale>
                                      <p:cBhvr>
                                        <p:cTn id="91" dur="26">
                                          <p:stCondLst>
                                            <p:cond delay="1808"/>
                                          </p:stCondLst>
                                        </p:cTn>
                                        <p:tgtEl>
                                          <p:spTgt spid="184265"/>
                                        </p:tgtEl>
                                      </p:cBhvr>
                                      <p:to x="100000" y="95000"/>
                                    </p:animScale>
                                    <p:animScale>
                                      <p:cBhvr>
                                        <p:cTn id="92" dur="166" decel="50000">
                                          <p:stCondLst>
                                            <p:cond delay="1834"/>
                                          </p:stCondLst>
                                        </p:cTn>
                                        <p:tgtEl>
                                          <p:spTgt spid="184265"/>
                                        </p:tgtEl>
                                      </p:cBhvr>
                                      <p:to x="100000" y="100000"/>
                                    </p:animScale>
                                  </p:childTnLst>
                                </p:cTn>
                              </p:par>
                              <p:par>
                                <p:cTn id="93" presetID="5" presetClass="entr" presetSubtype="10" fill="hold" nodeType="with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checkerboard(across)">
                                      <p:cBhvr>
                                        <p:cTn id="95" dur="500"/>
                                        <p:tgtEl>
                                          <p:spTgt spid="2"/>
                                        </p:tgtEl>
                                      </p:cBhvr>
                                    </p:animEffect>
                                  </p:childTnLst>
                                  <p:subTnLst>
                                    <p:audio>
                                      <p:cMediaNode>
                                        <p:cTn display="0" masterRel="sameClick">
                                          <p:stCondLst>
                                            <p:cond evt="begin" delay="0">
                                              <p:tn val="93"/>
                                            </p:cond>
                                          </p:stCondLst>
                                          <p:endCondLst>
                                            <p:cond evt="onStopAudio" delay="0">
                                              <p:tgtEl>
                                                <p:sldTgt/>
                                              </p:tgtEl>
                                            </p:cond>
                                          </p:endCondLst>
                                        </p:cTn>
                                        <p:tgtEl>
                                          <p:sndTgt r:embed="rId2" name="Vao rung ho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8" name="WordArt 6">
            <a:extLst>
              <a:ext uri="{FF2B5EF4-FFF2-40B4-BE49-F238E27FC236}">
                <a16:creationId xmlns:a16="http://schemas.microsoft.com/office/drawing/2014/main" id="{0403A13E-F0D6-D154-F5AA-644D161CB5E5}"/>
              </a:ext>
            </a:extLst>
          </p:cNvPr>
          <p:cNvSpPr>
            <a:spLocks noChangeArrowheads="1" noChangeShapeType="1" noTextEdit="1"/>
          </p:cNvSpPr>
          <p:nvPr/>
        </p:nvSpPr>
        <p:spPr bwMode="auto">
          <a:xfrm>
            <a:off x="2743200" y="1143000"/>
            <a:ext cx="3048000" cy="533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TopLeft"/>
              <a:lightRig rig="legacyFlat3" dir="t"/>
            </a:scene3d>
            <a:sp3d extrusionH="430200" prstMaterial="legacyMatte">
              <a:extrusionClr>
                <a:srgbClr val="0000FF"/>
              </a:extrusionClr>
              <a:contourClr>
                <a:srgbClr val="FF9966"/>
              </a:contourClr>
            </a:sp3d>
          </a:bodyPr>
          <a:lstStyle/>
          <a:p>
            <a:r>
              <a:rPr lang="en-GB" sz="3600" kern="10">
                <a:ln w="9525">
                  <a:round/>
                  <a:headEnd/>
                  <a:tailEnd/>
                </a:ln>
                <a:solidFill>
                  <a:srgbClr val="FF9966"/>
                </a:solidFill>
                <a:latin typeface="Times New Roman" panose="02020603050405020304" pitchFamily="18" charset="0"/>
                <a:cs typeface="Times New Roman" panose="02020603050405020304" pitchFamily="18" charset="0"/>
              </a:rPr>
              <a:t>Dặn dò:</a:t>
            </a:r>
          </a:p>
        </p:txBody>
      </p:sp>
      <p:sp>
        <p:nvSpPr>
          <p:cNvPr id="318469" name="Text Box 5">
            <a:extLst>
              <a:ext uri="{FF2B5EF4-FFF2-40B4-BE49-F238E27FC236}">
                <a16:creationId xmlns:a16="http://schemas.microsoft.com/office/drawing/2014/main" id="{4B72F532-E2FC-4E4D-BD7E-B67110B10E29}"/>
              </a:ext>
            </a:extLst>
          </p:cNvPr>
          <p:cNvSpPr txBox="1">
            <a:spLocks noChangeArrowheads="1"/>
          </p:cNvSpPr>
          <p:nvPr/>
        </p:nvSpPr>
        <p:spPr bwMode="auto">
          <a:xfrm>
            <a:off x="990600" y="2147888"/>
            <a:ext cx="71628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b="1">
                <a:solidFill>
                  <a:srgbClr val="FF3300"/>
                </a:solidFill>
                <a:latin typeface="Times New Roman" panose="02020603050405020304" pitchFamily="18" charset="0"/>
              </a:rPr>
              <a:t> Ghi nhớ các kiến thức  học hôm nay</a:t>
            </a:r>
          </a:p>
          <a:p>
            <a:pPr algn="just"/>
            <a:r>
              <a:rPr lang="en-US" altLang="en-US" b="1">
                <a:solidFill>
                  <a:srgbClr val="FF3300"/>
                </a:solidFill>
                <a:latin typeface="Times New Roman" panose="02020603050405020304" pitchFamily="18" charset="0"/>
              </a:rPr>
              <a:t>  - Chuẩn bị bài sau : </a:t>
            </a:r>
          </a:p>
          <a:p>
            <a:r>
              <a:rPr lang="en-US" altLang="en-US" b="1" i="1">
                <a:solidFill>
                  <a:srgbClr val="FF3300"/>
                </a:solidFill>
                <a:latin typeface="Times New Roman" panose="02020603050405020304" pitchFamily="18" charset="0"/>
              </a:rPr>
              <a:t>Mở rộng vốn từ: Trẻ 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394" name="Picture 690">
            <a:extLst>
              <a:ext uri="{FF2B5EF4-FFF2-40B4-BE49-F238E27FC236}">
                <a16:creationId xmlns:a16="http://schemas.microsoft.com/office/drawing/2014/main" id="{AF2F0110-2E3D-E737-122B-0579381C7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0706" name="Group 2">
            <a:extLst>
              <a:ext uri="{FF2B5EF4-FFF2-40B4-BE49-F238E27FC236}">
                <a16:creationId xmlns:a16="http://schemas.microsoft.com/office/drawing/2014/main" id="{46ED046E-8515-7826-F610-949B17BE9DD2}"/>
              </a:ext>
            </a:extLst>
          </p:cNvPr>
          <p:cNvGrpSpPr>
            <a:grpSpLocks/>
          </p:cNvGrpSpPr>
          <p:nvPr/>
        </p:nvGrpSpPr>
        <p:grpSpPr bwMode="auto">
          <a:xfrm>
            <a:off x="6019800" y="4267200"/>
            <a:ext cx="2438400" cy="2590800"/>
            <a:chOff x="3115" y="0"/>
            <a:chExt cx="2170" cy="2486"/>
          </a:xfrm>
        </p:grpSpPr>
        <p:grpSp>
          <p:nvGrpSpPr>
            <p:cNvPr id="200707" name="Group 3">
              <a:extLst>
                <a:ext uri="{FF2B5EF4-FFF2-40B4-BE49-F238E27FC236}">
                  <a16:creationId xmlns:a16="http://schemas.microsoft.com/office/drawing/2014/main" id="{78B515E3-E078-1CB2-658D-974707DFB034}"/>
                </a:ext>
              </a:extLst>
            </p:cNvPr>
            <p:cNvGrpSpPr>
              <a:grpSpLocks/>
            </p:cNvGrpSpPr>
            <p:nvPr/>
          </p:nvGrpSpPr>
          <p:grpSpPr bwMode="auto">
            <a:xfrm>
              <a:off x="4080" y="1910"/>
              <a:ext cx="768" cy="576"/>
              <a:chOff x="0" y="0"/>
              <a:chExt cx="768" cy="576"/>
            </a:xfrm>
          </p:grpSpPr>
          <p:sp>
            <p:nvSpPr>
              <p:cNvPr id="200708" name="Oval 4">
                <a:extLst>
                  <a:ext uri="{FF2B5EF4-FFF2-40B4-BE49-F238E27FC236}">
                    <a16:creationId xmlns:a16="http://schemas.microsoft.com/office/drawing/2014/main" id="{02DB7CE3-337D-4A8F-A862-56E7380089C8}"/>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09" name="Oval 5">
                <a:extLst>
                  <a:ext uri="{FF2B5EF4-FFF2-40B4-BE49-F238E27FC236}">
                    <a16:creationId xmlns:a16="http://schemas.microsoft.com/office/drawing/2014/main" id="{4FCBEBF7-3FC4-7D1C-47FC-E8A0AC430EAC}"/>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10" name="Group 6">
              <a:extLst>
                <a:ext uri="{FF2B5EF4-FFF2-40B4-BE49-F238E27FC236}">
                  <a16:creationId xmlns:a16="http://schemas.microsoft.com/office/drawing/2014/main" id="{AEAB553E-D0D2-78EC-5A6E-489AF9995E58}"/>
                </a:ext>
              </a:extLst>
            </p:cNvPr>
            <p:cNvGrpSpPr>
              <a:grpSpLocks/>
            </p:cNvGrpSpPr>
            <p:nvPr/>
          </p:nvGrpSpPr>
          <p:grpSpPr bwMode="auto">
            <a:xfrm>
              <a:off x="4257" y="1103"/>
              <a:ext cx="768" cy="576"/>
              <a:chOff x="0" y="0"/>
              <a:chExt cx="768" cy="576"/>
            </a:xfrm>
          </p:grpSpPr>
          <p:sp>
            <p:nvSpPr>
              <p:cNvPr id="200711" name="Oval 7">
                <a:extLst>
                  <a:ext uri="{FF2B5EF4-FFF2-40B4-BE49-F238E27FC236}">
                    <a16:creationId xmlns:a16="http://schemas.microsoft.com/office/drawing/2014/main" id="{6A373EF4-70CB-85D9-F2BE-94007AC2193C}"/>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12" name="Oval 8">
                <a:extLst>
                  <a:ext uri="{FF2B5EF4-FFF2-40B4-BE49-F238E27FC236}">
                    <a16:creationId xmlns:a16="http://schemas.microsoft.com/office/drawing/2014/main" id="{E821A51C-D0E3-A804-0384-7FF859D7C858}"/>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13" name="Group 9">
              <a:extLst>
                <a:ext uri="{FF2B5EF4-FFF2-40B4-BE49-F238E27FC236}">
                  <a16:creationId xmlns:a16="http://schemas.microsoft.com/office/drawing/2014/main" id="{C573DF6E-16A2-229C-0434-092D4F92411F}"/>
                </a:ext>
              </a:extLst>
            </p:cNvPr>
            <p:cNvGrpSpPr>
              <a:grpSpLocks/>
            </p:cNvGrpSpPr>
            <p:nvPr/>
          </p:nvGrpSpPr>
          <p:grpSpPr bwMode="auto">
            <a:xfrm>
              <a:off x="3134" y="0"/>
              <a:ext cx="768" cy="576"/>
              <a:chOff x="0" y="0"/>
              <a:chExt cx="768" cy="576"/>
            </a:xfrm>
          </p:grpSpPr>
          <p:sp>
            <p:nvSpPr>
              <p:cNvPr id="200714" name="Oval 10">
                <a:extLst>
                  <a:ext uri="{FF2B5EF4-FFF2-40B4-BE49-F238E27FC236}">
                    <a16:creationId xmlns:a16="http://schemas.microsoft.com/office/drawing/2014/main" id="{4D3BC59E-ACF8-4232-519C-860840359546}"/>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15" name="Oval 11">
                <a:extLst>
                  <a:ext uri="{FF2B5EF4-FFF2-40B4-BE49-F238E27FC236}">
                    <a16:creationId xmlns:a16="http://schemas.microsoft.com/office/drawing/2014/main" id="{F708CD78-F63C-76BC-FDB2-9E90C79772B5}"/>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16" name="Group 12">
              <a:extLst>
                <a:ext uri="{FF2B5EF4-FFF2-40B4-BE49-F238E27FC236}">
                  <a16:creationId xmlns:a16="http://schemas.microsoft.com/office/drawing/2014/main" id="{7563C409-B016-0313-0B45-FEBB7003B521}"/>
                </a:ext>
              </a:extLst>
            </p:cNvPr>
            <p:cNvGrpSpPr>
              <a:grpSpLocks/>
            </p:cNvGrpSpPr>
            <p:nvPr/>
          </p:nvGrpSpPr>
          <p:grpSpPr bwMode="auto">
            <a:xfrm>
              <a:off x="3115" y="0"/>
              <a:ext cx="2170" cy="1702"/>
              <a:chOff x="3115" y="0"/>
              <a:chExt cx="2170" cy="1702"/>
            </a:xfrm>
          </p:grpSpPr>
          <p:grpSp>
            <p:nvGrpSpPr>
              <p:cNvPr id="200717" name="Group 13">
                <a:extLst>
                  <a:ext uri="{FF2B5EF4-FFF2-40B4-BE49-F238E27FC236}">
                    <a16:creationId xmlns:a16="http://schemas.microsoft.com/office/drawing/2014/main" id="{E3FABA1C-6BDC-4E42-7A01-3FEEFAC2CEEC}"/>
                  </a:ext>
                </a:extLst>
              </p:cNvPr>
              <p:cNvGrpSpPr>
                <a:grpSpLocks/>
              </p:cNvGrpSpPr>
              <p:nvPr/>
            </p:nvGrpSpPr>
            <p:grpSpPr bwMode="auto">
              <a:xfrm>
                <a:off x="3640" y="308"/>
                <a:ext cx="1145" cy="844"/>
                <a:chOff x="1265" y="814"/>
                <a:chExt cx="2919" cy="2151"/>
              </a:xfrm>
            </p:grpSpPr>
            <p:sp>
              <p:nvSpPr>
                <p:cNvPr id="200718" name="Oval 14">
                  <a:extLst>
                    <a:ext uri="{FF2B5EF4-FFF2-40B4-BE49-F238E27FC236}">
                      <a16:creationId xmlns:a16="http://schemas.microsoft.com/office/drawing/2014/main" id="{B8674BF6-F6BD-6A10-197F-1FAC07F423B9}"/>
                    </a:ext>
                  </a:extLst>
                </p:cNvPr>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19" name="Oval 15">
                  <a:extLst>
                    <a:ext uri="{FF2B5EF4-FFF2-40B4-BE49-F238E27FC236}">
                      <a16:creationId xmlns:a16="http://schemas.microsoft.com/office/drawing/2014/main" id="{D02D1441-1403-DAD0-D485-804437548E48}"/>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20" name="Group 16">
                <a:extLst>
                  <a:ext uri="{FF2B5EF4-FFF2-40B4-BE49-F238E27FC236}">
                    <a16:creationId xmlns:a16="http://schemas.microsoft.com/office/drawing/2014/main" id="{880148E4-DB80-996C-BFBD-C10352AE8962}"/>
                  </a:ext>
                </a:extLst>
              </p:cNvPr>
              <p:cNvGrpSpPr>
                <a:grpSpLocks/>
              </p:cNvGrpSpPr>
              <p:nvPr/>
            </p:nvGrpSpPr>
            <p:grpSpPr bwMode="auto">
              <a:xfrm>
                <a:off x="3115" y="0"/>
                <a:ext cx="2145" cy="1702"/>
                <a:chOff x="3115" y="0"/>
                <a:chExt cx="2145" cy="1702"/>
              </a:xfrm>
            </p:grpSpPr>
            <p:grpSp>
              <p:nvGrpSpPr>
                <p:cNvPr id="200721" name="Group 17">
                  <a:extLst>
                    <a:ext uri="{FF2B5EF4-FFF2-40B4-BE49-F238E27FC236}">
                      <a16:creationId xmlns:a16="http://schemas.microsoft.com/office/drawing/2014/main" id="{A89BC720-7F97-4E35-A1FC-03CBD2627305}"/>
                    </a:ext>
                  </a:extLst>
                </p:cNvPr>
                <p:cNvGrpSpPr>
                  <a:grpSpLocks/>
                </p:cNvGrpSpPr>
                <p:nvPr/>
              </p:nvGrpSpPr>
              <p:grpSpPr bwMode="auto">
                <a:xfrm>
                  <a:off x="4505" y="589"/>
                  <a:ext cx="493" cy="912"/>
                  <a:chOff x="3471" y="1530"/>
                  <a:chExt cx="1258" cy="2327"/>
                </a:xfrm>
              </p:grpSpPr>
              <p:sp>
                <p:nvSpPr>
                  <p:cNvPr id="200722" name="Freeform 18">
                    <a:extLst>
                      <a:ext uri="{FF2B5EF4-FFF2-40B4-BE49-F238E27FC236}">
                        <a16:creationId xmlns:a16="http://schemas.microsoft.com/office/drawing/2014/main" id="{76BABA08-1156-B0A4-3290-6C2A31CDEA03}"/>
                      </a:ext>
                    </a:extLst>
                  </p:cNvPr>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23" name="Freeform 19">
                    <a:extLst>
                      <a:ext uri="{FF2B5EF4-FFF2-40B4-BE49-F238E27FC236}">
                        <a16:creationId xmlns:a16="http://schemas.microsoft.com/office/drawing/2014/main" id="{9E703741-314C-8101-E26C-17DC854A45B8}"/>
                      </a:ext>
                    </a:extLst>
                  </p:cNvPr>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24" name="Group 20">
                  <a:extLst>
                    <a:ext uri="{FF2B5EF4-FFF2-40B4-BE49-F238E27FC236}">
                      <a16:creationId xmlns:a16="http://schemas.microsoft.com/office/drawing/2014/main" id="{0D727217-D49C-BF45-2C4B-8B192BA148E4}"/>
                    </a:ext>
                  </a:extLst>
                </p:cNvPr>
                <p:cNvGrpSpPr>
                  <a:grpSpLocks/>
                </p:cNvGrpSpPr>
                <p:nvPr/>
              </p:nvGrpSpPr>
              <p:grpSpPr bwMode="auto">
                <a:xfrm>
                  <a:off x="4267" y="781"/>
                  <a:ext cx="966" cy="522"/>
                  <a:chOff x="2864" y="2019"/>
                  <a:chExt cx="2463" cy="1332"/>
                </a:xfrm>
              </p:grpSpPr>
              <p:sp>
                <p:nvSpPr>
                  <p:cNvPr id="200725" name="Freeform 21">
                    <a:extLst>
                      <a:ext uri="{FF2B5EF4-FFF2-40B4-BE49-F238E27FC236}">
                        <a16:creationId xmlns:a16="http://schemas.microsoft.com/office/drawing/2014/main" id="{70E6B249-31FE-2B73-6E25-3FF2119E1B7A}"/>
                      </a:ext>
                    </a:extLst>
                  </p:cNvPr>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26" name="Freeform 22">
                    <a:extLst>
                      <a:ext uri="{FF2B5EF4-FFF2-40B4-BE49-F238E27FC236}">
                        <a16:creationId xmlns:a16="http://schemas.microsoft.com/office/drawing/2014/main" id="{37C71507-589E-A352-9991-107F60018C5E}"/>
                      </a:ext>
                    </a:extLst>
                  </p:cNvPr>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27" name="Group 23">
                  <a:extLst>
                    <a:ext uri="{FF2B5EF4-FFF2-40B4-BE49-F238E27FC236}">
                      <a16:creationId xmlns:a16="http://schemas.microsoft.com/office/drawing/2014/main" id="{6F74B4C9-C8F0-0D49-3736-F4CED65C44F2}"/>
                    </a:ext>
                  </a:extLst>
                </p:cNvPr>
                <p:cNvGrpSpPr>
                  <a:grpSpLocks/>
                </p:cNvGrpSpPr>
                <p:nvPr/>
              </p:nvGrpSpPr>
              <p:grpSpPr bwMode="auto">
                <a:xfrm>
                  <a:off x="4280" y="707"/>
                  <a:ext cx="971" cy="417"/>
                  <a:chOff x="2897" y="1832"/>
                  <a:chExt cx="2477" cy="1064"/>
                </a:xfrm>
              </p:grpSpPr>
              <p:sp>
                <p:nvSpPr>
                  <p:cNvPr id="200728" name="Freeform 24">
                    <a:extLst>
                      <a:ext uri="{FF2B5EF4-FFF2-40B4-BE49-F238E27FC236}">
                        <a16:creationId xmlns:a16="http://schemas.microsoft.com/office/drawing/2014/main" id="{E4B490E8-2706-F04A-5209-81D03EE54500}"/>
                      </a:ext>
                    </a:extLst>
                  </p:cNvPr>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29" name="Freeform 25">
                    <a:extLst>
                      <a:ext uri="{FF2B5EF4-FFF2-40B4-BE49-F238E27FC236}">
                        <a16:creationId xmlns:a16="http://schemas.microsoft.com/office/drawing/2014/main" id="{F2336E9E-D071-3244-A038-26CF9E7FBF4C}"/>
                      </a:ext>
                    </a:extLst>
                  </p:cNvPr>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30" name="Group 26">
                  <a:extLst>
                    <a:ext uri="{FF2B5EF4-FFF2-40B4-BE49-F238E27FC236}">
                      <a16:creationId xmlns:a16="http://schemas.microsoft.com/office/drawing/2014/main" id="{3EE1166A-4126-012E-291B-F971DE161F46}"/>
                    </a:ext>
                  </a:extLst>
                </p:cNvPr>
                <p:cNvGrpSpPr>
                  <a:grpSpLocks/>
                </p:cNvGrpSpPr>
                <p:nvPr/>
              </p:nvGrpSpPr>
              <p:grpSpPr bwMode="auto">
                <a:xfrm>
                  <a:off x="4291" y="630"/>
                  <a:ext cx="969" cy="364"/>
                  <a:chOff x="2924" y="1636"/>
                  <a:chExt cx="2472" cy="927"/>
                </a:xfrm>
              </p:grpSpPr>
              <p:sp>
                <p:nvSpPr>
                  <p:cNvPr id="200731" name="Freeform 27">
                    <a:extLst>
                      <a:ext uri="{FF2B5EF4-FFF2-40B4-BE49-F238E27FC236}">
                        <a16:creationId xmlns:a16="http://schemas.microsoft.com/office/drawing/2014/main" id="{07BA97D9-C182-CBA3-5A89-9EF680DE1932}"/>
                      </a:ext>
                    </a:extLst>
                  </p:cNvPr>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32" name="Freeform 28">
                    <a:extLst>
                      <a:ext uri="{FF2B5EF4-FFF2-40B4-BE49-F238E27FC236}">
                        <a16:creationId xmlns:a16="http://schemas.microsoft.com/office/drawing/2014/main" id="{A4CB67CD-F5DC-1651-DB6A-B848D5CD8E37}"/>
                      </a:ext>
                    </a:extLst>
                  </p:cNvPr>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33" name="Group 29">
                  <a:extLst>
                    <a:ext uri="{FF2B5EF4-FFF2-40B4-BE49-F238E27FC236}">
                      <a16:creationId xmlns:a16="http://schemas.microsoft.com/office/drawing/2014/main" id="{6DDF3917-0DAB-964B-21E2-75FB4B6C9802}"/>
                    </a:ext>
                  </a:extLst>
                </p:cNvPr>
                <p:cNvGrpSpPr>
                  <a:grpSpLocks/>
                </p:cNvGrpSpPr>
                <p:nvPr/>
              </p:nvGrpSpPr>
              <p:grpSpPr bwMode="auto">
                <a:xfrm>
                  <a:off x="4304" y="543"/>
                  <a:ext cx="918" cy="258"/>
                  <a:chOff x="2958" y="1414"/>
                  <a:chExt cx="2342" cy="657"/>
                </a:xfrm>
              </p:grpSpPr>
              <p:sp>
                <p:nvSpPr>
                  <p:cNvPr id="200734" name="Freeform 30">
                    <a:extLst>
                      <a:ext uri="{FF2B5EF4-FFF2-40B4-BE49-F238E27FC236}">
                        <a16:creationId xmlns:a16="http://schemas.microsoft.com/office/drawing/2014/main" id="{37F62A3F-2B57-5953-EED0-161A0F1DA644}"/>
                      </a:ext>
                    </a:extLst>
                  </p:cNvPr>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35" name="Freeform 31">
                    <a:extLst>
                      <a:ext uri="{FF2B5EF4-FFF2-40B4-BE49-F238E27FC236}">
                        <a16:creationId xmlns:a16="http://schemas.microsoft.com/office/drawing/2014/main" id="{CFE56826-2358-8557-68C8-D51F0A956F63}"/>
                      </a:ext>
                    </a:extLst>
                  </p:cNvPr>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36" name="Group 32">
                  <a:extLst>
                    <a:ext uri="{FF2B5EF4-FFF2-40B4-BE49-F238E27FC236}">
                      <a16:creationId xmlns:a16="http://schemas.microsoft.com/office/drawing/2014/main" id="{49BF8200-32BB-6295-C5A6-DA11D5D95CEC}"/>
                    </a:ext>
                  </a:extLst>
                </p:cNvPr>
                <p:cNvGrpSpPr>
                  <a:grpSpLocks/>
                </p:cNvGrpSpPr>
                <p:nvPr/>
              </p:nvGrpSpPr>
              <p:grpSpPr bwMode="auto">
                <a:xfrm>
                  <a:off x="4314" y="487"/>
                  <a:ext cx="843" cy="134"/>
                  <a:chOff x="2983" y="1269"/>
                  <a:chExt cx="2150" cy="343"/>
                </a:xfrm>
              </p:grpSpPr>
              <p:sp>
                <p:nvSpPr>
                  <p:cNvPr id="200737" name="Freeform 33">
                    <a:extLst>
                      <a:ext uri="{FF2B5EF4-FFF2-40B4-BE49-F238E27FC236}">
                        <a16:creationId xmlns:a16="http://schemas.microsoft.com/office/drawing/2014/main" id="{37940D31-508A-098E-1126-D138ACD206D0}"/>
                      </a:ext>
                    </a:extLst>
                  </p:cNvPr>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38" name="Freeform 34">
                    <a:extLst>
                      <a:ext uri="{FF2B5EF4-FFF2-40B4-BE49-F238E27FC236}">
                        <a16:creationId xmlns:a16="http://schemas.microsoft.com/office/drawing/2014/main" id="{62A03E66-C05E-D04E-5801-F7D8503A577A}"/>
                      </a:ext>
                    </a:extLst>
                  </p:cNvPr>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39" name="Group 35">
                  <a:extLst>
                    <a:ext uri="{FF2B5EF4-FFF2-40B4-BE49-F238E27FC236}">
                      <a16:creationId xmlns:a16="http://schemas.microsoft.com/office/drawing/2014/main" id="{A6E1A05A-0390-74D8-19A6-6B33CB0E62E4}"/>
                    </a:ext>
                  </a:extLst>
                </p:cNvPr>
                <p:cNvGrpSpPr>
                  <a:grpSpLocks/>
                </p:cNvGrpSpPr>
                <p:nvPr/>
              </p:nvGrpSpPr>
              <p:grpSpPr bwMode="auto">
                <a:xfrm>
                  <a:off x="4296" y="349"/>
                  <a:ext cx="737" cy="167"/>
                  <a:chOff x="2938" y="917"/>
                  <a:chExt cx="1879" cy="427"/>
                </a:xfrm>
              </p:grpSpPr>
              <p:sp>
                <p:nvSpPr>
                  <p:cNvPr id="200740" name="Freeform 36">
                    <a:extLst>
                      <a:ext uri="{FF2B5EF4-FFF2-40B4-BE49-F238E27FC236}">
                        <a16:creationId xmlns:a16="http://schemas.microsoft.com/office/drawing/2014/main" id="{9B752250-B8F9-48C2-9CF8-88CD14D48A32}"/>
                      </a:ext>
                    </a:extLst>
                  </p:cNvPr>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41" name="Freeform 37">
                    <a:extLst>
                      <a:ext uri="{FF2B5EF4-FFF2-40B4-BE49-F238E27FC236}">
                        <a16:creationId xmlns:a16="http://schemas.microsoft.com/office/drawing/2014/main" id="{01D1F990-A2C9-8CB3-89E5-15198B37A95A}"/>
                      </a:ext>
                    </a:extLst>
                  </p:cNvPr>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42" name="Group 38">
                  <a:extLst>
                    <a:ext uri="{FF2B5EF4-FFF2-40B4-BE49-F238E27FC236}">
                      <a16:creationId xmlns:a16="http://schemas.microsoft.com/office/drawing/2014/main" id="{9EA60481-3AB8-B213-8E4F-01BA5D16AC9F}"/>
                    </a:ext>
                  </a:extLst>
                </p:cNvPr>
                <p:cNvGrpSpPr>
                  <a:grpSpLocks/>
                </p:cNvGrpSpPr>
                <p:nvPr/>
              </p:nvGrpSpPr>
              <p:grpSpPr bwMode="auto">
                <a:xfrm>
                  <a:off x="3394" y="637"/>
                  <a:ext cx="493" cy="912"/>
                  <a:chOff x="637" y="1653"/>
                  <a:chExt cx="1257" cy="2326"/>
                </a:xfrm>
              </p:grpSpPr>
              <p:sp>
                <p:nvSpPr>
                  <p:cNvPr id="200743" name="Freeform 39">
                    <a:extLst>
                      <a:ext uri="{FF2B5EF4-FFF2-40B4-BE49-F238E27FC236}">
                        <a16:creationId xmlns:a16="http://schemas.microsoft.com/office/drawing/2014/main" id="{2AF9BE11-7DDB-40CA-8978-EE60B134697B}"/>
                      </a:ext>
                    </a:extLst>
                  </p:cNvPr>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44" name="Freeform 40">
                    <a:extLst>
                      <a:ext uri="{FF2B5EF4-FFF2-40B4-BE49-F238E27FC236}">
                        <a16:creationId xmlns:a16="http://schemas.microsoft.com/office/drawing/2014/main" id="{2AFE92B9-78DD-90DE-DE37-A61237F62691}"/>
                      </a:ext>
                    </a:extLst>
                  </p:cNvPr>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45" name="Group 41">
                  <a:extLst>
                    <a:ext uri="{FF2B5EF4-FFF2-40B4-BE49-F238E27FC236}">
                      <a16:creationId xmlns:a16="http://schemas.microsoft.com/office/drawing/2014/main" id="{CB267237-1F25-4D4C-7B09-6715BEAAF1A8}"/>
                    </a:ext>
                  </a:extLst>
                </p:cNvPr>
                <p:cNvGrpSpPr>
                  <a:grpSpLocks/>
                </p:cNvGrpSpPr>
                <p:nvPr/>
              </p:nvGrpSpPr>
              <p:grpSpPr bwMode="auto">
                <a:xfrm>
                  <a:off x="3142" y="850"/>
                  <a:ext cx="966" cy="522"/>
                  <a:chOff x="-5" y="2196"/>
                  <a:chExt cx="2463" cy="1332"/>
                </a:xfrm>
              </p:grpSpPr>
              <p:sp>
                <p:nvSpPr>
                  <p:cNvPr id="200746" name="Freeform 42">
                    <a:extLst>
                      <a:ext uri="{FF2B5EF4-FFF2-40B4-BE49-F238E27FC236}">
                        <a16:creationId xmlns:a16="http://schemas.microsoft.com/office/drawing/2014/main" id="{5D7FC6C3-A720-036E-0D45-32D33A8F75FC}"/>
                      </a:ext>
                    </a:extLst>
                  </p:cNvPr>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47" name="Freeform 43">
                    <a:extLst>
                      <a:ext uri="{FF2B5EF4-FFF2-40B4-BE49-F238E27FC236}">
                        <a16:creationId xmlns:a16="http://schemas.microsoft.com/office/drawing/2014/main" id="{C4C3F8EA-9CCD-6E69-18E6-ED34C82D133E}"/>
                      </a:ext>
                    </a:extLst>
                  </p:cNvPr>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48" name="Group 44">
                  <a:extLst>
                    <a:ext uri="{FF2B5EF4-FFF2-40B4-BE49-F238E27FC236}">
                      <a16:creationId xmlns:a16="http://schemas.microsoft.com/office/drawing/2014/main" id="{116160F1-D60C-655B-BEDE-A672A15267BD}"/>
                    </a:ext>
                  </a:extLst>
                </p:cNvPr>
                <p:cNvGrpSpPr>
                  <a:grpSpLocks/>
                </p:cNvGrpSpPr>
                <p:nvPr/>
              </p:nvGrpSpPr>
              <p:grpSpPr bwMode="auto">
                <a:xfrm>
                  <a:off x="3124" y="777"/>
                  <a:ext cx="971" cy="417"/>
                  <a:chOff x="-52" y="2009"/>
                  <a:chExt cx="2477" cy="1064"/>
                </a:xfrm>
              </p:grpSpPr>
              <p:sp>
                <p:nvSpPr>
                  <p:cNvPr id="200749" name="Freeform 45">
                    <a:extLst>
                      <a:ext uri="{FF2B5EF4-FFF2-40B4-BE49-F238E27FC236}">
                        <a16:creationId xmlns:a16="http://schemas.microsoft.com/office/drawing/2014/main" id="{B64084C6-D75A-921A-6D5D-76AF29299F6D}"/>
                      </a:ext>
                    </a:extLst>
                  </p:cNvPr>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50" name="Freeform 46">
                    <a:extLst>
                      <a:ext uri="{FF2B5EF4-FFF2-40B4-BE49-F238E27FC236}">
                        <a16:creationId xmlns:a16="http://schemas.microsoft.com/office/drawing/2014/main" id="{E5C934B0-61E9-A034-5E4D-C519296A10ED}"/>
                      </a:ext>
                    </a:extLst>
                  </p:cNvPr>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51" name="Group 47">
                  <a:extLst>
                    <a:ext uri="{FF2B5EF4-FFF2-40B4-BE49-F238E27FC236}">
                      <a16:creationId xmlns:a16="http://schemas.microsoft.com/office/drawing/2014/main" id="{D9847E42-3DED-5865-FC02-9C11BD60E032}"/>
                    </a:ext>
                  </a:extLst>
                </p:cNvPr>
                <p:cNvGrpSpPr>
                  <a:grpSpLocks/>
                </p:cNvGrpSpPr>
                <p:nvPr/>
              </p:nvGrpSpPr>
              <p:grpSpPr bwMode="auto">
                <a:xfrm>
                  <a:off x="3115" y="700"/>
                  <a:ext cx="969" cy="363"/>
                  <a:chOff x="-74" y="1813"/>
                  <a:chExt cx="2472" cy="927"/>
                </a:xfrm>
              </p:grpSpPr>
              <p:sp>
                <p:nvSpPr>
                  <p:cNvPr id="200752" name="Freeform 48">
                    <a:extLst>
                      <a:ext uri="{FF2B5EF4-FFF2-40B4-BE49-F238E27FC236}">
                        <a16:creationId xmlns:a16="http://schemas.microsoft.com/office/drawing/2014/main" id="{5F82BA4A-0B79-6B00-2D09-76685A1BAFF2}"/>
                      </a:ext>
                    </a:extLst>
                  </p:cNvPr>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53" name="Freeform 49">
                    <a:extLst>
                      <a:ext uri="{FF2B5EF4-FFF2-40B4-BE49-F238E27FC236}">
                        <a16:creationId xmlns:a16="http://schemas.microsoft.com/office/drawing/2014/main" id="{501DD24F-99CB-6399-5AA6-2A4D8B3C0E6E}"/>
                      </a:ext>
                    </a:extLst>
                  </p:cNvPr>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54" name="Group 50">
                  <a:extLst>
                    <a:ext uri="{FF2B5EF4-FFF2-40B4-BE49-F238E27FC236}">
                      <a16:creationId xmlns:a16="http://schemas.microsoft.com/office/drawing/2014/main" id="{CFD6D9DD-1F99-3BC1-C065-364CA70219EE}"/>
                    </a:ext>
                  </a:extLst>
                </p:cNvPr>
                <p:cNvGrpSpPr>
                  <a:grpSpLocks/>
                </p:cNvGrpSpPr>
                <p:nvPr/>
              </p:nvGrpSpPr>
              <p:grpSpPr bwMode="auto">
                <a:xfrm>
                  <a:off x="3153" y="613"/>
                  <a:ext cx="918" cy="257"/>
                  <a:chOff x="22" y="1591"/>
                  <a:chExt cx="2342" cy="657"/>
                </a:xfrm>
              </p:grpSpPr>
              <p:sp>
                <p:nvSpPr>
                  <p:cNvPr id="200755" name="Freeform 51">
                    <a:extLst>
                      <a:ext uri="{FF2B5EF4-FFF2-40B4-BE49-F238E27FC236}">
                        <a16:creationId xmlns:a16="http://schemas.microsoft.com/office/drawing/2014/main" id="{5CD78F89-BEF1-AF1D-21A9-1F8DAD352DE9}"/>
                      </a:ext>
                    </a:extLst>
                  </p:cNvPr>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56" name="Freeform 52">
                    <a:extLst>
                      <a:ext uri="{FF2B5EF4-FFF2-40B4-BE49-F238E27FC236}">
                        <a16:creationId xmlns:a16="http://schemas.microsoft.com/office/drawing/2014/main" id="{9C830C72-2E6E-E432-4ECD-B2529A1AC3E7}"/>
                      </a:ext>
                    </a:extLst>
                  </p:cNvPr>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57" name="Group 53">
                  <a:extLst>
                    <a:ext uri="{FF2B5EF4-FFF2-40B4-BE49-F238E27FC236}">
                      <a16:creationId xmlns:a16="http://schemas.microsoft.com/office/drawing/2014/main" id="{315B15FF-C223-2DDB-8A92-3C9171978BFF}"/>
                    </a:ext>
                  </a:extLst>
                </p:cNvPr>
                <p:cNvGrpSpPr>
                  <a:grpSpLocks/>
                </p:cNvGrpSpPr>
                <p:nvPr/>
              </p:nvGrpSpPr>
              <p:grpSpPr bwMode="auto">
                <a:xfrm>
                  <a:off x="3218" y="556"/>
                  <a:ext cx="843" cy="134"/>
                  <a:chOff x="189" y="1446"/>
                  <a:chExt cx="2150" cy="343"/>
                </a:xfrm>
              </p:grpSpPr>
              <p:sp>
                <p:nvSpPr>
                  <p:cNvPr id="200758" name="Freeform 54">
                    <a:extLst>
                      <a:ext uri="{FF2B5EF4-FFF2-40B4-BE49-F238E27FC236}">
                        <a16:creationId xmlns:a16="http://schemas.microsoft.com/office/drawing/2014/main" id="{E2295672-514E-E360-7CC2-01E48A592348}"/>
                      </a:ext>
                    </a:extLst>
                  </p:cNvPr>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59" name="Freeform 55">
                    <a:extLst>
                      <a:ext uri="{FF2B5EF4-FFF2-40B4-BE49-F238E27FC236}">
                        <a16:creationId xmlns:a16="http://schemas.microsoft.com/office/drawing/2014/main" id="{B8D21ECF-9D1E-E8B2-BCFD-5AE7D07167F9}"/>
                      </a:ext>
                    </a:extLst>
                  </p:cNvPr>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60" name="Group 56">
                  <a:extLst>
                    <a:ext uri="{FF2B5EF4-FFF2-40B4-BE49-F238E27FC236}">
                      <a16:creationId xmlns:a16="http://schemas.microsoft.com/office/drawing/2014/main" id="{815C629A-3ABB-4D51-5E07-B34BED6BD89D}"/>
                    </a:ext>
                  </a:extLst>
                </p:cNvPr>
                <p:cNvGrpSpPr>
                  <a:grpSpLocks/>
                </p:cNvGrpSpPr>
                <p:nvPr/>
              </p:nvGrpSpPr>
              <p:grpSpPr bwMode="auto">
                <a:xfrm>
                  <a:off x="3342" y="418"/>
                  <a:ext cx="737" cy="167"/>
                  <a:chOff x="505" y="1094"/>
                  <a:chExt cx="1879" cy="427"/>
                </a:xfrm>
              </p:grpSpPr>
              <p:sp>
                <p:nvSpPr>
                  <p:cNvPr id="200761" name="Freeform 57">
                    <a:extLst>
                      <a:ext uri="{FF2B5EF4-FFF2-40B4-BE49-F238E27FC236}">
                        <a16:creationId xmlns:a16="http://schemas.microsoft.com/office/drawing/2014/main" id="{29634548-AB32-E4E8-2E03-BD5A30DF3214}"/>
                      </a:ext>
                    </a:extLst>
                  </p:cNvPr>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62" name="Freeform 58">
                    <a:extLst>
                      <a:ext uri="{FF2B5EF4-FFF2-40B4-BE49-F238E27FC236}">
                        <a16:creationId xmlns:a16="http://schemas.microsoft.com/office/drawing/2014/main" id="{8AECE924-8B04-C862-17EB-9B150204ED16}"/>
                      </a:ext>
                    </a:extLst>
                  </p:cNvPr>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63" name="Group 59">
                  <a:extLst>
                    <a:ext uri="{FF2B5EF4-FFF2-40B4-BE49-F238E27FC236}">
                      <a16:creationId xmlns:a16="http://schemas.microsoft.com/office/drawing/2014/main" id="{E8D9D3CD-D10B-B889-E767-4B9850FABBA2}"/>
                    </a:ext>
                  </a:extLst>
                </p:cNvPr>
                <p:cNvGrpSpPr>
                  <a:grpSpLocks/>
                </p:cNvGrpSpPr>
                <p:nvPr/>
              </p:nvGrpSpPr>
              <p:grpSpPr bwMode="auto">
                <a:xfrm>
                  <a:off x="3386" y="341"/>
                  <a:ext cx="725" cy="218"/>
                  <a:chOff x="616" y="899"/>
                  <a:chExt cx="1850" cy="554"/>
                </a:xfrm>
              </p:grpSpPr>
              <p:sp>
                <p:nvSpPr>
                  <p:cNvPr id="200764" name="Freeform 60">
                    <a:extLst>
                      <a:ext uri="{FF2B5EF4-FFF2-40B4-BE49-F238E27FC236}">
                        <a16:creationId xmlns:a16="http://schemas.microsoft.com/office/drawing/2014/main" id="{A606E2A8-3CC3-F5C2-F9ED-5CCFA00FCAD0}"/>
                      </a:ext>
                    </a:extLst>
                  </p:cNvPr>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65" name="Freeform 61">
                    <a:extLst>
                      <a:ext uri="{FF2B5EF4-FFF2-40B4-BE49-F238E27FC236}">
                        <a16:creationId xmlns:a16="http://schemas.microsoft.com/office/drawing/2014/main" id="{97582F31-96D9-60E0-2C16-44F8E37703A8}"/>
                      </a:ext>
                    </a:extLst>
                  </p:cNvPr>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66" name="Group 62">
                  <a:extLst>
                    <a:ext uri="{FF2B5EF4-FFF2-40B4-BE49-F238E27FC236}">
                      <a16:creationId xmlns:a16="http://schemas.microsoft.com/office/drawing/2014/main" id="{E28BE17F-024D-EB22-9E76-F06F774074E3}"/>
                    </a:ext>
                  </a:extLst>
                </p:cNvPr>
                <p:cNvGrpSpPr>
                  <a:grpSpLocks/>
                </p:cNvGrpSpPr>
                <p:nvPr/>
              </p:nvGrpSpPr>
              <p:grpSpPr bwMode="auto">
                <a:xfrm>
                  <a:off x="3472" y="231"/>
                  <a:ext cx="693" cy="291"/>
                  <a:chOff x="3472" y="231"/>
                  <a:chExt cx="693" cy="291"/>
                </a:xfrm>
              </p:grpSpPr>
              <p:sp>
                <p:nvSpPr>
                  <p:cNvPr id="200767" name="Freeform 63">
                    <a:extLst>
                      <a:ext uri="{FF2B5EF4-FFF2-40B4-BE49-F238E27FC236}">
                        <a16:creationId xmlns:a16="http://schemas.microsoft.com/office/drawing/2014/main" id="{0F5B9A35-D5B1-483A-ADE5-6FFC1347BA65}"/>
                      </a:ext>
                    </a:extLst>
                  </p:cNvPr>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68" name="Freeform 64">
                    <a:extLst>
                      <a:ext uri="{FF2B5EF4-FFF2-40B4-BE49-F238E27FC236}">
                        <a16:creationId xmlns:a16="http://schemas.microsoft.com/office/drawing/2014/main" id="{BF254D93-71EC-3EA3-AB93-C5F4F2406F4D}"/>
                      </a:ext>
                    </a:extLst>
                  </p:cNvPr>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69" name="Group 65">
                  <a:extLst>
                    <a:ext uri="{FF2B5EF4-FFF2-40B4-BE49-F238E27FC236}">
                      <a16:creationId xmlns:a16="http://schemas.microsoft.com/office/drawing/2014/main" id="{EE77E855-8FAD-5853-BFCA-D9C0874F4679}"/>
                    </a:ext>
                  </a:extLst>
                </p:cNvPr>
                <p:cNvGrpSpPr>
                  <a:grpSpLocks/>
                </p:cNvGrpSpPr>
                <p:nvPr/>
              </p:nvGrpSpPr>
              <p:grpSpPr bwMode="auto">
                <a:xfrm>
                  <a:off x="3554" y="118"/>
                  <a:ext cx="664" cy="349"/>
                  <a:chOff x="3554" y="118"/>
                  <a:chExt cx="664" cy="349"/>
                </a:xfrm>
              </p:grpSpPr>
              <p:sp>
                <p:nvSpPr>
                  <p:cNvPr id="200770" name="Freeform 66">
                    <a:extLst>
                      <a:ext uri="{FF2B5EF4-FFF2-40B4-BE49-F238E27FC236}">
                        <a16:creationId xmlns:a16="http://schemas.microsoft.com/office/drawing/2014/main" id="{CE3104C8-C9BC-137C-8AE8-4AFDB5A0DB80}"/>
                      </a:ext>
                    </a:extLst>
                  </p:cNvPr>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71" name="Freeform 67">
                    <a:extLst>
                      <a:ext uri="{FF2B5EF4-FFF2-40B4-BE49-F238E27FC236}">
                        <a16:creationId xmlns:a16="http://schemas.microsoft.com/office/drawing/2014/main" id="{AB89660F-B25F-3A86-7749-6A004EB4D4F0}"/>
                      </a:ext>
                    </a:extLst>
                  </p:cNvPr>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72" name="Group 68">
                  <a:extLst>
                    <a:ext uri="{FF2B5EF4-FFF2-40B4-BE49-F238E27FC236}">
                      <a16:creationId xmlns:a16="http://schemas.microsoft.com/office/drawing/2014/main" id="{0864D5AF-1BA3-65AE-CAD1-90AE82A84C86}"/>
                    </a:ext>
                  </a:extLst>
                </p:cNvPr>
                <p:cNvGrpSpPr>
                  <a:grpSpLocks/>
                </p:cNvGrpSpPr>
                <p:nvPr/>
              </p:nvGrpSpPr>
              <p:grpSpPr bwMode="auto">
                <a:xfrm>
                  <a:off x="3784" y="30"/>
                  <a:ext cx="305" cy="593"/>
                  <a:chOff x="1633" y="104"/>
                  <a:chExt cx="778" cy="1512"/>
                </a:xfrm>
              </p:grpSpPr>
              <p:sp>
                <p:nvSpPr>
                  <p:cNvPr id="200773" name="Freeform 69">
                    <a:extLst>
                      <a:ext uri="{FF2B5EF4-FFF2-40B4-BE49-F238E27FC236}">
                        <a16:creationId xmlns:a16="http://schemas.microsoft.com/office/drawing/2014/main" id="{C4B40693-1EB8-FFC1-84F7-3FFF5E55D068}"/>
                      </a:ext>
                    </a:extLst>
                  </p:cNvPr>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74" name="Freeform 70">
                    <a:extLst>
                      <a:ext uri="{FF2B5EF4-FFF2-40B4-BE49-F238E27FC236}">
                        <a16:creationId xmlns:a16="http://schemas.microsoft.com/office/drawing/2014/main" id="{90371025-66C1-24B1-9361-59A7423A051A}"/>
                      </a:ext>
                    </a:extLst>
                  </p:cNvPr>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75" name="Group 71">
                  <a:extLst>
                    <a:ext uri="{FF2B5EF4-FFF2-40B4-BE49-F238E27FC236}">
                      <a16:creationId xmlns:a16="http://schemas.microsoft.com/office/drawing/2014/main" id="{CEE0AD62-F789-F667-F04E-D67ABC403B4D}"/>
                    </a:ext>
                  </a:extLst>
                </p:cNvPr>
                <p:cNvGrpSpPr>
                  <a:grpSpLocks/>
                </p:cNvGrpSpPr>
                <p:nvPr/>
              </p:nvGrpSpPr>
              <p:grpSpPr bwMode="auto">
                <a:xfrm>
                  <a:off x="3903" y="0"/>
                  <a:ext cx="248" cy="601"/>
                  <a:chOff x="1935" y="28"/>
                  <a:chExt cx="634" cy="1534"/>
                </a:xfrm>
              </p:grpSpPr>
              <p:sp>
                <p:nvSpPr>
                  <p:cNvPr id="200776" name="Freeform 72">
                    <a:extLst>
                      <a:ext uri="{FF2B5EF4-FFF2-40B4-BE49-F238E27FC236}">
                        <a16:creationId xmlns:a16="http://schemas.microsoft.com/office/drawing/2014/main" id="{1CC8899C-A36F-7C6B-4D55-A5F407632D28}"/>
                      </a:ext>
                    </a:extLst>
                  </p:cNvPr>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77" name="Freeform 73">
                    <a:extLst>
                      <a:ext uri="{FF2B5EF4-FFF2-40B4-BE49-F238E27FC236}">
                        <a16:creationId xmlns:a16="http://schemas.microsoft.com/office/drawing/2014/main" id="{F947B671-79BD-128C-603D-6B50175515A8}"/>
                      </a:ext>
                    </a:extLst>
                  </p:cNvPr>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78" name="Group 74">
                  <a:extLst>
                    <a:ext uri="{FF2B5EF4-FFF2-40B4-BE49-F238E27FC236}">
                      <a16:creationId xmlns:a16="http://schemas.microsoft.com/office/drawing/2014/main" id="{1BD1A6E1-F931-9569-CB67-5047CF0B5235}"/>
                    </a:ext>
                  </a:extLst>
                </p:cNvPr>
                <p:cNvGrpSpPr>
                  <a:grpSpLocks/>
                </p:cNvGrpSpPr>
                <p:nvPr/>
              </p:nvGrpSpPr>
              <p:grpSpPr bwMode="auto">
                <a:xfrm>
                  <a:off x="4251" y="252"/>
                  <a:ext cx="723" cy="222"/>
                  <a:chOff x="2822" y="672"/>
                  <a:chExt cx="1845" cy="566"/>
                </a:xfrm>
              </p:grpSpPr>
              <p:sp>
                <p:nvSpPr>
                  <p:cNvPr id="200779" name="Freeform 75">
                    <a:extLst>
                      <a:ext uri="{FF2B5EF4-FFF2-40B4-BE49-F238E27FC236}">
                        <a16:creationId xmlns:a16="http://schemas.microsoft.com/office/drawing/2014/main" id="{0BE18B21-0AD2-BF63-0542-8DBFAB63C9D1}"/>
                      </a:ext>
                    </a:extLst>
                  </p:cNvPr>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80" name="Freeform 76">
                    <a:extLst>
                      <a:ext uri="{FF2B5EF4-FFF2-40B4-BE49-F238E27FC236}">
                        <a16:creationId xmlns:a16="http://schemas.microsoft.com/office/drawing/2014/main" id="{14639643-2DC9-C6FD-3F4A-8B9CD767371F}"/>
                      </a:ext>
                    </a:extLst>
                  </p:cNvPr>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81" name="Group 77">
                  <a:extLst>
                    <a:ext uri="{FF2B5EF4-FFF2-40B4-BE49-F238E27FC236}">
                      <a16:creationId xmlns:a16="http://schemas.microsoft.com/office/drawing/2014/main" id="{1B3BB143-55C1-7B06-7278-4CE0BE1A30D1}"/>
                    </a:ext>
                  </a:extLst>
                </p:cNvPr>
                <p:cNvGrpSpPr>
                  <a:grpSpLocks/>
                </p:cNvGrpSpPr>
                <p:nvPr/>
              </p:nvGrpSpPr>
              <p:grpSpPr bwMode="auto">
                <a:xfrm>
                  <a:off x="4196" y="163"/>
                  <a:ext cx="699" cy="282"/>
                  <a:chOff x="2683" y="445"/>
                  <a:chExt cx="1781" cy="717"/>
                </a:xfrm>
              </p:grpSpPr>
              <p:sp>
                <p:nvSpPr>
                  <p:cNvPr id="200782" name="Freeform 78">
                    <a:extLst>
                      <a:ext uri="{FF2B5EF4-FFF2-40B4-BE49-F238E27FC236}">
                        <a16:creationId xmlns:a16="http://schemas.microsoft.com/office/drawing/2014/main" id="{F107A0CB-267A-F55D-33C1-827DD9B47A1B}"/>
                      </a:ext>
                    </a:extLst>
                  </p:cNvPr>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83" name="Freeform 79">
                    <a:extLst>
                      <a:ext uri="{FF2B5EF4-FFF2-40B4-BE49-F238E27FC236}">
                        <a16:creationId xmlns:a16="http://schemas.microsoft.com/office/drawing/2014/main" id="{345221E2-1460-067B-2974-61F182AB4253}"/>
                      </a:ext>
                    </a:extLst>
                  </p:cNvPr>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00784" name="Freeform 80">
                  <a:extLst>
                    <a:ext uri="{FF2B5EF4-FFF2-40B4-BE49-F238E27FC236}">
                      <a16:creationId xmlns:a16="http://schemas.microsoft.com/office/drawing/2014/main" id="{BB2B395E-82AB-CF8F-0620-112797A734ED}"/>
                    </a:ext>
                  </a:extLst>
                </p:cNvPr>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85" name="Freeform 81">
                  <a:extLst>
                    <a:ext uri="{FF2B5EF4-FFF2-40B4-BE49-F238E27FC236}">
                      <a16:creationId xmlns:a16="http://schemas.microsoft.com/office/drawing/2014/main" id="{619682D2-BF91-2E6C-E608-8F6D50FF80A0}"/>
                    </a:ext>
                  </a:extLst>
                </p:cNvPr>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00786" name="Group 82">
                  <a:extLst>
                    <a:ext uri="{FF2B5EF4-FFF2-40B4-BE49-F238E27FC236}">
                      <a16:creationId xmlns:a16="http://schemas.microsoft.com/office/drawing/2014/main" id="{727F2B24-EAE7-7371-1894-813BC9C6FE7C}"/>
                    </a:ext>
                  </a:extLst>
                </p:cNvPr>
                <p:cNvGrpSpPr>
                  <a:grpSpLocks/>
                </p:cNvGrpSpPr>
                <p:nvPr/>
              </p:nvGrpSpPr>
              <p:grpSpPr bwMode="auto">
                <a:xfrm>
                  <a:off x="4242" y="5"/>
                  <a:ext cx="251" cy="596"/>
                  <a:chOff x="2800" y="41"/>
                  <a:chExt cx="640" cy="1520"/>
                </a:xfrm>
              </p:grpSpPr>
              <p:sp>
                <p:nvSpPr>
                  <p:cNvPr id="200787" name="Freeform 83">
                    <a:extLst>
                      <a:ext uri="{FF2B5EF4-FFF2-40B4-BE49-F238E27FC236}">
                        <a16:creationId xmlns:a16="http://schemas.microsoft.com/office/drawing/2014/main" id="{7E139811-BF92-3CE1-1CDD-C258AC8D64F9}"/>
                      </a:ext>
                    </a:extLst>
                  </p:cNvPr>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88" name="Freeform 84">
                    <a:extLst>
                      <a:ext uri="{FF2B5EF4-FFF2-40B4-BE49-F238E27FC236}">
                        <a16:creationId xmlns:a16="http://schemas.microsoft.com/office/drawing/2014/main" id="{A35B8D5C-7D12-7125-0BDA-AAC673C539EA}"/>
                      </a:ext>
                    </a:extLst>
                  </p:cNvPr>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89" name="Group 85">
                  <a:extLst>
                    <a:ext uri="{FF2B5EF4-FFF2-40B4-BE49-F238E27FC236}">
                      <a16:creationId xmlns:a16="http://schemas.microsoft.com/office/drawing/2014/main" id="{A03788FF-3D5F-7143-4A63-FEF685CF9247}"/>
                    </a:ext>
                  </a:extLst>
                </p:cNvPr>
                <p:cNvGrpSpPr>
                  <a:grpSpLocks/>
                </p:cNvGrpSpPr>
                <p:nvPr/>
              </p:nvGrpSpPr>
              <p:grpSpPr bwMode="auto">
                <a:xfrm>
                  <a:off x="4295" y="53"/>
                  <a:ext cx="398" cy="574"/>
                  <a:chOff x="2934" y="163"/>
                  <a:chExt cx="1017" cy="1464"/>
                </a:xfrm>
              </p:grpSpPr>
              <p:sp>
                <p:nvSpPr>
                  <p:cNvPr id="200790" name="Freeform 86">
                    <a:extLst>
                      <a:ext uri="{FF2B5EF4-FFF2-40B4-BE49-F238E27FC236}">
                        <a16:creationId xmlns:a16="http://schemas.microsoft.com/office/drawing/2014/main" id="{AD92EC43-EFCE-ABB3-44C4-7A0E4FFE0DB2}"/>
                      </a:ext>
                    </a:extLst>
                  </p:cNvPr>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91" name="Freeform 87">
                    <a:extLst>
                      <a:ext uri="{FF2B5EF4-FFF2-40B4-BE49-F238E27FC236}">
                        <a16:creationId xmlns:a16="http://schemas.microsoft.com/office/drawing/2014/main" id="{DE6AA48C-8738-028E-F82D-B14B17343913}"/>
                      </a:ext>
                    </a:extLst>
                  </p:cNvPr>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92" name="Group 88">
                  <a:extLst>
                    <a:ext uri="{FF2B5EF4-FFF2-40B4-BE49-F238E27FC236}">
                      <a16:creationId xmlns:a16="http://schemas.microsoft.com/office/drawing/2014/main" id="{591BDE82-1695-155A-2A26-4B1FC05E3103}"/>
                    </a:ext>
                  </a:extLst>
                </p:cNvPr>
                <p:cNvGrpSpPr>
                  <a:grpSpLocks/>
                </p:cNvGrpSpPr>
                <p:nvPr/>
              </p:nvGrpSpPr>
              <p:grpSpPr bwMode="auto">
                <a:xfrm>
                  <a:off x="4215" y="2"/>
                  <a:ext cx="95" cy="567"/>
                  <a:chOff x="2730" y="32"/>
                  <a:chExt cx="243" cy="1448"/>
                </a:xfrm>
              </p:grpSpPr>
              <p:sp>
                <p:nvSpPr>
                  <p:cNvPr id="200793" name="Freeform 89">
                    <a:extLst>
                      <a:ext uri="{FF2B5EF4-FFF2-40B4-BE49-F238E27FC236}">
                        <a16:creationId xmlns:a16="http://schemas.microsoft.com/office/drawing/2014/main" id="{3BBCA508-085D-4565-D3DA-116D54F1F4D8}"/>
                      </a:ext>
                    </a:extLst>
                  </p:cNvPr>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94" name="Freeform 90">
                    <a:extLst>
                      <a:ext uri="{FF2B5EF4-FFF2-40B4-BE49-F238E27FC236}">
                        <a16:creationId xmlns:a16="http://schemas.microsoft.com/office/drawing/2014/main" id="{F94BCF63-572B-EA9D-876D-9EDE2AC65F04}"/>
                      </a:ext>
                    </a:extLst>
                  </p:cNvPr>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95" name="Group 91">
                  <a:extLst>
                    <a:ext uri="{FF2B5EF4-FFF2-40B4-BE49-F238E27FC236}">
                      <a16:creationId xmlns:a16="http://schemas.microsoft.com/office/drawing/2014/main" id="{45E8310D-26A8-94C0-0643-94DE5DEA36B3}"/>
                    </a:ext>
                  </a:extLst>
                </p:cNvPr>
                <p:cNvGrpSpPr>
                  <a:grpSpLocks/>
                </p:cNvGrpSpPr>
                <p:nvPr/>
              </p:nvGrpSpPr>
              <p:grpSpPr bwMode="auto">
                <a:xfrm>
                  <a:off x="3514" y="683"/>
                  <a:ext cx="425" cy="960"/>
                  <a:chOff x="943" y="1769"/>
                  <a:chExt cx="1085" cy="2450"/>
                </a:xfrm>
              </p:grpSpPr>
              <p:sp>
                <p:nvSpPr>
                  <p:cNvPr id="200796" name="Freeform 92">
                    <a:extLst>
                      <a:ext uri="{FF2B5EF4-FFF2-40B4-BE49-F238E27FC236}">
                        <a16:creationId xmlns:a16="http://schemas.microsoft.com/office/drawing/2014/main" id="{534ED238-7FF1-B07E-F442-FDC80D65A352}"/>
                      </a:ext>
                    </a:extLst>
                  </p:cNvPr>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797" name="Freeform 93">
                    <a:extLst>
                      <a:ext uri="{FF2B5EF4-FFF2-40B4-BE49-F238E27FC236}">
                        <a16:creationId xmlns:a16="http://schemas.microsoft.com/office/drawing/2014/main" id="{08368E88-04D0-4529-CC36-58BE0DDF42CF}"/>
                      </a:ext>
                    </a:extLst>
                  </p:cNvPr>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798" name="Group 94">
                  <a:extLst>
                    <a:ext uri="{FF2B5EF4-FFF2-40B4-BE49-F238E27FC236}">
                      <a16:creationId xmlns:a16="http://schemas.microsoft.com/office/drawing/2014/main" id="{665400F9-18CB-461F-3A19-43879F22B97B}"/>
                    </a:ext>
                  </a:extLst>
                </p:cNvPr>
                <p:cNvGrpSpPr>
                  <a:grpSpLocks/>
                </p:cNvGrpSpPr>
                <p:nvPr/>
              </p:nvGrpSpPr>
              <p:grpSpPr bwMode="auto">
                <a:xfrm>
                  <a:off x="3715" y="748"/>
                  <a:ext cx="300" cy="930"/>
                  <a:chOff x="1455" y="1936"/>
                  <a:chExt cx="766" cy="2373"/>
                </a:xfrm>
              </p:grpSpPr>
              <p:sp>
                <p:nvSpPr>
                  <p:cNvPr id="200799" name="Freeform 95">
                    <a:extLst>
                      <a:ext uri="{FF2B5EF4-FFF2-40B4-BE49-F238E27FC236}">
                        <a16:creationId xmlns:a16="http://schemas.microsoft.com/office/drawing/2014/main" id="{0CB74FBE-B3D4-867F-F909-0BCC273D04BA}"/>
                      </a:ext>
                    </a:extLst>
                  </p:cNvPr>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00" name="Freeform 96">
                    <a:extLst>
                      <a:ext uri="{FF2B5EF4-FFF2-40B4-BE49-F238E27FC236}">
                        <a16:creationId xmlns:a16="http://schemas.microsoft.com/office/drawing/2014/main" id="{9AB5107B-DE4B-7A47-2538-8BCB1B9F7368}"/>
                      </a:ext>
                    </a:extLst>
                  </p:cNvPr>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01" name="Group 97">
                  <a:extLst>
                    <a:ext uri="{FF2B5EF4-FFF2-40B4-BE49-F238E27FC236}">
                      <a16:creationId xmlns:a16="http://schemas.microsoft.com/office/drawing/2014/main" id="{C9065BC1-A29E-A3CE-3C80-B52B9EA29D7C}"/>
                    </a:ext>
                  </a:extLst>
                </p:cNvPr>
                <p:cNvGrpSpPr>
                  <a:grpSpLocks/>
                </p:cNvGrpSpPr>
                <p:nvPr/>
              </p:nvGrpSpPr>
              <p:grpSpPr bwMode="auto">
                <a:xfrm rot="88588">
                  <a:off x="3923" y="769"/>
                  <a:ext cx="180" cy="913"/>
                  <a:chOff x="1956" y="1990"/>
                  <a:chExt cx="492" cy="2604"/>
                </a:xfrm>
              </p:grpSpPr>
              <p:sp>
                <p:nvSpPr>
                  <p:cNvPr id="200802" name="Freeform 98">
                    <a:extLst>
                      <a:ext uri="{FF2B5EF4-FFF2-40B4-BE49-F238E27FC236}">
                        <a16:creationId xmlns:a16="http://schemas.microsoft.com/office/drawing/2014/main" id="{DDC7CD53-F3BD-97C0-9BB9-54FFDE07AB8C}"/>
                      </a:ext>
                    </a:extLst>
                  </p:cNvPr>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03" name="Freeform 99">
                    <a:extLst>
                      <a:ext uri="{FF2B5EF4-FFF2-40B4-BE49-F238E27FC236}">
                        <a16:creationId xmlns:a16="http://schemas.microsoft.com/office/drawing/2014/main" id="{B581FAC5-6DC5-39EB-83B7-71E14DAF25EC}"/>
                      </a:ext>
                    </a:extLst>
                  </p:cNvPr>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04" name="Group 100">
                  <a:extLst>
                    <a:ext uri="{FF2B5EF4-FFF2-40B4-BE49-F238E27FC236}">
                      <a16:creationId xmlns:a16="http://schemas.microsoft.com/office/drawing/2014/main" id="{ABB26A6C-922C-4256-EB51-D4788968E102}"/>
                    </a:ext>
                  </a:extLst>
                </p:cNvPr>
                <p:cNvGrpSpPr>
                  <a:grpSpLocks/>
                </p:cNvGrpSpPr>
                <p:nvPr/>
              </p:nvGrpSpPr>
              <p:grpSpPr bwMode="auto">
                <a:xfrm>
                  <a:off x="4451" y="662"/>
                  <a:ext cx="442" cy="951"/>
                  <a:chOff x="3334" y="1717"/>
                  <a:chExt cx="1125" cy="2426"/>
                </a:xfrm>
              </p:grpSpPr>
              <p:sp>
                <p:nvSpPr>
                  <p:cNvPr id="200805" name="Freeform 101">
                    <a:extLst>
                      <a:ext uri="{FF2B5EF4-FFF2-40B4-BE49-F238E27FC236}">
                        <a16:creationId xmlns:a16="http://schemas.microsoft.com/office/drawing/2014/main" id="{37BA748F-73AC-6B62-1190-763D83DD3613}"/>
                      </a:ext>
                    </a:extLst>
                  </p:cNvPr>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06" name="Freeform 102">
                    <a:extLst>
                      <a:ext uri="{FF2B5EF4-FFF2-40B4-BE49-F238E27FC236}">
                        <a16:creationId xmlns:a16="http://schemas.microsoft.com/office/drawing/2014/main" id="{0AE67FE5-E561-04F9-A549-7F3F73B30597}"/>
                      </a:ext>
                    </a:extLst>
                  </p:cNvPr>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07" name="Group 103">
                  <a:extLst>
                    <a:ext uri="{FF2B5EF4-FFF2-40B4-BE49-F238E27FC236}">
                      <a16:creationId xmlns:a16="http://schemas.microsoft.com/office/drawing/2014/main" id="{621226AD-645B-8481-04EB-5FB87C1940A4}"/>
                    </a:ext>
                  </a:extLst>
                </p:cNvPr>
                <p:cNvGrpSpPr>
                  <a:grpSpLocks/>
                </p:cNvGrpSpPr>
                <p:nvPr/>
              </p:nvGrpSpPr>
              <p:grpSpPr bwMode="auto">
                <a:xfrm>
                  <a:off x="4391" y="721"/>
                  <a:ext cx="347" cy="951"/>
                  <a:chOff x="3181" y="1866"/>
                  <a:chExt cx="883" cy="2426"/>
                </a:xfrm>
              </p:grpSpPr>
              <p:sp>
                <p:nvSpPr>
                  <p:cNvPr id="200808" name="Freeform 104">
                    <a:extLst>
                      <a:ext uri="{FF2B5EF4-FFF2-40B4-BE49-F238E27FC236}">
                        <a16:creationId xmlns:a16="http://schemas.microsoft.com/office/drawing/2014/main" id="{4A8D9A86-2258-ED71-A3A2-2DA15AC03AEA}"/>
                      </a:ext>
                    </a:extLst>
                  </p:cNvPr>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09" name="Freeform 105">
                    <a:extLst>
                      <a:ext uri="{FF2B5EF4-FFF2-40B4-BE49-F238E27FC236}">
                        <a16:creationId xmlns:a16="http://schemas.microsoft.com/office/drawing/2014/main" id="{F42DFB61-B95C-5C0B-7A8A-3DDF941218D7}"/>
                      </a:ext>
                    </a:extLst>
                  </p:cNvPr>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10" name="Group 106">
                  <a:extLst>
                    <a:ext uri="{FF2B5EF4-FFF2-40B4-BE49-F238E27FC236}">
                      <a16:creationId xmlns:a16="http://schemas.microsoft.com/office/drawing/2014/main" id="{B05C3332-A5BE-C3F3-BD52-6A921CF24EB8}"/>
                    </a:ext>
                  </a:extLst>
                </p:cNvPr>
                <p:cNvGrpSpPr>
                  <a:grpSpLocks/>
                </p:cNvGrpSpPr>
                <p:nvPr/>
              </p:nvGrpSpPr>
              <p:grpSpPr bwMode="auto">
                <a:xfrm>
                  <a:off x="4323" y="767"/>
                  <a:ext cx="243" cy="935"/>
                  <a:chOff x="3006" y="1983"/>
                  <a:chExt cx="619" cy="2386"/>
                </a:xfrm>
              </p:grpSpPr>
              <p:sp>
                <p:nvSpPr>
                  <p:cNvPr id="200811" name="Freeform 107">
                    <a:extLst>
                      <a:ext uri="{FF2B5EF4-FFF2-40B4-BE49-F238E27FC236}">
                        <a16:creationId xmlns:a16="http://schemas.microsoft.com/office/drawing/2014/main" id="{0EB54A7B-C4B7-35DE-1CE2-3F6E9D99F0D0}"/>
                      </a:ext>
                    </a:extLst>
                  </p:cNvPr>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12" name="Freeform 108">
                    <a:extLst>
                      <a:ext uri="{FF2B5EF4-FFF2-40B4-BE49-F238E27FC236}">
                        <a16:creationId xmlns:a16="http://schemas.microsoft.com/office/drawing/2014/main" id="{EDE6BAAF-2B9B-1299-D1CF-8537DB0ACDE7}"/>
                      </a:ext>
                    </a:extLst>
                  </p:cNvPr>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13" name="Group 109">
                  <a:extLst>
                    <a:ext uri="{FF2B5EF4-FFF2-40B4-BE49-F238E27FC236}">
                      <a16:creationId xmlns:a16="http://schemas.microsoft.com/office/drawing/2014/main" id="{5F40649C-A3C6-D22B-03B6-73062B30F689}"/>
                    </a:ext>
                  </a:extLst>
                </p:cNvPr>
                <p:cNvGrpSpPr>
                  <a:grpSpLocks/>
                </p:cNvGrpSpPr>
                <p:nvPr/>
              </p:nvGrpSpPr>
              <p:grpSpPr bwMode="auto">
                <a:xfrm>
                  <a:off x="4249" y="813"/>
                  <a:ext cx="159" cy="870"/>
                  <a:chOff x="2819" y="2101"/>
                  <a:chExt cx="405" cy="2219"/>
                </a:xfrm>
              </p:grpSpPr>
              <p:sp>
                <p:nvSpPr>
                  <p:cNvPr id="200814" name="Freeform 110">
                    <a:extLst>
                      <a:ext uri="{FF2B5EF4-FFF2-40B4-BE49-F238E27FC236}">
                        <a16:creationId xmlns:a16="http://schemas.microsoft.com/office/drawing/2014/main" id="{BB8024A1-47C4-4BEF-69B3-53502E95A462}"/>
                      </a:ext>
                    </a:extLst>
                  </p:cNvPr>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15" name="Freeform 111">
                    <a:extLst>
                      <a:ext uri="{FF2B5EF4-FFF2-40B4-BE49-F238E27FC236}">
                        <a16:creationId xmlns:a16="http://schemas.microsoft.com/office/drawing/2014/main" id="{F26045A5-DCF6-F614-86A8-0D2FECC5B918}"/>
                      </a:ext>
                    </a:extLst>
                  </p:cNvPr>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16" name="Group 112">
                  <a:extLst>
                    <a:ext uri="{FF2B5EF4-FFF2-40B4-BE49-F238E27FC236}">
                      <a16:creationId xmlns:a16="http://schemas.microsoft.com/office/drawing/2014/main" id="{6EC1FA34-76E5-D86E-5D39-3B4FE0BB3460}"/>
                    </a:ext>
                  </a:extLst>
                </p:cNvPr>
                <p:cNvGrpSpPr>
                  <a:grpSpLocks/>
                </p:cNvGrpSpPr>
                <p:nvPr/>
              </p:nvGrpSpPr>
              <p:grpSpPr bwMode="auto">
                <a:xfrm>
                  <a:off x="4045" y="826"/>
                  <a:ext cx="167" cy="857"/>
                  <a:chOff x="2287" y="2135"/>
                  <a:chExt cx="426" cy="2185"/>
                </a:xfrm>
              </p:grpSpPr>
              <p:sp>
                <p:nvSpPr>
                  <p:cNvPr id="200817" name="Freeform 113">
                    <a:extLst>
                      <a:ext uri="{FF2B5EF4-FFF2-40B4-BE49-F238E27FC236}">
                        <a16:creationId xmlns:a16="http://schemas.microsoft.com/office/drawing/2014/main" id="{46AFB6BC-CD19-67D3-2EA3-B469B235604A}"/>
                      </a:ext>
                    </a:extLst>
                  </p:cNvPr>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18" name="Freeform 114">
                    <a:extLst>
                      <a:ext uri="{FF2B5EF4-FFF2-40B4-BE49-F238E27FC236}">
                        <a16:creationId xmlns:a16="http://schemas.microsoft.com/office/drawing/2014/main" id="{45B92255-5374-B735-108B-E2CFC3250274}"/>
                      </a:ext>
                    </a:extLst>
                  </p:cNvPr>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00819" name="Freeform 115">
                <a:extLst>
                  <a:ext uri="{FF2B5EF4-FFF2-40B4-BE49-F238E27FC236}">
                    <a16:creationId xmlns:a16="http://schemas.microsoft.com/office/drawing/2014/main" id="{8491DB33-BE9E-9D49-D869-E88B93299DE0}"/>
                  </a:ext>
                </a:extLst>
              </p:cNvPr>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20" name="Arc 116">
                <a:extLst>
                  <a:ext uri="{FF2B5EF4-FFF2-40B4-BE49-F238E27FC236}">
                    <a16:creationId xmlns:a16="http://schemas.microsoft.com/office/drawing/2014/main" id="{7377A58F-D82B-FB06-5DB5-BC1957A40781}"/>
                  </a:ext>
                </a:extLst>
              </p:cNvPr>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21" name="Arc 117">
                <a:extLst>
                  <a:ext uri="{FF2B5EF4-FFF2-40B4-BE49-F238E27FC236}">
                    <a16:creationId xmlns:a16="http://schemas.microsoft.com/office/drawing/2014/main" id="{90AC51FE-DF4F-F6B0-754C-F8A1EB759148}"/>
                  </a:ext>
                </a:extLst>
              </p:cNvPr>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22" name="Arc 118">
                <a:extLst>
                  <a:ext uri="{FF2B5EF4-FFF2-40B4-BE49-F238E27FC236}">
                    <a16:creationId xmlns:a16="http://schemas.microsoft.com/office/drawing/2014/main" id="{636BA951-7F9E-D792-57ED-1FF53E03A96D}"/>
                  </a:ext>
                </a:extLst>
              </p:cNvPr>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23" name="Arc 119">
                <a:extLst>
                  <a:ext uri="{FF2B5EF4-FFF2-40B4-BE49-F238E27FC236}">
                    <a16:creationId xmlns:a16="http://schemas.microsoft.com/office/drawing/2014/main" id="{97D7FE7C-2B0C-45F8-27A6-68403A9A7AB6}"/>
                  </a:ext>
                </a:extLst>
              </p:cNvPr>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24" name="Arc 120">
                <a:extLst>
                  <a:ext uri="{FF2B5EF4-FFF2-40B4-BE49-F238E27FC236}">
                    <a16:creationId xmlns:a16="http://schemas.microsoft.com/office/drawing/2014/main" id="{E972E108-FEF8-BEA0-A9BC-B6B72CE1FEF9}"/>
                  </a:ext>
                </a:extLst>
              </p:cNvPr>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25" name="Arc 121">
                <a:extLst>
                  <a:ext uri="{FF2B5EF4-FFF2-40B4-BE49-F238E27FC236}">
                    <a16:creationId xmlns:a16="http://schemas.microsoft.com/office/drawing/2014/main" id="{D91DE643-D9D8-A9E2-6C79-D239304F7DF4}"/>
                  </a:ext>
                </a:extLst>
              </p:cNvPr>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26" name="Arc 122">
                <a:extLst>
                  <a:ext uri="{FF2B5EF4-FFF2-40B4-BE49-F238E27FC236}">
                    <a16:creationId xmlns:a16="http://schemas.microsoft.com/office/drawing/2014/main" id="{4982C4F7-DF2A-B152-4B2C-2329F0BEDEFD}"/>
                  </a:ext>
                </a:extLst>
              </p:cNvPr>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27" name="Arc 123">
                <a:extLst>
                  <a:ext uri="{FF2B5EF4-FFF2-40B4-BE49-F238E27FC236}">
                    <a16:creationId xmlns:a16="http://schemas.microsoft.com/office/drawing/2014/main" id="{9BD3D2F3-7342-9A3E-31B3-03C8FE7CBF4F}"/>
                  </a:ext>
                </a:extLst>
              </p:cNvPr>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28" name="Freeform 124">
                <a:extLst>
                  <a:ext uri="{FF2B5EF4-FFF2-40B4-BE49-F238E27FC236}">
                    <a16:creationId xmlns:a16="http://schemas.microsoft.com/office/drawing/2014/main" id="{4C82C414-17E9-DC0A-47D6-DBB57794FD1F}"/>
                  </a:ext>
                </a:extLst>
              </p:cNvPr>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29" name="Freeform 125">
                <a:extLst>
                  <a:ext uri="{FF2B5EF4-FFF2-40B4-BE49-F238E27FC236}">
                    <a16:creationId xmlns:a16="http://schemas.microsoft.com/office/drawing/2014/main" id="{51327B29-E284-E0BD-78BD-D2FC5AC70B45}"/>
                  </a:ext>
                </a:extLst>
              </p:cNvPr>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30" name="Arc 126">
                <a:extLst>
                  <a:ext uri="{FF2B5EF4-FFF2-40B4-BE49-F238E27FC236}">
                    <a16:creationId xmlns:a16="http://schemas.microsoft.com/office/drawing/2014/main" id="{E047D987-132A-F798-E89D-5E66E450BEBB}"/>
                  </a:ext>
                </a:extLst>
              </p:cNvPr>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31" name="Arc 127">
                <a:extLst>
                  <a:ext uri="{FF2B5EF4-FFF2-40B4-BE49-F238E27FC236}">
                    <a16:creationId xmlns:a16="http://schemas.microsoft.com/office/drawing/2014/main" id="{101F0726-3345-2F46-43F6-3DF7C0935692}"/>
                  </a:ext>
                </a:extLst>
              </p:cNvPr>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32" name="Arc 128">
                <a:extLst>
                  <a:ext uri="{FF2B5EF4-FFF2-40B4-BE49-F238E27FC236}">
                    <a16:creationId xmlns:a16="http://schemas.microsoft.com/office/drawing/2014/main" id="{D404DC22-6FBE-8DF1-5708-DB1F5A452BE3}"/>
                  </a:ext>
                </a:extLst>
              </p:cNvPr>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33" name="Freeform 129">
                <a:extLst>
                  <a:ext uri="{FF2B5EF4-FFF2-40B4-BE49-F238E27FC236}">
                    <a16:creationId xmlns:a16="http://schemas.microsoft.com/office/drawing/2014/main" id="{E8E1FBC2-BC3A-158D-40D5-22894F7D48B7}"/>
                  </a:ext>
                </a:extLst>
              </p:cNvPr>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34" name="Freeform 130">
                <a:extLst>
                  <a:ext uri="{FF2B5EF4-FFF2-40B4-BE49-F238E27FC236}">
                    <a16:creationId xmlns:a16="http://schemas.microsoft.com/office/drawing/2014/main" id="{76F3917F-A786-5B71-9E82-CFEE2075996D}"/>
                  </a:ext>
                </a:extLst>
              </p:cNvPr>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35" name="Freeform 131">
                <a:extLst>
                  <a:ext uri="{FF2B5EF4-FFF2-40B4-BE49-F238E27FC236}">
                    <a16:creationId xmlns:a16="http://schemas.microsoft.com/office/drawing/2014/main" id="{1CC9B07E-FC8C-0E60-8F4C-760125650927}"/>
                  </a:ext>
                </a:extLst>
              </p:cNvPr>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36" name="Freeform 132">
                <a:extLst>
                  <a:ext uri="{FF2B5EF4-FFF2-40B4-BE49-F238E27FC236}">
                    <a16:creationId xmlns:a16="http://schemas.microsoft.com/office/drawing/2014/main" id="{5E15F111-525E-3668-DF2E-186FF4A288AD}"/>
                  </a:ext>
                </a:extLst>
              </p:cNvPr>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37" name="Freeform 133">
                <a:extLst>
                  <a:ext uri="{FF2B5EF4-FFF2-40B4-BE49-F238E27FC236}">
                    <a16:creationId xmlns:a16="http://schemas.microsoft.com/office/drawing/2014/main" id="{53466B19-7221-CE81-4450-FBADED5AEEA9}"/>
                  </a:ext>
                </a:extLst>
              </p:cNvPr>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38" name="Freeform 134">
                <a:extLst>
                  <a:ext uri="{FF2B5EF4-FFF2-40B4-BE49-F238E27FC236}">
                    <a16:creationId xmlns:a16="http://schemas.microsoft.com/office/drawing/2014/main" id="{A3E5A26C-281D-FBD8-D579-8CEFED77F31D}"/>
                  </a:ext>
                </a:extLst>
              </p:cNvPr>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39" name="Freeform 135">
                <a:extLst>
                  <a:ext uri="{FF2B5EF4-FFF2-40B4-BE49-F238E27FC236}">
                    <a16:creationId xmlns:a16="http://schemas.microsoft.com/office/drawing/2014/main" id="{627DF86E-4D5B-346B-054A-3DBA25E55515}"/>
                  </a:ext>
                </a:extLst>
              </p:cNvPr>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40" name="Freeform 136">
                <a:extLst>
                  <a:ext uri="{FF2B5EF4-FFF2-40B4-BE49-F238E27FC236}">
                    <a16:creationId xmlns:a16="http://schemas.microsoft.com/office/drawing/2014/main" id="{08782A36-B09A-E7CE-79F9-1394458AE61A}"/>
                  </a:ext>
                </a:extLst>
              </p:cNvPr>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00841" name="Group 137">
            <a:extLst>
              <a:ext uri="{FF2B5EF4-FFF2-40B4-BE49-F238E27FC236}">
                <a16:creationId xmlns:a16="http://schemas.microsoft.com/office/drawing/2014/main" id="{5B90B894-D378-95B1-0267-851D77D0D88F}"/>
              </a:ext>
            </a:extLst>
          </p:cNvPr>
          <p:cNvGrpSpPr>
            <a:grpSpLocks/>
          </p:cNvGrpSpPr>
          <p:nvPr/>
        </p:nvGrpSpPr>
        <p:grpSpPr bwMode="auto">
          <a:xfrm>
            <a:off x="7696200" y="457200"/>
            <a:ext cx="1447800" cy="1828800"/>
            <a:chOff x="3115" y="0"/>
            <a:chExt cx="2170" cy="2486"/>
          </a:xfrm>
        </p:grpSpPr>
        <p:grpSp>
          <p:nvGrpSpPr>
            <p:cNvPr id="200842" name="Group 138">
              <a:extLst>
                <a:ext uri="{FF2B5EF4-FFF2-40B4-BE49-F238E27FC236}">
                  <a16:creationId xmlns:a16="http://schemas.microsoft.com/office/drawing/2014/main" id="{EA953DDC-8A5C-3C35-2B66-237F28D8662E}"/>
                </a:ext>
              </a:extLst>
            </p:cNvPr>
            <p:cNvGrpSpPr>
              <a:grpSpLocks/>
            </p:cNvGrpSpPr>
            <p:nvPr/>
          </p:nvGrpSpPr>
          <p:grpSpPr bwMode="auto">
            <a:xfrm>
              <a:off x="4080" y="1910"/>
              <a:ext cx="768" cy="576"/>
              <a:chOff x="0" y="0"/>
              <a:chExt cx="768" cy="576"/>
            </a:xfrm>
          </p:grpSpPr>
          <p:sp>
            <p:nvSpPr>
              <p:cNvPr id="200843" name="Oval 139">
                <a:extLst>
                  <a:ext uri="{FF2B5EF4-FFF2-40B4-BE49-F238E27FC236}">
                    <a16:creationId xmlns:a16="http://schemas.microsoft.com/office/drawing/2014/main" id="{049E44DE-91E1-540F-1F16-1E48360D8DC0}"/>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44" name="Oval 140">
                <a:extLst>
                  <a:ext uri="{FF2B5EF4-FFF2-40B4-BE49-F238E27FC236}">
                    <a16:creationId xmlns:a16="http://schemas.microsoft.com/office/drawing/2014/main" id="{411867D3-C679-8C1D-51B6-3995A3D06573}"/>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45" name="Group 141">
              <a:extLst>
                <a:ext uri="{FF2B5EF4-FFF2-40B4-BE49-F238E27FC236}">
                  <a16:creationId xmlns:a16="http://schemas.microsoft.com/office/drawing/2014/main" id="{EAD17F42-2796-B0AA-E5C6-5519F3D19B3F}"/>
                </a:ext>
              </a:extLst>
            </p:cNvPr>
            <p:cNvGrpSpPr>
              <a:grpSpLocks/>
            </p:cNvGrpSpPr>
            <p:nvPr/>
          </p:nvGrpSpPr>
          <p:grpSpPr bwMode="auto">
            <a:xfrm>
              <a:off x="4257" y="1103"/>
              <a:ext cx="768" cy="576"/>
              <a:chOff x="0" y="0"/>
              <a:chExt cx="768" cy="576"/>
            </a:xfrm>
          </p:grpSpPr>
          <p:sp>
            <p:nvSpPr>
              <p:cNvPr id="200846" name="Oval 142">
                <a:extLst>
                  <a:ext uri="{FF2B5EF4-FFF2-40B4-BE49-F238E27FC236}">
                    <a16:creationId xmlns:a16="http://schemas.microsoft.com/office/drawing/2014/main" id="{43782017-E658-4685-49DF-635D6A6B2BAB}"/>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47" name="Oval 143">
                <a:extLst>
                  <a:ext uri="{FF2B5EF4-FFF2-40B4-BE49-F238E27FC236}">
                    <a16:creationId xmlns:a16="http://schemas.microsoft.com/office/drawing/2014/main" id="{C10CD449-4F0D-F357-0EC2-5CEEA839ECD7}"/>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48" name="Group 144">
              <a:extLst>
                <a:ext uri="{FF2B5EF4-FFF2-40B4-BE49-F238E27FC236}">
                  <a16:creationId xmlns:a16="http://schemas.microsoft.com/office/drawing/2014/main" id="{41DEA524-9D24-6034-87C6-352B5C25D364}"/>
                </a:ext>
              </a:extLst>
            </p:cNvPr>
            <p:cNvGrpSpPr>
              <a:grpSpLocks/>
            </p:cNvGrpSpPr>
            <p:nvPr/>
          </p:nvGrpSpPr>
          <p:grpSpPr bwMode="auto">
            <a:xfrm>
              <a:off x="3134" y="0"/>
              <a:ext cx="768" cy="576"/>
              <a:chOff x="0" y="0"/>
              <a:chExt cx="768" cy="576"/>
            </a:xfrm>
          </p:grpSpPr>
          <p:sp>
            <p:nvSpPr>
              <p:cNvPr id="200849" name="Oval 145">
                <a:extLst>
                  <a:ext uri="{FF2B5EF4-FFF2-40B4-BE49-F238E27FC236}">
                    <a16:creationId xmlns:a16="http://schemas.microsoft.com/office/drawing/2014/main" id="{CF1E7A30-0174-1BA3-6FEB-25D17716686B}"/>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50" name="Oval 146">
                <a:extLst>
                  <a:ext uri="{FF2B5EF4-FFF2-40B4-BE49-F238E27FC236}">
                    <a16:creationId xmlns:a16="http://schemas.microsoft.com/office/drawing/2014/main" id="{9AF424A7-CDC3-A04D-A03A-ABC4929B530E}"/>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51" name="Group 147">
              <a:extLst>
                <a:ext uri="{FF2B5EF4-FFF2-40B4-BE49-F238E27FC236}">
                  <a16:creationId xmlns:a16="http://schemas.microsoft.com/office/drawing/2014/main" id="{8E5821D8-5444-62AA-7337-04A4B7A2E930}"/>
                </a:ext>
              </a:extLst>
            </p:cNvPr>
            <p:cNvGrpSpPr>
              <a:grpSpLocks/>
            </p:cNvGrpSpPr>
            <p:nvPr/>
          </p:nvGrpSpPr>
          <p:grpSpPr bwMode="auto">
            <a:xfrm>
              <a:off x="3115" y="0"/>
              <a:ext cx="2170" cy="1702"/>
              <a:chOff x="3115" y="0"/>
              <a:chExt cx="2170" cy="1702"/>
            </a:xfrm>
          </p:grpSpPr>
          <p:grpSp>
            <p:nvGrpSpPr>
              <p:cNvPr id="200852" name="Group 148">
                <a:extLst>
                  <a:ext uri="{FF2B5EF4-FFF2-40B4-BE49-F238E27FC236}">
                    <a16:creationId xmlns:a16="http://schemas.microsoft.com/office/drawing/2014/main" id="{1E0686EB-F59B-AA22-B515-993EE0B65F5F}"/>
                  </a:ext>
                </a:extLst>
              </p:cNvPr>
              <p:cNvGrpSpPr>
                <a:grpSpLocks/>
              </p:cNvGrpSpPr>
              <p:nvPr/>
            </p:nvGrpSpPr>
            <p:grpSpPr bwMode="auto">
              <a:xfrm>
                <a:off x="3640" y="308"/>
                <a:ext cx="1145" cy="844"/>
                <a:chOff x="1265" y="814"/>
                <a:chExt cx="2919" cy="2151"/>
              </a:xfrm>
            </p:grpSpPr>
            <p:sp>
              <p:nvSpPr>
                <p:cNvPr id="200853" name="Oval 149">
                  <a:extLst>
                    <a:ext uri="{FF2B5EF4-FFF2-40B4-BE49-F238E27FC236}">
                      <a16:creationId xmlns:a16="http://schemas.microsoft.com/office/drawing/2014/main" id="{431B73F2-B25F-4C5D-F1E7-9D2FB5E8F08F}"/>
                    </a:ext>
                  </a:extLst>
                </p:cNvPr>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54" name="Oval 150">
                  <a:extLst>
                    <a:ext uri="{FF2B5EF4-FFF2-40B4-BE49-F238E27FC236}">
                      <a16:creationId xmlns:a16="http://schemas.microsoft.com/office/drawing/2014/main" id="{207203C8-1834-2B75-49BB-A1B5D80DD9EF}"/>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55" name="Group 151">
                <a:extLst>
                  <a:ext uri="{FF2B5EF4-FFF2-40B4-BE49-F238E27FC236}">
                    <a16:creationId xmlns:a16="http://schemas.microsoft.com/office/drawing/2014/main" id="{EC5D5B44-63F2-C1A0-E5F7-4A3AF5B95FF4}"/>
                  </a:ext>
                </a:extLst>
              </p:cNvPr>
              <p:cNvGrpSpPr>
                <a:grpSpLocks/>
              </p:cNvGrpSpPr>
              <p:nvPr/>
            </p:nvGrpSpPr>
            <p:grpSpPr bwMode="auto">
              <a:xfrm>
                <a:off x="3115" y="0"/>
                <a:ext cx="2145" cy="1702"/>
                <a:chOff x="3115" y="0"/>
                <a:chExt cx="2145" cy="1702"/>
              </a:xfrm>
            </p:grpSpPr>
            <p:grpSp>
              <p:nvGrpSpPr>
                <p:cNvPr id="200856" name="Group 152">
                  <a:extLst>
                    <a:ext uri="{FF2B5EF4-FFF2-40B4-BE49-F238E27FC236}">
                      <a16:creationId xmlns:a16="http://schemas.microsoft.com/office/drawing/2014/main" id="{BF964C30-8834-1978-C1A2-A2231EB75AED}"/>
                    </a:ext>
                  </a:extLst>
                </p:cNvPr>
                <p:cNvGrpSpPr>
                  <a:grpSpLocks/>
                </p:cNvGrpSpPr>
                <p:nvPr/>
              </p:nvGrpSpPr>
              <p:grpSpPr bwMode="auto">
                <a:xfrm>
                  <a:off x="4505" y="589"/>
                  <a:ext cx="493" cy="912"/>
                  <a:chOff x="3471" y="1530"/>
                  <a:chExt cx="1258" cy="2327"/>
                </a:xfrm>
              </p:grpSpPr>
              <p:sp>
                <p:nvSpPr>
                  <p:cNvPr id="200857" name="Freeform 153">
                    <a:extLst>
                      <a:ext uri="{FF2B5EF4-FFF2-40B4-BE49-F238E27FC236}">
                        <a16:creationId xmlns:a16="http://schemas.microsoft.com/office/drawing/2014/main" id="{755C4160-D37A-6A57-96E6-C7713D979D75}"/>
                      </a:ext>
                    </a:extLst>
                  </p:cNvPr>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58" name="Freeform 154">
                    <a:extLst>
                      <a:ext uri="{FF2B5EF4-FFF2-40B4-BE49-F238E27FC236}">
                        <a16:creationId xmlns:a16="http://schemas.microsoft.com/office/drawing/2014/main" id="{E009304C-1BE4-45B3-A41F-002C8B1FB1A0}"/>
                      </a:ext>
                    </a:extLst>
                  </p:cNvPr>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59" name="Group 155">
                  <a:extLst>
                    <a:ext uri="{FF2B5EF4-FFF2-40B4-BE49-F238E27FC236}">
                      <a16:creationId xmlns:a16="http://schemas.microsoft.com/office/drawing/2014/main" id="{815FF480-66C4-DC4D-4206-946CC580D93E}"/>
                    </a:ext>
                  </a:extLst>
                </p:cNvPr>
                <p:cNvGrpSpPr>
                  <a:grpSpLocks/>
                </p:cNvGrpSpPr>
                <p:nvPr/>
              </p:nvGrpSpPr>
              <p:grpSpPr bwMode="auto">
                <a:xfrm>
                  <a:off x="4267" y="781"/>
                  <a:ext cx="966" cy="522"/>
                  <a:chOff x="2864" y="2019"/>
                  <a:chExt cx="2463" cy="1332"/>
                </a:xfrm>
              </p:grpSpPr>
              <p:sp>
                <p:nvSpPr>
                  <p:cNvPr id="200860" name="Freeform 156">
                    <a:extLst>
                      <a:ext uri="{FF2B5EF4-FFF2-40B4-BE49-F238E27FC236}">
                        <a16:creationId xmlns:a16="http://schemas.microsoft.com/office/drawing/2014/main" id="{1F0045A0-20AD-9C55-C431-F5534C13857B}"/>
                      </a:ext>
                    </a:extLst>
                  </p:cNvPr>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61" name="Freeform 157">
                    <a:extLst>
                      <a:ext uri="{FF2B5EF4-FFF2-40B4-BE49-F238E27FC236}">
                        <a16:creationId xmlns:a16="http://schemas.microsoft.com/office/drawing/2014/main" id="{38F283E9-5DCD-2965-D50B-C272F5700458}"/>
                      </a:ext>
                    </a:extLst>
                  </p:cNvPr>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62" name="Group 158">
                  <a:extLst>
                    <a:ext uri="{FF2B5EF4-FFF2-40B4-BE49-F238E27FC236}">
                      <a16:creationId xmlns:a16="http://schemas.microsoft.com/office/drawing/2014/main" id="{984CF57A-1E05-B717-D35A-AC5D16BD69CF}"/>
                    </a:ext>
                  </a:extLst>
                </p:cNvPr>
                <p:cNvGrpSpPr>
                  <a:grpSpLocks/>
                </p:cNvGrpSpPr>
                <p:nvPr/>
              </p:nvGrpSpPr>
              <p:grpSpPr bwMode="auto">
                <a:xfrm>
                  <a:off x="4280" y="707"/>
                  <a:ext cx="971" cy="417"/>
                  <a:chOff x="2897" y="1832"/>
                  <a:chExt cx="2477" cy="1064"/>
                </a:xfrm>
              </p:grpSpPr>
              <p:sp>
                <p:nvSpPr>
                  <p:cNvPr id="200863" name="Freeform 159">
                    <a:extLst>
                      <a:ext uri="{FF2B5EF4-FFF2-40B4-BE49-F238E27FC236}">
                        <a16:creationId xmlns:a16="http://schemas.microsoft.com/office/drawing/2014/main" id="{7DBC0EC7-A5FE-746E-7F8D-9CA635958398}"/>
                      </a:ext>
                    </a:extLst>
                  </p:cNvPr>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64" name="Freeform 160">
                    <a:extLst>
                      <a:ext uri="{FF2B5EF4-FFF2-40B4-BE49-F238E27FC236}">
                        <a16:creationId xmlns:a16="http://schemas.microsoft.com/office/drawing/2014/main" id="{07572B31-F348-5C29-8A04-8D2F6FC219C5}"/>
                      </a:ext>
                    </a:extLst>
                  </p:cNvPr>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65" name="Group 161">
                  <a:extLst>
                    <a:ext uri="{FF2B5EF4-FFF2-40B4-BE49-F238E27FC236}">
                      <a16:creationId xmlns:a16="http://schemas.microsoft.com/office/drawing/2014/main" id="{71FB7680-452B-0A2D-A603-F653CB1F597B}"/>
                    </a:ext>
                  </a:extLst>
                </p:cNvPr>
                <p:cNvGrpSpPr>
                  <a:grpSpLocks/>
                </p:cNvGrpSpPr>
                <p:nvPr/>
              </p:nvGrpSpPr>
              <p:grpSpPr bwMode="auto">
                <a:xfrm>
                  <a:off x="4291" y="630"/>
                  <a:ext cx="969" cy="364"/>
                  <a:chOff x="2924" y="1636"/>
                  <a:chExt cx="2472" cy="927"/>
                </a:xfrm>
              </p:grpSpPr>
              <p:sp>
                <p:nvSpPr>
                  <p:cNvPr id="200866" name="Freeform 162">
                    <a:extLst>
                      <a:ext uri="{FF2B5EF4-FFF2-40B4-BE49-F238E27FC236}">
                        <a16:creationId xmlns:a16="http://schemas.microsoft.com/office/drawing/2014/main" id="{9E827A6C-53EB-F534-5186-6205146B98A0}"/>
                      </a:ext>
                    </a:extLst>
                  </p:cNvPr>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67" name="Freeform 163">
                    <a:extLst>
                      <a:ext uri="{FF2B5EF4-FFF2-40B4-BE49-F238E27FC236}">
                        <a16:creationId xmlns:a16="http://schemas.microsoft.com/office/drawing/2014/main" id="{D7EA564E-308E-34EB-7C9F-DF8D67915C5B}"/>
                      </a:ext>
                    </a:extLst>
                  </p:cNvPr>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68" name="Group 164">
                  <a:extLst>
                    <a:ext uri="{FF2B5EF4-FFF2-40B4-BE49-F238E27FC236}">
                      <a16:creationId xmlns:a16="http://schemas.microsoft.com/office/drawing/2014/main" id="{0AFB8503-38C1-4DEC-9481-2327E494AE49}"/>
                    </a:ext>
                  </a:extLst>
                </p:cNvPr>
                <p:cNvGrpSpPr>
                  <a:grpSpLocks/>
                </p:cNvGrpSpPr>
                <p:nvPr/>
              </p:nvGrpSpPr>
              <p:grpSpPr bwMode="auto">
                <a:xfrm>
                  <a:off x="4304" y="543"/>
                  <a:ext cx="918" cy="258"/>
                  <a:chOff x="2958" y="1414"/>
                  <a:chExt cx="2342" cy="657"/>
                </a:xfrm>
              </p:grpSpPr>
              <p:sp>
                <p:nvSpPr>
                  <p:cNvPr id="200869" name="Freeform 165">
                    <a:extLst>
                      <a:ext uri="{FF2B5EF4-FFF2-40B4-BE49-F238E27FC236}">
                        <a16:creationId xmlns:a16="http://schemas.microsoft.com/office/drawing/2014/main" id="{2D71D94F-EA72-D2CA-1618-FC54B9E3CF08}"/>
                      </a:ext>
                    </a:extLst>
                  </p:cNvPr>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70" name="Freeform 166">
                    <a:extLst>
                      <a:ext uri="{FF2B5EF4-FFF2-40B4-BE49-F238E27FC236}">
                        <a16:creationId xmlns:a16="http://schemas.microsoft.com/office/drawing/2014/main" id="{8FCD4F33-D1C8-2D64-BF8E-70368EAF334A}"/>
                      </a:ext>
                    </a:extLst>
                  </p:cNvPr>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71" name="Group 167">
                  <a:extLst>
                    <a:ext uri="{FF2B5EF4-FFF2-40B4-BE49-F238E27FC236}">
                      <a16:creationId xmlns:a16="http://schemas.microsoft.com/office/drawing/2014/main" id="{E2594F6A-8BB7-4372-6F90-E7C11AE1E51D}"/>
                    </a:ext>
                  </a:extLst>
                </p:cNvPr>
                <p:cNvGrpSpPr>
                  <a:grpSpLocks/>
                </p:cNvGrpSpPr>
                <p:nvPr/>
              </p:nvGrpSpPr>
              <p:grpSpPr bwMode="auto">
                <a:xfrm>
                  <a:off x="4314" y="487"/>
                  <a:ext cx="843" cy="134"/>
                  <a:chOff x="2983" y="1269"/>
                  <a:chExt cx="2150" cy="343"/>
                </a:xfrm>
              </p:grpSpPr>
              <p:sp>
                <p:nvSpPr>
                  <p:cNvPr id="200872" name="Freeform 168">
                    <a:extLst>
                      <a:ext uri="{FF2B5EF4-FFF2-40B4-BE49-F238E27FC236}">
                        <a16:creationId xmlns:a16="http://schemas.microsoft.com/office/drawing/2014/main" id="{AE7661A1-DECA-67FD-B400-0BB58E55B5D7}"/>
                      </a:ext>
                    </a:extLst>
                  </p:cNvPr>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73" name="Freeform 169">
                    <a:extLst>
                      <a:ext uri="{FF2B5EF4-FFF2-40B4-BE49-F238E27FC236}">
                        <a16:creationId xmlns:a16="http://schemas.microsoft.com/office/drawing/2014/main" id="{F9D6582C-F12B-4E99-FCDC-74560E9C4B8B}"/>
                      </a:ext>
                    </a:extLst>
                  </p:cNvPr>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74" name="Group 170">
                  <a:extLst>
                    <a:ext uri="{FF2B5EF4-FFF2-40B4-BE49-F238E27FC236}">
                      <a16:creationId xmlns:a16="http://schemas.microsoft.com/office/drawing/2014/main" id="{2C982C54-1323-9187-B320-5CE03A4CCD4B}"/>
                    </a:ext>
                  </a:extLst>
                </p:cNvPr>
                <p:cNvGrpSpPr>
                  <a:grpSpLocks/>
                </p:cNvGrpSpPr>
                <p:nvPr/>
              </p:nvGrpSpPr>
              <p:grpSpPr bwMode="auto">
                <a:xfrm>
                  <a:off x="4296" y="349"/>
                  <a:ext cx="737" cy="167"/>
                  <a:chOff x="2938" y="917"/>
                  <a:chExt cx="1879" cy="427"/>
                </a:xfrm>
              </p:grpSpPr>
              <p:sp>
                <p:nvSpPr>
                  <p:cNvPr id="200875" name="Freeform 171">
                    <a:extLst>
                      <a:ext uri="{FF2B5EF4-FFF2-40B4-BE49-F238E27FC236}">
                        <a16:creationId xmlns:a16="http://schemas.microsoft.com/office/drawing/2014/main" id="{3C892B84-072C-A575-5B47-547A0D2A4C05}"/>
                      </a:ext>
                    </a:extLst>
                  </p:cNvPr>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76" name="Freeform 172">
                    <a:extLst>
                      <a:ext uri="{FF2B5EF4-FFF2-40B4-BE49-F238E27FC236}">
                        <a16:creationId xmlns:a16="http://schemas.microsoft.com/office/drawing/2014/main" id="{BCACB3A9-3FC3-4331-347A-991EE45183D3}"/>
                      </a:ext>
                    </a:extLst>
                  </p:cNvPr>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77" name="Group 173">
                  <a:extLst>
                    <a:ext uri="{FF2B5EF4-FFF2-40B4-BE49-F238E27FC236}">
                      <a16:creationId xmlns:a16="http://schemas.microsoft.com/office/drawing/2014/main" id="{5BC516FB-0925-7041-FCC2-94DF50195C2F}"/>
                    </a:ext>
                  </a:extLst>
                </p:cNvPr>
                <p:cNvGrpSpPr>
                  <a:grpSpLocks/>
                </p:cNvGrpSpPr>
                <p:nvPr/>
              </p:nvGrpSpPr>
              <p:grpSpPr bwMode="auto">
                <a:xfrm>
                  <a:off x="3394" y="637"/>
                  <a:ext cx="493" cy="912"/>
                  <a:chOff x="637" y="1653"/>
                  <a:chExt cx="1257" cy="2326"/>
                </a:xfrm>
              </p:grpSpPr>
              <p:sp>
                <p:nvSpPr>
                  <p:cNvPr id="200878" name="Freeform 174">
                    <a:extLst>
                      <a:ext uri="{FF2B5EF4-FFF2-40B4-BE49-F238E27FC236}">
                        <a16:creationId xmlns:a16="http://schemas.microsoft.com/office/drawing/2014/main" id="{B6ABA1EA-D376-648A-53AC-AB8A096D363E}"/>
                      </a:ext>
                    </a:extLst>
                  </p:cNvPr>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79" name="Freeform 175">
                    <a:extLst>
                      <a:ext uri="{FF2B5EF4-FFF2-40B4-BE49-F238E27FC236}">
                        <a16:creationId xmlns:a16="http://schemas.microsoft.com/office/drawing/2014/main" id="{1AEE48DE-D632-B9F3-4480-22D66D373671}"/>
                      </a:ext>
                    </a:extLst>
                  </p:cNvPr>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80" name="Group 176">
                  <a:extLst>
                    <a:ext uri="{FF2B5EF4-FFF2-40B4-BE49-F238E27FC236}">
                      <a16:creationId xmlns:a16="http://schemas.microsoft.com/office/drawing/2014/main" id="{9D3D1BBD-EFD5-EDFD-3C70-245375BB06AD}"/>
                    </a:ext>
                  </a:extLst>
                </p:cNvPr>
                <p:cNvGrpSpPr>
                  <a:grpSpLocks/>
                </p:cNvGrpSpPr>
                <p:nvPr/>
              </p:nvGrpSpPr>
              <p:grpSpPr bwMode="auto">
                <a:xfrm>
                  <a:off x="3142" y="850"/>
                  <a:ext cx="966" cy="522"/>
                  <a:chOff x="-5" y="2196"/>
                  <a:chExt cx="2463" cy="1332"/>
                </a:xfrm>
              </p:grpSpPr>
              <p:sp>
                <p:nvSpPr>
                  <p:cNvPr id="200881" name="Freeform 177">
                    <a:extLst>
                      <a:ext uri="{FF2B5EF4-FFF2-40B4-BE49-F238E27FC236}">
                        <a16:creationId xmlns:a16="http://schemas.microsoft.com/office/drawing/2014/main" id="{3ED41FB8-41C6-2F58-CE4F-4133F6732B91}"/>
                      </a:ext>
                    </a:extLst>
                  </p:cNvPr>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82" name="Freeform 178">
                    <a:extLst>
                      <a:ext uri="{FF2B5EF4-FFF2-40B4-BE49-F238E27FC236}">
                        <a16:creationId xmlns:a16="http://schemas.microsoft.com/office/drawing/2014/main" id="{952BBEC4-A081-968B-108E-148978275622}"/>
                      </a:ext>
                    </a:extLst>
                  </p:cNvPr>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83" name="Group 179">
                  <a:extLst>
                    <a:ext uri="{FF2B5EF4-FFF2-40B4-BE49-F238E27FC236}">
                      <a16:creationId xmlns:a16="http://schemas.microsoft.com/office/drawing/2014/main" id="{08492979-B8ED-9CA5-B851-C13686312D7C}"/>
                    </a:ext>
                  </a:extLst>
                </p:cNvPr>
                <p:cNvGrpSpPr>
                  <a:grpSpLocks/>
                </p:cNvGrpSpPr>
                <p:nvPr/>
              </p:nvGrpSpPr>
              <p:grpSpPr bwMode="auto">
                <a:xfrm>
                  <a:off x="3124" y="777"/>
                  <a:ext cx="971" cy="417"/>
                  <a:chOff x="-52" y="2009"/>
                  <a:chExt cx="2477" cy="1064"/>
                </a:xfrm>
              </p:grpSpPr>
              <p:sp>
                <p:nvSpPr>
                  <p:cNvPr id="200884" name="Freeform 180">
                    <a:extLst>
                      <a:ext uri="{FF2B5EF4-FFF2-40B4-BE49-F238E27FC236}">
                        <a16:creationId xmlns:a16="http://schemas.microsoft.com/office/drawing/2014/main" id="{97ADC56E-6312-84FD-9F7E-BE197DDCF2C9}"/>
                      </a:ext>
                    </a:extLst>
                  </p:cNvPr>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85" name="Freeform 181">
                    <a:extLst>
                      <a:ext uri="{FF2B5EF4-FFF2-40B4-BE49-F238E27FC236}">
                        <a16:creationId xmlns:a16="http://schemas.microsoft.com/office/drawing/2014/main" id="{55793867-F625-5FE7-6E20-99751B0FCE29}"/>
                      </a:ext>
                    </a:extLst>
                  </p:cNvPr>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86" name="Group 182">
                  <a:extLst>
                    <a:ext uri="{FF2B5EF4-FFF2-40B4-BE49-F238E27FC236}">
                      <a16:creationId xmlns:a16="http://schemas.microsoft.com/office/drawing/2014/main" id="{EB2B0D22-2FDC-C86B-297C-92E2DF80AC9A}"/>
                    </a:ext>
                  </a:extLst>
                </p:cNvPr>
                <p:cNvGrpSpPr>
                  <a:grpSpLocks/>
                </p:cNvGrpSpPr>
                <p:nvPr/>
              </p:nvGrpSpPr>
              <p:grpSpPr bwMode="auto">
                <a:xfrm>
                  <a:off x="3115" y="700"/>
                  <a:ext cx="969" cy="363"/>
                  <a:chOff x="-74" y="1813"/>
                  <a:chExt cx="2472" cy="927"/>
                </a:xfrm>
              </p:grpSpPr>
              <p:sp>
                <p:nvSpPr>
                  <p:cNvPr id="200887" name="Freeform 183">
                    <a:extLst>
                      <a:ext uri="{FF2B5EF4-FFF2-40B4-BE49-F238E27FC236}">
                        <a16:creationId xmlns:a16="http://schemas.microsoft.com/office/drawing/2014/main" id="{5C20F46F-2870-B40D-414F-B7CD40BF406E}"/>
                      </a:ext>
                    </a:extLst>
                  </p:cNvPr>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88" name="Freeform 184">
                    <a:extLst>
                      <a:ext uri="{FF2B5EF4-FFF2-40B4-BE49-F238E27FC236}">
                        <a16:creationId xmlns:a16="http://schemas.microsoft.com/office/drawing/2014/main" id="{38374AB3-DF4C-3F60-1B94-BCDB803A5296}"/>
                      </a:ext>
                    </a:extLst>
                  </p:cNvPr>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89" name="Group 185">
                  <a:extLst>
                    <a:ext uri="{FF2B5EF4-FFF2-40B4-BE49-F238E27FC236}">
                      <a16:creationId xmlns:a16="http://schemas.microsoft.com/office/drawing/2014/main" id="{C4214152-DC7F-5C38-C155-A24E30B7821D}"/>
                    </a:ext>
                  </a:extLst>
                </p:cNvPr>
                <p:cNvGrpSpPr>
                  <a:grpSpLocks/>
                </p:cNvGrpSpPr>
                <p:nvPr/>
              </p:nvGrpSpPr>
              <p:grpSpPr bwMode="auto">
                <a:xfrm>
                  <a:off x="3153" y="613"/>
                  <a:ext cx="918" cy="257"/>
                  <a:chOff x="22" y="1591"/>
                  <a:chExt cx="2342" cy="657"/>
                </a:xfrm>
              </p:grpSpPr>
              <p:sp>
                <p:nvSpPr>
                  <p:cNvPr id="200890" name="Freeform 186">
                    <a:extLst>
                      <a:ext uri="{FF2B5EF4-FFF2-40B4-BE49-F238E27FC236}">
                        <a16:creationId xmlns:a16="http://schemas.microsoft.com/office/drawing/2014/main" id="{8CC1C9FA-8370-8F04-8DCC-F8132C6E626F}"/>
                      </a:ext>
                    </a:extLst>
                  </p:cNvPr>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91" name="Freeform 187">
                    <a:extLst>
                      <a:ext uri="{FF2B5EF4-FFF2-40B4-BE49-F238E27FC236}">
                        <a16:creationId xmlns:a16="http://schemas.microsoft.com/office/drawing/2014/main" id="{1364493E-0C39-11F1-730B-9DB1341224A0}"/>
                      </a:ext>
                    </a:extLst>
                  </p:cNvPr>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92" name="Group 188">
                  <a:extLst>
                    <a:ext uri="{FF2B5EF4-FFF2-40B4-BE49-F238E27FC236}">
                      <a16:creationId xmlns:a16="http://schemas.microsoft.com/office/drawing/2014/main" id="{0B2C6286-97E1-05F6-0101-35E8C6A27791}"/>
                    </a:ext>
                  </a:extLst>
                </p:cNvPr>
                <p:cNvGrpSpPr>
                  <a:grpSpLocks/>
                </p:cNvGrpSpPr>
                <p:nvPr/>
              </p:nvGrpSpPr>
              <p:grpSpPr bwMode="auto">
                <a:xfrm>
                  <a:off x="3218" y="556"/>
                  <a:ext cx="843" cy="134"/>
                  <a:chOff x="189" y="1446"/>
                  <a:chExt cx="2150" cy="343"/>
                </a:xfrm>
              </p:grpSpPr>
              <p:sp>
                <p:nvSpPr>
                  <p:cNvPr id="200893" name="Freeform 189">
                    <a:extLst>
                      <a:ext uri="{FF2B5EF4-FFF2-40B4-BE49-F238E27FC236}">
                        <a16:creationId xmlns:a16="http://schemas.microsoft.com/office/drawing/2014/main" id="{14AAACEA-2A65-AC01-7867-B32E2D8B9BAE}"/>
                      </a:ext>
                    </a:extLst>
                  </p:cNvPr>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94" name="Freeform 190">
                    <a:extLst>
                      <a:ext uri="{FF2B5EF4-FFF2-40B4-BE49-F238E27FC236}">
                        <a16:creationId xmlns:a16="http://schemas.microsoft.com/office/drawing/2014/main" id="{DFBC4FFB-38FC-B3F6-63E0-DB7BC59EF665}"/>
                      </a:ext>
                    </a:extLst>
                  </p:cNvPr>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95" name="Group 191">
                  <a:extLst>
                    <a:ext uri="{FF2B5EF4-FFF2-40B4-BE49-F238E27FC236}">
                      <a16:creationId xmlns:a16="http://schemas.microsoft.com/office/drawing/2014/main" id="{76667AC3-9D14-7EB6-E68F-5933988A1E81}"/>
                    </a:ext>
                  </a:extLst>
                </p:cNvPr>
                <p:cNvGrpSpPr>
                  <a:grpSpLocks/>
                </p:cNvGrpSpPr>
                <p:nvPr/>
              </p:nvGrpSpPr>
              <p:grpSpPr bwMode="auto">
                <a:xfrm>
                  <a:off x="3342" y="418"/>
                  <a:ext cx="737" cy="167"/>
                  <a:chOff x="505" y="1094"/>
                  <a:chExt cx="1879" cy="427"/>
                </a:xfrm>
              </p:grpSpPr>
              <p:sp>
                <p:nvSpPr>
                  <p:cNvPr id="200896" name="Freeform 192">
                    <a:extLst>
                      <a:ext uri="{FF2B5EF4-FFF2-40B4-BE49-F238E27FC236}">
                        <a16:creationId xmlns:a16="http://schemas.microsoft.com/office/drawing/2014/main" id="{81BE2210-208D-8D79-31F4-8E3931866B2F}"/>
                      </a:ext>
                    </a:extLst>
                  </p:cNvPr>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897" name="Freeform 193">
                    <a:extLst>
                      <a:ext uri="{FF2B5EF4-FFF2-40B4-BE49-F238E27FC236}">
                        <a16:creationId xmlns:a16="http://schemas.microsoft.com/office/drawing/2014/main" id="{B671B1EA-7352-A976-3472-A09DABF96A71}"/>
                      </a:ext>
                    </a:extLst>
                  </p:cNvPr>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898" name="Group 194">
                  <a:extLst>
                    <a:ext uri="{FF2B5EF4-FFF2-40B4-BE49-F238E27FC236}">
                      <a16:creationId xmlns:a16="http://schemas.microsoft.com/office/drawing/2014/main" id="{45782173-F2CB-9D03-CDFD-A3EA58C18398}"/>
                    </a:ext>
                  </a:extLst>
                </p:cNvPr>
                <p:cNvGrpSpPr>
                  <a:grpSpLocks/>
                </p:cNvGrpSpPr>
                <p:nvPr/>
              </p:nvGrpSpPr>
              <p:grpSpPr bwMode="auto">
                <a:xfrm>
                  <a:off x="3386" y="341"/>
                  <a:ext cx="725" cy="218"/>
                  <a:chOff x="616" y="899"/>
                  <a:chExt cx="1850" cy="554"/>
                </a:xfrm>
              </p:grpSpPr>
              <p:sp>
                <p:nvSpPr>
                  <p:cNvPr id="200899" name="Freeform 195">
                    <a:extLst>
                      <a:ext uri="{FF2B5EF4-FFF2-40B4-BE49-F238E27FC236}">
                        <a16:creationId xmlns:a16="http://schemas.microsoft.com/office/drawing/2014/main" id="{706094C9-1162-91EA-BF24-2FD12CF5E656}"/>
                      </a:ext>
                    </a:extLst>
                  </p:cNvPr>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00" name="Freeform 196">
                    <a:extLst>
                      <a:ext uri="{FF2B5EF4-FFF2-40B4-BE49-F238E27FC236}">
                        <a16:creationId xmlns:a16="http://schemas.microsoft.com/office/drawing/2014/main" id="{441BF9BD-084A-8303-5704-2852051040C0}"/>
                      </a:ext>
                    </a:extLst>
                  </p:cNvPr>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01" name="Group 197">
                  <a:extLst>
                    <a:ext uri="{FF2B5EF4-FFF2-40B4-BE49-F238E27FC236}">
                      <a16:creationId xmlns:a16="http://schemas.microsoft.com/office/drawing/2014/main" id="{8227884A-E7D0-D27E-42CC-B1543D231B4D}"/>
                    </a:ext>
                  </a:extLst>
                </p:cNvPr>
                <p:cNvGrpSpPr>
                  <a:grpSpLocks/>
                </p:cNvGrpSpPr>
                <p:nvPr/>
              </p:nvGrpSpPr>
              <p:grpSpPr bwMode="auto">
                <a:xfrm>
                  <a:off x="3472" y="231"/>
                  <a:ext cx="693" cy="291"/>
                  <a:chOff x="3472" y="231"/>
                  <a:chExt cx="693" cy="291"/>
                </a:xfrm>
              </p:grpSpPr>
              <p:sp>
                <p:nvSpPr>
                  <p:cNvPr id="200902" name="Freeform 198">
                    <a:extLst>
                      <a:ext uri="{FF2B5EF4-FFF2-40B4-BE49-F238E27FC236}">
                        <a16:creationId xmlns:a16="http://schemas.microsoft.com/office/drawing/2014/main" id="{D76ABCF9-9313-4AB2-060A-5223B5E54A36}"/>
                      </a:ext>
                    </a:extLst>
                  </p:cNvPr>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03" name="Freeform 199">
                    <a:extLst>
                      <a:ext uri="{FF2B5EF4-FFF2-40B4-BE49-F238E27FC236}">
                        <a16:creationId xmlns:a16="http://schemas.microsoft.com/office/drawing/2014/main" id="{A277302E-5D4E-82F7-0C45-27323B3CCD85}"/>
                      </a:ext>
                    </a:extLst>
                  </p:cNvPr>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04" name="Group 200">
                  <a:extLst>
                    <a:ext uri="{FF2B5EF4-FFF2-40B4-BE49-F238E27FC236}">
                      <a16:creationId xmlns:a16="http://schemas.microsoft.com/office/drawing/2014/main" id="{F5DF2556-A93D-C0F4-1AA8-CB953E1B80E8}"/>
                    </a:ext>
                  </a:extLst>
                </p:cNvPr>
                <p:cNvGrpSpPr>
                  <a:grpSpLocks/>
                </p:cNvGrpSpPr>
                <p:nvPr/>
              </p:nvGrpSpPr>
              <p:grpSpPr bwMode="auto">
                <a:xfrm>
                  <a:off x="3554" y="118"/>
                  <a:ext cx="664" cy="349"/>
                  <a:chOff x="3554" y="118"/>
                  <a:chExt cx="664" cy="349"/>
                </a:xfrm>
              </p:grpSpPr>
              <p:sp>
                <p:nvSpPr>
                  <p:cNvPr id="200905" name="Freeform 201">
                    <a:extLst>
                      <a:ext uri="{FF2B5EF4-FFF2-40B4-BE49-F238E27FC236}">
                        <a16:creationId xmlns:a16="http://schemas.microsoft.com/office/drawing/2014/main" id="{D328226C-AB21-C08F-3FFD-7F1F5EC8010D}"/>
                      </a:ext>
                    </a:extLst>
                  </p:cNvPr>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06" name="Freeform 202">
                    <a:extLst>
                      <a:ext uri="{FF2B5EF4-FFF2-40B4-BE49-F238E27FC236}">
                        <a16:creationId xmlns:a16="http://schemas.microsoft.com/office/drawing/2014/main" id="{C0AFEF67-9302-62C7-8ACD-C70F5F87DCE0}"/>
                      </a:ext>
                    </a:extLst>
                  </p:cNvPr>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07" name="Group 203">
                  <a:extLst>
                    <a:ext uri="{FF2B5EF4-FFF2-40B4-BE49-F238E27FC236}">
                      <a16:creationId xmlns:a16="http://schemas.microsoft.com/office/drawing/2014/main" id="{8DEAEEE6-0866-7D5B-B53B-AC916D7DB5B2}"/>
                    </a:ext>
                  </a:extLst>
                </p:cNvPr>
                <p:cNvGrpSpPr>
                  <a:grpSpLocks/>
                </p:cNvGrpSpPr>
                <p:nvPr/>
              </p:nvGrpSpPr>
              <p:grpSpPr bwMode="auto">
                <a:xfrm>
                  <a:off x="3784" y="30"/>
                  <a:ext cx="305" cy="593"/>
                  <a:chOff x="1633" y="104"/>
                  <a:chExt cx="778" cy="1512"/>
                </a:xfrm>
              </p:grpSpPr>
              <p:sp>
                <p:nvSpPr>
                  <p:cNvPr id="200908" name="Freeform 204">
                    <a:extLst>
                      <a:ext uri="{FF2B5EF4-FFF2-40B4-BE49-F238E27FC236}">
                        <a16:creationId xmlns:a16="http://schemas.microsoft.com/office/drawing/2014/main" id="{841D1AE7-5AB4-8C01-692B-69BD8C1B57BB}"/>
                      </a:ext>
                    </a:extLst>
                  </p:cNvPr>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09" name="Freeform 205">
                    <a:extLst>
                      <a:ext uri="{FF2B5EF4-FFF2-40B4-BE49-F238E27FC236}">
                        <a16:creationId xmlns:a16="http://schemas.microsoft.com/office/drawing/2014/main" id="{419A4262-5907-3B5D-4B8F-39485C17C3E0}"/>
                      </a:ext>
                    </a:extLst>
                  </p:cNvPr>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10" name="Group 206">
                  <a:extLst>
                    <a:ext uri="{FF2B5EF4-FFF2-40B4-BE49-F238E27FC236}">
                      <a16:creationId xmlns:a16="http://schemas.microsoft.com/office/drawing/2014/main" id="{1758828E-47B8-9B10-28E6-77BA5EF1DDBD}"/>
                    </a:ext>
                  </a:extLst>
                </p:cNvPr>
                <p:cNvGrpSpPr>
                  <a:grpSpLocks/>
                </p:cNvGrpSpPr>
                <p:nvPr/>
              </p:nvGrpSpPr>
              <p:grpSpPr bwMode="auto">
                <a:xfrm>
                  <a:off x="3903" y="0"/>
                  <a:ext cx="248" cy="601"/>
                  <a:chOff x="1935" y="28"/>
                  <a:chExt cx="634" cy="1534"/>
                </a:xfrm>
              </p:grpSpPr>
              <p:sp>
                <p:nvSpPr>
                  <p:cNvPr id="200911" name="Freeform 207">
                    <a:extLst>
                      <a:ext uri="{FF2B5EF4-FFF2-40B4-BE49-F238E27FC236}">
                        <a16:creationId xmlns:a16="http://schemas.microsoft.com/office/drawing/2014/main" id="{40A7A1BE-28F6-0477-1DC5-0CFC8EBF99A4}"/>
                      </a:ext>
                    </a:extLst>
                  </p:cNvPr>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12" name="Freeform 208">
                    <a:extLst>
                      <a:ext uri="{FF2B5EF4-FFF2-40B4-BE49-F238E27FC236}">
                        <a16:creationId xmlns:a16="http://schemas.microsoft.com/office/drawing/2014/main" id="{71A3947E-B99D-D1BE-2031-7A898DABAAB2}"/>
                      </a:ext>
                    </a:extLst>
                  </p:cNvPr>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13" name="Group 209">
                  <a:extLst>
                    <a:ext uri="{FF2B5EF4-FFF2-40B4-BE49-F238E27FC236}">
                      <a16:creationId xmlns:a16="http://schemas.microsoft.com/office/drawing/2014/main" id="{BA399D54-8A0B-9C35-1B92-4B0CEB4A643A}"/>
                    </a:ext>
                  </a:extLst>
                </p:cNvPr>
                <p:cNvGrpSpPr>
                  <a:grpSpLocks/>
                </p:cNvGrpSpPr>
                <p:nvPr/>
              </p:nvGrpSpPr>
              <p:grpSpPr bwMode="auto">
                <a:xfrm>
                  <a:off x="4251" y="252"/>
                  <a:ext cx="723" cy="222"/>
                  <a:chOff x="2822" y="672"/>
                  <a:chExt cx="1845" cy="566"/>
                </a:xfrm>
              </p:grpSpPr>
              <p:sp>
                <p:nvSpPr>
                  <p:cNvPr id="200914" name="Freeform 210">
                    <a:extLst>
                      <a:ext uri="{FF2B5EF4-FFF2-40B4-BE49-F238E27FC236}">
                        <a16:creationId xmlns:a16="http://schemas.microsoft.com/office/drawing/2014/main" id="{411FC9E0-CEEA-D1D7-ED05-8BFDF96F451C}"/>
                      </a:ext>
                    </a:extLst>
                  </p:cNvPr>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15" name="Freeform 211">
                    <a:extLst>
                      <a:ext uri="{FF2B5EF4-FFF2-40B4-BE49-F238E27FC236}">
                        <a16:creationId xmlns:a16="http://schemas.microsoft.com/office/drawing/2014/main" id="{085E3924-26BA-2A6C-47A5-EA05312A2F15}"/>
                      </a:ext>
                    </a:extLst>
                  </p:cNvPr>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16" name="Group 212">
                  <a:extLst>
                    <a:ext uri="{FF2B5EF4-FFF2-40B4-BE49-F238E27FC236}">
                      <a16:creationId xmlns:a16="http://schemas.microsoft.com/office/drawing/2014/main" id="{55E29D94-83DD-D4AD-8790-33BF360E10FE}"/>
                    </a:ext>
                  </a:extLst>
                </p:cNvPr>
                <p:cNvGrpSpPr>
                  <a:grpSpLocks/>
                </p:cNvGrpSpPr>
                <p:nvPr/>
              </p:nvGrpSpPr>
              <p:grpSpPr bwMode="auto">
                <a:xfrm>
                  <a:off x="4196" y="163"/>
                  <a:ext cx="699" cy="282"/>
                  <a:chOff x="2683" y="445"/>
                  <a:chExt cx="1781" cy="717"/>
                </a:xfrm>
              </p:grpSpPr>
              <p:sp>
                <p:nvSpPr>
                  <p:cNvPr id="200917" name="Freeform 213">
                    <a:extLst>
                      <a:ext uri="{FF2B5EF4-FFF2-40B4-BE49-F238E27FC236}">
                        <a16:creationId xmlns:a16="http://schemas.microsoft.com/office/drawing/2014/main" id="{D55E2C9D-0CE5-8EC8-BFBC-601C839D14CC}"/>
                      </a:ext>
                    </a:extLst>
                  </p:cNvPr>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18" name="Freeform 214">
                    <a:extLst>
                      <a:ext uri="{FF2B5EF4-FFF2-40B4-BE49-F238E27FC236}">
                        <a16:creationId xmlns:a16="http://schemas.microsoft.com/office/drawing/2014/main" id="{3E866B8E-0B25-DFF7-7858-5F22BF21BC52}"/>
                      </a:ext>
                    </a:extLst>
                  </p:cNvPr>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00919" name="Freeform 215">
                  <a:extLst>
                    <a:ext uri="{FF2B5EF4-FFF2-40B4-BE49-F238E27FC236}">
                      <a16:creationId xmlns:a16="http://schemas.microsoft.com/office/drawing/2014/main" id="{24463C6F-13B7-5B3E-8786-6B660F33E898}"/>
                    </a:ext>
                  </a:extLst>
                </p:cNvPr>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20" name="Freeform 216">
                  <a:extLst>
                    <a:ext uri="{FF2B5EF4-FFF2-40B4-BE49-F238E27FC236}">
                      <a16:creationId xmlns:a16="http://schemas.microsoft.com/office/drawing/2014/main" id="{6D85C670-6766-3893-F065-9E984A1B6C82}"/>
                    </a:ext>
                  </a:extLst>
                </p:cNvPr>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00921" name="Group 217">
                  <a:extLst>
                    <a:ext uri="{FF2B5EF4-FFF2-40B4-BE49-F238E27FC236}">
                      <a16:creationId xmlns:a16="http://schemas.microsoft.com/office/drawing/2014/main" id="{C109937C-ADF2-6E6E-75CA-F0360AEEF571}"/>
                    </a:ext>
                  </a:extLst>
                </p:cNvPr>
                <p:cNvGrpSpPr>
                  <a:grpSpLocks/>
                </p:cNvGrpSpPr>
                <p:nvPr/>
              </p:nvGrpSpPr>
              <p:grpSpPr bwMode="auto">
                <a:xfrm>
                  <a:off x="4242" y="5"/>
                  <a:ext cx="251" cy="596"/>
                  <a:chOff x="2800" y="41"/>
                  <a:chExt cx="640" cy="1520"/>
                </a:xfrm>
              </p:grpSpPr>
              <p:sp>
                <p:nvSpPr>
                  <p:cNvPr id="200922" name="Freeform 218">
                    <a:extLst>
                      <a:ext uri="{FF2B5EF4-FFF2-40B4-BE49-F238E27FC236}">
                        <a16:creationId xmlns:a16="http://schemas.microsoft.com/office/drawing/2014/main" id="{051C6F63-4FAF-253A-A730-A2E38F170B2E}"/>
                      </a:ext>
                    </a:extLst>
                  </p:cNvPr>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23" name="Freeform 219">
                    <a:extLst>
                      <a:ext uri="{FF2B5EF4-FFF2-40B4-BE49-F238E27FC236}">
                        <a16:creationId xmlns:a16="http://schemas.microsoft.com/office/drawing/2014/main" id="{70285D88-4F31-5B1B-A4FB-522678A95FEF}"/>
                      </a:ext>
                    </a:extLst>
                  </p:cNvPr>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24" name="Group 220">
                  <a:extLst>
                    <a:ext uri="{FF2B5EF4-FFF2-40B4-BE49-F238E27FC236}">
                      <a16:creationId xmlns:a16="http://schemas.microsoft.com/office/drawing/2014/main" id="{0EFD4621-14A2-DB51-AE56-66CE9932DF48}"/>
                    </a:ext>
                  </a:extLst>
                </p:cNvPr>
                <p:cNvGrpSpPr>
                  <a:grpSpLocks/>
                </p:cNvGrpSpPr>
                <p:nvPr/>
              </p:nvGrpSpPr>
              <p:grpSpPr bwMode="auto">
                <a:xfrm>
                  <a:off x="4295" y="53"/>
                  <a:ext cx="398" cy="574"/>
                  <a:chOff x="2934" y="163"/>
                  <a:chExt cx="1017" cy="1464"/>
                </a:xfrm>
              </p:grpSpPr>
              <p:sp>
                <p:nvSpPr>
                  <p:cNvPr id="200925" name="Freeform 221">
                    <a:extLst>
                      <a:ext uri="{FF2B5EF4-FFF2-40B4-BE49-F238E27FC236}">
                        <a16:creationId xmlns:a16="http://schemas.microsoft.com/office/drawing/2014/main" id="{BF2E55D1-E472-60C8-C4F9-219589D69254}"/>
                      </a:ext>
                    </a:extLst>
                  </p:cNvPr>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26" name="Freeform 222">
                    <a:extLst>
                      <a:ext uri="{FF2B5EF4-FFF2-40B4-BE49-F238E27FC236}">
                        <a16:creationId xmlns:a16="http://schemas.microsoft.com/office/drawing/2014/main" id="{0B9F86C3-9B29-9C1B-849A-CB9211D8E99B}"/>
                      </a:ext>
                    </a:extLst>
                  </p:cNvPr>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27" name="Group 223">
                  <a:extLst>
                    <a:ext uri="{FF2B5EF4-FFF2-40B4-BE49-F238E27FC236}">
                      <a16:creationId xmlns:a16="http://schemas.microsoft.com/office/drawing/2014/main" id="{43FEBB36-9D59-7FEC-2D59-1501C0BDEB60}"/>
                    </a:ext>
                  </a:extLst>
                </p:cNvPr>
                <p:cNvGrpSpPr>
                  <a:grpSpLocks/>
                </p:cNvGrpSpPr>
                <p:nvPr/>
              </p:nvGrpSpPr>
              <p:grpSpPr bwMode="auto">
                <a:xfrm>
                  <a:off x="4215" y="2"/>
                  <a:ext cx="95" cy="567"/>
                  <a:chOff x="2730" y="32"/>
                  <a:chExt cx="243" cy="1448"/>
                </a:xfrm>
              </p:grpSpPr>
              <p:sp>
                <p:nvSpPr>
                  <p:cNvPr id="200928" name="Freeform 224">
                    <a:extLst>
                      <a:ext uri="{FF2B5EF4-FFF2-40B4-BE49-F238E27FC236}">
                        <a16:creationId xmlns:a16="http://schemas.microsoft.com/office/drawing/2014/main" id="{99CB068F-7494-28B2-2D48-F1FDEEE241A0}"/>
                      </a:ext>
                    </a:extLst>
                  </p:cNvPr>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29" name="Freeform 225">
                    <a:extLst>
                      <a:ext uri="{FF2B5EF4-FFF2-40B4-BE49-F238E27FC236}">
                        <a16:creationId xmlns:a16="http://schemas.microsoft.com/office/drawing/2014/main" id="{C5F557C0-9DD3-DED9-878A-A53C24FB93D2}"/>
                      </a:ext>
                    </a:extLst>
                  </p:cNvPr>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30" name="Group 226">
                  <a:extLst>
                    <a:ext uri="{FF2B5EF4-FFF2-40B4-BE49-F238E27FC236}">
                      <a16:creationId xmlns:a16="http://schemas.microsoft.com/office/drawing/2014/main" id="{D50B0D03-FC34-0687-4A3B-E899C2383741}"/>
                    </a:ext>
                  </a:extLst>
                </p:cNvPr>
                <p:cNvGrpSpPr>
                  <a:grpSpLocks/>
                </p:cNvGrpSpPr>
                <p:nvPr/>
              </p:nvGrpSpPr>
              <p:grpSpPr bwMode="auto">
                <a:xfrm>
                  <a:off x="3514" y="683"/>
                  <a:ext cx="425" cy="960"/>
                  <a:chOff x="943" y="1769"/>
                  <a:chExt cx="1085" cy="2450"/>
                </a:xfrm>
              </p:grpSpPr>
              <p:sp>
                <p:nvSpPr>
                  <p:cNvPr id="200931" name="Freeform 227">
                    <a:extLst>
                      <a:ext uri="{FF2B5EF4-FFF2-40B4-BE49-F238E27FC236}">
                        <a16:creationId xmlns:a16="http://schemas.microsoft.com/office/drawing/2014/main" id="{2A3FFB81-1BE4-0C77-4F60-D496451DB8FE}"/>
                      </a:ext>
                    </a:extLst>
                  </p:cNvPr>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32" name="Freeform 228">
                    <a:extLst>
                      <a:ext uri="{FF2B5EF4-FFF2-40B4-BE49-F238E27FC236}">
                        <a16:creationId xmlns:a16="http://schemas.microsoft.com/office/drawing/2014/main" id="{68FA5085-2441-A978-64A8-DC2F2A439BBC}"/>
                      </a:ext>
                    </a:extLst>
                  </p:cNvPr>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33" name="Group 229">
                  <a:extLst>
                    <a:ext uri="{FF2B5EF4-FFF2-40B4-BE49-F238E27FC236}">
                      <a16:creationId xmlns:a16="http://schemas.microsoft.com/office/drawing/2014/main" id="{79D9D654-1DBE-9A5A-D0D2-98E523DCD2FA}"/>
                    </a:ext>
                  </a:extLst>
                </p:cNvPr>
                <p:cNvGrpSpPr>
                  <a:grpSpLocks/>
                </p:cNvGrpSpPr>
                <p:nvPr/>
              </p:nvGrpSpPr>
              <p:grpSpPr bwMode="auto">
                <a:xfrm>
                  <a:off x="3715" y="748"/>
                  <a:ext cx="300" cy="930"/>
                  <a:chOff x="1455" y="1936"/>
                  <a:chExt cx="766" cy="2373"/>
                </a:xfrm>
              </p:grpSpPr>
              <p:sp>
                <p:nvSpPr>
                  <p:cNvPr id="200934" name="Freeform 230">
                    <a:extLst>
                      <a:ext uri="{FF2B5EF4-FFF2-40B4-BE49-F238E27FC236}">
                        <a16:creationId xmlns:a16="http://schemas.microsoft.com/office/drawing/2014/main" id="{74E289FE-E260-47AF-DA68-C76EA13FA093}"/>
                      </a:ext>
                    </a:extLst>
                  </p:cNvPr>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35" name="Freeform 231">
                    <a:extLst>
                      <a:ext uri="{FF2B5EF4-FFF2-40B4-BE49-F238E27FC236}">
                        <a16:creationId xmlns:a16="http://schemas.microsoft.com/office/drawing/2014/main" id="{19076F20-1A84-E882-8D5A-E3BFC2C83202}"/>
                      </a:ext>
                    </a:extLst>
                  </p:cNvPr>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36" name="Group 232">
                  <a:extLst>
                    <a:ext uri="{FF2B5EF4-FFF2-40B4-BE49-F238E27FC236}">
                      <a16:creationId xmlns:a16="http://schemas.microsoft.com/office/drawing/2014/main" id="{7A6F5851-CBD6-FEC7-6CDF-261DA4FB5A1C}"/>
                    </a:ext>
                  </a:extLst>
                </p:cNvPr>
                <p:cNvGrpSpPr>
                  <a:grpSpLocks/>
                </p:cNvGrpSpPr>
                <p:nvPr/>
              </p:nvGrpSpPr>
              <p:grpSpPr bwMode="auto">
                <a:xfrm rot="88588">
                  <a:off x="3923" y="769"/>
                  <a:ext cx="180" cy="913"/>
                  <a:chOff x="1956" y="1990"/>
                  <a:chExt cx="492" cy="2604"/>
                </a:xfrm>
              </p:grpSpPr>
              <p:sp>
                <p:nvSpPr>
                  <p:cNvPr id="200937" name="Freeform 233">
                    <a:extLst>
                      <a:ext uri="{FF2B5EF4-FFF2-40B4-BE49-F238E27FC236}">
                        <a16:creationId xmlns:a16="http://schemas.microsoft.com/office/drawing/2014/main" id="{9D9DDD14-F179-F701-5B90-6AA6CCFCEA7E}"/>
                      </a:ext>
                    </a:extLst>
                  </p:cNvPr>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38" name="Freeform 234">
                    <a:extLst>
                      <a:ext uri="{FF2B5EF4-FFF2-40B4-BE49-F238E27FC236}">
                        <a16:creationId xmlns:a16="http://schemas.microsoft.com/office/drawing/2014/main" id="{BD9F3079-CADD-4AA4-E778-78AC8E3BA9BB}"/>
                      </a:ext>
                    </a:extLst>
                  </p:cNvPr>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39" name="Group 235">
                  <a:extLst>
                    <a:ext uri="{FF2B5EF4-FFF2-40B4-BE49-F238E27FC236}">
                      <a16:creationId xmlns:a16="http://schemas.microsoft.com/office/drawing/2014/main" id="{56C1C42C-643F-84C6-6A7E-901E65139C43}"/>
                    </a:ext>
                  </a:extLst>
                </p:cNvPr>
                <p:cNvGrpSpPr>
                  <a:grpSpLocks/>
                </p:cNvGrpSpPr>
                <p:nvPr/>
              </p:nvGrpSpPr>
              <p:grpSpPr bwMode="auto">
                <a:xfrm>
                  <a:off x="4451" y="662"/>
                  <a:ext cx="442" cy="951"/>
                  <a:chOff x="3334" y="1717"/>
                  <a:chExt cx="1125" cy="2426"/>
                </a:xfrm>
              </p:grpSpPr>
              <p:sp>
                <p:nvSpPr>
                  <p:cNvPr id="200940" name="Freeform 236">
                    <a:extLst>
                      <a:ext uri="{FF2B5EF4-FFF2-40B4-BE49-F238E27FC236}">
                        <a16:creationId xmlns:a16="http://schemas.microsoft.com/office/drawing/2014/main" id="{8641A139-3B8C-C9A6-48D9-0202710BC939}"/>
                      </a:ext>
                    </a:extLst>
                  </p:cNvPr>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41" name="Freeform 237">
                    <a:extLst>
                      <a:ext uri="{FF2B5EF4-FFF2-40B4-BE49-F238E27FC236}">
                        <a16:creationId xmlns:a16="http://schemas.microsoft.com/office/drawing/2014/main" id="{23464B27-4360-E308-DFA1-B48D10C39078}"/>
                      </a:ext>
                    </a:extLst>
                  </p:cNvPr>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42" name="Group 238">
                  <a:extLst>
                    <a:ext uri="{FF2B5EF4-FFF2-40B4-BE49-F238E27FC236}">
                      <a16:creationId xmlns:a16="http://schemas.microsoft.com/office/drawing/2014/main" id="{2552E521-3D4A-E650-D69F-9C34BE431009}"/>
                    </a:ext>
                  </a:extLst>
                </p:cNvPr>
                <p:cNvGrpSpPr>
                  <a:grpSpLocks/>
                </p:cNvGrpSpPr>
                <p:nvPr/>
              </p:nvGrpSpPr>
              <p:grpSpPr bwMode="auto">
                <a:xfrm>
                  <a:off x="4391" y="721"/>
                  <a:ext cx="347" cy="951"/>
                  <a:chOff x="3181" y="1866"/>
                  <a:chExt cx="883" cy="2426"/>
                </a:xfrm>
              </p:grpSpPr>
              <p:sp>
                <p:nvSpPr>
                  <p:cNvPr id="200943" name="Freeform 239">
                    <a:extLst>
                      <a:ext uri="{FF2B5EF4-FFF2-40B4-BE49-F238E27FC236}">
                        <a16:creationId xmlns:a16="http://schemas.microsoft.com/office/drawing/2014/main" id="{54415EC6-D8F2-F271-FA0E-9E3011D0F2C7}"/>
                      </a:ext>
                    </a:extLst>
                  </p:cNvPr>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44" name="Freeform 240">
                    <a:extLst>
                      <a:ext uri="{FF2B5EF4-FFF2-40B4-BE49-F238E27FC236}">
                        <a16:creationId xmlns:a16="http://schemas.microsoft.com/office/drawing/2014/main" id="{EFA59E92-8211-B2F8-2B17-5A780F793028}"/>
                      </a:ext>
                    </a:extLst>
                  </p:cNvPr>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45" name="Group 241">
                  <a:extLst>
                    <a:ext uri="{FF2B5EF4-FFF2-40B4-BE49-F238E27FC236}">
                      <a16:creationId xmlns:a16="http://schemas.microsoft.com/office/drawing/2014/main" id="{6205D35B-216E-8992-A14A-2C6AD7BEA936}"/>
                    </a:ext>
                  </a:extLst>
                </p:cNvPr>
                <p:cNvGrpSpPr>
                  <a:grpSpLocks/>
                </p:cNvGrpSpPr>
                <p:nvPr/>
              </p:nvGrpSpPr>
              <p:grpSpPr bwMode="auto">
                <a:xfrm>
                  <a:off x="4323" y="767"/>
                  <a:ext cx="243" cy="935"/>
                  <a:chOff x="3006" y="1983"/>
                  <a:chExt cx="619" cy="2386"/>
                </a:xfrm>
              </p:grpSpPr>
              <p:sp>
                <p:nvSpPr>
                  <p:cNvPr id="200946" name="Freeform 242">
                    <a:extLst>
                      <a:ext uri="{FF2B5EF4-FFF2-40B4-BE49-F238E27FC236}">
                        <a16:creationId xmlns:a16="http://schemas.microsoft.com/office/drawing/2014/main" id="{F1D9F024-5320-9275-3EAE-BF50F2636AC7}"/>
                      </a:ext>
                    </a:extLst>
                  </p:cNvPr>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47" name="Freeform 243">
                    <a:extLst>
                      <a:ext uri="{FF2B5EF4-FFF2-40B4-BE49-F238E27FC236}">
                        <a16:creationId xmlns:a16="http://schemas.microsoft.com/office/drawing/2014/main" id="{44ECE8C6-6823-2E16-1E29-CF2D1F6C4DB2}"/>
                      </a:ext>
                    </a:extLst>
                  </p:cNvPr>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48" name="Group 244">
                  <a:extLst>
                    <a:ext uri="{FF2B5EF4-FFF2-40B4-BE49-F238E27FC236}">
                      <a16:creationId xmlns:a16="http://schemas.microsoft.com/office/drawing/2014/main" id="{818C7711-313A-1F90-6C5F-8C4474CCB43E}"/>
                    </a:ext>
                  </a:extLst>
                </p:cNvPr>
                <p:cNvGrpSpPr>
                  <a:grpSpLocks/>
                </p:cNvGrpSpPr>
                <p:nvPr/>
              </p:nvGrpSpPr>
              <p:grpSpPr bwMode="auto">
                <a:xfrm>
                  <a:off x="4249" y="813"/>
                  <a:ext cx="159" cy="870"/>
                  <a:chOff x="2819" y="2101"/>
                  <a:chExt cx="405" cy="2219"/>
                </a:xfrm>
              </p:grpSpPr>
              <p:sp>
                <p:nvSpPr>
                  <p:cNvPr id="200949" name="Freeform 245">
                    <a:extLst>
                      <a:ext uri="{FF2B5EF4-FFF2-40B4-BE49-F238E27FC236}">
                        <a16:creationId xmlns:a16="http://schemas.microsoft.com/office/drawing/2014/main" id="{C04E38ED-060C-2BE4-030F-6A0B12947E19}"/>
                      </a:ext>
                    </a:extLst>
                  </p:cNvPr>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50" name="Freeform 246">
                    <a:extLst>
                      <a:ext uri="{FF2B5EF4-FFF2-40B4-BE49-F238E27FC236}">
                        <a16:creationId xmlns:a16="http://schemas.microsoft.com/office/drawing/2014/main" id="{4D51DD7C-99BF-A15D-8AC7-39BF2A030E2D}"/>
                      </a:ext>
                    </a:extLst>
                  </p:cNvPr>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51" name="Group 247">
                  <a:extLst>
                    <a:ext uri="{FF2B5EF4-FFF2-40B4-BE49-F238E27FC236}">
                      <a16:creationId xmlns:a16="http://schemas.microsoft.com/office/drawing/2014/main" id="{F3E42940-8823-E1CC-5E95-72110E229DC8}"/>
                    </a:ext>
                  </a:extLst>
                </p:cNvPr>
                <p:cNvGrpSpPr>
                  <a:grpSpLocks/>
                </p:cNvGrpSpPr>
                <p:nvPr/>
              </p:nvGrpSpPr>
              <p:grpSpPr bwMode="auto">
                <a:xfrm>
                  <a:off x="4045" y="826"/>
                  <a:ext cx="167" cy="857"/>
                  <a:chOff x="2287" y="2135"/>
                  <a:chExt cx="426" cy="2185"/>
                </a:xfrm>
              </p:grpSpPr>
              <p:sp>
                <p:nvSpPr>
                  <p:cNvPr id="200952" name="Freeform 248">
                    <a:extLst>
                      <a:ext uri="{FF2B5EF4-FFF2-40B4-BE49-F238E27FC236}">
                        <a16:creationId xmlns:a16="http://schemas.microsoft.com/office/drawing/2014/main" id="{C2B8BE2A-3E68-4603-DBFC-078C709D71A2}"/>
                      </a:ext>
                    </a:extLst>
                  </p:cNvPr>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53" name="Freeform 249">
                    <a:extLst>
                      <a:ext uri="{FF2B5EF4-FFF2-40B4-BE49-F238E27FC236}">
                        <a16:creationId xmlns:a16="http://schemas.microsoft.com/office/drawing/2014/main" id="{591664A1-C29D-9D93-8552-72A08CEBE6F4}"/>
                      </a:ext>
                    </a:extLst>
                  </p:cNvPr>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00954" name="Freeform 250">
                <a:extLst>
                  <a:ext uri="{FF2B5EF4-FFF2-40B4-BE49-F238E27FC236}">
                    <a16:creationId xmlns:a16="http://schemas.microsoft.com/office/drawing/2014/main" id="{38422181-2841-FE1D-33F7-A76857C59AEB}"/>
                  </a:ext>
                </a:extLst>
              </p:cNvPr>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55" name="Arc 251">
                <a:extLst>
                  <a:ext uri="{FF2B5EF4-FFF2-40B4-BE49-F238E27FC236}">
                    <a16:creationId xmlns:a16="http://schemas.microsoft.com/office/drawing/2014/main" id="{CB835D89-1D76-6B8C-0C82-20F0A73C3625}"/>
                  </a:ext>
                </a:extLst>
              </p:cNvPr>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56" name="Arc 252">
                <a:extLst>
                  <a:ext uri="{FF2B5EF4-FFF2-40B4-BE49-F238E27FC236}">
                    <a16:creationId xmlns:a16="http://schemas.microsoft.com/office/drawing/2014/main" id="{D6D750F3-A6CC-2773-1B5C-6007FA2E9A5B}"/>
                  </a:ext>
                </a:extLst>
              </p:cNvPr>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57" name="Arc 253">
                <a:extLst>
                  <a:ext uri="{FF2B5EF4-FFF2-40B4-BE49-F238E27FC236}">
                    <a16:creationId xmlns:a16="http://schemas.microsoft.com/office/drawing/2014/main" id="{16CC308A-BA1E-1DC0-3010-3F014B43F5AC}"/>
                  </a:ext>
                </a:extLst>
              </p:cNvPr>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58" name="Arc 254">
                <a:extLst>
                  <a:ext uri="{FF2B5EF4-FFF2-40B4-BE49-F238E27FC236}">
                    <a16:creationId xmlns:a16="http://schemas.microsoft.com/office/drawing/2014/main" id="{779FA35E-6C3C-17C7-C792-EB693F1F9851}"/>
                  </a:ext>
                </a:extLst>
              </p:cNvPr>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59" name="Arc 255">
                <a:extLst>
                  <a:ext uri="{FF2B5EF4-FFF2-40B4-BE49-F238E27FC236}">
                    <a16:creationId xmlns:a16="http://schemas.microsoft.com/office/drawing/2014/main" id="{0CD3A9FA-F0A6-3AF6-4284-C8C9EDB4985E}"/>
                  </a:ext>
                </a:extLst>
              </p:cNvPr>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60" name="Arc 256">
                <a:extLst>
                  <a:ext uri="{FF2B5EF4-FFF2-40B4-BE49-F238E27FC236}">
                    <a16:creationId xmlns:a16="http://schemas.microsoft.com/office/drawing/2014/main" id="{86B6B25B-428E-CAB1-EE93-A806CEFF13D7}"/>
                  </a:ext>
                </a:extLst>
              </p:cNvPr>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61" name="Arc 257">
                <a:extLst>
                  <a:ext uri="{FF2B5EF4-FFF2-40B4-BE49-F238E27FC236}">
                    <a16:creationId xmlns:a16="http://schemas.microsoft.com/office/drawing/2014/main" id="{003D365F-D41E-C386-7359-BC231AEE22A8}"/>
                  </a:ext>
                </a:extLst>
              </p:cNvPr>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62" name="Arc 258">
                <a:extLst>
                  <a:ext uri="{FF2B5EF4-FFF2-40B4-BE49-F238E27FC236}">
                    <a16:creationId xmlns:a16="http://schemas.microsoft.com/office/drawing/2014/main" id="{2B7C606F-FF53-7E74-F296-8ED7FBD0BEE8}"/>
                  </a:ext>
                </a:extLst>
              </p:cNvPr>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63" name="Freeform 259">
                <a:extLst>
                  <a:ext uri="{FF2B5EF4-FFF2-40B4-BE49-F238E27FC236}">
                    <a16:creationId xmlns:a16="http://schemas.microsoft.com/office/drawing/2014/main" id="{548E6D27-9ABE-AB1E-DA84-C91A152A29AC}"/>
                  </a:ext>
                </a:extLst>
              </p:cNvPr>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64" name="Freeform 260">
                <a:extLst>
                  <a:ext uri="{FF2B5EF4-FFF2-40B4-BE49-F238E27FC236}">
                    <a16:creationId xmlns:a16="http://schemas.microsoft.com/office/drawing/2014/main" id="{EC09E057-1964-80B1-B22A-AEB9C2B8EAE9}"/>
                  </a:ext>
                </a:extLst>
              </p:cNvPr>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65" name="Arc 261">
                <a:extLst>
                  <a:ext uri="{FF2B5EF4-FFF2-40B4-BE49-F238E27FC236}">
                    <a16:creationId xmlns:a16="http://schemas.microsoft.com/office/drawing/2014/main" id="{4CB7041D-8CD2-862F-A3CC-6EC56EEFFA50}"/>
                  </a:ext>
                </a:extLst>
              </p:cNvPr>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66" name="Arc 262">
                <a:extLst>
                  <a:ext uri="{FF2B5EF4-FFF2-40B4-BE49-F238E27FC236}">
                    <a16:creationId xmlns:a16="http://schemas.microsoft.com/office/drawing/2014/main" id="{49C2B3BE-C0C5-5796-BE89-2BE9253A149F}"/>
                  </a:ext>
                </a:extLst>
              </p:cNvPr>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67" name="Arc 263">
                <a:extLst>
                  <a:ext uri="{FF2B5EF4-FFF2-40B4-BE49-F238E27FC236}">
                    <a16:creationId xmlns:a16="http://schemas.microsoft.com/office/drawing/2014/main" id="{0270C34A-0E2B-1842-F489-0901454A3CF9}"/>
                  </a:ext>
                </a:extLst>
              </p:cNvPr>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68" name="Freeform 264">
                <a:extLst>
                  <a:ext uri="{FF2B5EF4-FFF2-40B4-BE49-F238E27FC236}">
                    <a16:creationId xmlns:a16="http://schemas.microsoft.com/office/drawing/2014/main" id="{63860531-E1DF-C81F-E27A-4A1A76BBBCB6}"/>
                  </a:ext>
                </a:extLst>
              </p:cNvPr>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69" name="Freeform 265">
                <a:extLst>
                  <a:ext uri="{FF2B5EF4-FFF2-40B4-BE49-F238E27FC236}">
                    <a16:creationId xmlns:a16="http://schemas.microsoft.com/office/drawing/2014/main" id="{BB7A9858-84F7-7535-3A50-32FDFF33D4FB}"/>
                  </a:ext>
                </a:extLst>
              </p:cNvPr>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70" name="Freeform 266">
                <a:extLst>
                  <a:ext uri="{FF2B5EF4-FFF2-40B4-BE49-F238E27FC236}">
                    <a16:creationId xmlns:a16="http://schemas.microsoft.com/office/drawing/2014/main" id="{486E913B-00EE-BA11-4B00-D0E6553F12A3}"/>
                  </a:ext>
                </a:extLst>
              </p:cNvPr>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71" name="Freeform 267">
                <a:extLst>
                  <a:ext uri="{FF2B5EF4-FFF2-40B4-BE49-F238E27FC236}">
                    <a16:creationId xmlns:a16="http://schemas.microsoft.com/office/drawing/2014/main" id="{B327D7D5-FF5D-BC02-76FB-E93B140436E6}"/>
                  </a:ext>
                </a:extLst>
              </p:cNvPr>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72" name="Freeform 268">
                <a:extLst>
                  <a:ext uri="{FF2B5EF4-FFF2-40B4-BE49-F238E27FC236}">
                    <a16:creationId xmlns:a16="http://schemas.microsoft.com/office/drawing/2014/main" id="{9389B30E-981D-2B6B-4D71-67BF579F44B2}"/>
                  </a:ext>
                </a:extLst>
              </p:cNvPr>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73" name="Freeform 269">
                <a:extLst>
                  <a:ext uri="{FF2B5EF4-FFF2-40B4-BE49-F238E27FC236}">
                    <a16:creationId xmlns:a16="http://schemas.microsoft.com/office/drawing/2014/main" id="{6E54552D-A9CF-753A-4BFC-DCAE8E399652}"/>
                  </a:ext>
                </a:extLst>
              </p:cNvPr>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74" name="Freeform 270">
                <a:extLst>
                  <a:ext uri="{FF2B5EF4-FFF2-40B4-BE49-F238E27FC236}">
                    <a16:creationId xmlns:a16="http://schemas.microsoft.com/office/drawing/2014/main" id="{334EA9B5-F513-520B-3345-8F29DB691040}"/>
                  </a:ext>
                </a:extLst>
              </p:cNvPr>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75" name="Freeform 271">
                <a:extLst>
                  <a:ext uri="{FF2B5EF4-FFF2-40B4-BE49-F238E27FC236}">
                    <a16:creationId xmlns:a16="http://schemas.microsoft.com/office/drawing/2014/main" id="{157FABC4-6B02-F9CC-8BBC-0F536F31769F}"/>
                  </a:ext>
                </a:extLst>
              </p:cNvPr>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00976" name="Group 272">
            <a:extLst>
              <a:ext uri="{FF2B5EF4-FFF2-40B4-BE49-F238E27FC236}">
                <a16:creationId xmlns:a16="http://schemas.microsoft.com/office/drawing/2014/main" id="{64DDC409-10A4-F446-653A-E422E9893822}"/>
              </a:ext>
            </a:extLst>
          </p:cNvPr>
          <p:cNvGrpSpPr>
            <a:grpSpLocks/>
          </p:cNvGrpSpPr>
          <p:nvPr/>
        </p:nvGrpSpPr>
        <p:grpSpPr bwMode="auto">
          <a:xfrm>
            <a:off x="2438400" y="1219200"/>
            <a:ext cx="4343400" cy="3810000"/>
            <a:chOff x="3115" y="0"/>
            <a:chExt cx="2170" cy="2486"/>
          </a:xfrm>
        </p:grpSpPr>
        <p:grpSp>
          <p:nvGrpSpPr>
            <p:cNvPr id="200977" name="Group 273">
              <a:extLst>
                <a:ext uri="{FF2B5EF4-FFF2-40B4-BE49-F238E27FC236}">
                  <a16:creationId xmlns:a16="http://schemas.microsoft.com/office/drawing/2014/main" id="{B43B7EBC-69B5-3F68-D0DF-1771969C88C3}"/>
                </a:ext>
              </a:extLst>
            </p:cNvPr>
            <p:cNvGrpSpPr>
              <a:grpSpLocks/>
            </p:cNvGrpSpPr>
            <p:nvPr/>
          </p:nvGrpSpPr>
          <p:grpSpPr bwMode="auto">
            <a:xfrm>
              <a:off x="4080" y="1910"/>
              <a:ext cx="768" cy="576"/>
              <a:chOff x="0" y="0"/>
              <a:chExt cx="768" cy="576"/>
            </a:xfrm>
          </p:grpSpPr>
          <p:sp>
            <p:nvSpPr>
              <p:cNvPr id="200978" name="Oval 274">
                <a:extLst>
                  <a:ext uri="{FF2B5EF4-FFF2-40B4-BE49-F238E27FC236}">
                    <a16:creationId xmlns:a16="http://schemas.microsoft.com/office/drawing/2014/main" id="{F574082F-F17A-F733-A3AB-8C95918615C9}"/>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79" name="Oval 275">
                <a:extLst>
                  <a:ext uri="{FF2B5EF4-FFF2-40B4-BE49-F238E27FC236}">
                    <a16:creationId xmlns:a16="http://schemas.microsoft.com/office/drawing/2014/main" id="{E1D4D611-388A-3E2F-0EF5-B54BF43C9A52}"/>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80" name="Group 276">
              <a:extLst>
                <a:ext uri="{FF2B5EF4-FFF2-40B4-BE49-F238E27FC236}">
                  <a16:creationId xmlns:a16="http://schemas.microsoft.com/office/drawing/2014/main" id="{A220FFF2-14DF-319F-AA2A-56EC071EAC1B}"/>
                </a:ext>
              </a:extLst>
            </p:cNvPr>
            <p:cNvGrpSpPr>
              <a:grpSpLocks/>
            </p:cNvGrpSpPr>
            <p:nvPr/>
          </p:nvGrpSpPr>
          <p:grpSpPr bwMode="auto">
            <a:xfrm>
              <a:off x="4257" y="1103"/>
              <a:ext cx="768" cy="576"/>
              <a:chOff x="0" y="0"/>
              <a:chExt cx="768" cy="576"/>
            </a:xfrm>
          </p:grpSpPr>
          <p:sp>
            <p:nvSpPr>
              <p:cNvPr id="200981" name="Oval 277">
                <a:extLst>
                  <a:ext uri="{FF2B5EF4-FFF2-40B4-BE49-F238E27FC236}">
                    <a16:creationId xmlns:a16="http://schemas.microsoft.com/office/drawing/2014/main" id="{DB095894-CC7A-3353-B7AA-4D6E986CEC81}"/>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82" name="Oval 278">
                <a:extLst>
                  <a:ext uri="{FF2B5EF4-FFF2-40B4-BE49-F238E27FC236}">
                    <a16:creationId xmlns:a16="http://schemas.microsoft.com/office/drawing/2014/main" id="{2D51AFF4-0ADD-E486-FE63-EB2D438E85D8}"/>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83" name="Group 279">
              <a:extLst>
                <a:ext uri="{FF2B5EF4-FFF2-40B4-BE49-F238E27FC236}">
                  <a16:creationId xmlns:a16="http://schemas.microsoft.com/office/drawing/2014/main" id="{0F651A40-4B9E-8AD7-BD68-19B45A6C38D7}"/>
                </a:ext>
              </a:extLst>
            </p:cNvPr>
            <p:cNvGrpSpPr>
              <a:grpSpLocks/>
            </p:cNvGrpSpPr>
            <p:nvPr/>
          </p:nvGrpSpPr>
          <p:grpSpPr bwMode="auto">
            <a:xfrm>
              <a:off x="3134" y="0"/>
              <a:ext cx="768" cy="576"/>
              <a:chOff x="0" y="0"/>
              <a:chExt cx="768" cy="576"/>
            </a:xfrm>
          </p:grpSpPr>
          <p:sp>
            <p:nvSpPr>
              <p:cNvPr id="200984" name="Oval 280">
                <a:extLst>
                  <a:ext uri="{FF2B5EF4-FFF2-40B4-BE49-F238E27FC236}">
                    <a16:creationId xmlns:a16="http://schemas.microsoft.com/office/drawing/2014/main" id="{1BC6EBB1-86B9-B986-94AF-E909CEBAAB62}"/>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85" name="Oval 281">
                <a:extLst>
                  <a:ext uri="{FF2B5EF4-FFF2-40B4-BE49-F238E27FC236}">
                    <a16:creationId xmlns:a16="http://schemas.microsoft.com/office/drawing/2014/main" id="{D04B6FC6-5AC9-F0EA-3043-EBEAD6BFC719}"/>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86" name="Group 282">
              <a:extLst>
                <a:ext uri="{FF2B5EF4-FFF2-40B4-BE49-F238E27FC236}">
                  <a16:creationId xmlns:a16="http://schemas.microsoft.com/office/drawing/2014/main" id="{CC1F8623-CFD3-FB12-97BE-3635CD80D915}"/>
                </a:ext>
              </a:extLst>
            </p:cNvPr>
            <p:cNvGrpSpPr>
              <a:grpSpLocks/>
            </p:cNvGrpSpPr>
            <p:nvPr/>
          </p:nvGrpSpPr>
          <p:grpSpPr bwMode="auto">
            <a:xfrm>
              <a:off x="3115" y="0"/>
              <a:ext cx="2170" cy="1702"/>
              <a:chOff x="3115" y="0"/>
              <a:chExt cx="2170" cy="1702"/>
            </a:xfrm>
          </p:grpSpPr>
          <p:grpSp>
            <p:nvGrpSpPr>
              <p:cNvPr id="200987" name="Group 283">
                <a:extLst>
                  <a:ext uri="{FF2B5EF4-FFF2-40B4-BE49-F238E27FC236}">
                    <a16:creationId xmlns:a16="http://schemas.microsoft.com/office/drawing/2014/main" id="{B3A7F78F-23D6-040B-2B73-820427AEF347}"/>
                  </a:ext>
                </a:extLst>
              </p:cNvPr>
              <p:cNvGrpSpPr>
                <a:grpSpLocks/>
              </p:cNvGrpSpPr>
              <p:nvPr/>
            </p:nvGrpSpPr>
            <p:grpSpPr bwMode="auto">
              <a:xfrm>
                <a:off x="3640" y="308"/>
                <a:ext cx="1145" cy="844"/>
                <a:chOff x="1265" y="814"/>
                <a:chExt cx="2919" cy="2151"/>
              </a:xfrm>
            </p:grpSpPr>
            <p:sp>
              <p:nvSpPr>
                <p:cNvPr id="200988" name="Oval 284">
                  <a:extLst>
                    <a:ext uri="{FF2B5EF4-FFF2-40B4-BE49-F238E27FC236}">
                      <a16:creationId xmlns:a16="http://schemas.microsoft.com/office/drawing/2014/main" id="{CF2FF48E-EAB7-5928-93D3-288220E3F169}"/>
                    </a:ext>
                  </a:extLst>
                </p:cNvPr>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89" name="Oval 285">
                  <a:extLst>
                    <a:ext uri="{FF2B5EF4-FFF2-40B4-BE49-F238E27FC236}">
                      <a16:creationId xmlns:a16="http://schemas.microsoft.com/office/drawing/2014/main" id="{B92EA21E-E807-3392-0D23-26491A216252}"/>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90" name="Group 286">
                <a:extLst>
                  <a:ext uri="{FF2B5EF4-FFF2-40B4-BE49-F238E27FC236}">
                    <a16:creationId xmlns:a16="http://schemas.microsoft.com/office/drawing/2014/main" id="{B00385AD-CDA3-67DC-1BE7-7B6A4F9D3705}"/>
                  </a:ext>
                </a:extLst>
              </p:cNvPr>
              <p:cNvGrpSpPr>
                <a:grpSpLocks/>
              </p:cNvGrpSpPr>
              <p:nvPr/>
            </p:nvGrpSpPr>
            <p:grpSpPr bwMode="auto">
              <a:xfrm>
                <a:off x="3115" y="0"/>
                <a:ext cx="2145" cy="1702"/>
                <a:chOff x="3115" y="0"/>
                <a:chExt cx="2145" cy="1702"/>
              </a:xfrm>
            </p:grpSpPr>
            <p:grpSp>
              <p:nvGrpSpPr>
                <p:cNvPr id="200991" name="Group 287">
                  <a:extLst>
                    <a:ext uri="{FF2B5EF4-FFF2-40B4-BE49-F238E27FC236}">
                      <a16:creationId xmlns:a16="http://schemas.microsoft.com/office/drawing/2014/main" id="{924781AA-1F68-FE97-023A-F577FD338079}"/>
                    </a:ext>
                  </a:extLst>
                </p:cNvPr>
                <p:cNvGrpSpPr>
                  <a:grpSpLocks/>
                </p:cNvGrpSpPr>
                <p:nvPr/>
              </p:nvGrpSpPr>
              <p:grpSpPr bwMode="auto">
                <a:xfrm>
                  <a:off x="4505" y="589"/>
                  <a:ext cx="493" cy="912"/>
                  <a:chOff x="3471" y="1530"/>
                  <a:chExt cx="1258" cy="2327"/>
                </a:xfrm>
              </p:grpSpPr>
              <p:sp>
                <p:nvSpPr>
                  <p:cNvPr id="200992" name="Freeform 288">
                    <a:extLst>
                      <a:ext uri="{FF2B5EF4-FFF2-40B4-BE49-F238E27FC236}">
                        <a16:creationId xmlns:a16="http://schemas.microsoft.com/office/drawing/2014/main" id="{2D739F00-F8FC-F310-B8A9-8AF0556521CA}"/>
                      </a:ext>
                    </a:extLst>
                  </p:cNvPr>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93" name="Freeform 289">
                    <a:extLst>
                      <a:ext uri="{FF2B5EF4-FFF2-40B4-BE49-F238E27FC236}">
                        <a16:creationId xmlns:a16="http://schemas.microsoft.com/office/drawing/2014/main" id="{616C0D75-FBEF-87A8-BBA0-D1CC25C86DEB}"/>
                      </a:ext>
                    </a:extLst>
                  </p:cNvPr>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94" name="Group 290">
                  <a:extLst>
                    <a:ext uri="{FF2B5EF4-FFF2-40B4-BE49-F238E27FC236}">
                      <a16:creationId xmlns:a16="http://schemas.microsoft.com/office/drawing/2014/main" id="{505A09FE-1790-4428-0014-A61B0B4819A2}"/>
                    </a:ext>
                  </a:extLst>
                </p:cNvPr>
                <p:cNvGrpSpPr>
                  <a:grpSpLocks/>
                </p:cNvGrpSpPr>
                <p:nvPr/>
              </p:nvGrpSpPr>
              <p:grpSpPr bwMode="auto">
                <a:xfrm>
                  <a:off x="4267" y="781"/>
                  <a:ext cx="966" cy="522"/>
                  <a:chOff x="2864" y="2019"/>
                  <a:chExt cx="2463" cy="1332"/>
                </a:xfrm>
              </p:grpSpPr>
              <p:sp>
                <p:nvSpPr>
                  <p:cNvPr id="200995" name="Freeform 291">
                    <a:extLst>
                      <a:ext uri="{FF2B5EF4-FFF2-40B4-BE49-F238E27FC236}">
                        <a16:creationId xmlns:a16="http://schemas.microsoft.com/office/drawing/2014/main" id="{62EF7586-AF28-EFA6-77BB-C5593D899EA0}"/>
                      </a:ext>
                    </a:extLst>
                  </p:cNvPr>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96" name="Freeform 292">
                    <a:extLst>
                      <a:ext uri="{FF2B5EF4-FFF2-40B4-BE49-F238E27FC236}">
                        <a16:creationId xmlns:a16="http://schemas.microsoft.com/office/drawing/2014/main" id="{1A3305FA-BFF5-678B-2537-1A7539427290}"/>
                      </a:ext>
                    </a:extLst>
                  </p:cNvPr>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0997" name="Group 293">
                  <a:extLst>
                    <a:ext uri="{FF2B5EF4-FFF2-40B4-BE49-F238E27FC236}">
                      <a16:creationId xmlns:a16="http://schemas.microsoft.com/office/drawing/2014/main" id="{9E2C72A5-66C1-CD50-44B8-C34E933925D7}"/>
                    </a:ext>
                  </a:extLst>
                </p:cNvPr>
                <p:cNvGrpSpPr>
                  <a:grpSpLocks/>
                </p:cNvGrpSpPr>
                <p:nvPr/>
              </p:nvGrpSpPr>
              <p:grpSpPr bwMode="auto">
                <a:xfrm>
                  <a:off x="4280" y="707"/>
                  <a:ext cx="971" cy="417"/>
                  <a:chOff x="2897" y="1832"/>
                  <a:chExt cx="2477" cy="1064"/>
                </a:xfrm>
              </p:grpSpPr>
              <p:sp>
                <p:nvSpPr>
                  <p:cNvPr id="200998" name="Freeform 294">
                    <a:extLst>
                      <a:ext uri="{FF2B5EF4-FFF2-40B4-BE49-F238E27FC236}">
                        <a16:creationId xmlns:a16="http://schemas.microsoft.com/office/drawing/2014/main" id="{50AE8BE9-3A14-1A13-D014-3612C5D4EDD3}"/>
                      </a:ext>
                    </a:extLst>
                  </p:cNvPr>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0999" name="Freeform 295">
                    <a:extLst>
                      <a:ext uri="{FF2B5EF4-FFF2-40B4-BE49-F238E27FC236}">
                        <a16:creationId xmlns:a16="http://schemas.microsoft.com/office/drawing/2014/main" id="{6FF1297E-5CEA-46FA-7952-28AE1BA344AB}"/>
                      </a:ext>
                    </a:extLst>
                  </p:cNvPr>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00" name="Group 296">
                  <a:extLst>
                    <a:ext uri="{FF2B5EF4-FFF2-40B4-BE49-F238E27FC236}">
                      <a16:creationId xmlns:a16="http://schemas.microsoft.com/office/drawing/2014/main" id="{B381D439-98C8-66D9-6454-40FA07BA8BA0}"/>
                    </a:ext>
                  </a:extLst>
                </p:cNvPr>
                <p:cNvGrpSpPr>
                  <a:grpSpLocks/>
                </p:cNvGrpSpPr>
                <p:nvPr/>
              </p:nvGrpSpPr>
              <p:grpSpPr bwMode="auto">
                <a:xfrm>
                  <a:off x="4291" y="630"/>
                  <a:ext cx="969" cy="364"/>
                  <a:chOff x="2924" y="1636"/>
                  <a:chExt cx="2472" cy="927"/>
                </a:xfrm>
              </p:grpSpPr>
              <p:sp>
                <p:nvSpPr>
                  <p:cNvPr id="201001" name="Freeform 297">
                    <a:extLst>
                      <a:ext uri="{FF2B5EF4-FFF2-40B4-BE49-F238E27FC236}">
                        <a16:creationId xmlns:a16="http://schemas.microsoft.com/office/drawing/2014/main" id="{92F1F026-AE33-465C-AA26-9E057AAD21C7}"/>
                      </a:ext>
                    </a:extLst>
                  </p:cNvPr>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02" name="Freeform 298">
                    <a:extLst>
                      <a:ext uri="{FF2B5EF4-FFF2-40B4-BE49-F238E27FC236}">
                        <a16:creationId xmlns:a16="http://schemas.microsoft.com/office/drawing/2014/main" id="{29E42003-7287-1EB6-F78B-9E4D2AC8D13E}"/>
                      </a:ext>
                    </a:extLst>
                  </p:cNvPr>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03" name="Group 299">
                  <a:extLst>
                    <a:ext uri="{FF2B5EF4-FFF2-40B4-BE49-F238E27FC236}">
                      <a16:creationId xmlns:a16="http://schemas.microsoft.com/office/drawing/2014/main" id="{0A25A50B-E577-C011-9694-4E3E53702F62}"/>
                    </a:ext>
                  </a:extLst>
                </p:cNvPr>
                <p:cNvGrpSpPr>
                  <a:grpSpLocks/>
                </p:cNvGrpSpPr>
                <p:nvPr/>
              </p:nvGrpSpPr>
              <p:grpSpPr bwMode="auto">
                <a:xfrm>
                  <a:off x="4304" y="543"/>
                  <a:ext cx="918" cy="258"/>
                  <a:chOff x="2958" y="1414"/>
                  <a:chExt cx="2342" cy="657"/>
                </a:xfrm>
              </p:grpSpPr>
              <p:sp>
                <p:nvSpPr>
                  <p:cNvPr id="201004" name="Freeform 300">
                    <a:extLst>
                      <a:ext uri="{FF2B5EF4-FFF2-40B4-BE49-F238E27FC236}">
                        <a16:creationId xmlns:a16="http://schemas.microsoft.com/office/drawing/2014/main" id="{E6E004A3-94B5-C7E7-3CDD-22C289589172}"/>
                      </a:ext>
                    </a:extLst>
                  </p:cNvPr>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05" name="Freeform 301">
                    <a:extLst>
                      <a:ext uri="{FF2B5EF4-FFF2-40B4-BE49-F238E27FC236}">
                        <a16:creationId xmlns:a16="http://schemas.microsoft.com/office/drawing/2014/main" id="{7E4C5E8E-666B-B82E-FB83-BBBB3D0FEF28}"/>
                      </a:ext>
                    </a:extLst>
                  </p:cNvPr>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06" name="Group 302">
                  <a:extLst>
                    <a:ext uri="{FF2B5EF4-FFF2-40B4-BE49-F238E27FC236}">
                      <a16:creationId xmlns:a16="http://schemas.microsoft.com/office/drawing/2014/main" id="{C500A190-E315-865C-2BE1-2067EF9FF04F}"/>
                    </a:ext>
                  </a:extLst>
                </p:cNvPr>
                <p:cNvGrpSpPr>
                  <a:grpSpLocks/>
                </p:cNvGrpSpPr>
                <p:nvPr/>
              </p:nvGrpSpPr>
              <p:grpSpPr bwMode="auto">
                <a:xfrm>
                  <a:off x="4314" y="487"/>
                  <a:ext cx="843" cy="134"/>
                  <a:chOff x="2983" y="1269"/>
                  <a:chExt cx="2150" cy="343"/>
                </a:xfrm>
              </p:grpSpPr>
              <p:sp>
                <p:nvSpPr>
                  <p:cNvPr id="201007" name="Freeform 303">
                    <a:extLst>
                      <a:ext uri="{FF2B5EF4-FFF2-40B4-BE49-F238E27FC236}">
                        <a16:creationId xmlns:a16="http://schemas.microsoft.com/office/drawing/2014/main" id="{285C7E9A-811B-C9B2-A56E-41BC339CC349}"/>
                      </a:ext>
                    </a:extLst>
                  </p:cNvPr>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08" name="Freeform 304">
                    <a:extLst>
                      <a:ext uri="{FF2B5EF4-FFF2-40B4-BE49-F238E27FC236}">
                        <a16:creationId xmlns:a16="http://schemas.microsoft.com/office/drawing/2014/main" id="{CD59CB98-20DE-E64A-8EEF-28E54D7F1E01}"/>
                      </a:ext>
                    </a:extLst>
                  </p:cNvPr>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09" name="Group 305">
                  <a:extLst>
                    <a:ext uri="{FF2B5EF4-FFF2-40B4-BE49-F238E27FC236}">
                      <a16:creationId xmlns:a16="http://schemas.microsoft.com/office/drawing/2014/main" id="{7E7A79C0-F699-D2CA-2955-697514784FCF}"/>
                    </a:ext>
                  </a:extLst>
                </p:cNvPr>
                <p:cNvGrpSpPr>
                  <a:grpSpLocks/>
                </p:cNvGrpSpPr>
                <p:nvPr/>
              </p:nvGrpSpPr>
              <p:grpSpPr bwMode="auto">
                <a:xfrm>
                  <a:off x="4296" y="349"/>
                  <a:ext cx="737" cy="167"/>
                  <a:chOff x="2938" y="917"/>
                  <a:chExt cx="1879" cy="427"/>
                </a:xfrm>
              </p:grpSpPr>
              <p:sp>
                <p:nvSpPr>
                  <p:cNvPr id="201010" name="Freeform 306">
                    <a:extLst>
                      <a:ext uri="{FF2B5EF4-FFF2-40B4-BE49-F238E27FC236}">
                        <a16:creationId xmlns:a16="http://schemas.microsoft.com/office/drawing/2014/main" id="{880E717E-6081-7680-C985-A466AF156A4E}"/>
                      </a:ext>
                    </a:extLst>
                  </p:cNvPr>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11" name="Freeform 307">
                    <a:extLst>
                      <a:ext uri="{FF2B5EF4-FFF2-40B4-BE49-F238E27FC236}">
                        <a16:creationId xmlns:a16="http://schemas.microsoft.com/office/drawing/2014/main" id="{D6EC3FDD-672D-8B3B-CE46-1D132C00A7CA}"/>
                      </a:ext>
                    </a:extLst>
                  </p:cNvPr>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12" name="Group 308">
                  <a:extLst>
                    <a:ext uri="{FF2B5EF4-FFF2-40B4-BE49-F238E27FC236}">
                      <a16:creationId xmlns:a16="http://schemas.microsoft.com/office/drawing/2014/main" id="{7010019E-9336-7522-D402-1EDBA5BFEDAA}"/>
                    </a:ext>
                  </a:extLst>
                </p:cNvPr>
                <p:cNvGrpSpPr>
                  <a:grpSpLocks/>
                </p:cNvGrpSpPr>
                <p:nvPr/>
              </p:nvGrpSpPr>
              <p:grpSpPr bwMode="auto">
                <a:xfrm>
                  <a:off x="3394" y="637"/>
                  <a:ext cx="493" cy="912"/>
                  <a:chOff x="637" y="1653"/>
                  <a:chExt cx="1257" cy="2326"/>
                </a:xfrm>
              </p:grpSpPr>
              <p:sp>
                <p:nvSpPr>
                  <p:cNvPr id="201013" name="Freeform 309">
                    <a:extLst>
                      <a:ext uri="{FF2B5EF4-FFF2-40B4-BE49-F238E27FC236}">
                        <a16:creationId xmlns:a16="http://schemas.microsoft.com/office/drawing/2014/main" id="{AE10735B-8340-5461-E77A-1E0B44AF73EA}"/>
                      </a:ext>
                    </a:extLst>
                  </p:cNvPr>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14" name="Freeform 310">
                    <a:extLst>
                      <a:ext uri="{FF2B5EF4-FFF2-40B4-BE49-F238E27FC236}">
                        <a16:creationId xmlns:a16="http://schemas.microsoft.com/office/drawing/2014/main" id="{ADD597AF-5065-F8A1-F06C-D19FF366AE3A}"/>
                      </a:ext>
                    </a:extLst>
                  </p:cNvPr>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15" name="Group 311">
                  <a:extLst>
                    <a:ext uri="{FF2B5EF4-FFF2-40B4-BE49-F238E27FC236}">
                      <a16:creationId xmlns:a16="http://schemas.microsoft.com/office/drawing/2014/main" id="{CAF25AB2-676D-6DDA-99E1-3B5E27BE6E34}"/>
                    </a:ext>
                  </a:extLst>
                </p:cNvPr>
                <p:cNvGrpSpPr>
                  <a:grpSpLocks/>
                </p:cNvGrpSpPr>
                <p:nvPr/>
              </p:nvGrpSpPr>
              <p:grpSpPr bwMode="auto">
                <a:xfrm>
                  <a:off x="3142" y="850"/>
                  <a:ext cx="966" cy="522"/>
                  <a:chOff x="-5" y="2196"/>
                  <a:chExt cx="2463" cy="1332"/>
                </a:xfrm>
              </p:grpSpPr>
              <p:sp>
                <p:nvSpPr>
                  <p:cNvPr id="201016" name="Freeform 312">
                    <a:extLst>
                      <a:ext uri="{FF2B5EF4-FFF2-40B4-BE49-F238E27FC236}">
                        <a16:creationId xmlns:a16="http://schemas.microsoft.com/office/drawing/2014/main" id="{895982C7-36C5-362A-DF9D-D7DF57E224F5}"/>
                      </a:ext>
                    </a:extLst>
                  </p:cNvPr>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17" name="Freeform 313">
                    <a:extLst>
                      <a:ext uri="{FF2B5EF4-FFF2-40B4-BE49-F238E27FC236}">
                        <a16:creationId xmlns:a16="http://schemas.microsoft.com/office/drawing/2014/main" id="{CC8B055B-3069-738F-2199-7C4BDBD8E3B3}"/>
                      </a:ext>
                    </a:extLst>
                  </p:cNvPr>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18" name="Group 314">
                  <a:extLst>
                    <a:ext uri="{FF2B5EF4-FFF2-40B4-BE49-F238E27FC236}">
                      <a16:creationId xmlns:a16="http://schemas.microsoft.com/office/drawing/2014/main" id="{0A201562-8F00-1C67-9A64-EE6E599F0529}"/>
                    </a:ext>
                  </a:extLst>
                </p:cNvPr>
                <p:cNvGrpSpPr>
                  <a:grpSpLocks/>
                </p:cNvGrpSpPr>
                <p:nvPr/>
              </p:nvGrpSpPr>
              <p:grpSpPr bwMode="auto">
                <a:xfrm>
                  <a:off x="3124" y="777"/>
                  <a:ext cx="971" cy="417"/>
                  <a:chOff x="-52" y="2009"/>
                  <a:chExt cx="2477" cy="1064"/>
                </a:xfrm>
              </p:grpSpPr>
              <p:sp>
                <p:nvSpPr>
                  <p:cNvPr id="201019" name="Freeform 315">
                    <a:extLst>
                      <a:ext uri="{FF2B5EF4-FFF2-40B4-BE49-F238E27FC236}">
                        <a16:creationId xmlns:a16="http://schemas.microsoft.com/office/drawing/2014/main" id="{FC30FF2D-DC62-92BD-2EF9-56D7CBB28742}"/>
                      </a:ext>
                    </a:extLst>
                  </p:cNvPr>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20" name="Freeform 316">
                    <a:extLst>
                      <a:ext uri="{FF2B5EF4-FFF2-40B4-BE49-F238E27FC236}">
                        <a16:creationId xmlns:a16="http://schemas.microsoft.com/office/drawing/2014/main" id="{59B31AE3-3EBE-A443-4078-A49D60FB212F}"/>
                      </a:ext>
                    </a:extLst>
                  </p:cNvPr>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21" name="Group 317">
                  <a:extLst>
                    <a:ext uri="{FF2B5EF4-FFF2-40B4-BE49-F238E27FC236}">
                      <a16:creationId xmlns:a16="http://schemas.microsoft.com/office/drawing/2014/main" id="{E2A5F33B-EE67-E2E4-9A95-7773F636C5FE}"/>
                    </a:ext>
                  </a:extLst>
                </p:cNvPr>
                <p:cNvGrpSpPr>
                  <a:grpSpLocks/>
                </p:cNvGrpSpPr>
                <p:nvPr/>
              </p:nvGrpSpPr>
              <p:grpSpPr bwMode="auto">
                <a:xfrm>
                  <a:off x="3115" y="700"/>
                  <a:ext cx="969" cy="363"/>
                  <a:chOff x="-74" y="1813"/>
                  <a:chExt cx="2472" cy="927"/>
                </a:xfrm>
              </p:grpSpPr>
              <p:sp>
                <p:nvSpPr>
                  <p:cNvPr id="201022" name="Freeform 318">
                    <a:extLst>
                      <a:ext uri="{FF2B5EF4-FFF2-40B4-BE49-F238E27FC236}">
                        <a16:creationId xmlns:a16="http://schemas.microsoft.com/office/drawing/2014/main" id="{F2ABCC4A-1883-C79A-1F21-FA0E1A5429CD}"/>
                      </a:ext>
                    </a:extLst>
                  </p:cNvPr>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23" name="Freeform 319">
                    <a:extLst>
                      <a:ext uri="{FF2B5EF4-FFF2-40B4-BE49-F238E27FC236}">
                        <a16:creationId xmlns:a16="http://schemas.microsoft.com/office/drawing/2014/main" id="{0E5A991D-78E9-2BE1-FA27-1379E6EF9DAF}"/>
                      </a:ext>
                    </a:extLst>
                  </p:cNvPr>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24" name="Group 320">
                  <a:extLst>
                    <a:ext uri="{FF2B5EF4-FFF2-40B4-BE49-F238E27FC236}">
                      <a16:creationId xmlns:a16="http://schemas.microsoft.com/office/drawing/2014/main" id="{49F69222-5A6A-2F16-0C25-ED80D339E4A7}"/>
                    </a:ext>
                  </a:extLst>
                </p:cNvPr>
                <p:cNvGrpSpPr>
                  <a:grpSpLocks/>
                </p:cNvGrpSpPr>
                <p:nvPr/>
              </p:nvGrpSpPr>
              <p:grpSpPr bwMode="auto">
                <a:xfrm>
                  <a:off x="3153" y="613"/>
                  <a:ext cx="918" cy="257"/>
                  <a:chOff x="22" y="1591"/>
                  <a:chExt cx="2342" cy="657"/>
                </a:xfrm>
              </p:grpSpPr>
              <p:sp>
                <p:nvSpPr>
                  <p:cNvPr id="201025" name="Freeform 321">
                    <a:extLst>
                      <a:ext uri="{FF2B5EF4-FFF2-40B4-BE49-F238E27FC236}">
                        <a16:creationId xmlns:a16="http://schemas.microsoft.com/office/drawing/2014/main" id="{0E453BF3-103A-E6C1-05DD-3D76705180AC}"/>
                      </a:ext>
                    </a:extLst>
                  </p:cNvPr>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26" name="Freeform 322">
                    <a:extLst>
                      <a:ext uri="{FF2B5EF4-FFF2-40B4-BE49-F238E27FC236}">
                        <a16:creationId xmlns:a16="http://schemas.microsoft.com/office/drawing/2014/main" id="{B97C7925-52EB-2D3B-13B0-B8877DA6727A}"/>
                      </a:ext>
                    </a:extLst>
                  </p:cNvPr>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27" name="Group 323">
                  <a:extLst>
                    <a:ext uri="{FF2B5EF4-FFF2-40B4-BE49-F238E27FC236}">
                      <a16:creationId xmlns:a16="http://schemas.microsoft.com/office/drawing/2014/main" id="{CA50E073-1823-030C-2324-1BA64CEF7409}"/>
                    </a:ext>
                  </a:extLst>
                </p:cNvPr>
                <p:cNvGrpSpPr>
                  <a:grpSpLocks/>
                </p:cNvGrpSpPr>
                <p:nvPr/>
              </p:nvGrpSpPr>
              <p:grpSpPr bwMode="auto">
                <a:xfrm>
                  <a:off x="3218" y="556"/>
                  <a:ext cx="843" cy="134"/>
                  <a:chOff x="189" y="1446"/>
                  <a:chExt cx="2150" cy="343"/>
                </a:xfrm>
              </p:grpSpPr>
              <p:sp>
                <p:nvSpPr>
                  <p:cNvPr id="201028" name="Freeform 324">
                    <a:extLst>
                      <a:ext uri="{FF2B5EF4-FFF2-40B4-BE49-F238E27FC236}">
                        <a16:creationId xmlns:a16="http://schemas.microsoft.com/office/drawing/2014/main" id="{00045F00-1557-041E-4E55-E6DCADAE9D90}"/>
                      </a:ext>
                    </a:extLst>
                  </p:cNvPr>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29" name="Freeform 325">
                    <a:extLst>
                      <a:ext uri="{FF2B5EF4-FFF2-40B4-BE49-F238E27FC236}">
                        <a16:creationId xmlns:a16="http://schemas.microsoft.com/office/drawing/2014/main" id="{B74DB002-8EE7-1DB0-06F6-332ED194BD34}"/>
                      </a:ext>
                    </a:extLst>
                  </p:cNvPr>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30" name="Group 326">
                  <a:extLst>
                    <a:ext uri="{FF2B5EF4-FFF2-40B4-BE49-F238E27FC236}">
                      <a16:creationId xmlns:a16="http://schemas.microsoft.com/office/drawing/2014/main" id="{F12134C5-395C-78CE-5EE9-41DB15A19B7D}"/>
                    </a:ext>
                  </a:extLst>
                </p:cNvPr>
                <p:cNvGrpSpPr>
                  <a:grpSpLocks/>
                </p:cNvGrpSpPr>
                <p:nvPr/>
              </p:nvGrpSpPr>
              <p:grpSpPr bwMode="auto">
                <a:xfrm>
                  <a:off x="3342" y="418"/>
                  <a:ext cx="737" cy="167"/>
                  <a:chOff x="505" y="1094"/>
                  <a:chExt cx="1879" cy="427"/>
                </a:xfrm>
              </p:grpSpPr>
              <p:sp>
                <p:nvSpPr>
                  <p:cNvPr id="201031" name="Freeform 327">
                    <a:extLst>
                      <a:ext uri="{FF2B5EF4-FFF2-40B4-BE49-F238E27FC236}">
                        <a16:creationId xmlns:a16="http://schemas.microsoft.com/office/drawing/2014/main" id="{95B5B789-EB89-FB7E-20C1-106E4A5316C1}"/>
                      </a:ext>
                    </a:extLst>
                  </p:cNvPr>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32" name="Freeform 328">
                    <a:extLst>
                      <a:ext uri="{FF2B5EF4-FFF2-40B4-BE49-F238E27FC236}">
                        <a16:creationId xmlns:a16="http://schemas.microsoft.com/office/drawing/2014/main" id="{F7FB4F8B-DEFB-5FF9-0797-ADA980E4123B}"/>
                      </a:ext>
                    </a:extLst>
                  </p:cNvPr>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33" name="Group 329">
                  <a:extLst>
                    <a:ext uri="{FF2B5EF4-FFF2-40B4-BE49-F238E27FC236}">
                      <a16:creationId xmlns:a16="http://schemas.microsoft.com/office/drawing/2014/main" id="{7FC12EC2-1FA2-920D-5949-92EC63CBE22A}"/>
                    </a:ext>
                  </a:extLst>
                </p:cNvPr>
                <p:cNvGrpSpPr>
                  <a:grpSpLocks/>
                </p:cNvGrpSpPr>
                <p:nvPr/>
              </p:nvGrpSpPr>
              <p:grpSpPr bwMode="auto">
                <a:xfrm>
                  <a:off x="3386" y="341"/>
                  <a:ext cx="725" cy="218"/>
                  <a:chOff x="616" y="899"/>
                  <a:chExt cx="1850" cy="554"/>
                </a:xfrm>
              </p:grpSpPr>
              <p:sp>
                <p:nvSpPr>
                  <p:cNvPr id="201034" name="Freeform 330">
                    <a:extLst>
                      <a:ext uri="{FF2B5EF4-FFF2-40B4-BE49-F238E27FC236}">
                        <a16:creationId xmlns:a16="http://schemas.microsoft.com/office/drawing/2014/main" id="{560B0ABD-CA38-10E8-D2D2-F53A67390B7D}"/>
                      </a:ext>
                    </a:extLst>
                  </p:cNvPr>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35" name="Freeform 331">
                    <a:extLst>
                      <a:ext uri="{FF2B5EF4-FFF2-40B4-BE49-F238E27FC236}">
                        <a16:creationId xmlns:a16="http://schemas.microsoft.com/office/drawing/2014/main" id="{229EB1F9-24C2-F2E8-E899-F67C7FDFC7EE}"/>
                      </a:ext>
                    </a:extLst>
                  </p:cNvPr>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36" name="Group 332">
                  <a:extLst>
                    <a:ext uri="{FF2B5EF4-FFF2-40B4-BE49-F238E27FC236}">
                      <a16:creationId xmlns:a16="http://schemas.microsoft.com/office/drawing/2014/main" id="{8DE6D05F-6FD6-DC71-E582-9FB7A3F65512}"/>
                    </a:ext>
                  </a:extLst>
                </p:cNvPr>
                <p:cNvGrpSpPr>
                  <a:grpSpLocks/>
                </p:cNvGrpSpPr>
                <p:nvPr/>
              </p:nvGrpSpPr>
              <p:grpSpPr bwMode="auto">
                <a:xfrm>
                  <a:off x="3472" y="231"/>
                  <a:ext cx="693" cy="291"/>
                  <a:chOff x="3472" y="231"/>
                  <a:chExt cx="693" cy="291"/>
                </a:xfrm>
              </p:grpSpPr>
              <p:sp>
                <p:nvSpPr>
                  <p:cNvPr id="201037" name="Freeform 333">
                    <a:extLst>
                      <a:ext uri="{FF2B5EF4-FFF2-40B4-BE49-F238E27FC236}">
                        <a16:creationId xmlns:a16="http://schemas.microsoft.com/office/drawing/2014/main" id="{A420DB71-EFD1-4CCF-A19C-62CE1427F7AA}"/>
                      </a:ext>
                    </a:extLst>
                  </p:cNvPr>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38" name="Freeform 334">
                    <a:extLst>
                      <a:ext uri="{FF2B5EF4-FFF2-40B4-BE49-F238E27FC236}">
                        <a16:creationId xmlns:a16="http://schemas.microsoft.com/office/drawing/2014/main" id="{17F6AED9-43D4-7498-D4C6-3B3F8D34F4B6}"/>
                      </a:ext>
                    </a:extLst>
                  </p:cNvPr>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39" name="Group 335">
                  <a:extLst>
                    <a:ext uri="{FF2B5EF4-FFF2-40B4-BE49-F238E27FC236}">
                      <a16:creationId xmlns:a16="http://schemas.microsoft.com/office/drawing/2014/main" id="{19B9CEBE-53A3-A2DD-57BE-647A782E4B06}"/>
                    </a:ext>
                  </a:extLst>
                </p:cNvPr>
                <p:cNvGrpSpPr>
                  <a:grpSpLocks/>
                </p:cNvGrpSpPr>
                <p:nvPr/>
              </p:nvGrpSpPr>
              <p:grpSpPr bwMode="auto">
                <a:xfrm>
                  <a:off x="3554" y="118"/>
                  <a:ext cx="664" cy="349"/>
                  <a:chOff x="3554" y="118"/>
                  <a:chExt cx="664" cy="349"/>
                </a:xfrm>
              </p:grpSpPr>
              <p:sp>
                <p:nvSpPr>
                  <p:cNvPr id="201040" name="Freeform 336">
                    <a:extLst>
                      <a:ext uri="{FF2B5EF4-FFF2-40B4-BE49-F238E27FC236}">
                        <a16:creationId xmlns:a16="http://schemas.microsoft.com/office/drawing/2014/main" id="{4C75FB2F-B344-EA1D-2E30-065AD1DEB710}"/>
                      </a:ext>
                    </a:extLst>
                  </p:cNvPr>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41" name="Freeform 337">
                    <a:extLst>
                      <a:ext uri="{FF2B5EF4-FFF2-40B4-BE49-F238E27FC236}">
                        <a16:creationId xmlns:a16="http://schemas.microsoft.com/office/drawing/2014/main" id="{26671D77-5515-5AF6-52D1-22F9199E0E70}"/>
                      </a:ext>
                    </a:extLst>
                  </p:cNvPr>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42" name="Group 338">
                  <a:extLst>
                    <a:ext uri="{FF2B5EF4-FFF2-40B4-BE49-F238E27FC236}">
                      <a16:creationId xmlns:a16="http://schemas.microsoft.com/office/drawing/2014/main" id="{3DC2E4E0-8D5C-496C-3E28-47283B78A94E}"/>
                    </a:ext>
                  </a:extLst>
                </p:cNvPr>
                <p:cNvGrpSpPr>
                  <a:grpSpLocks/>
                </p:cNvGrpSpPr>
                <p:nvPr/>
              </p:nvGrpSpPr>
              <p:grpSpPr bwMode="auto">
                <a:xfrm>
                  <a:off x="3784" y="30"/>
                  <a:ext cx="305" cy="593"/>
                  <a:chOff x="1633" y="104"/>
                  <a:chExt cx="778" cy="1512"/>
                </a:xfrm>
              </p:grpSpPr>
              <p:sp>
                <p:nvSpPr>
                  <p:cNvPr id="201043" name="Freeform 339">
                    <a:extLst>
                      <a:ext uri="{FF2B5EF4-FFF2-40B4-BE49-F238E27FC236}">
                        <a16:creationId xmlns:a16="http://schemas.microsoft.com/office/drawing/2014/main" id="{886211BF-CE7A-93C3-D77D-DB223BE2B7E9}"/>
                      </a:ext>
                    </a:extLst>
                  </p:cNvPr>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44" name="Freeform 340">
                    <a:extLst>
                      <a:ext uri="{FF2B5EF4-FFF2-40B4-BE49-F238E27FC236}">
                        <a16:creationId xmlns:a16="http://schemas.microsoft.com/office/drawing/2014/main" id="{F74CA4C2-C0FB-5089-500B-FBBFAD4DA9D5}"/>
                      </a:ext>
                    </a:extLst>
                  </p:cNvPr>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45" name="Group 341">
                  <a:extLst>
                    <a:ext uri="{FF2B5EF4-FFF2-40B4-BE49-F238E27FC236}">
                      <a16:creationId xmlns:a16="http://schemas.microsoft.com/office/drawing/2014/main" id="{B5F58E8A-67A5-B9C8-8E6A-9971F3A3CFCD}"/>
                    </a:ext>
                  </a:extLst>
                </p:cNvPr>
                <p:cNvGrpSpPr>
                  <a:grpSpLocks/>
                </p:cNvGrpSpPr>
                <p:nvPr/>
              </p:nvGrpSpPr>
              <p:grpSpPr bwMode="auto">
                <a:xfrm>
                  <a:off x="3903" y="0"/>
                  <a:ext cx="248" cy="601"/>
                  <a:chOff x="1935" y="28"/>
                  <a:chExt cx="634" cy="1534"/>
                </a:xfrm>
              </p:grpSpPr>
              <p:sp>
                <p:nvSpPr>
                  <p:cNvPr id="201046" name="Freeform 342">
                    <a:extLst>
                      <a:ext uri="{FF2B5EF4-FFF2-40B4-BE49-F238E27FC236}">
                        <a16:creationId xmlns:a16="http://schemas.microsoft.com/office/drawing/2014/main" id="{0339D815-41E6-1D18-FA45-6F3EDE624C0A}"/>
                      </a:ext>
                    </a:extLst>
                  </p:cNvPr>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47" name="Freeform 343">
                    <a:extLst>
                      <a:ext uri="{FF2B5EF4-FFF2-40B4-BE49-F238E27FC236}">
                        <a16:creationId xmlns:a16="http://schemas.microsoft.com/office/drawing/2014/main" id="{52727F43-354B-359E-CAD5-B0A3EB175ADE}"/>
                      </a:ext>
                    </a:extLst>
                  </p:cNvPr>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48" name="Group 344">
                  <a:extLst>
                    <a:ext uri="{FF2B5EF4-FFF2-40B4-BE49-F238E27FC236}">
                      <a16:creationId xmlns:a16="http://schemas.microsoft.com/office/drawing/2014/main" id="{BF7B6D3B-547D-AB5A-78F2-8DD3723AFD2B}"/>
                    </a:ext>
                  </a:extLst>
                </p:cNvPr>
                <p:cNvGrpSpPr>
                  <a:grpSpLocks/>
                </p:cNvGrpSpPr>
                <p:nvPr/>
              </p:nvGrpSpPr>
              <p:grpSpPr bwMode="auto">
                <a:xfrm>
                  <a:off x="4251" y="252"/>
                  <a:ext cx="723" cy="222"/>
                  <a:chOff x="2822" y="672"/>
                  <a:chExt cx="1845" cy="566"/>
                </a:xfrm>
              </p:grpSpPr>
              <p:sp>
                <p:nvSpPr>
                  <p:cNvPr id="201049" name="Freeform 345">
                    <a:extLst>
                      <a:ext uri="{FF2B5EF4-FFF2-40B4-BE49-F238E27FC236}">
                        <a16:creationId xmlns:a16="http://schemas.microsoft.com/office/drawing/2014/main" id="{CF604DE6-80B1-CB8C-6E2C-EE566F67C458}"/>
                      </a:ext>
                    </a:extLst>
                  </p:cNvPr>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50" name="Freeform 346">
                    <a:extLst>
                      <a:ext uri="{FF2B5EF4-FFF2-40B4-BE49-F238E27FC236}">
                        <a16:creationId xmlns:a16="http://schemas.microsoft.com/office/drawing/2014/main" id="{06E9A6D4-F489-1B04-4736-1B2B13B503E4}"/>
                      </a:ext>
                    </a:extLst>
                  </p:cNvPr>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51" name="Group 347">
                  <a:extLst>
                    <a:ext uri="{FF2B5EF4-FFF2-40B4-BE49-F238E27FC236}">
                      <a16:creationId xmlns:a16="http://schemas.microsoft.com/office/drawing/2014/main" id="{833DBB70-3EA1-25AF-49A9-88EF6498AD51}"/>
                    </a:ext>
                  </a:extLst>
                </p:cNvPr>
                <p:cNvGrpSpPr>
                  <a:grpSpLocks/>
                </p:cNvGrpSpPr>
                <p:nvPr/>
              </p:nvGrpSpPr>
              <p:grpSpPr bwMode="auto">
                <a:xfrm>
                  <a:off x="4196" y="163"/>
                  <a:ext cx="699" cy="282"/>
                  <a:chOff x="2683" y="445"/>
                  <a:chExt cx="1781" cy="717"/>
                </a:xfrm>
              </p:grpSpPr>
              <p:sp>
                <p:nvSpPr>
                  <p:cNvPr id="201052" name="Freeform 348">
                    <a:extLst>
                      <a:ext uri="{FF2B5EF4-FFF2-40B4-BE49-F238E27FC236}">
                        <a16:creationId xmlns:a16="http://schemas.microsoft.com/office/drawing/2014/main" id="{7DCE76F3-F4B3-F3A1-618F-25652B5F6C3F}"/>
                      </a:ext>
                    </a:extLst>
                  </p:cNvPr>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53" name="Freeform 349">
                    <a:extLst>
                      <a:ext uri="{FF2B5EF4-FFF2-40B4-BE49-F238E27FC236}">
                        <a16:creationId xmlns:a16="http://schemas.microsoft.com/office/drawing/2014/main" id="{1FDF000D-89EB-55C1-493A-FFD13A702B7B}"/>
                      </a:ext>
                    </a:extLst>
                  </p:cNvPr>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01054" name="Freeform 350">
                  <a:extLst>
                    <a:ext uri="{FF2B5EF4-FFF2-40B4-BE49-F238E27FC236}">
                      <a16:creationId xmlns:a16="http://schemas.microsoft.com/office/drawing/2014/main" id="{3015D697-61D0-205C-D019-160A6E49D4CA}"/>
                    </a:ext>
                  </a:extLst>
                </p:cNvPr>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55" name="Freeform 351">
                  <a:extLst>
                    <a:ext uri="{FF2B5EF4-FFF2-40B4-BE49-F238E27FC236}">
                      <a16:creationId xmlns:a16="http://schemas.microsoft.com/office/drawing/2014/main" id="{E620435A-A9A3-B5E0-3E94-787B5C71B0DA}"/>
                    </a:ext>
                  </a:extLst>
                </p:cNvPr>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01056" name="Group 352">
                  <a:extLst>
                    <a:ext uri="{FF2B5EF4-FFF2-40B4-BE49-F238E27FC236}">
                      <a16:creationId xmlns:a16="http://schemas.microsoft.com/office/drawing/2014/main" id="{77F51C82-0811-65DC-8292-F00653308F84}"/>
                    </a:ext>
                  </a:extLst>
                </p:cNvPr>
                <p:cNvGrpSpPr>
                  <a:grpSpLocks/>
                </p:cNvGrpSpPr>
                <p:nvPr/>
              </p:nvGrpSpPr>
              <p:grpSpPr bwMode="auto">
                <a:xfrm>
                  <a:off x="4242" y="5"/>
                  <a:ext cx="251" cy="596"/>
                  <a:chOff x="2800" y="41"/>
                  <a:chExt cx="640" cy="1520"/>
                </a:xfrm>
              </p:grpSpPr>
              <p:sp>
                <p:nvSpPr>
                  <p:cNvPr id="201057" name="Freeform 353">
                    <a:extLst>
                      <a:ext uri="{FF2B5EF4-FFF2-40B4-BE49-F238E27FC236}">
                        <a16:creationId xmlns:a16="http://schemas.microsoft.com/office/drawing/2014/main" id="{3133E2BB-6D43-ABEF-656C-2EF5BA46414F}"/>
                      </a:ext>
                    </a:extLst>
                  </p:cNvPr>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58" name="Freeform 354">
                    <a:extLst>
                      <a:ext uri="{FF2B5EF4-FFF2-40B4-BE49-F238E27FC236}">
                        <a16:creationId xmlns:a16="http://schemas.microsoft.com/office/drawing/2014/main" id="{6B4A4765-3938-CC50-C5B1-A3AA7422EBA2}"/>
                      </a:ext>
                    </a:extLst>
                  </p:cNvPr>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59" name="Group 355">
                  <a:extLst>
                    <a:ext uri="{FF2B5EF4-FFF2-40B4-BE49-F238E27FC236}">
                      <a16:creationId xmlns:a16="http://schemas.microsoft.com/office/drawing/2014/main" id="{62FD6E60-BCAD-BCA5-672E-04B4D063EB98}"/>
                    </a:ext>
                  </a:extLst>
                </p:cNvPr>
                <p:cNvGrpSpPr>
                  <a:grpSpLocks/>
                </p:cNvGrpSpPr>
                <p:nvPr/>
              </p:nvGrpSpPr>
              <p:grpSpPr bwMode="auto">
                <a:xfrm>
                  <a:off x="4295" y="53"/>
                  <a:ext cx="398" cy="574"/>
                  <a:chOff x="2934" y="163"/>
                  <a:chExt cx="1017" cy="1464"/>
                </a:xfrm>
              </p:grpSpPr>
              <p:sp>
                <p:nvSpPr>
                  <p:cNvPr id="201060" name="Freeform 356">
                    <a:extLst>
                      <a:ext uri="{FF2B5EF4-FFF2-40B4-BE49-F238E27FC236}">
                        <a16:creationId xmlns:a16="http://schemas.microsoft.com/office/drawing/2014/main" id="{6C627119-9CDC-C4F1-96FB-480C6FB24A23}"/>
                      </a:ext>
                    </a:extLst>
                  </p:cNvPr>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61" name="Freeform 357">
                    <a:extLst>
                      <a:ext uri="{FF2B5EF4-FFF2-40B4-BE49-F238E27FC236}">
                        <a16:creationId xmlns:a16="http://schemas.microsoft.com/office/drawing/2014/main" id="{3F271232-70A4-623C-B222-6637B65497C3}"/>
                      </a:ext>
                    </a:extLst>
                  </p:cNvPr>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62" name="Group 358">
                  <a:extLst>
                    <a:ext uri="{FF2B5EF4-FFF2-40B4-BE49-F238E27FC236}">
                      <a16:creationId xmlns:a16="http://schemas.microsoft.com/office/drawing/2014/main" id="{EE18F1D0-29F7-D836-B397-48291B3E5B87}"/>
                    </a:ext>
                  </a:extLst>
                </p:cNvPr>
                <p:cNvGrpSpPr>
                  <a:grpSpLocks/>
                </p:cNvGrpSpPr>
                <p:nvPr/>
              </p:nvGrpSpPr>
              <p:grpSpPr bwMode="auto">
                <a:xfrm>
                  <a:off x="4215" y="2"/>
                  <a:ext cx="95" cy="567"/>
                  <a:chOff x="2730" y="32"/>
                  <a:chExt cx="243" cy="1448"/>
                </a:xfrm>
              </p:grpSpPr>
              <p:sp>
                <p:nvSpPr>
                  <p:cNvPr id="201063" name="Freeform 359">
                    <a:extLst>
                      <a:ext uri="{FF2B5EF4-FFF2-40B4-BE49-F238E27FC236}">
                        <a16:creationId xmlns:a16="http://schemas.microsoft.com/office/drawing/2014/main" id="{74F323BF-2DA0-BFC7-F9E2-612EFDE74291}"/>
                      </a:ext>
                    </a:extLst>
                  </p:cNvPr>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64" name="Freeform 360">
                    <a:extLst>
                      <a:ext uri="{FF2B5EF4-FFF2-40B4-BE49-F238E27FC236}">
                        <a16:creationId xmlns:a16="http://schemas.microsoft.com/office/drawing/2014/main" id="{8BA61A65-D143-039F-CEF4-FA02BDE78B33}"/>
                      </a:ext>
                    </a:extLst>
                  </p:cNvPr>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65" name="Group 361">
                  <a:extLst>
                    <a:ext uri="{FF2B5EF4-FFF2-40B4-BE49-F238E27FC236}">
                      <a16:creationId xmlns:a16="http://schemas.microsoft.com/office/drawing/2014/main" id="{2E4DE68B-6B33-CDC9-D693-6022761AD71D}"/>
                    </a:ext>
                  </a:extLst>
                </p:cNvPr>
                <p:cNvGrpSpPr>
                  <a:grpSpLocks/>
                </p:cNvGrpSpPr>
                <p:nvPr/>
              </p:nvGrpSpPr>
              <p:grpSpPr bwMode="auto">
                <a:xfrm>
                  <a:off x="3514" y="683"/>
                  <a:ext cx="425" cy="960"/>
                  <a:chOff x="943" y="1769"/>
                  <a:chExt cx="1085" cy="2450"/>
                </a:xfrm>
              </p:grpSpPr>
              <p:sp>
                <p:nvSpPr>
                  <p:cNvPr id="201066" name="Freeform 362">
                    <a:extLst>
                      <a:ext uri="{FF2B5EF4-FFF2-40B4-BE49-F238E27FC236}">
                        <a16:creationId xmlns:a16="http://schemas.microsoft.com/office/drawing/2014/main" id="{D68E9F51-9AD4-4799-91C4-0D235516D0CD}"/>
                      </a:ext>
                    </a:extLst>
                  </p:cNvPr>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67" name="Freeform 363">
                    <a:extLst>
                      <a:ext uri="{FF2B5EF4-FFF2-40B4-BE49-F238E27FC236}">
                        <a16:creationId xmlns:a16="http://schemas.microsoft.com/office/drawing/2014/main" id="{F5630628-180C-D87D-D81F-84A8ECDFBF92}"/>
                      </a:ext>
                    </a:extLst>
                  </p:cNvPr>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68" name="Group 364">
                  <a:extLst>
                    <a:ext uri="{FF2B5EF4-FFF2-40B4-BE49-F238E27FC236}">
                      <a16:creationId xmlns:a16="http://schemas.microsoft.com/office/drawing/2014/main" id="{755B7D04-A73A-0844-AA5A-48B8EAC79346}"/>
                    </a:ext>
                  </a:extLst>
                </p:cNvPr>
                <p:cNvGrpSpPr>
                  <a:grpSpLocks/>
                </p:cNvGrpSpPr>
                <p:nvPr/>
              </p:nvGrpSpPr>
              <p:grpSpPr bwMode="auto">
                <a:xfrm>
                  <a:off x="3715" y="748"/>
                  <a:ext cx="300" cy="930"/>
                  <a:chOff x="1455" y="1936"/>
                  <a:chExt cx="766" cy="2373"/>
                </a:xfrm>
              </p:grpSpPr>
              <p:sp>
                <p:nvSpPr>
                  <p:cNvPr id="201069" name="Freeform 365">
                    <a:extLst>
                      <a:ext uri="{FF2B5EF4-FFF2-40B4-BE49-F238E27FC236}">
                        <a16:creationId xmlns:a16="http://schemas.microsoft.com/office/drawing/2014/main" id="{731F108D-2274-AC40-4735-EDBE914B5C80}"/>
                      </a:ext>
                    </a:extLst>
                  </p:cNvPr>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70" name="Freeform 366">
                    <a:extLst>
                      <a:ext uri="{FF2B5EF4-FFF2-40B4-BE49-F238E27FC236}">
                        <a16:creationId xmlns:a16="http://schemas.microsoft.com/office/drawing/2014/main" id="{E1800A0A-DDB0-EE16-9D69-25CCFD718EFB}"/>
                      </a:ext>
                    </a:extLst>
                  </p:cNvPr>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71" name="Group 367">
                  <a:extLst>
                    <a:ext uri="{FF2B5EF4-FFF2-40B4-BE49-F238E27FC236}">
                      <a16:creationId xmlns:a16="http://schemas.microsoft.com/office/drawing/2014/main" id="{7065D85C-CDE1-227F-01FE-4CD2C5F43D2C}"/>
                    </a:ext>
                  </a:extLst>
                </p:cNvPr>
                <p:cNvGrpSpPr>
                  <a:grpSpLocks/>
                </p:cNvGrpSpPr>
                <p:nvPr/>
              </p:nvGrpSpPr>
              <p:grpSpPr bwMode="auto">
                <a:xfrm rot="88588">
                  <a:off x="3923" y="769"/>
                  <a:ext cx="180" cy="913"/>
                  <a:chOff x="1956" y="1990"/>
                  <a:chExt cx="492" cy="2604"/>
                </a:xfrm>
              </p:grpSpPr>
              <p:sp>
                <p:nvSpPr>
                  <p:cNvPr id="201072" name="Freeform 368">
                    <a:extLst>
                      <a:ext uri="{FF2B5EF4-FFF2-40B4-BE49-F238E27FC236}">
                        <a16:creationId xmlns:a16="http://schemas.microsoft.com/office/drawing/2014/main" id="{422CCD0D-857E-1056-2FD9-261F0F179E7D}"/>
                      </a:ext>
                    </a:extLst>
                  </p:cNvPr>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73" name="Freeform 369">
                    <a:extLst>
                      <a:ext uri="{FF2B5EF4-FFF2-40B4-BE49-F238E27FC236}">
                        <a16:creationId xmlns:a16="http://schemas.microsoft.com/office/drawing/2014/main" id="{B0FBE4A6-8653-85F2-4AFC-B11AFF7F55E4}"/>
                      </a:ext>
                    </a:extLst>
                  </p:cNvPr>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74" name="Group 370">
                  <a:extLst>
                    <a:ext uri="{FF2B5EF4-FFF2-40B4-BE49-F238E27FC236}">
                      <a16:creationId xmlns:a16="http://schemas.microsoft.com/office/drawing/2014/main" id="{0E22BE90-95D3-0E9E-F438-3CA4E60A7604}"/>
                    </a:ext>
                  </a:extLst>
                </p:cNvPr>
                <p:cNvGrpSpPr>
                  <a:grpSpLocks/>
                </p:cNvGrpSpPr>
                <p:nvPr/>
              </p:nvGrpSpPr>
              <p:grpSpPr bwMode="auto">
                <a:xfrm>
                  <a:off x="4451" y="662"/>
                  <a:ext cx="442" cy="951"/>
                  <a:chOff x="3334" y="1717"/>
                  <a:chExt cx="1125" cy="2426"/>
                </a:xfrm>
              </p:grpSpPr>
              <p:sp>
                <p:nvSpPr>
                  <p:cNvPr id="201075" name="Freeform 371">
                    <a:extLst>
                      <a:ext uri="{FF2B5EF4-FFF2-40B4-BE49-F238E27FC236}">
                        <a16:creationId xmlns:a16="http://schemas.microsoft.com/office/drawing/2014/main" id="{E3138A94-C3E3-C95D-901F-22A1BDD5B9B2}"/>
                      </a:ext>
                    </a:extLst>
                  </p:cNvPr>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76" name="Freeform 372">
                    <a:extLst>
                      <a:ext uri="{FF2B5EF4-FFF2-40B4-BE49-F238E27FC236}">
                        <a16:creationId xmlns:a16="http://schemas.microsoft.com/office/drawing/2014/main" id="{0B1C73CF-C7B2-130D-4C28-85C1DA4D87B1}"/>
                      </a:ext>
                    </a:extLst>
                  </p:cNvPr>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77" name="Group 373">
                  <a:extLst>
                    <a:ext uri="{FF2B5EF4-FFF2-40B4-BE49-F238E27FC236}">
                      <a16:creationId xmlns:a16="http://schemas.microsoft.com/office/drawing/2014/main" id="{A26E6726-49FF-44DC-302B-D8D5F3DA5DB7}"/>
                    </a:ext>
                  </a:extLst>
                </p:cNvPr>
                <p:cNvGrpSpPr>
                  <a:grpSpLocks/>
                </p:cNvGrpSpPr>
                <p:nvPr/>
              </p:nvGrpSpPr>
              <p:grpSpPr bwMode="auto">
                <a:xfrm>
                  <a:off x="4391" y="721"/>
                  <a:ext cx="347" cy="951"/>
                  <a:chOff x="3181" y="1866"/>
                  <a:chExt cx="883" cy="2426"/>
                </a:xfrm>
              </p:grpSpPr>
              <p:sp>
                <p:nvSpPr>
                  <p:cNvPr id="201078" name="Freeform 374">
                    <a:extLst>
                      <a:ext uri="{FF2B5EF4-FFF2-40B4-BE49-F238E27FC236}">
                        <a16:creationId xmlns:a16="http://schemas.microsoft.com/office/drawing/2014/main" id="{81319311-953E-ACF5-27A3-6F6D4C112145}"/>
                      </a:ext>
                    </a:extLst>
                  </p:cNvPr>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79" name="Freeform 375">
                    <a:extLst>
                      <a:ext uri="{FF2B5EF4-FFF2-40B4-BE49-F238E27FC236}">
                        <a16:creationId xmlns:a16="http://schemas.microsoft.com/office/drawing/2014/main" id="{3E8519E5-672A-EE2F-45B0-B6E0181597D0}"/>
                      </a:ext>
                    </a:extLst>
                  </p:cNvPr>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80" name="Group 376">
                  <a:extLst>
                    <a:ext uri="{FF2B5EF4-FFF2-40B4-BE49-F238E27FC236}">
                      <a16:creationId xmlns:a16="http://schemas.microsoft.com/office/drawing/2014/main" id="{5BC38080-863E-DB33-4695-E8728488E3D1}"/>
                    </a:ext>
                  </a:extLst>
                </p:cNvPr>
                <p:cNvGrpSpPr>
                  <a:grpSpLocks/>
                </p:cNvGrpSpPr>
                <p:nvPr/>
              </p:nvGrpSpPr>
              <p:grpSpPr bwMode="auto">
                <a:xfrm>
                  <a:off x="4323" y="767"/>
                  <a:ext cx="243" cy="935"/>
                  <a:chOff x="3006" y="1983"/>
                  <a:chExt cx="619" cy="2386"/>
                </a:xfrm>
              </p:grpSpPr>
              <p:sp>
                <p:nvSpPr>
                  <p:cNvPr id="201081" name="Freeform 377">
                    <a:extLst>
                      <a:ext uri="{FF2B5EF4-FFF2-40B4-BE49-F238E27FC236}">
                        <a16:creationId xmlns:a16="http://schemas.microsoft.com/office/drawing/2014/main" id="{12737DF9-8521-A8CE-4DAB-5AF9C474E839}"/>
                      </a:ext>
                    </a:extLst>
                  </p:cNvPr>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82" name="Freeform 378">
                    <a:extLst>
                      <a:ext uri="{FF2B5EF4-FFF2-40B4-BE49-F238E27FC236}">
                        <a16:creationId xmlns:a16="http://schemas.microsoft.com/office/drawing/2014/main" id="{DA02FBE3-B148-BB84-25EB-D031C21655DE}"/>
                      </a:ext>
                    </a:extLst>
                  </p:cNvPr>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83" name="Group 379">
                  <a:extLst>
                    <a:ext uri="{FF2B5EF4-FFF2-40B4-BE49-F238E27FC236}">
                      <a16:creationId xmlns:a16="http://schemas.microsoft.com/office/drawing/2014/main" id="{1F2C6691-D96B-8F2B-75F2-63413AAB649A}"/>
                    </a:ext>
                  </a:extLst>
                </p:cNvPr>
                <p:cNvGrpSpPr>
                  <a:grpSpLocks/>
                </p:cNvGrpSpPr>
                <p:nvPr/>
              </p:nvGrpSpPr>
              <p:grpSpPr bwMode="auto">
                <a:xfrm>
                  <a:off x="4249" y="813"/>
                  <a:ext cx="159" cy="870"/>
                  <a:chOff x="2819" y="2101"/>
                  <a:chExt cx="405" cy="2219"/>
                </a:xfrm>
              </p:grpSpPr>
              <p:sp>
                <p:nvSpPr>
                  <p:cNvPr id="201084" name="Freeform 380">
                    <a:extLst>
                      <a:ext uri="{FF2B5EF4-FFF2-40B4-BE49-F238E27FC236}">
                        <a16:creationId xmlns:a16="http://schemas.microsoft.com/office/drawing/2014/main" id="{17D17742-6F1C-BFF3-A18C-756272563AF8}"/>
                      </a:ext>
                    </a:extLst>
                  </p:cNvPr>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85" name="Freeform 381">
                    <a:extLst>
                      <a:ext uri="{FF2B5EF4-FFF2-40B4-BE49-F238E27FC236}">
                        <a16:creationId xmlns:a16="http://schemas.microsoft.com/office/drawing/2014/main" id="{E3A1A90C-CAC5-8054-3566-21A3A828744C}"/>
                      </a:ext>
                    </a:extLst>
                  </p:cNvPr>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086" name="Group 382">
                  <a:extLst>
                    <a:ext uri="{FF2B5EF4-FFF2-40B4-BE49-F238E27FC236}">
                      <a16:creationId xmlns:a16="http://schemas.microsoft.com/office/drawing/2014/main" id="{345D0B2F-191E-84F4-E5E6-DE37B7F6746B}"/>
                    </a:ext>
                  </a:extLst>
                </p:cNvPr>
                <p:cNvGrpSpPr>
                  <a:grpSpLocks/>
                </p:cNvGrpSpPr>
                <p:nvPr/>
              </p:nvGrpSpPr>
              <p:grpSpPr bwMode="auto">
                <a:xfrm>
                  <a:off x="4045" y="826"/>
                  <a:ext cx="167" cy="857"/>
                  <a:chOff x="2287" y="2135"/>
                  <a:chExt cx="426" cy="2185"/>
                </a:xfrm>
              </p:grpSpPr>
              <p:sp>
                <p:nvSpPr>
                  <p:cNvPr id="201087" name="Freeform 383">
                    <a:extLst>
                      <a:ext uri="{FF2B5EF4-FFF2-40B4-BE49-F238E27FC236}">
                        <a16:creationId xmlns:a16="http://schemas.microsoft.com/office/drawing/2014/main" id="{FC5526C1-D226-0AD1-B69D-538ABFB203E5}"/>
                      </a:ext>
                    </a:extLst>
                  </p:cNvPr>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88" name="Freeform 384">
                    <a:extLst>
                      <a:ext uri="{FF2B5EF4-FFF2-40B4-BE49-F238E27FC236}">
                        <a16:creationId xmlns:a16="http://schemas.microsoft.com/office/drawing/2014/main" id="{D52EFA58-3784-2786-1902-C58E231C25D2}"/>
                      </a:ext>
                    </a:extLst>
                  </p:cNvPr>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01089" name="Freeform 385">
                <a:extLst>
                  <a:ext uri="{FF2B5EF4-FFF2-40B4-BE49-F238E27FC236}">
                    <a16:creationId xmlns:a16="http://schemas.microsoft.com/office/drawing/2014/main" id="{8D9D4A56-82F7-F00B-6BD7-3FE91D2D4DAE}"/>
                  </a:ext>
                </a:extLst>
              </p:cNvPr>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90" name="Arc 386">
                <a:extLst>
                  <a:ext uri="{FF2B5EF4-FFF2-40B4-BE49-F238E27FC236}">
                    <a16:creationId xmlns:a16="http://schemas.microsoft.com/office/drawing/2014/main" id="{83174EA3-B979-4A4A-C633-F2696B8F5E6D}"/>
                  </a:ext>
                </a:extLst>
              </p:cNvPr>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91" name="Arc 387">
                <a:extLst>
                  <a:ext uri="{FF2B5EF4-FFF2-40B4-BE49-F238E27FC236}">
                    <a16:creationId xmlns:a16="http://schemas.microsoft.com/office/drawing/2014/main" id="{B3352295-5D6D-C722-1F4E-23DEAD67C713}"/>
                  </a:ext>
                </a:extLst>
              </p:cNvPr>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92" name="Arc 388">
                <a:extLst>
                  <a:ext uri="{FF2B5EF4-FFF2-40B4-BE49-F238E27FC236}">
                    <a16:creationId xmlns:a16="http://schemas.microsoft.com/office/drawing/2014/main" id="{93758159-B465-2225-4E42-FB65922D2075}"/>
                  </a:ext>
                </a:extLst>
              </p:cNvPr>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93" name="Arc 389">
                <a:extLst>
                  <a:ext uri="{FF2B5EF4-FFF2-40B4-BE49-F238E27FC236}">
                    <a16:creationId xmlns:a16="http://schemas.microsoft.com/office/drawing/2014/main" id="{8FDC90FB-8351-D8C7-E147-5CE161377F70}"/>
                  </a:ext>
                </a:extLst>
              </p:cNvPr>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94" name="Arc 390">
                <a:extLst>
                  <a:ext uri="{FF2B5EF4-FFF2-40B4-BE49-F238E27FC236}">
                    <a16:creationId xmlns:a16="http://schemas.microsoft.com/office/drawing/2014/main" id="{352BC4E4-65D0-1E44-134A-40DF211F5E95}"/>
                  </a:ext>
                </a:extLst>
              </p:cNvPr>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95" name="Arc 391">
                <a:extLst>
                  <a:ext uri="{FF2B5EF4-FFF2-40B4-BE49-F238E27FC236}">
                    <a16:creationId xmlns:a16="http://schemas.microsoft.com/office/drawing/2014/main" id="{2030D3F4-4B78-4127-7D2A-69531C62CD39}"/>
                  </a:ext>
                </a:extLst>
              </p:cNvPr>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96" name="Arc 392">
                <a:extLst>
                  <a:ext uri="{FF2B5EF4-FFF2-40B4-BE49-F238E27FC236}">
                    <a16:creationId xmlns:a16="http://schemas.microsoft.com/office/drawing/2014/main" id="{6D1EC2FD-0C08-8150-A034-792E6474C483}"/>
                  </a:ext>
                </a:extLst>
              </p:cNvPr>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97" name="Arc 393">
                <a:extLst>
                  <a:ext uri="{FF2B5EF4-FFF2-40B4-BE49-F238E27FC236}">
                    <a16:creationId xmlns:a16="http://schemas.microsoft.com/office/drawing/2014/main" id="{17388F56-A343-1881-2A4A-5177CEEEE38C}"/>
                  </a:ext>
                </a:extLst>
              </p:cNvPr>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98" name="Freeform 394">
                <a:extLst>
                  <a:ext uri="{FF2B5EF4-FFF2-40B4-BE49-F238E27FC236}">
                    <a16:creationId xmlns:a16="http://schemas.microsoft.com/office/drawing/2014/main" id="{1A8743BB-85E6-84C6-B861-48D2EEC71CEA}"/>
                  </a:ext>
                </a:extLst>
              </p:cNvPr>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099" name="Freeform 395">
                <a:extLst>
                  <a:ext uri="{FF2B5EF4-FFF2-40B4-BE49-F238E27FC236}">
                    <a16:creationId xmlns:a16="http://schemas.microsoft.com/office/drawing/2014/main" id="{2F8D2776-725A-070C-8173-8D62F86F2DD7}"/>
                  </a:ext>
                </a:extLst>
              </p:cNvPr>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00" name="Arc 396">
                <a:extLst>
                  <a:ext uri="{FF2B5EF4-FFF2-40B4-BE49-F238E27FC236}">
                    <a16:creationId xmlns:a16="http://schemas.microsoft.com/office/drawing/2014/main" id="{5ADAFB88-15A1-6D83-F063-5EBA01EB5162}"/>
                  </a:ext>
                </a:extLst>
              </p:cNvPr>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01" name="Arc 397">
                <a:extLst>
                  <a:ext uri="{FF2B5EF4-FFF2-40B4-BE49-F238E27FC236}">
                    <a16:creationId xmlns:a16="http://schemas.microsoft.com/office/drawing/2014/main" id="{76D4DA4A-0EA6-6B51-0341-87AD39ED81DA}"/>
                  </a:ext>
                </a:extLst>
              </p:cNvPr>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02" name="Arc 398">
                <a:extLst>
                  <a:ext uri="{FF2B5EF4-FFF2-40B4-BE49-F238E27FC236}">
                    <a16:creationId xmlns:a16="http://schemas.microsoft.com/office/drawing/2014/main" id="{07503F7A-D8B2-BB2E-8DE4-8E1448128D7A}"/>
                  </a:ext>
                </a:extLst>
              </p:cNvPr>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03" name="Freeform 399">
                <a:extLst>
                  <a:ext uri="{FF2B5EF4-FFF2-40B4-BE49-F238E27FC236}">
                    <a16:creationId xmlns:a16="http://schemas.microsoft.com/office/drawing/2014/main" id="{17983DB1-10ED-6D72-A81B-7717ED24DD3D}"/>
                  </a:ext>
                </a:extLst>
              </p:cNvPr>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04" name="Freeform 400">
                <a:extLst>
                  <a:ext uri="{FF2B5EF4-FFF2-40B4-BE49-F238E27FC236}">
                    <a16:creationId xmlns:a16="http://schemas.microsoft.com/office/drawing/2014/main" id="{29334FE8-9A4C-4BED-04FE-9CA317996698}"/>
                  </a:ext>
                </a:extLst>
              </p:cNvPr>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05" name="Freeform 401">
                <a:extLst>
                  <a:ext uri="{FF2B5EF4-FFF2-40B4-BE49-F238E27FC236}">
                    <a16:creationId xmlns:a16="http://schemas.microsoft.com/office/drawing/2014/main" id="{FA19AD95-D194-897F-F086-94A2D90368F2}"/>
                  </a:ext>
                </a:extLst>
              </p:cNvPr>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06" name="Freeform 402">
                <a:extLst>
                  <a:ext uri="{FF2B5EF4-FFF2-40B4-BE49-F238E27FC236}">
                    <a16:creationId xmlns:a16="http://schemas.microsoft.com/office/drawing/2014/main" id="{83148898-2AD3-9219-EB2F-D8F615BB98C3}"/>
                  </a:ext>
                </a:extLst>
              </p:cNvPr>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07" name="Freeform 403">
                <a:extLst>
                  <a:ext uri="{FF2B5EF4-FFF2-40B4-BE49-F238E27FC236}">
                    <a16:creationId xmlns:a16="http://schemas.microsoft.com/office/drawing/2014/main" id="{E8B85A38-B186-FFB2-35C4-B89D8DC6D10D}"/>
                  </a:ext>
                </a:extLst>
              </p:cNvPr>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08" name="Freeform 404">
                <a:extLst>
                  <a:ext uri="{FF2B5EF4-FFF2-40B4-BE49-F238E27FC236}">
                    <a16:creationId xmlns:a16="http://schemas.microsoft.com/office/drawing/2014/main" id="{8CEE14F2-F0D3-FD3D-1BD9-278B34720D45}"/>
                  </a:ext>
                </a:extLst>
              </p:cNvPr>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09" name="Freeform 405">
                <a:extLst>
                  <a:ext uri="{FF2B5EF4-FFF2-40B4-BE49-F238E27FC236}">
                    <a16:creationId xmlns:a16="http://schemas.microsoft.com/office/drawing/2014/main" id="{A826E9C5-37D7-C257-EAB8-D7BFF614D3A2}"/>
                  </a:ext>
                </a:extLst>
              </p:cNvPr>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10" name="Freeform 406">
                <a:extLst>
                  <a:ext uri="{FF2B5EF4-FFF2-40B4-BE49-F238E27FC236}">
                    <a16:creationId xmlns:a16="http://schemas.microsoft.com/office/drawing/2014/main" id="{EAD3F011-34F7-B732-5911-53814ED98877}"/>
                  </a:ext>
                </a:extLst>
              </p:cNvPr>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01111" name="Group 407">
            <a:extLst>
              <a:ext uri="{FF2B5EF4-FFF2-40B4-BE49-F238E27FC236}">
                <a16:creationId xmlns:a16="http://schemas.microsoft.com/office/drawing/2014/main" id="{F73DA04E-7D8A-AEBB-86FA-99E003DF919E}"/>
              </a:ext>
            </a:extLst>
          </p:cNvPr>
          <p:cNvGrpSpPr>
            <a:grpSpLocks/>
          </p:cNvGrpSpPr>
          <p:nvPr/>
        </p:nvGrpSpPr>
        <p:grpSpPr bwMode="auto">
          <a:xfrm>
            <a:off x="304800" y="4572000"/>
            <a:ext cx="2971800" cy="2362200"/>
            <a:chOff x="1313" y="187"/>
            <a:chExt cx="4298" cy="3372"/>
          </a:xfrm>
        </p:grpSpPr>
        <p:grpSp>
          <p:nvGrpSpPr>
            <p:cNvPr id="201112" name="Group 408">
              <a:extLst>
                <a:ext uri="{FF2B5EF4-FFF2-40B4-BE49-F238E27FC236}">
                  <a16:creationId xmlns:a16="http://schemas.microsoft.com/office/drawing/2014/main" id="{DC1C0310-DF3C-BC7D-5ADD-8846819A78F7}"/>
                </a:ext>
              </a:extLst>
            </p:cNvPr>
            <p:cNvGrpSpPr>
              <a:grpSpLocks/>
            </p:cNvGrpSpPr>
            <p:nvPr/>
          </p:nvGrpSpPr>
          <p:grpSpPr bwMode="auto">
            <a:xfrm>
              <a:off x="2194" y="601"/>
              <a:ext cx="596" cy="447"/>
              <a:chOff x="0" y="0"/>
              <a:chExt cx="768" cy="576"/>
            </a:xfrm>
          </p:grpSpPr>
          <p:sp>
            <p:nvSpPr>
              <p:cNvPr id="201113" name="Oval 409">
                <a:extLst>
                  <a:ext uri="{FF2B5EF4-FFF2-40B4-BE49-F238E27FC236}">
                    <a16:creationId xmlns:a16="http://schemas.microsoft.com/office/drawing/2014/main" id="{754133DE-7E7A-8039-0CAF-D8E4BA1A36DB}"/>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14" name="Oval 410">
                <a:extLst>
                  <a:ext uri="{FF2B5EF4-FFF2-40B4-BE49-F238E27FC236}">
                    <a16:creationId xmlns:a16="http://schemas.microsoft.com/office/drawing/2014/main" id="{8223055D-99FC-99C1-89D5-AB68AE68BE4B}"/>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15" name="Group 411">
              <a:extLst>
                <a:ext uri="{FF2B5EF4-FFF2-40B4-BE49-F238E27FC236}">
                  <a16:creationId xmlns:a16="http://schemas.microsoft.com/office/drawing/2014/main" id="{27CFEE1B-562F-6267-2F30-D669099E783D}"/>
                </a:ext>
              </a:extLst>
            </p:cNvPr>
            <p:cNvGrpSpPr>
              <a:grpSpLocks/>
            </p:cNvGrpSpPr>
            <p:nvPr/>
          </p:nvGrpSpPr>
          <p:grpSpPr bwMode="auto">
            <a:xfrm>
              <a:off x="1313" y="187"/>
              <a:ext cx="4298" cy="3372"/>
              <a:chOff x="0" y="0"/>
              <a:chExt cx="5533" cy="4341"/>
            </a:xfrm>
          </p:grpSpPr>
          <p:grpSp>
            <p:nvGrpSpPr>
              <p:cNvPr id="201116" name="Group 412">
                <a:extLst>
                  <a:ext uri="{FF2B5EF4-FFF2-40B4-BE49-F238E27FC236}">
                    <a16:creationId xmlns:a16="http://schemas.microsoft.com/office/drawing/2014/main" id="{95C80FBE-61DC-8A33-2F64-E0FC265458AB}"/>
                  </a:ext>
                </a:extLst>
              </p:cNvPr>
              <p:cNvGrpSpPr>
                <a:grpSpLocks/>
              </p:cNvGrpSpPr>
              <p:nvPr/>
            </p:nvGrpSpPr>
            <p:grpSpPr bwMode="auto">
              <a:xfrm>
                <a:off x="0" y="0"/>
                <a:ext cx="5470" cy="4341"/>
                <a:chOff x="0" y="0"/>
                <a:chExt cx="5470" cy="4341"/>
              </a:xfrm>
            </p:grpSpPr>
            <p:grpSp>
              <p:nvGrpSpPr>
                <p:cNvPr id="201117" name="Group 413">
                  <a:extLst>
                    <a:ext uri="{FF2B5EF4-FFF2-40B4-BE49-F238E27FC236}">
                      <a16:creationId xmlns:a16="http://schemas.microsoft.com/office/drawing/2014/main" id="{74CC33C8-F0AA-963C-08BB-892DE4956B85}"/>
                    </a:ext>
                  </a:extLst>
                </p:cNvPr>
                <p:cNvGrpSpPr>
                  <a:grpSpLocks/>
                </p:cNvGrpSpPr>
                <p:nvPr/>
              </p:nvGrpSpPr>
              <p:grpSpPr bwMode="auto">
                <a:xfrm>
                  <a:off x="1339" y="786"/>
                  <a:ext cx="2919" cy="2151"/>
                  <a:chOff x="1265" y="814"/>
                  <a:chExt cx="2919" cy="2151"/>
                </a:xfrm>
              </p:grpSpPr>
              <p:sp>
                <p:nvSpPr>
                  <p:cNvPr id="201118" name="Oval 414">
                    <a:extLst>
                      <a:ext uri="{FF2B5EF4-FFF2-40B4-BE49-F238E27FC236}">
                        <a16:creationId xmlns:a16="http://schemas.microsoft.com/office/drawing/2014/main" id="{AF7ECE3C-5959-81BB-BC57-72284754628D}"/>
                      </a:ext>
                    </a:extLst>
                  </p:cNvPr>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19" name="Oval 415">
                    <a:extLst>
                      <a:ext uri="{FF2B5EF4-FFF2-40B4-BE49-F238E27FC236}">
                        <a16:creationId xmlns:a16="http://schemas.microsoft.com/office/drawing/2014/main" id="{DD8613FC-2603-B624-81DC-BD6A9BA07E60}"/>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20" name="Group 416">
                  <a:extLst>
                    <a:ext uri="{FF2B5EF4-FFF2-40B4-BE49-F238E27FC236}">
                      <a16:creationId xmlns:a16="http://schemas.microsoft.com/office/drawing/2014/main" id="{DA340ED6-C812-D3FA-4C9F-62EAC543CBE7}"/>
                    </a:ext>
                  </a:extLst>
                </p:cNvPr>
                <p:cNvGrpSpPr>
                  <a:grpSpLocks/>
                </p:cNvGrpSpPr>
                <p:nvPr/>
              </p:nvGrpSpPr>
              <p:grpSpPr bwMode="auto">
                <a:xfrm>
                  <a:off x="0" y="0"/>
                  <a:ext cx="5470" cy="4341"/>
                  <a:chOff x="0" y="0"/>
                  <a:chExt cx="5470" cy="4341"/>
                </a:xfrm>
              </p:grpSpPr>
              <p:grpSp>
                <p:nvGrpSpPr>
                  <p:cNvPr id="201121" name="Group 417">
                    <a:extLst>
                      <a:ext uri="{FF2B5EF4-FFF2-40B4-BE49-F238E27FC236}">
                        <a16:creationId xmlns:a16="http://schemas.microsoft.com/office/drawing/2014/main" id="{40613F7C-541C-166D-C9B1-0ECE2B45C3C7}"/>
                      </a:ext>
                    </a:extLst>
                  </p:cNvPr>
                  <p:cNvGrpSpPr>
                    <a:grpSpLocks/>
                  </p:cNvGrpSpPr>
                  <p:nvPr/>
                </p:nvGrpSpPr>
                <p:grpSpPr bwMode="auto">
                  <a:xfrm>
                    <a:off x="3545" y="1502"/>
                    <a:ext cx="1258" cy="2327"/>
                    <a:chOff x="3471" y="1530"/>
                    <a:chExt cx="1258" cy="2327"/>
                  </a:xfrm>
                </p:grpSpPr>
                <p:sp>
                  <p:nvSpPr>
                    <p:cNvPr id="201122" name="Freeform 418">
                      <a:extLst>
                        <a:ext uri="{FF2B5EF4-FFF2-40B4-BE49-F238E27FC236}">
                          <a16:creationId xmlns:a16="http://schemas.microsoft.com/office/drawing/2014/main" id="{BB4C5192-7268-E928-1F43-6B904C15DCF7}"/>
                        </a:ext>
                      </a:extLst>
                    </p:cNvPr>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23" name="Freeform 419">
                      <a:extLst>
                        <a:ext uri="{FF2B5EF4-FFF2-40B4-BE49-F238E27FC236}">
                          <a16:creationId xmlns:a16="http://schemas.microsoft.com/office/drawing/2014/main" id="{8D0A8E21-080F-DAA5-B14E-4E3287B4354A}"/>
                        </a:ext>
                      </a:extLst>
                    </p:cNvPr>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24" name="Group 420">
                    <a:extLst>
                      <a:ext uri="{FF2B5EF4-FFF2-40B4-BE49-F238E27FC236}">
                        <a16:creationId xmlns:a16="http://schemas.microsoft.com/office/drawing/2014/main" id="{07CB118D-1CF6-4B73-2455-C9B61DFE1931}"/>
                      </a:ext>
                    </a:extLst>
                  </p:cNvPr>
                  <p:cNvGrpSpPr>
                    <a:grpSpLocks/>
                  </p:cNvGrpSpPr>
                  <p:nvPr/>
                </p:nvGrpSpPr>
                <p:grpSpPr bwMode="auto">
                  <a:xfrm>
                    <a:off x="2938" y="1991"/>
                    <a:ext cx="2463" cy="1332"/>
                    <a:chOff x="2864" y="2019"/>
                    <a:chExt cx="2463" cy="1332"/>
                  </a:xfrm>
                </p:grpSpPr>
                <p:sp>
                  <p:nvSpPr>
                    <p:cNvPr id="201125" name="Freeform 421">
                      <a:extLst>
                        <a:ext uri="{FF2B5EF4-FFF2-40B4-BE49-F238E27FC236}">
                          <a16:creationId xmlns:a16="http://schemas.microsoft.com/office/drawing/2014/main" id="{877ED5AB-AB43-8341-1843-2BBAC658C016}"/>
                        </a:ext>
                      </a:extLst>
                    </p:cNvPr>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26" name="Freeform 422">
                      <a:extLst>
                        <a:ext uri="{FF2B5EF4-FFF2-40B4-BE49-F238E27FC236}">
                          <a16:creationId xmlns:a16="http://schemas.microsoft.com/office/drawing/2014/main" id="{396EDA35-9110-1862-93B0-62169CB0433C}"/>
                        </a:ext>
                      </a:extLst>
                    </p:cNvPr>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27" name="Group 423">
                    <a:extLst>
                      <a:ext uri="{FF2B5EF4-FFF2-40B4-BE49-F238E27FC236}">
                        <a16:creationId xmlns:a16="http://schemas.microsoft.com/office/drawing/2014/main" id="{D3CA2863-266F-67DF-40F8-834E33C5A2DF}"/>
                      </a:ext>
                    </a:extLst>
                  </p:cNvPr>
                  <p:cNvGrpSpPr>
                    <a:grpSpLocks/>
                  </p:cNvGrpSpPr>
                  <p:nvPr/>
                </p:nvGrpSpPr>
                <p:grpSpPr bwMode="auto">
                  <a:xfrm>
                    <a:off x="2971" y="1804"/>
                    <a:ext cx="2477" cy="1064"/>
                    <a:chOff x="2897" y="1832"/>
                    <a:chExt cx="2477" cy="1064"/>
                  </a:xfrm>
                </p:grpSpPr>
                <p:sp>
                  <p:nvSpPr>
                    <p:cNvPr id="201128" name="Freeform 424">
                      <a:extLst>
                        <a:ext uri="{FF2B5EF4-FFF2-40B4-BE49-F238E27FC236}">
                          <a16:creationId xmlns:a16="http://schemas.microsoft.com/office/drawing/2014/main" id="{6A9684B1-0B07-01B1-71E9-494C2731D073}"/>
                        </a:ext>
                      </a:extLst>
                    </p:cNvPr>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29" name="Freeform 425">
                      <a:extLst>
                        <a:ext uri="{FF2B5EF4-FFF2-40B4-BE49-F238E27FC236}">
                          <a16:creationId xmlns:a16="http://schemas.microsoft.com/office/drawing/2014/main" id="{CDC50ABE-A237-AA92-8988-1EF64293D5E1}"/>
                        </a:ext>
                      </a:extLst>
                    </p:cNvPr>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30" name="Group 426">
                    <a:extLst>
                      <a:ext uri="{FF2B5EF4-FFF2-40B4-BE49-F238E27FC236}">
                        <a16:creationId xmlns:a16="http://schemas.microsoft.com/office/drawing/2014/main" id="{942D918F-63CE-5C7A-684A-5100D4FABEEE}"/>
                      </a:ext>
                    </a:extLst>
                  </p:cNvPr>
                  <p:cNvGrpSpPr>
                    <a:grpSpLocks/>
                  </p:cNvGrpSpPr>
                  <p:nvPr/>
                </p:nvGrpSpPr>
                <p:grpSpPr bwMode="auto">
                  <a:xfrm>
                    <a:off x="2998" y="1608"/>
                    <a:ext cx="2472" cy="927"/>
                    <a:chOff x="2924" y="1636"/>
                    <a:chExt cx="2472" cy="927"/>
                  </a:xfrm>
                </p:grpSpPr>
                <p:sp>
                  <p:nvSpPr>
                    <p:cNvPr id="201131" name="Freeform 427">
                      <a:extLst>
                        <a:ext uri="{FF2B5EF4-FFF2-40B4-BE49-F238E27FC236}">
                          <a16:creationId xmlns:a16="http://schemas.microsoft.com/office/drawing/2014/main" id="{D62FEA6D-A05D-4A72-9218-56C88FCB4FA8}"/>
                        </a:ext>
                      </a:extLst>
                    </p:cNvPr>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32" name="Freeform 428">
                      <a:extLst>
                        <a:ext uri="{FF2B5EF4-FFF2-40B4-BE49-F238E27FC236}">
                          <a16:creationId xmlns:a16="http://schemas.microsoft.com/office/drawing/2014/main" id="{D7059A92-801A-EF01-4977-9B9A2228CAFC}"/>
                        </a:ext>
                      </a:extLst>
                    </p:cNvPr>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33" name="Group 429">
                    <a:extLst>
                      <a:ext uri="{FF2B5EF4-FFF2-40B4-BE49-F238E27FC236}">
                        <a16:creationId xmlns:a16="http://schemas.microsoft.com/office/drawing/2014/main" id="{F8425BBC-CAC3-0597-ECC9-F0F7EE46B688}"/>
                      </a:ext>
                    </a:extLst>
                  </p:cNvPr>
                  <p:cNvGrpSpPr>
                    <a:grpSpLocks/>
                  </p:cNvGrpSpPr>
                  <p:nvPr/>
                </p:nvGrpSpPr>
                <p:grpSpPr bwMode="auto">
                  <a:xfrm>
                    <a:off x="3032" y="1386"/>
                    <a:ext cx="2342" cy="657"/>
                    <a:chOff x="2958" y="1414"/>
                    <a:chExt cx="2342" cy="657"/>
                  </a:xfrm>
                </p:grpSpPr>
                <p:sp>
                  <p:nvSpPr>
                    <p:cNvPr id="201134" name="Freeform 430">
                      <a:extLst>
                        <a:ext uri="{FF2B5EF4-FFF2-40B4-BE49-F238E27FC236}">
                          <a16:creationId xmlns:a16="http://schemas.microsoft.com/office/drawing/2014/main" id="{2BAF4750-33E1-548C-4B5F-4661A95F2AA7}"/>
                        </a:ext>
                      </a:extLst>
                    </p:cNvPr>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35" name="Freeform 431">
                      <a:extLst>
                        <a:ext uri="{FF2B5EF4-FFF2-40B4-BE49-F238E27FC236}">
                          <a16:creationId xmlns:a16="http://schemas.microsoft.com/office/drawing/2014/main" id="{79D80425-399D-F782-4F96-1B2391E53353}"/>
                        </a:ext>
                      </a:extLst>
                    </p:cNvPr>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36" name="Group 432">
                    <a:extLst>
                      <a:ext uri="{FF2B5EF4-FFF2-40B4-BE49-F238E27FC236}">
                        <a16:creationId xmlns:a16="http://schemas.microsoft.com/office/drawing/2014/main" id="{BF0D4F69-C633-3D8D-E87E-3B16BD4051D4}"/>
                      </a:ext>
                    </a:extLst>
                  </p:cNvPr>
                  <p:cNvGrpSpPr>
                    <a:grpSpLocks/>
                  </p:cNvGrpSpPr>
                  <p:nvPr/>
                </p:nvGrpSpPr>
                <p:grpSpPr bwMode="auto">
                  <a:xfrm>
                    <a:off x="3057" y="1241"/>
                    <a:ext cx="2150" cy="343"/>
                    <a:chOff x="2983" y="1269"/>
                    <a:chExt cx="2150" cy="343"/>
                  </a:xfrm>
                </p:grpSpPr>
                <p:sp>
                  <p:nvSpPr>
                    <p:cNvPr id="201137" name="Freeform 433">
                      <a:extLst>
                        <a:ext uri="{FF2B5EF4-FFF2-40B4-BE49-F238E27FC236}">
                          <a16:creationId xmlns:a16="http://schemas.microsoft.com/office/drawing/2014/main" id="{7DFC4424-8B2A-A938-1F04-0BD02E533576}"/>
                        </a:ext>
                      </a:extLst>
                    </p:cNvPr>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38" name="Freeform 434">
                      <a:extLst>
                        <a:ext uri="{FF2B5EF4-FFF2-40B4-BE49-F238E27FC236}">
                          <a16:creationId xmlns:a16="http://schemas.microsoft.com/office/drawing/2014/main" id="{90745C9F-925C-F722-AD6D-6FCF523D4908}"/>
                        </a:ext>
                      </a:extLst>
                    </p:cNvPr>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39" name="Group 435">
                    <a:extLst>
                      <a:ext uri="{FF2B5EF4-FFF2-40B4-BE49-F238E27FC236}">
                        <a16:creationId xmlns:a16="http://schemas.microsoft.com/office/drawing/2014/main" id="{CDC8CE1C-78D6-7BDF-BAEC-8311599E0C9A}"/>
                      </a:ext>
                    </a:extLst>
                  </p:cNvPr>
                  <p:cNvGrpSpPr>
                    <a:grpSpLocks/>
                  </p:cNvGrpSpPr>
                  <p:nvPr/>
                </p:nvGrpSpPr>
                <p:grpSpPr bwMode="auto">
                  <a:xfrm>
                    <a:off x="3012" y="889"/>
                    <a:ext cx="1879" cy="427"/>
                    <a:chOff x="2938" y="917"/>
                    <a:chExt cx="1879" cy="427"/>
                  </a:xfrm>
                </p:grpSpPr>
                <p:sp>
                  <p:nvSpPr>
                    <p:cNvPr id="201140" name="Freeform 436">
                      <a:extLst>
                        <a:ext uri="{FF2B5EF4-FFF2-40B4-BE49-F238E27FC236}">
                          <a16:creationId xmlns:a16="http://schemas.microsoft.com/office/drawing/2014/main" id="{9DB07F22-8B5A-6517-7330-7C40F2B2E9A6}"/>
                        </a:ext>
                      </a:extLst>
                    </p:cNvPr>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41" name="Freeform 437">
                      <a:extLst>
                        <a:ext uri="{FF2B5EF4-FFF2-40B4-BE49-F238E27FC236}">
                          <a16:creationId xmlns:a16="http://schemas.microsoft.com/office/drawing/2014/main" id="{6EEB28AC-CD80-3245-D4B5-1413CFB43CCB}"/>
                        </a:ext>
                      </a:extLst>
                    </p:cNvPr>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42" name="Group 438">
                    <a:extLst>
                      <a:ext uri="{FF2B5EF4-FFF2-40B4-BE49-F238E27FC236}">
                        <a16:creationId xmlns:a16="http://schemas.microsoft.com/office/drawing/2014/main" id="{EB4BC0AD-0253-610B-BEA9-625835779775}"/>
                      </a:ext>
                    </a:extLst>
                  </p:cNvPr>
                  <p:cNvGrpSpPr>
                    <a:grpSpLocks/>
                  </p:cNvGrpSpPr>
                  <p:nvPr/>
                </p:nvGrpSpPr>
                <p:grpSpPr bwMode="auto">
                  <a:xfrm>
                    <a:off x="711" y="1625"/>
                    <a:ext cx="1257" cy="2326"/>
                    <a:chOff x="637" y="1653"/>
                    <a:chExt cx="1257" cy="2326"/>
                  </a:xfrm>
                </p:grpSpPr>
                <p:sp>
                  <p:nvSpPr>
                    <p:cNvPr id="201143" name="Freeform 439">
                      <a:extLst>
                        <a:ext uri="{FF2B5EF4-FFF2-40B4-BE49-F238E27FC236}">
                          <a16:creationId xmlns:a16="http://schemas.microsoft.com/office/drawing/2014/main" id="{0C15EE42-CD1E-BF20-64C1-7C788F7E7156}"/>
                        </a:ext>
                      </a:extLst>
                    </p:cNvPr>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44" name="Freeform 440">
                      <a:extLst>
                        <a:ext uri="{FF2B5EF4-FFF2-40B4-BE49-F238E27FC236}">
                          <a16:creationId xmlns:a16="http://schemas.microsoft.com/office/drawing/2014/main" id="{EF17CBA4-8BEF-FF59-256B-70CA5F3CB0B3}"/>
                        </a:ext>
                      </a:extLst>
                    </p:cNvPr>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45" name="Group 441">
                    <a:extLst>
                      <a:ext uri="{FF2B5EF4-FFF2-40B4-BE49-F238E27FC236}">
                        <a16:creationId xmlns:a16="http://schemas.microsoft.com/office/drawing/2014/main" id="{043F3F89-7784-9CEA-8F4D-B9F9D3E0D634}"/>
                      </a:ext>
                    </a:extLst>
                  </p:cNvPr>
                  <p:cNvGrpSpPr>
                    <a:grpSpLocks/>
                  </p:cNvGrpSpPr>
                  <p:nvPr/>
                </p:nvGrpSpPr>
                <p:grpSpPr bwMode="auto">
                  <a:xfrm>
                    <a:off x="69" y="2168"/>
                    <a:ext cx="2463" cy="1332"/>
                    <a:chOff x="-5" y="2196"/>
                    <a:chExt cx="2463" cy="1332"/>
                  </a:xfrm>
                </p:grpSpPr>
                <p:sp>
                  <p:nvSpPr>
                    <p:cNvPr id="201146" name="Freeform 442">
                      <a:extLst>
                        <a:ext uri="{FF2B5EF4-FFF2-40B4-BE49-F238E27FC236}">
                          <a16:creationId xmlns:a16="http://schemas.microsoft.com/office/drawing/2014/main" id="{80AE42D0-6459-866D-9092-C1F634EC6292}"/>
                        </a:ext>
                      </a:extLst>
                    </p:cNvPr>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47" name="Freeform 443">
                      <a:extLst>
                        <a:ext uri="{FF2B5EF4-FFF2-40B4-BE49-F238E27FC236}">
                          <a16:creationId xmlns:a16="http://schemas.microsoft.com/office/drawing/2014/main" id="{5664FDB3-DA57-8A81-EDCF-354025ECE104}"/>
                        </a:ext>
                      </a:extLst>
                    </p:cNvPr>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48" name="Group 444">
                    <a:extLst>
                      <a:ext uri="{FF2B5EF4-FFF2-40B4-BE49-F238E27FC236}">
                        <a16:creationId xmlns:a16="http://schemas.microsoft.com/office/drawing/2014/main" id="{B152283F-77C8-85BD-69A9-97CD635432CD}"/>
                      </a:ext>
                    </a:extLst>
                  </p:cNvPr>
                  <p:cNvGrpSpPr>
                    <a:grpSpLocks/>
                  </p:cNvGrpSpPr>
                  <p:nvPr/>
                </p:nvGrpSpPr>
                <p:grpSpPr bwMode="auto">
                  <a:xfrm>
                    <a:off x="22" y="1981"/>
                    <a:ext cx="2477" cy="1064"/>
                    <a:chOff x="-52" y="2009"/>
                    <a:chExt cx="2477" cy="1064"/>
                  </a:xfrm>
                </p:grpSpPr>
                <p:sp>
                  <p:nvSpPr>
                    <p:cNvPr id="201149" name="Freeform 445">
                      <a:extLst>
                        <a:ext uri="{FF2B5EF4-FFF2-40B4-BE49-F238E27FC236}">
                          <a16:creationId xmlns:a16="http://schemas.microsoft.com/office/drawing/2014/main" id="{24A45B95-F05D-BB89-2306-941C630AE30D}"/>
                        </a:ext>
                      </a:extLst>
                    </p:cNvPr>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50" name="Freeform 446">
                      <a:extLst>
                        <a:ext uri="{FF2B5EF4-FFF2-40B4-BE49-F238E27FC236}">
                          <a16:creationId xmlns:a16="http://schemas.microsoft.com/office/drawing/2014/main" id="{26A533DA-645E-C1BB-7DBE-9757BDD043F2}"/>
                        </a:ext>
                      </a:extLst>
                    </p:cNvPr>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51" name="Group 447">
                    <a:extLst>
                      <a:ext uri="{FF2B5EF4-FFF2-40B4-BE49-F238E27FC236}">
                        <a16:creationId xmlns:a16="http://schemas.microsoft.com/office/drawing/2014/main" id="{138312D5-F1FF-826C-E09D-807C9FFF246B}"/>
                      </a:ext>
                    </a:extLst>
                  </p:cNvPr>
                  <p:cNvGrpSpPr>
                    <a:grpSpLocks/>
                  </p:cNvGrpSpPr>
                  <p:nvPr/>
                </p:nvGrpSpPr>
                <p:grpSpPr bwMode="auto">
                  <a:xfrm>
                    <a:off x="0" y="1785"/>
                    <a:ext cx="2472" cy="927"/>
                    <a:chOff x="-74" y="1813"/>
                    <a:chExt cx="2472" cy="927"/>
                  </a:xfrm>
                </p:grpSpPr>
                <p:sp>
                  <p:nvSpPr>
                    <p:cNvPr id="201152" name="Freeform 448">
                      <a:extLst>
                        <a:ext uri="{FF2B5EF4-FFF2-40B4-BE49-F238E27FC236}">
                          <a16:creationId xmlns:a16="http://schemas.microsoft.com/office/drawing/2014/main" id="{BE0AACC7-23A8-816D-6F6F-6CDF8C64C52F}"/>
                        </a:ext>
                      </a:extLst>
                    </p:cNvPr>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53" name="Freeform 449">
                      <a:extLst>
                        <a:ext uri="{FF2B5EF4-FFF2-40B4-BE49-F238E27FC236}">
                          <a16:creationId xmlns:a16="http://schemas.microsoft.com/office/drawing/2014/main" id="{C90C38BE-4DE4-ABE1-7B2A-A4E05216755C}"/>
                        </a:ext>
                      </a:extLst>
                    </p:cNvPr>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54" name="Group 450">
                    <a:extLst>
                      <a:ext uri="{FF2B5EF4-FFF2-40B4-BE49-F238E27FC236}">
                        <a16:creationId xmlns:a16="http://schemas.microsoft.com/office/drawing/2014/main" id="{3759F45F-219A-78EC-A8ED-C0F1A16F7ECE}"/>
                      </a:ext>
                    </a:extLst>
                  </p:cNvPr>
                  <p:cNvGrpSpPr>
                    <a:grpSpLocks/>
                  </p:cNvGrpSpPr>
                  <p:nvPr/>
                </p:nvGrpSpPr>
                <p:grpSpPr bwMode="auto">
                  <a:xfrm>
                    <a:off x="96" y="1563"/>
                    <a:ext cx="2342" cy="657"/>
                    <a:chOff x="22" y="1591"/>
                    <a:chExt cx="2342" cy="657"/>
                  </a:xfrm>
                </p:grpSpPr>
                <p:sp>
                  <p:nvSpPr>
                    <p:cNvPr id="201155" name="Freeform 451">
                      <a:extLst>
                        <a:ext uri="{FF2B5EF4-FFF2-40B4-BE49-F238E27FC236}">
                          <a16:creationId xmlns:a16="http://schemas.microsoft.com/office/drawing/2014/main" id="{905E01F0-E500-6BB2-6635-A196538D3261}"/>
                        </a:ext>
                      </a:extLst>
                    </p:cNvPr>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56" name="Freeform 452">
                      <a:extLst>
                        <a:ext uri="{FF2B5EF4-FFF2-40B4-BE49-F238E27FC236}">
                          <a16:creationId xmlns:a16="http://schemas.microsoft.com/office/drawing/2014/main" id="{77231453-C40B-84D7-6E1F-8B19BECB7F4B}"/>
                        </a:ext>
                      </a:extLst>
                    </p:cNvPr>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57" name="Group 453">
                    <a:extLst>
                      <a:ext uri="{FF2B5EF4-FFF2-40B4-BE49-F238E27FC236}">
                        <a16:creationId xmlns:a16="http://schemas.microsoft.com/office/drawing/2014/main" id="{32E39337-879A-3602-E89F-C29D1225880F}"/>
                      </a:ext>
                    </a:extLst>
                  </p:cNvPr>
                  <p:cNvGrpSpPr>
                    <a:grpSpLocks/>
                  </p:cNvGrpSpPr>
                  <p:nvPr/>
                </p:nvGrpSpPr>
                <p:grpSpPr bwMode="auto">
                  <a:xfrm>
                    <a:off x="263" y="1418"/>
                    <a:ext cx="2150" cy="343"/>
                    <a:chOff x="189" y="1446"/>
                    <a:chExt cx="2150" cy="343"/>
                  </a:xfrm>
                </p:grpSpPr>
                <p:sp>
                  <p:nvSpPr>
                    <p:cNvPr id="201158" name="Freeform 454">
                      <a:extLst>
                        <a:ext uri="{FF2B5EF4-FFF2-40B4-BE49-F238E27FC236}">
                          <a16:creationId xmlns:a16="http://schemas.microsoft.com/office/drawing/2014/main" id="{EF91596C-E9B8-E6B3-FC81-7F1BCD35988A}"/>
                        </a:ext>
                      </a:extLst>
                    </p:cNvPr>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59" name="Freeform 455">
                      <a:extLst>
                        <a:ext uri="{FF2B5EF4-FFF2-40B4-BE49-F238E27FC236}">
                          <a16:creationId xmlns:a16="http://schemas.microsoft.com/office/drawing/2014/main" id="{F6D54202-F01D-D771-761D-313E1EA61A33}"/>
                        </a:ext>
                      </a:extLst>
                    </p:cNvPr>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60" name="Group 456">
                    <a:extLst>
                      <a:ext uri="{FF2B5EF4-FFF2-40B4-BE49-F238E27FC236}">
                        <a16:creationId xmlns:a16="http://schemas.microsoft.com/office/drawing/2014/main" id="{B0E94445-0431-197E-7DC2-DB758C1CB0CB}"/>
                      </a:ext>
                    </a:extLst>
                  </p:cNvPr>
                  <p:cNvGrpSpPr>
                    <a:grpSpLocks/>
                  </p:cNvGrpSpPr>
                  <p:nvPr/>
                </p:nvGrpSpPr>
                <p:grpSpPr bwMode="auto">
                  <a:xfrm>
                    <a:off x="579" y="1066"/>
                    <a:ext cx="1879" cy="427"/>
                    <a:chOff x="505" y="1094"/>
                    <a:chExt cx="1879" cy="427"/>
                  </a:xfrm>
                </p:grpSpPr>
                <p:sp>
                  <p:nvSpPr>
                    <p:cNvPr id="201161" name="Freeform 457">
                      <a:extLst>
                        <a:ext uri="{FF2B5EF4-FFF2-40B4-BE49-F238E27FC236}">
                          <a16:creationId xmlns:a16="http://schemas.microsoft.com/office/drawing/2014/main" id="{A0BAF1EE-F7A3-71D7-60C9-3E723ABB0309}"/>
                        </a:ext>
                      </a:extLst>
                    </p:cNvPr>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62" name="Freeform 458">
                      <a:extLst>
                        <a:ext uri="{FF2B5EF4-FFF2-40B4-BE49-F238E27FC236}">
                          <a16:creationId xmlns:a16="http://schemas.microsoft.com/office/drawing/2014/main" id="{7EE581A2-C9A7-DED7-19A7-46F456B7649C}"/>
                        </a:ext>
                      </a:extLst>
                    </p:cNvPr>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63" name="Group 459">
                    <a:extLst>
                      <a:ext uri="{FF2B5EF4-FFF2-40B4-BE49-F238E27FC236}">
                        <a16:creationId xmlns:a16="http://schemas.microsoft.com/office/drawing/2014/main" id="{33D4C9A9-C9F7-15F0-171C-C78ACB4B9576}"/>
                      </a:ext>
                    </a:extLst>
                  </p:cNvPr>
                  <p:cNvGrpSpPr>
                    <a:grpSpLocks/>
                  </p:cNvGrpSpPr>
                  <p:nvPr/>
                </p:nvGrpSpPr>
                <p:grpSpPr bwMode="auto">
                  <a:xfrm>
                    <a:off x="690" y="871"/>
                    <a:ext cx="1850" cy="554"/>
                    <a:chOff x="616" y="899"/>
                    <a:chExt cx="1850" cy="554"/>
                  </a:xfrm>
                </p:grpSpPr>
                <p:sp>
                  <p:nvSpPr>
                    <p:cNvPr id="201164" name="Freeform 460">
                      <a:extLst>
                        <a:ext uri="{FF2B5EF4-FFF2-40B4-BE49-F238E27FC236}">
                          <a16:creationId xmlns:a16="http://schemas.microsoft.com/office/drawing/2014/main" id="{06943FA7-8BDB-79AC-5CB0-8400D4778DB9}"/>
                        </a:ext>
                      </a:extLst>
                    </p:cNvPr>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65" name="Freeform 461">
                      <a:extLst>
                        <a:ext uri="{FF2B5EF4-FFF2-40B4-BE49-F238E27FC236}">
                          <a16:creationId xmlns:a16="http://schemas.microsoft.com/office/drawing/2014/main" id="{290E74D2-0222-53CB-628E-81946F72BC03}"/>
                        </a:ext>
                      </a:extLst>
                    </p:cNvPr>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66" name="Group 462">
                    <a:extLst>
                      <a:ext uri="{FF2B5EF4-FFF2-40B4-BE49-F238E27FC236}">
                        <a16:creationId xmlns:a16="http://schemas.microsoft.com/office/drawing/2014/main" id="{99989089-5C41-AD4B-BCA8-DF060D960DE4}"/>
                      </a:ext>
                    </a:extLst>
                  </p:cNvPr>
                  <p:cNvGrpSpPr>
                    <a:grpSpLocks/>
                  </p:cNvGrpSpPr>
                  <p:nvPr/>
                </p:nvGrpSpPr>
                <p:grpSpPr bwMode="auto">
                  <a:xfrm>
                    <a:off x="911" y="589"/>
                    <a:ext cx="1767" cy="743"/>
                    <a:chOff x="911" y="589"/>
                    <a:chExt cx="1767" cy="743"/>
                  </a:xfrm>
                </p:grpSpPr>
                <p:sp>
                  <p:nvSpPr>
                    <p:cNvPr id="201167" name="Freeform 463">
                      <a:extLst>
                        <a:ext uri="{FF2B5EF4-FFF2-40B4-BE49-F238E27FC236}">
                          <a16:creationId xmlns:a16="http://schemas.microsoft.com/office/drawing/2014/main" id="{C6378B9B-E905-74B9-DFFC-EA18C3276EF0}"/>
                        </a:ext>
                      </a:extLst>
                    </p:cNvPr>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68" name="Freeform 464">
                      <a:extLst>
                        <a:ext uri="{FF2B5EF4-FFF2-40B4-BE49-F238E27FC236}">
                          <a16:creationId xmlns:a16="http://schemas.microsoft.com/office/drawing/2014/main" id="{D1BB4651-D9A1-3E7B-5EA5-EEE6B4F79096}"/>
                        </a:ext>
                      </a:extLst>
                    </p:cNvPr>
                    <p:cNvSpPr>
                      <a:spLocks/>
                    </p:cNvSpPr>
                    <p:nvPr/>
                  </p:nvSpPr>
                  <p:spPr bwMode="hidden">
                    <a:xfrm rot="2028410" flipH="1">
                      <a:off x="911" y="58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69" name="Group 465">
                    <a:extLst>
                      <a:ext uri="{FF2B5EF4-FFF2-40B4-BE49-F238E27FC236}">
                        <a16:creationId xmlns:a16="http://schemas.microsoft.com/office/drawing/2014/main" id="{C3FC713A-42F9-A96E-5E6F-7F06A9BD3081}"/>
                      </a:ext>
                    </a:extLst>
                  </p:cNvPr>
                  <p:cNvGrpSpPr>
                    <a:grpSpLocks/>
                  </p:cNvGrpSpPr>
                  <p:nvPr/>
                </p:nvGrpSpPr>
                <p:grpSpPr bwMode="auto">
                  <a:xfrm>
                    <a:off x="1120" y="300"/>
                    <a:ext cx="1693" cy="892"/>
                    <a:chOff x="1120" y="300"/>
                    <a:chExt cx="1693" cy="892"/>
                  </a:xfrm>
                </p:grpSpPr>
                <p:sp>
                  <p:nvSpPr>
                    <p:cNvPr id="201170" name="Freeform 466">
                      <a:extLst>
                        <a:ext uri="{FF2B5EF4-FFF2-40B4-BE49-F238E27FC236}">
                          <a16:creationId xmlns:a16="http://schemas.microsoft.com/office/drawing/2014/main" id="{43D0FEA6-0AF9-750C-DDE1-5E29073B59D0}"/>
                        </a:ext>
                      </a:extLst>
                    </p:cNvPr>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71" name="Freeform 467">
                      <a:extLst>
                        <a:ext uri="{FF2B5EF4-FFF2-40B4-BE49-F238E27FC236}">
                          <a16:creationId xmlns:a16="http://schemas.microsoft.com/office/drawing/2014/main" id="{EBF53B81-74F0-9098-1B37-94C893F7B5D6}"/>
                        </a:ext>
                      </a:extLst>
                    </p:cNvPr>
                    <p:cNvSpPr>
                      <a:spLocks/>
                    </p:cNvSpPr>
                    <p:nvPr/>
                  </p:nvSpPr>
                  <p:spPr bwMode="hidden">
                    <a:xfrm rot="2664424" flipH="1">
                      <a:off x="1120" y="300"/>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72" name="Group 468">
                    <a:extLst>
                      <a:ext uri="{FF2B5EF4-FFF2-40B4-BE49-F238E27FC236}">
                        <a16:creationId xmlns:a16="http://schemas.microsoft.com/office/drawing/2014/main" id="{F7DF2338-1845-AC6D-CC75-6D0708187392}"/>
                      </a:ext>
                    </a:extLst>
                  </p:cNvPr>
                  <p:cNvGrpSpPr>
                    <a:grpSpLocks/>
                  </p:cNvGrpSpPr>
                  <p:nvPr/>
                </p:nvGrpSpPr>
                <p:grpSpPr bwMode="auto">
                  <a:xfrm>
                    <a:off x="1707" y="76"/>
                    <a:ext cx="778" cy="1512"/>
                    <a:chOff x="1633" y="104"/>
                    <a:chExt cx="778" cy="1512"/>
                  </a:xfrm>
                </p:grpSpPr>
                <p:sp>
                  <p:nvSpPr>
                    <p:cNvPr id="201173" name="Freeform 469">
                      <a:extLst>
                        <a:ext uri="{FF2B5EF4-FFF2-40B4-BE49-F238E27FC236}">
                          <a16:creationId xmlns:a16="http://schemas.microsoft.com/office/drawing/2014/main" id="{81056DC4-C603-2247-0B41-568C94D80043}"/>
                        </a:ext>
                      </a:extLst>
                    </p:cNvPr>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74" name="Freeform 470">
                      <a:extLst>
                        <a:ext uri="{FF2B5EF4-FFF2-40B4-BE49-F238E27FC236}">
                          <a16:creationId xmlns:a16="http://schemas.microsoft.com/office/drawing/2014/main" id="{BBB1BF4E-A85E-449B-D694-0A50177A3455}"/>
                        </a:ext>
                      </a:extLst>
                    </p:cNvPr>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75" name="Group 471">
                    <a:extLst>
                      <a:ext uri="{FF2B5EF4-FFF2-40B4-BE49-F238E27FC236}">
                        <a16:creationId xmlns:a16="http://schemas.microsoft.com/office/drawing/2014/main" id="{AC004E00-81B8-2ECA-2442-FB71DD8D58B7}"/>
                      </a:ext>
                    </a:extLst>
                  </p:cNvPr>
                  <p:cNvGrpSpPr>
                    <a:grpSpLocks/>
                  </p:cNvGrpSpPr>
                  <p:nvPr/>
                </p:nvGrpSpPr>
                <p:grpSpPr bwMode="auto">
                  <a:xfrm>
                    <a:off x="2009" y="0"/>
                    <a:ext cx="634" cy="1534"/>
                    <a:chOff x="1935" y="28"/>
                    <a:chExt cx="634" cy="1534"/>
                  </a:xfrm>
                </p:grpSpPr>
                <p:sp>
                  <p:nvSpPr>
                    <p:cNvPr id="201176" name="Freeform 472">
                      <a:extLst>
                        <a:ext uri="{FF2B5EF4-FFF2-40B4-BE49-F238E27FC236}">
                          <a16:creationId xmlns:a16="http://schemas.microsoft.com/office/drawing/2014/main" id="{23FBE1DE-4171-A926-D3A8-57FD834902F5}"/>
                        </a:ext>
                      </a:extLst>
                    </p:cNvPr>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77" name="Freeform 473">
                      <a:extLst>
                        <a:ext uri="{FF2B5EF4-FFF2-40B4-BE49-F238E27FC236}">
                          <a16:creationId xmlns:a16="http://schemas.microsoft.com/office/drawing/2014/main" id="{9873C6DA-5634-72E4-7969-9BBC8AA15CFB}"/>
                        </a:ext>
                      </a:extLst>
                    </p:cNvPr>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78" name="Group 474">
                    <a:extLst>
                      <a:ext uri="{FF2B5EF4-FFF2-40B4-BE49-F238E27FC236}">
                        <a16:creationId xmlns:a16="http://schemas.microsoft.com/office/drawing/2014/main" id="{231D7988-411D-74AA-FE6D-C0C8010ED650}"/>
                      </a:ext>
                    </a:extLst>
                  </p:cNvPr>
                  <p:cNvGrpSpPr>
                    <a:grpSpLocks/>
                  </p:cNvGrpSpPr>
                  <p:nvPr/>
                </p:nvGrpSpPr>
                <p:grpSpPr bwMode="auto">
                  <a:xfrm>
                    <a:off x="2896" y="644"/>
                    <a:ext cx="1845" cy="566"/>
                    <a:chOff x="2822" y="672"/>
                    <a:chExt cx="1845" cy="566"/>
                  </a:xfrm>
                </p:grpSpPr>
                <p:sp>
                  <p:nvSpPr>
                    <p:cNvPr id="201179" name="Freeform 475">
                      <a:extLst>
                        <a:ext uri="{FF2B5EF4-FFF2-40B4-BE49-F238E27FC236}">
                          <a16:creationId xmlns:a16="http://schemas.microsoft.com/office/drawing/2014/main" id="{E4306C54-FB91-B36C-EE31-6F53D739AC5A}"/>
                        </a:ext>
                      </a:extLst>
                    </p:cNvPr>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80" name="Freeform 476">
                      <a:extLst>
                        <a:ext uri="{FF2B5EF4-FFF2-40B4-BE49-F238E27FC236}">
                          <a16:creationId xmlns:a16="http://schemas.microsoft.com/office/drawing/2014/main" id="{D148240B-76A5-A10C-2DC6-27332C6120AB}"/>
                        </a:ext>
                      </a:extLst>
                    </p:cNvPr>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81" name="Group 477">
                    <a:extLst>
                      <a:ext uri="{FF2B5EF4-FFF2-40B4-BE49-F238E27FC236}">
                        <a16:creationId xmlns:a16="http://schemas.microsoft.com/office/drawing/2014/main" id="{404C4191-9A1C-E5BA-6F38-B2B7E291D68F}"/>
                      </a:ext>
                    </a:extLst>
                  </p:cNvPr>
                  <p:cNvGrpSpPr>
                    <a:grpSpLocks/>
                  </p:cNvGrpSpPr>
                  <p:nvPr/>
                </p:nvGrpSpPr>
                <p:grpSpPr bwMode="auto">
                  <a:xfrm>
                    <a:off x="2757" y="417"/>
                    <a:ext cx="1781" cy="717"/>
                    <a:chOff x="2683" y="445"/>
                    <a:chExt cx="1781" cy="717"/>
                  </a:xfrm>
                </p:grpSpPr>
                <p:sp>
                  <p:nvSpPr>
                    <p:cNvPr id="201182" name="Freeform 478">
                      <a:extLst>
                        <a:ext uri="{FF2B5EF4-FFF2-40B4-BE49-F238E27FC236}">
                          <a16:creationId xmlns:a16="http://schemas.microsoft.com/office/drawing/2014/main" id="{B6F322CE-3651-67FB-6E80-38C8294C8416}"/>
                        </a:ext>
                      </a:extLst>
                    </p:cNvPr>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83" name="Freeform 479">
                      <a:extLst>
                        <a:ext uri="{FF2B5EF4-FFF2-40B4-BE49-F238E27FC236}">
                          <a16:creationId xmlns:a16="http://schemas.microsoft.com/office/drawing/2014/main" id="{5775A315-FF14-C6C7-7ADE-74C8FEEF6720}"/>
                        </a:ext>
                      </a:extLst>
                    </p:cNvPr>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01184" name="Freeform 480">
                    <a:extLst>
                      <a:ext uri="{FF2B5EF4-FFF2-40B4-BE49-F238E27FC236}">
                        <a16:creationId xmlns:a16="http://schemas.microsoft.com/office/drawing/2014/main" id="{021249FA-149D-8B6F-D6BD-DC2A6B63F982}"/>
                      </a:ext>
                    </a:extLst>
                  </p:cNvPr>
                  <p:cNvSpPr>
                    <a:spLocks/>
                  </p:cNvSpPr>
                  <p:nvPr/>
                </p:nvSpPr>
                <p:spPr bwMode="hidden">
                  <a:xfrm rot="4578755" flipH="1">
                    <a:off x="2175" y="949"/>
                    <a:ext cx="1027" cy="14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85" name="Freeform 481">
                    <a:extLst>
                      <a:ext uri="{FF2B5EF4-FFF2-40B4-BE49-F238E27FC236}">
                        <a16:creationId xmlns:a16="http://schemas.microsoft.com/office/drawing/2014/main" id="{1C93EB43-94A3-B3D6-CDEB-AAE3ACB47B00}"/>
                      </a:ext>
                    </a:extLst>
                  </p:cNvPr>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01186" name="Group 482">
                    <a:extLst>
                      <a:ext uri="{FF2B5EF4-FFF2-40B4-BE49-F238E27FC236}">
                        <a16:creationId xmlns:a16="http://schemas.microsoft.com/office/drawing/2014/main" id="{A386BE27-5D91-7D30-DD94-CC1462477641}"/>
                      </a:ext>
                    </a:extLst>
                  </p:cNvPr>
                  <p:cNvGrpSpPr>
                    <a:grpSpLocks/>
                  </p:cNvGrpSpPr>
                  <p:nvPr/>
                </p:nvGrpSpPr>
                <p:grpSpPr bwMode="auto">
                  <a:xfrm>
                    <a:off x="2874" y="13"/>
                    <a:ext cx="640" cy="1520"/>
                    <a:chOff x="2800" y="41"/>
                    <a:chExt cx="640" cy="1520"/>
                  </a:xfrm>
                </p:grpSpPr>
                <p:sp>
                  <p:nvSpPr>
                    <p:cNvPr id="201187" name="Freeform 483">
                      <a:extLst>
                        <a:ext uri="{FF2B5EF4-FFF2-40B4-BE49-F238E27FC236}">
                          <a16:creationId xmlns:a16="http://schemas.microsoft.com/office/drawing/2014/main" id="{F5F6D6F3-7CFC-7984-E99D-4A8E57399E65}"/>
                        </a:ext>
                      </a:extLst>
                    </p:cNvPr>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88" name="Freeform 484">
                      <a:extLst>
                        <a:ext uri="{FF2B5EF4-FFF2-40B4-BE49-F238E27FC236}">
                          <a16:creationId xmlns:a16="http://schemas.microsoft.com/office/drawing/2014/main" id="{444F1A5B-6C4E-F9C2-13BD-9CB0EA2D8DA6}"/>
                        </a:ext>
                      </a:extLst>
                    </p:cNvPr>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89" name="Group 485">
                    <a:extLst>
                      <a:ext uri="{FF2B5EF4-FFF2-40B4-BE49-F238E27FC236}">
                        <a16:creationId xmlns:a16="http://schemas.microsoft.com/office/drawing/2014/main" id="{4CA5E627-4FAC-B9FE-E30C-731B1D727ABB}"/>
                      </a:ext>
                    </a:extLst>
                  </p:cNvPr>
                  <p:cNvGrpSpPr>
                    <a:grpSpLocks/>
                  </p:cNvGrpSpPr>
                  <p:nvPr/>
                </p:nvGrpSpPr>
                <p:grpSpPr bwMode="auto">
                  <a:xfrm>
                    <a:off x="3008" y="135"/>
                    <a:ext cx="1017" cy="1464"/>
                    <a:chOff x="2934" y="163"/>
                    <a:chExt cx="1017" cy="1464"/>
                  </a:xfrm>
                </p:grpSpPr>
                <p:sp>
                  <p:nvSpPr>
                    <p:cNvPr id="201190" name="Freeform 486">
                      <a:extLst>
                        <a:ext uri="{FF2B5EF4-FFF2-40B4-BE49-F238E27FC236}">
                          <a16:creationId xmlns:a16="http://schemas.microsoft.com/office/drawing/2014/main" id="{388FE82F-C123-AB35-4590-AC8724F82AD5}"/>
                        </a:ext>
                      </a:extLst>
                    </p:cNvPr>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91" name="Freeform 487">
                      <a:extLst>
                        <a:ext uri="{FF2B5EF4-FFF2-40B4-BE49-F238E27FC236}">
                          <a16:creationId xmlns:a16="http://schemas.microsoft.com/office/drawing/2014/main" id="{71BE3A30-84C7-1337-9205-B01B4F4A95FD}"/>
                        </a:ext>
                      </a:extLst>
                    </p:cNvPr>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92" name="Group 488">
                    <a:extLst>
                      <a:ext uri="{FF2B5EF4-FFF2-40B4-BE49-F238E27FC236}">
                        <a16:creationId xmlns:a16="http://schemas.microsoft.com/office/drawing/2014/main" id="{C95B8DD6-623C-A788-79D2-DAFCF777DD12}"/>
                      </a:ext>
                    </a:extLst>
                  </p:cNvPr>
                  <p:cNvGrpSpPr>
                    <a:grpSpLocks/>
                  </p:cNvGrpSpPr>
                  <p:nvPr/>
                </p:nvGrpSpPr>
                <p:grpSpPr bwMode="auto">
                  <a:xfrm>
                    <a:off x="2804" y="4"/>
                    <a:ext cx="243" cy="1448"/>
                    <a:chOff x="2730" y="32"/>
                    <a:chExt cx="243" cy="1448"/>
                  </a:xfrm>
                </p:grpSpPr>
                <p:sp>
                  <p:nvSpPr>
                    <p:cNvPr id="201193" name="Freeform 489">
                      <a:extLst>
                        <a:ext uri="{FF2B5EF4-FFF2-40B4-BE49-F238E27FC236}">
                          <a16:creationId xmlns:a16="http://schemas.microsoft.com/office/drawing/2014/main" id="{565FAEE1-6E4A-DE38-609F-07DB3000EA91}"/>
                        </a:ext>
                      </a:extLst>
                    </p:cNvPr>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94" name="Freeform 490">
                      <a:extLst>
                        <a:ext uri="{FF2B5EF4-FFF2-40B4-BE49-F238E27FC236}">
                          <a16:creationId xmlns:a16="http://schemas.microsoft.com/office/drawing/2014/main" id="{E99F8AEC-2775-881C-C712-6A2FE1CE1F52}"/>
                        </a:ext>
                      </a:extLst>
                    </p:cNvPr>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95" name="Group 491">
                    <a:extLst>
                      <a:ext uri="{FF2B5EF4-FFF2-40B4-BE49-F238E27FC236}">
                        <a16:creationId xmlns:a16="http://schemas.microsoft.com/office/drawing/2014/main" id="{FD986D61-BAC8-C255-8E0E-A280752FF802}"/>
                      </a:ext>
                    </a:extLst>
                  </p:cNvPr>
                  <p:cNvGrpSpPr>
                    <a:grpSpLocks/>
                  </p:cNvGrpSpPr>
                  <p:nvPr/>
                </p:nvGrpSpPr>
                <p:grpSpPr bwMode="auto">
                  <a:xfrm>
                    <a:off x="1017" y="1741"/>
                    <a:ext cx="1085" cy="2450"/>
                    <a:chOff x="943" y="1769"/>
                    <a:chExt cx="1085" cy="2450"/>
                  </a:xfrm>
                </p:grpSpPr>
                <p:sp>
                  <p:nvSpPr>
                    <p:cNvPr id="201196" name="Freeform 492">
                      <a:extLst>
                        <a:ext uri="{FF2B5EF4-FFF2-40B4-BE49-F238E27FC236}">
                          <a16:creationId xmlns:a16="http://schemas.microsoft.com/office/drawing/2014/main" id="{BB93E693-F971-CCD2-0E7C-33B2091F0A04}"/>
                        </a:ext>
                      </a:extLst>
                    </p:cNvPr>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197" name="Freeform 493">
                      <a:extLst>
                        <a:ext uri="{FF2B5EF4-FFF2-40B4-BE49-F238E27FC236}">
                          <a16:creationId xmlns:a16="http://schemas.microsoft.com/office/drawing/2014/main" id="{B34FBFCF-4FAA-BEAC-958D-AAA29C5561BC}"/>
                        </a:ext>
                      </a:extLst>
                    </p:cNvPr>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198" name="Group 494">
                    <a:extLst>
                      <a:ext uri="{FF2B5EF4-FFF2-40B4-BE49-F238E27FC236}">
                        <a16:creationId xmlns:a16="http://schemas.microsoft.com/office/drawing/2014/main" id="{D5F2049D-E4AD-5E12-FFE6-D401307EC87A}"/>
                      </a:ext>
                    </a:extLst>
                  </p:cNvPr>
                  <p:cNvGrpSpPr>
                    <a:grpSpLocks/>
                  </p:cNvGrpSpPr>
                  <p:nvPr/>
                </p:nvGrpSpPr>
                <p:grpSpPr bwMode="auto">
                  <a:xfrm>
                    <a:off x="1529" y="1908"/>
                    <a:ext cx="766" cy="2373"/>
                    <a:chOff x="1455" y="1936"/>
                    <a:chExt cx="766" cy="2373"/>
                  </a:xfrm>
                </p:grpSpPr>
                <p:sp>
                  <p:nvSpPr>
                    <p:cNvPr id="201199" name="Freeform 495">
                      <a:extLst>
                        <a:ext uri="{FF2B5EF4-FFF2-40B4-BE49-F238E27FC236}">
                          <a16:creationId xmlns:a16="http://schemas.microsoft.com/office/drawing/2014/main" id="{320F236C-FCF8-ECC0-F9A7-AF60114260CB}"/>
                        </a:ext>
                      </a:extLst>
                    </p:cNvPr>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00" name="Freeform 496">
                      <a:extLst>
                        <a:ext uri="{FF2B5EF4-FFF2-40B4-BE49-F238E27FC236}">
                          <a16:creationId xmlns:a16="http://schemas.microsoft.com/office/drawing/2014/main" id="{878AFFAE-F0AF-A1E7-8357-9BD3241078E1}"/>
                        </a:ext>
                      </a:extLst>
                    </p:cNvPr>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01" name="Group 497">
                    <a:extLst>
                      <a:ext uri="{FF2B5EF4-FFF2-40B4-BE49-F238E27FC236}">
                        <a16:creationId xmlns:a16="http://schemas.microsoft.com/office/drawing/2014/main" id="{E59C8F71-151A-C40C-A423-3EC6341CFAB3}"/>
                      </a:ext>
                    </a:extLst>
                  </p:cNvPr>
                  <p:cNvGrpSpPr>
                    <a:grpSpLocks/>
                  </p:cNvGrpSpPr>
                  <p:nvPr/>
                </p:nvGrpSpPr>
                <p:grpSpPr bwMode="auto">
                  <a:xfrm rot="88588">
                    <a:off x="2061" y="1962"/>
                    <a:ext cx="459" cy="2329"/>
                    <a:chOff x="1956" y="1990"/>
                    <a:chExt cx="492" cy="2604"/>
                  </a:xfrm>
                </p:grpSpPr>
                <p:sp>
                  <p:nvSpPr>
                    <p:cNvPr id="201202" name="Freeform 498">
                      <a:extLst>
                        <a:ext uri="{FF2B5EF4-FFF2-40B4-BE49-F238E27FC236}">
                          <a16:creationId xmlns:a16="http://schemas.microsoft.com/office/drawing/2014/main" id="{3833CD31-26B0-F8CD-F0C8-2EEE31DAD94F}"/>
                        </a:ext>
                      </a:extLst>
                    </p:cNvPr>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03" name="Freeform 499">
                      <a:extLst>
                        <a:ext uri="{FF2B5EF4-FFF2-40B4-BE49-F238E27FC236}">
                          <a16:creationId xmlns:a16="http://schemas.microsoft.com/office/drawing/2014/main" id="{81E63BE7-3D05-89BB-E172-8688C8FBDF98}"/>
                        </a:ext>
                      </a:extLst>
                    </p:cNvPr>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04" name="Group 500">
                    <a:extLst>
                      <a:ext uri="{FF2B5EF4-FFF2-40B4-BE49-F238E27FC236}">
                        <a16:creationId xmlns:a16="http://schemas.microsoft.com/office/drawing/2014/main" id="{46B74217-4437-2422-E3D9-1591E564612E}"/>
                      </a:ext>
                    </a:extLst>
                  </p:cNvPr>
                  <p:cNvGrpSpPr>
                    <a:grpSpLocks/>
                  </p:cNvGrpSpPr>
                  <p:nvPr/>
                </p:nvGrpSpPr>
                <p:grpSpPr bwMode="auto">
                  <a:xfrm>
                    <a:off x="3408" y="1689"/>
                    <a:ext cx="1125" cy="2426"/>
                    <a:chOff x="3334" y="1717"/>
                    <a:chExt cx="1125" cy="2426"/>
                  </a:xfrm>
                </p:grpSpPr>
                <p:sp>
                  <p:nvSpPr>
                    <p:cNvPr id="201205" name="Freeform 501">
                      <a:extLst>
                        <a:ext uri="{FF2B5EF4-FFF2-40B4-BE49-F238E27FC236}">
                          <a16:creationId xmlns:a16="http://schemas.microsoft.com/office/drawing/2014/main" id="{55A66630-F9FA-65D3-9C16-C1B4B8E244A4}"/>
                        </a:ext>
                      </a:extLst>
                    </p:cNvPr>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06" name="Freeform 502">
                      <a:extLst>
                        <a:ext uri="{FF2B5EF4-FFF2-40B4-BE49-F238E27FC236}">
                          <a16:creationId xmlns:a16="http://schemas.microsoft.com/office/drawing/2014/main" id="{0AF85D58-2741-18FD-AB62-0B862D2D8032}"/>
                        </a:ext>
                      </a:extLst>
                    </p:cNvPr>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07" name="Group 503">
                    <a:extLst>
                      <a:ext uri="{FF2B5EF4-FFF2-40B4-BE49-F238E27FC236}">
                        <a16:creationId xmlns:a16="http://schemas.microsoft.com/office/drawing/2014/main" id="{2BA10F79-2968-E770-9E4E-BE1DF3C8D6A3}"/>
                      </a:ext>
                    </a:extLst>
                  </p:cNvPr>
                  <p:cNvGrpSpPr>
                    <a:grpSpLocks/>
                  </p:cNvGrpSpPr>
                  <p:nvPr/>
                </p:nvGrpSpPr>
                <p:grpSpPr bwMode="auto">
                  <a:xfrm>
                    <a:off x="3255" y="1838"/>
                    <a:ext cx="883" cy="2426"/>
                    <a:chOff x="3181" y="1866"/>
                    <a:chExt cx="883" cy="2426"/>
                  </a:xfrm>
                </p:grpSpPr>
                <p:sp>
                  <p:nvSpPr>
                    <p:cNvPr id="201208" name="Freeform 504">
                      <a:extLst>
                        <a:ext uri="{FF2B5EF4-FFF2-40B4-BE49-F238E27FC236}">
                          <a16:creationId xmlns:a16="http://schemas.microsoft.com/office/drawing/2014/main" id="{930FDFA8-F07B-6665-B5A7-D51665704BAC}"/>
                        </a:ext>
                      </a:extLst>
                    </p:cNvPr>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09" name="Freeform 505">
                      <a:extLst>
                        <a:ext uri="{FF2B5EF4-FFF2-40B4-BE49-F238E27FC236}">
                          <a16:creationId xmlns:a16="http://schemas.microsoft.com/office/drawing/2014/main" id="{52527EBC-04BD-C065-19A7-075B0E29A082}"/>
                        </a:ext>
                      </a:extLst>
                    </p:cNvPr>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10" name="Group 506">
                    <a:extLst>
                      <a:ext uri="{FF2B5EF4-FFF2-40B4-BE49-F238E27FC236}">
                        <a16:creationId xmlns:a16="http://schemas.microsoft.com/office/drawing/2014/main" id="{8A7BEC01-B482-3D72-EC27-AF90515E2533}"/>
                      </a:ext>
                    </a:extLst>
                  </p:cNvPr>
                  <p:cNvGrpSpPr>
                    <a:grpSpLocks/>
                  </p:cNvGrpSpPr>
                  <p:nvPr/>
                </p:nvGrpSpPr>
                <p:grpSpPr bwMode="auto">
                  <a:xfrm>
                    <a:off x="3080" y="1955"/>
                    <a:ext cx="619" cy="2386"/>
                    <a:chOff x="3006" y="1983"/>
                    <a:chExt cx="619" cy="2386"/>
                  </a:xfrm>
                </p:grpSpPr>
                <p:sp>
                  <p:nvSpPr>
                    <p:cNvPr id="201211" name="Freeform 507">
                      <a:extLst>
                        <a:ext uri="{FF2B5EF4-FFF2-40B4-BE49-F238E27FC236}">
                          <a16:creationId xmlns:a16="http://schemas.microsoft.com/office/drawing/2014/main" id="{1B84A1FF-B9BD-E8CB-E48D-30CABB423C2E}"/>
                        </a:ext>
                      </a:extLst>
                    </p:cNvPr>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12" name="Freeform 508">
                      <a:extLst>
                        <a:ext uri="{FF2B5EF4-FFF2-40B4-BE49-F238E27FC236}">
                          <a16:creationId xmlns:a16="http://schemas.microsoft.com/office/drawing/2014/main" id="{85555920-3868-1E74-8875-414950EEBF25}"/>
                        </a:ext>
                      </a:extLst>
                    </p:cNvPr>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13" name="Group 509">
                    <a:extLst>
                      <a:ext uri="{FF2B5EF4-FFF2-40B4-BE49-F238E27FC236}">
                        <a16:creationId xmlns:a16="http://schemas.microsoft.com/office/drawing/2014/main" id="{76BF3D02-A8B7-3D72-9353-709A45CB8D11}"/>
                      </a:ext>
                    </a:extLst>
                  </p:cNvPr>
                  <p:cNvGrpSpPr>
                    <a:grpSpLocks/>
                  </p:cNvGrpSpPr>
                  <p:nvPr/>
                </p:nvGrpSpPr>
                <p:grpSpPr bwMode="auto">
                  <a:xfrm>
                    <a:off x="2893" y="2073"/>
                    <a:ext cx="405" cy="2219"/>
                    <a:chOff x="2819" y="2101"/>
                    <a:chExt cx="405" cy="2219"/>
                  </a:xfrm>
                </p:grpSpPr>
                <p:sp>
                  <p:nvSpPr>
                    <p:cNvPr id="201214" name="Freeform 510">
                      <a:extLst>
                        <a:ext uri="{FF2B5EF4-FFF2-40B4-BE49-F238E27FC236}">
                          <a16:creationId xmlns:a16="http://schemas.microsoft.com/office/drawing/2014/main" id="{060855E0-6A2E-5E78-9B40-7417846F432B}"/>
                        </a:ext>
                      </a:extLst>
                    </p:cNvPr>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15" name="Freeform 511">
                      <a:extLst>
                        <a:ext uri="{FF2B5EF4-FFF2-40B4-BE49-F238E27FC236}">
                          <a16:creationId xmlns:a16="http://schemas.microsoft.com/office/drawing/2014/main" id="{241FD634-7839-32AC-CA62-CDCD26C4519D}"/>
                        </a:ext>
                      </a:extLst>
                    </p:cNvPr>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16" name="Group 512">
                    <a:extLst>
                      <a:ext uri="{FF2B5EF4-FFF2-40B4-BE49-F238E27FC236}">
                        <a16:creationId xmlns:a16="http://schemas.microsoft.com/office/drawing/2014/main" id="{22E2D720-6063-F2A2-1149-80989C5702FF}"/>
                      </a:ext>
                    </a:extLst>
                  </p:cNvPr>
                  <p:cNvGrpSpPr>
                    <a:grpSpLocks/>
                  </p:cNvGrpSpPr>
                  <p:nvPr/>
                </p:nvGrpSpPr>
                <p:grpSpPr bwMode="auto">
                  <a:xfrm>
                    <a:off x="2372" y="2107"/>
                    <a:ext cx="426" cy="2185"/>
                    <a:chOff x="2287" y="2135"/>
                    <a:chExt cx="426" cy="2185"/>
                  </a:xfrm>
                </p:grpSpPr>
                <p:sp>
                  <p:nvSpPr>
                    <p:cNvPr id="201217" name="Freeform 513">
                      <a:extLst>
                        <a:ext uri="{FF2B5EF4-FFF2-40B4-BE49-F238E27FC236}">
                          <a16:creationId xmlns:a16="http://schemas.microsoft.com/office/drawing/2014/main" id="{3FB51247-D4B3-0CF3-6849-032895E848B9}"/>
                        </a:ext>
                      </a:extLst>
                    </p:cNvPr>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18" name="Freeform 514">
                      <a:extLst>
                        <a:ext uri="{FF2B5EF4-FFF2-40B4-BE49-F238E27FC236}">
                          <a16:creationId xmlns:a16="http://schemas.microsoft.com/office/drawing/2014/main" id="{6821E1B8-42AB-36B6-D2A0-F687AE724BBC}"/>
                        </a:ext>
                      </a:extLst>
                    </p:cNvPr>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grpSp>
            <p:nvGrpSpPr>
              <p:cNvPr id="201219" name="Group 515">
                <a:extLst>
                  <a:ext uri="{FF2B5EF4-FFF2-40B4-BE49-F238E27FC236}">
                    <a16:creationId xmlns:a16="http://schemas.microsoft.com/office/drawing/2014/main" id="{5F2A8455-FF5D-A16E-1BC0-93185B160437}"/>
                  </a:ext>
                </a:extLst>
              </p:cNvPr>
              <p:cNvGrpSpPr>
                <a:grpSpLocks/>
              </p:cNvGrpSpPr>
              <p:nvPr/>
            </p:nvGrpSpPr>
            <p:grpSpPr bwMode="auto">
              <a:xfrm>
                <a:off x="74" y="313"/>
                <a:ext cx="5459" cy="3667"/>
                <a:chOff x="74" y="313"/>
                <a:chExt cx="5459" cy="3667"/>
              </a:xfrm>
            </p:grpSpPr>
            <p:grpSp>
              <p:nvGrpSpPr>
                <p:cNvPr id="201220" name="Group 516">
                  <a:extLst>
                    <a:ext uri="{FF2B5EF4-FFF2-40B4-BE49-F238E27FC236}">
                      <a16:creationId xmlns:a16="http://schemas.microsoft.com/office/drawing/2014/main" id="{4CC2C54E-89C6-EF2E-DC7A-8D76AF0A6EF5}"/>
                    </a:ext>
                  </a:extLst>
                </p:cNvPr>
                <p:cNvGrpSpPr>
                  <a:grpSpLocks/>
                </p:cNvGrpSpPr>
                <p:nvPr/>
              </p:nvGrpSpPr>
              <p:grpSpPr bwMode="auto">
                <a:xfrm>
                  <a:off x="74" y="313"/>
                  <a:ext cx="5459" cy="3667"/>
                  <a:chOff x="74" y="313"/>
                  <a:chExt cx="5459" cy="3667"/>
                </a:xfrm>
              </p:grpSpPr>
              <p:sp>
                <p:nvSpPr>
                  <p:cNvPr id="201221" name="Arc 517">
                    <a:extLst>
                      <a:ext uri="{FF2B5EF4-FFF2-40B4-BE49-F238E27FC236}">
                        <a16:creationId xmlns:a16="http://schemas.microsoft.com/office/drawing/2014/main" id="{D110F091-D029-C5D7-BB87-F5BC75093681}"/>
                      </a:ext>
                    </a:extLst>
                  </p:cNvPr>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22" name="Arc 518">
                    <a:extLst>
                      <a:ext uri="{FF2B5EF4-FFF2-40B4-BE49-F238E27FC236}">
                        <a16:creationId xmlns:a16="http://schemas.microsoft.com/office/drawing/2014/main" id="{5478B97B-64D7-718F-F53F-F17CD8480173}"/>
                      </a:ext>
                    </a:extLst>
                  </p:cNvPr>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23" name="Arc 519">
                    <a:extLst>
                      <a:ext uri="{FF2B5EF4-FFF2-40B4-BE49-F238E27FC236}">
                        <a16:creationId xmlns:a16="http://schemas.microsoft.com/office/drawing/2014/main" id="{9E3CF512-FCF6-F57A-34CA-00085A5F130A}"/>
                      </a:ext>
                    </a:extLst>
                  </p:cNvPr>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24" name="Arc 520">
                    <a:extLst>
                      <a:ext uri="{FF2B5EF4-FFF2-40B4-BE49-F238E27FC236}">
                        <a16:creationId xmlns:a16="http://schemas.microsoft.com/office/drawing/2014/main" id="{0DE06E01-66BA-52E6-0A8C-3626A5A60911}"/>
                      </a:ext>
                    </a:extLst>
                  </p:cNvPr>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25" name="Arc 521">
                    <a:extLst>
                      <a:ext uri="{FF2B5EF4-FFF2-40B4-BE49-F238E27FC236}">
                        <a16:creationId xmlns:a16="http://schemas.microsoft.com/office/drawing/2014/main" id="{9A51F8BA-8794-45B8-434D-B90739E376A2}"/>
                      </a:ext>
                    </a:extLst>
                  </p:cNvPr>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26" name="Arc 522">
                    <a:extLst>
                      <a:ext uri="{FF2B5EF4-FFF2-40B4-BE49-F238E27FC236}">
                        <a16:creationId xmlns:a16="http://schemas.microsoft.com/office/drawing/2014/main" id="{12DD5B14-C658-2562-7A2D-A11637916646}"/>
                      </a:ext>
                    </a:extLst>
                  </p:cNvPr>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27" name="Freeform 523">
                    <a:extLst>
                      <a:ext uri="{FF2B5EF4-FFF2-40B4-BE49-F238E27FC236}">
                        <a16:creationId xmlns:a16="http://schemas.microsoft.com/office/drawing/2014/main" id="{64F2B637-F37F-0A4E-D0AC-DE6AABB36A48}"/>
                      </a:ext>
                    </a:extLst>
                  </p:cNvPr>
                  <p:cNvSpPr>
                    <a:spLocks/>
                  </p:cNvSpPr>
                  <p:nvPr/>
                </p:nvSpPr>
                <p:spPr bwMode="hidden">
                  <a:xfrm flipH="1">
                    <a:off x="1800"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01228" name="Freeform 524">
                  <a:extLst>
                    <a:ext uri="{FF2B5EF4-FFF2-40B4-BE49-F238E27FC236}">
                      <a16:creationId xmlns:a16="http://schemas.microsoft.com/office/drawing/2014/main" id="{994C133C-E7CC-38A9-02E7-953313F56FC6}"/>
                    </a:ext>
                  </a:extLst>
                </p:cNvPr>
                <p:cNvSpPr>
                  <a:spLocks/>
                </p:cNvSpPr>
                <p:nvPr/>
              </p:nvSpPr>
              <p:spPr bwMode="hidden">
                <a:xfrm rot="20253369">
                  <a:off x="3280" y="1529"/>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01229" name="Group 525">
              <a:extLst>
                <a:ext uri="{FF2B5EF4-FFF2-40B4-BE49-F238E27FC236}">
                  <a16:creationId xmlns:a16="http://schemas.microsoft.com/office/drawing/2014/main" id="{0B0C10EF-F564-97A5-A374-A22B6C3548F3}"/>
                </a:ext>
              </a:extLst>
            </p:cNvPr>
            <p:cNvGrpSpPr>
              <a:grpSpLocks/>
            </p:cNvGrpSpPr>
            <p:nvPr/>
          </p:nvGrpSpPr>
          <p:grpSpPr bwMode="auto">
            <a:xfrm>
              <a:off x="1476" y="449"/>
              <a:ext cx="4038" cy="2966"/>
              <a:chOff x="210" y="337"/>
              <a:chExt cx="5198" cy="3818"/>
            </a:xfrm>
          </p:grpSpPr>
          <p:sp>
            <p:nvSpPr>
              <p:cNvPr id="201230" name="Freeform 526">
                <a:extLst>
                  <a:ext uri="{FF2B5EF4-FFF2-40B4-BE49-F238E27FC236}">
                    <a16:creationId xmlns:a16="http://schemas.microsoft.com/office/drawing/2014/main" id="{F8E5E09E-2B80-A6F7-9E56-2D624861D27B}"/>
                  </a:ext>
                </a:extLst>
              </p:cNvPr>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31" name="Arc 527">
                <a:extLst>
                  <a:ext uri="{FF2B5EF4-FFF2-40B4-BE49-F238E27FC236}">
                    <a16:creationId xmlns:a16="http://schemas.microsoft.com/office/drawing/2014/main" id="{48D5225C-818F-AB5F-A688-3542A00CDA75}"/>
                  </a:ext>
                </a:extLst>
              </p:cNvPr>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32" name="Arc 528">
                <a:extLst>
                  <a:ext uri="{FF2B5EF4-FFF2-40B4-BE49-F238E27FC236}">
                    <a16:creationId xmlns:a16="http://schemas.microsoft.com/office/drawing/2014/main" id="{C2B3BDA7-4204-98DA-5B4D-FBF0FD57C2DB}"/>
                  </a:ext>
                </a:extLst>
              </p:cNvPr>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33" name="Arc 529">
                <a:extLst>
                  <a:ext uri="{FF2B5EF4-FFF2-40B4-BE49-F238E27FC236}">
                    <a16:creationId xmlns:a16="http://schemas.microsoft.com/office/drawing/2014/main" id="{E5964523-0595-0295-2864-42120B0AC1C9}"/>
                  </a:ext>
                </a:extLst>
              </p:cNvPr>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34" name="Arc 530">
                <a:extLst>
                  <a:ext uri="{FF2B5EF4-FFF2-40B4-BE49-F238E27FC236}">
                    <a16:creationId xmlns:a16="http://schemas.microsoft.com/office/drawing/2014/main" id="{BBEC24E1-D223-D2C0-6523-D46240AAC513}"/>
                  </a:ext>
                </a:extLst>
              </p:cNvPr>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35" name="Arc 531">
                <a:extLst>
                  <a:ext uri="{FF2B5EF4-FFF2-40B4-BE49-F238E27FC236}">
                    <a16:creationId xmlns:a16="http://schemas.microsoft.com/office/drawing/2014/main" id="{A859F4F5-E0A6-7881-BBA0-D312FF529D6F}"/>
                  </a:ext>
                </a:extLst>
              </p:cNvPr>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36" name="Freeform 532">
                <a:extLst>
                  <a:ext uri="{FF2B5EF4-FFF2-40B4-BE49-F238E27FC236}">
                    <a16:creationId xmlns:a16="http://schemas.microsoft.com/office/drawing/2014/main" id="{F1AC52F8-567E-1BAF-F827-A94C37042293}"/>
                  </a:ext>
                </a:extLst>
              </p:cNvPr>
              <p:cNvSpPr>
                <a:spLocks/>
              </p:cNvSpPr>
              <p:nvPr/>
            </p:nvSpPr>
            <p:spPr bwMode="hidden">
              <a:xfrm>
                <a:off x="3301"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37" name="Freeform 533">
                <a:extLst>
                  <a:ext uri="{FF2B5EF4-FFF2-40B4-BE49-F238E27FC236}">
                    <a16:creationId xmlns:a16="http://schemas.microsoft.com/office/drawing/2014/main" id="{A6E4A11E-CC85-DB47-348D-FC930A5FBA1E}"/>
                  </a:ext>
                </a:extLst>
              </p:cNvPr>
              <p:cNvSpPr>
                <a:spLocks/>
              </p:cNvSpPr>
              <p:nvPr/>
            </p:nvSpPr>
            <p:spPr bwMode="hidden">
              <a:xfrm rot="19660755" flipV="1">
                <a:off x="2546" y="2150"/>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38" name="Freeform 534">
                <a:extLst>
                  <a:ext uri="{FF2B5EF4-FFF2-40B4-BE49-F238E27FC236}">
                    <a16:creationId xmlns:a16="http://schemas.microsoft.com/office/drawing/2014/main" id="{C7D7B04D-9160-6523-26EC-0F57C52C4C89}"/>
                  </a:ext>
                </a:extLst>
              </p:cNvPr>
              <p:cNvSpPr>
                <a:spLocks/>
              </p:cNvSpPr>
              <p:nvPr/>
            </p:nvSpPr>
            <p:spPr bwMode="hidden">
              <a:xfrm flipH="1">
                <a:off x="489" y="2504"/>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39" name="Freeform 535">
                <a:extLst>
                  <a:ext uri="{FF2B5EF4-FFF2-40B4-BE49-F238E27FC236}">
                    <a16:creationId xmlns:a16="http://schemas.microsoft.com/office/drawing/2014/main" id="{12D67D5E-C3D2-F678-D55C-59635B17CB01}"/>
                  </a:ext>
                </a:extLst>
              </p:cNvPr>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40" name="Freeform 536">
                <a:extLst>
                  <a:ext uri="{FF2B5EF4-FFF2-40B4-BE49-F238E27FC236}">
                    <a16:creationId xmlns:a16="http://schemas.microsoft.com/office/drawing/2014/main" id="{26B493B1-7CB6-6047-578E-EE240B1F91DF}"/>
                  </a:ext>
                </a:extLst>
              </p:cNvPr>
              <p:cNvSpPr>
                <a:spLocks/>
              </p:cNvSpPr>
              <p:nvPr/>
            </p:nvSpPr>
            <p:spPr bwMode="hidden">
              <a:xfrm>
                <a:off x="4401" y="2280"/>
                <a:ext cx="1007" cy="160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41" name="Freeform 537">
                <a:extLst>
                  <a:ext uri="{FF2B5EF4-FFF2-40B4-BE49-F238E27FC236}">
                    <a16:creationId xmlns:a16="http://schemas.microsoft.com/office/drawing/2014/main" id="{DD79D1C2-F164-DD24-A389-9A472A6B447A}"/>
                  </a:ext>
                </a:extLst>
              </p:cNvPr>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42" name="Freeform 538">
                <a:extLst>
                  <a:ext uri="{FF2B5EF4-FFF2-40B4-BE49-F238E27FC236}">
                    <a16:creationId xmlns:a16="http://schemas.microsoft.com/office/drawing/2014/main" id="{C02C531A-2A27-A174-FF54-58727BCABE74}"/>
                  </a:ext>
                </a:extLst>
              </p:cNvPr>
              <p:cNvSpPr>
                <a:spLocks/>
              </p:cNvSpPr>
              <p:nvPr/>
            </p:nvSpPr>
            <p:spPr bwMode="hidden">
              <a:xfrm>
                <a:off x="3934" y="337"/>
                <a:ext cx="663"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43" name="Freeform 539">
                <a:extLst>
                  <a:ext uri="{FF2B5EF4-FFF2-40B4-BE49-F238E27FC236}">
                    <a16:creationId xmlns:a16="http://schemas.microsoft.com/office/drawing/2014/main" id="{89864852-FDB3-4BD7-9FF0-15A0EBC5EF3A}"/>
                  </a:ext>
                </a:extLst>
              </p:cNvPr>
              <p:cNvSpPr>
                <a:spLocks/>
              </p:cNvSpPr>
              <p:nvPr/>
            </p:nvSpPr>
            <p:spPr bwMode="hidden">
              <a:xfrm rot="1346631" flipH="1">
                <a:off x="1702" y="1506"/>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01244" name="Group 540">
            <a:extLst>
              <a:ext uri="{FF2B5EF4-FFF2-40B4-BE49-F238E27FC236}">
                <a16:creationId xmlns:a16="http://schemas.microsoft.com/office/drawing/2014/main" id="{06E0A521-997D-6866-D86C-77467329AC58}"/>
              </a:ext>
            </a:extLst>
          </p:cNvPr>
          <p:cNvGrpSpPr>
            <a:grpSpLocks/>
          </p:cNvGrpSpPr>
          <p:nvPr/>
        </p:nvGrpSpPr>
        <p:grpSpPr bwMode="auto">
          <a:xfrm>
            <a:off x="304800" y="533400"/>
            <a:ext cx="1905000" cy="914400"/>
            <a:chOff x="3115" y="0"/>
            <a:chExt cx="2170" cy="2486"/>
          </a:xfrm>
        </p:grpSpPr>
        <p:grpSp>
          <p:nvGrpSpPr>
            <p:cNvPr id="201245" name="Group 541">
              <a:extLst>
                <a:ext uri="{FF2B5EF4-FFF2-40B4-BE49-F238E27FC236}">
                  <a16:creationId xmlns:a16="http://schemas.microsoft.com/office/drawing/2014/main" id="{6C4DC483-879F-DB28-E443-1047B42F7F9A}"/>
                </a:ext>
              </a:extLst>
            </p:cNvPr>
            <p:cNvGrpSpPr>
              <a:grpSpLocks/>
            </p:cNvGrpSpPr>
            <p:nvPr/>
          </p:nvGrpSpPr>
          <p:grpSpPr bwMode="auto">
            <a:xfrm>
              <a:off x="4080" y="1910"/>
              <a:ext cx="768" cy="576"/>
              <a:chOff x="0" y="0"/>
              <a:chExt cx="768" cy="576"/>
            </a:xfrm>
          </p:grpSpPr>
          <p:sp>
            <p:nvSpPr>
              <p:cNvPr id="201246" name="Oval 542">
                <a:extLst>
                  <a:ext uri="{FF2B5EF4-FFF2-40B4-BE49-F238E27FC236}">
                    <a16:creationId xmlns:a16="http://schemas.microsoft.com/office/drawing/2014/main" id="{E4766CCE-BCF6-C10E-FBE8-7666C861E225}"/>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47" name="Oval 543">
                <a:extLst>
                  <a:ext uri="{FF2B5EF4-FFF2-40B4-BE49-F238E27FC236}">
                    <a16:creationId xmlns:a16="http://schemas.microsoft.com/office/drawing/2014/main" id="{888F2EEB-C260-4250-B2EA-198B9167F2DB}"/>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48" name="Group 544">
              <a:extLst>
                <a:ext uri="{FF2B5EF4-FFF2-40B4-BE49-F238E27FC236}">
                  <a16:creationId xmlns:a16="http://schemas.microsoft.com/office/drawing/2014/main" id="{8FCF0C17-2F73-AD0B-F3FD-E9BF837C190A}"/>
                </a:ext>
              </a:extLst>
            </p:cNvPr>
            <p:cNvGrpSpPr>
              <a:grpSpLocks/>
            </p:cNvGrpSpPr>
            <p:nvPr/>
          </p:nvGrpSpPr>
          <p:grpSpPr bwMode="auto">
            <a:xfrm>
              <a:off x="4257" y="1103"/>
              <a:ext cx="768" cy="576"/>
              <a:chOff x="0" y="0"/>
              <a:chExt cx="768" cy="576"/>
            </a:xfrm>
          </p:grpSpPr>
          <p:sp>
            <p:nvSpPr>
              <p:cNvPr id="201249" name="Oval 545">
                <a:extLst>
                  <a:ext uri="{FF2B5EF4-FFF2-40B4-BE49-F238E27FC236}">
                    <a16:creationId xmlns:a16="http://schemas.microsoft.com/office/drawing/2014/main" id="{09803316-C294-8EE7-2C2F-39EF472E51D7}"/>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50" name="Oval 546">
                <a:extLst>
                  <a:ext uri="{FF2B5EF4-FFF2-40B4-BE49-F238E27FC236}">
                    <a16:creationId xmlns:a16="http://schemas.microsoft.com/office/drawing/2014/main" id="{57215478-9FB6-E26A-DD07-16A5C8862BB0}"/>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51" name="Group 547">
              <a:extLst>
                <a:ext uri="{FF2B5EF4-FFF2-40B4-BE49-F238E27FC236}">
                  <a16:creationId xmlns:a16="http://schemas.microsoft.com/office/drawing/2014/main" id="{C8365CC4-B225-B419-1924-C8FE569C16CB}"/>
                </a:ext>
              </a:extLst>
            </p:cNvPr>
            <p:cNvGrpSpPr>
              <a:grpSpLocks/>
            </p:cNvGrpSpPr>
            <p:nvPr/>
          </p:nvGrpSpPr>
          <p:grpSpPr bwMode="auto">
            <a:xfrm>
              <a:off x="3134" y="0"/>
              <a:ext cx="768" cy="576"/>
              <a:chOff x="0" y="0"/>
              <a:chExt cx="768" cy="576"/>
            </a:xfrm>
          </p:grpSpPr>
          <p:sp>
            <p:nvSpPr>
              <p:cNvPr id="201252" name="Oval 548">
                <a:extLst>
                  <a:ext uri="{FF2B5EF4-FFF2-40B4-BE49-F238E27FC236}">
                    <a16:creationId xmlns:a16="http://schemas.microsoft.com/office/drawing/2014/main" id="{5BFD5053-A91E-8188-6187-E27040FABBD3}"/>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53" name="Oval 549">
                <a:extLst>
                  <a:ext uri="{FF2B5EF4-FFF2-40B4-BE49-F238E27FC236}">
                    <a16:creationId xmlns:a16="http://schemas.microsoft.com/office/drawing/2014/main" id="{2572C8EE-F384-CE68-2A4E-4D99FED3678A}"/>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54" name="Group 550">
              <a:extLst>
                <a:ext uri="{FF2B5EF4-FFF2-40B4-BE49-F238E27FC236}">
                  <a16:creationId xmlns:a16="http://schemas.microsoft.com/office/drawing/2014/main" id="{1B3AAA64-CC9F-FCC7-3E37-8421B6575C00}"/>
                </a:ext>
              </a:extLst>
            </p:cNvPr>
            <p:cNvGrpSpPr>
              <a:grpSpLocks/>
            </p:cNvGrpSpPr>
            <p:nvPr/>
          </p:nvGrpSpPr>
          <p:grpSpPr bwMode="auto">
            <a:xfrm>
              <a:off x="3115" y="0"/>
              <a:ext cx="2170" cy="1702"/>
              <a:chOff x="3115" y="0"/>
              <a:chExt cx="2170" cy="1702"/>
            </a:xfrm>
          </p:grpSpPr>
          <p:grpSp>
            <p:nvGrpSpPr>
              <p:cNvPr id="201255" name="Group 551">
                <a:extLst>
                  <a:ext uri="{FF2B5EF4-FFF2-40B4-BE49-F238E27FC236}">
                    <a16:creationId xmlns:a16="http://schemas.microsoft.com/office/drawing/2014/main" id="{76B409D0-313E-4DD1-EE08-ECBEC9CC3945}"/>
                  </a:ext>
                </a:extLst>
              </p:cNvPr>
              <p:cNvGrpSpPr>
                <a:grpSpLocks/>
              </p:cNvGrpSpPr>
              <p:nvPr/>
            </p:nvGrpSpPr>
            <p:grpSpPr bwMode="auto">
              <a:xfrm>
                <a:off x="3640" y="308"/>
                <a:ext cx="1145" cy="844"/>
                <a:chOff x="1265" y="814"/>
                <a:chExt cx="2919" cy="2151"/>
              </a:xfrm>
            </p:grpSpPr>
            <p:sp>
              <p:nvSpPr>
                <p:cNvPr id="201256" name="Oval 552">
                  <a:extLst>
                    <a:ext uri="{FF2B5EF4-FFF2-40B4-BE49-F238E27FC236}">
                      <a16:creationId xmlns:a16="http://schemas.microsoft.com/office/drawing/2014/main" id="{0710027A-5736-19E4-32B3-44A63D079334}"/>
                    </a:ext>
                  </a:extLst>
                </p:cNvPr>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57" name="Oval 553">
                  <a:extLst>
                    <a:ext uri="{FF2B5EF4-FFF2-40B4-BE49-F238E27FC236}">
                      <a16:creationId xmlns:a16="http://schemas.microsoft.com/office/drawing/2014/main" id="{209E90F4-E339-3A07-BFA0-2169B35C2CE0}"/>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58" name="Group 554">
                <a:extLst>
                  <a:ext uri="{FF2B5EF4-FFF2-40B4-BE49-F238E27FC236}">
                    <a16:creationId xmlns:a16="http://schemas.microsoft.com/office/drawing/2014/main" id="{68F1CE82-337D-0ABD-E39D-19C84947A961}"/>
                  </a:ext>
                </a:extLst>
              </p:cNvPr>
              <p:cNvGrpSpPr>
                <a:grpSpLocks/>
              </p:cNvGrpSpPr>
              <p:nvPr/>
            </p:nvGrpSpPr>
            <p:grpSpPr bwMode="auto">
              <a:xfrm>
                <a:off x="3115" y="0"/>
                <a:ext cx="2145" cy="1702"/>
                <a:chOff x="3115" y="0"/>
                <a:chExt cx="2145" cy="1702"/>
              </a:xfrm>
            </p:grpSpPr>
            <p:grpSp>
              <p:nvGrpSpPr>
                <p:cNvPr id="201259" name="Group 555">
                  <a:extLst>
                    <a:ext uri="{FF2B5EF4-FFF2-40B4-BE49-F238E27FC236}">
                      <a16:creationId xmlns:a16="http://schemas.microsoft.com/office/drawing/2014/main" id="{46B4BC78-294C-0435-5CBB-B96B61BD766C}"/>
                    </a:ext>
                  </a:extLst>
                </p:cNvPr>
                <p:cNvGrpSpPr>
                  <a:grpSpLocks/>
                </p:cNvGrpSpPr>
                <p:nvPr/>
              </p:nvGrpSpPr>
              <p:grpSpPr bwMode="auto">
                <a:xfrm>
                  <a:off x="4505" y="589"/>
                  <a:ext cx="493" cy="912"/>
                  <a:chOff x="3471" y="1530"/>
                  <a:chExt cx="1258" cy="2327"/>
                </a:xfrm>
              </p:grpSpPr>
              <p:sp>
                <p:nvSpPr>
                  <p:cNvPr id="201260" name="Freeform 556">
                    <a:extLst>
                      <a:ext uri="{FF2B5EF4-FFF2-40B4-BE49-F238E27FC236}">
                        <a16:creationId xmlns:a16="http://schemas.microsoft.com/office/drawing/2014/main" id="{59B7C681-CDFD-3AA1-0BC9-5705DA510438}"/>
                      </a:ext>
                    </a:extLst>
                  </p:cNvPr>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61" name="Freeform 557">
                    <a:extLst>
                      <a:ext uri="{FF2B5EF4-FFF2-40B4-BE49-F238E27FC236}">
                        <a16:creationId xmlns:a16="http://schemas.microsoft.com/office/drawing/2014/main" id="{AEA602FA-50B7-7CD9-ACBC-1EC9F9C51EE8}"/>
                      </a:ext>
                    </a:extLst>
                  </p:cNvPr>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62" name="Group 558">
                  <a:extLst>
                    <a:ext uri="{FF2B5EF4-FFF2-40B4-BE49-F238E27FC236}">
                      <a16:creationId xmlns:a16="http://schemas.microsoft.com/office/drawing/2014/main" id="{530BF3E2-E62B-0A94-01D5-2061CF625B98}"/>
                    </a:ext>
                  </a:extLst>
                </p:cNvPr>
                <p:cNvGrpSpPr>
                  <a:grpSpLocks/>
                </p:cNvGrpSpPr>
                <p:nvPr/>
              </p:nvGrpSpPr>
              <p:grpSpPr bwMode="auto">
                <a:xfrm>
                  <a:off x="4267" y="781"/>
                  <a:ext cx="966" cy="522"/>
                  <a:chOff x="2864" y="2019"/>
                  <a:chExt cx="2463" cy="1332"/>
                </a:xfrm>
              </p:grpSpPr>
              <p:sp>
                <p:nvSpPr>
                  <p:cNvPr id="201263" name="Freeform 559">
                    <a:extLst>
                      <a:ext uri="{FF2B5EF4-FFF2-40B4-BE49-F238E27FC236}">
                        <a16:creationId xmlns:a16="http://schemas.microsoft.com/office/drawing/2014/main" id="{AC194C4F-C955-7845-B057-B56633C5B09C}"/>
                      </a:ext>
                    </a:extLst>
                  </p:cNvPr>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64" name="Freeform 560">
                    <a:extLst>
                      <a:ext uri="{FF2B5EF4-FFF2-40B4-BE49-F238E27FC236}">
                        <a16:creationId xmlns:a16="http://schemas.microsoft.com/office/drawing/2014/main" id="{5BF5267B-7A4E-BBD9-8161-D4D04A8CB383}"/>
                      </a:ext>
                    </a:extLst>
                  </p:cNvPr>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65" name="Group 561">
                  <a:extLst>
                    <a:ext uri="{FF2B5EF4-FFF2-40B4-BE49-F238E27FC236}">
                      <a16:creationId xmlns:a16="http://schemas.microsoft.com/office/drawing/2014/main" id="{ADC2C7BD-D997-4534-624E-A1BA1E61DA11}"/>
                    </a:ext>
                  </a:extLst>
                </p:cNvPr>
                <p:cNvGrpSpPr>
                  <a:grpSpLocks/>
                </p:cNvGrpSpPr>
                <p:nvPr/>
              </p:nvGrpSpPr>
              <p:grpSpPr bwMode="auto">
                <a:xfrm>
                  <a:off x="4280" y="707"/>
                  <a:ext cx="971" cy="417"/>
                  <a:chOff x="2897" y="1832"/>
                  <a:chExt cx="2477" cy="1064"/>
                </a:xfrm>
              </p:grpSpPr>
              <p:sp>
                <p:nvSpPr>
                  <p:cNvPr id="201266" name="Freeform 562">
                    <a:extLst>
                      <a:ext uri="{FF2B5EF4-FFF2-40B4-BE49-F238E27FC236}">
                        <a16:creationId xmlns:a16="http://schemas.microsoft.com/office/drawing/2014/main" id="{E329AC99-D990-AEE6-93DA-119B6ADE4360}"/>
                      </a:ext>
                    </a:extLst>
                  </p:cNvPr>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67" name="Freeform 563">
                    <a:extLst>
                      <a:ext uri="{FF2B5EF4-FFF2-40B4-BE49-F238E27FC236}">
                        <a16:creationId xmlns:a16="http://schemas.microsoft.com/office/drawing/2014/main" id="{F6307945-0EA3-2498-7FAE-370D6AAB5DB7}"/>
                      </a:ext>
                    </a:extLst>
                  </p:cNvPr>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68" name="Group 564">
                  <a:extLst>
                    <a:ext uri="{FF2B5EF4-FFF2-40B4-BE49-F238E27FC236}">
                      <a16:creationId xmlns:a16="http://schemas.microsoft.com/office/drawing/2014/main" id="{9CF1494B-0364-DB1F-637C-E4C398F2736A}"/>
                    </a:ext>
                  </a:extLst>
                </p:cNvPr>
                <p:cNvGrpSpPr>
                  <a:grpSpLocks/>
                </p:cNvGrpSpPr>
                <p:nvPr/>
              </p:nvGrpSpPr>
              <p:grpSpPr bwMode="auto">
                <a:xfrm>
                  <a:off x="4291" y="630"/>
                  <a:ext cx="969" cy="364"/>
                  <a:chOff x="2924" y="1636"/>
                  <a:chExt cx="2472" cy="927"/>
                </a:xfrm>
              </p:grpSpPr>
              <p:sp>
                <p:nvSpPr>
                  <p:cNvPr id="201269" name="Freeform 565">
                    <a:extLst>
                      <a:ext uri="{FF2B5EF4-FFF2-40B4-BE49-F238E27FC236}">
                        <a16:creationId xmlns:a16="http://schemas.microsoft.com/office/drawing/2014/main" id="{887C5340-1517-E040-8656-875F9F7476B8}"/>
                      </a:ext>
                    </a:extLst>
                  </p:cNvPr>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70" name="Freeform 566">
                    <a:extLst>
                      <a:ext uri="{FF2B5EF4-FFF2-40B4-BE49-F238E27FC236}">
                        <a16:creationId xmlns:a16="http://schemas.microsoft.com/office/drawing/2014/main" id="{A054DB75-6193-1396-0E46-4EC74A8D1521}"/>
                      </a:ext>
                    </a:extLst>
                  </p:cNvPr>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71" name="Group 567">
                  <a:extLst>
                    <a:ext uri="{FF2B5EF4-FFF2-40B4-BE49-F238E27FC236}">
                      <a16:creationId xmlns:a16="http://schemas.microsoft.com/office/drawing/2014/main" id="{158080D4-29B4-08EE-BC9A-B459B48CB4F4}"/>
                    </a:ext>
                  </a:extLst>
                </p:cNvPr>
                <p:cNvGrpSpPr>
                  <a:grpSpLocks/>
                </p:cNvGrpSpPr>
                <p:nvPr/>
              </p:nvGrpSpPr>
              <p:grpSpPr bwMode="auto">
                <a:xfrm>
                  <a:off x="4304" y="543"/>
                  <a:ext cx="918" cy="258"/>
                  <a:chOff x="2958" y="1414"/>
                  <a:chExt cx="2342" cy="657"/>
                </a:xfrm>
              </p:grpSpPr>
              <p:sp>
                <p:nvSpPr>
                  <p:cNvPr id="201272" name="Freeform 568">
                    <a:extLst>
                      <a:ext uri="{FF2B5EF4-FFF2-40B4-BE49-F238E27FC236}">
                        <a16:creationId xmlns:a16="http://schemas.microsoft.com/office/drawing/2014/main" id="{8BC8E5DA-1F97-67B4-6836-C8E30F22DAE3}"/>
                      </a:ext>
                    </a:extLst>
                  </p:cNvPr>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73" name="Freeform 569">
                    <a:extLst>
                      <a:ext uri="{FF2B5EF4-FFF2-40B4-BE49-F238E27FC236}">
                        <a16:creationId xmlns:a16="http://schemas.microsoft.com/office/drawing/2014/main" id="{D02FE23C-D213-5204-F1B0-1CD9D4B6E5CB}"/>
                      </a:ext>
                    </a:extLst>
                  </p:cNvPr>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74" name="Group 570">
                  <a:extLst>
                    <a:ext uri="{FF2B5EF4-FFF2-40B4-BE49-F238E27FC236}">
                      <a16:creationId xmlns:a16="http://schemas.microsoft.com/office/drawing/2014/main" id="{29BA8569-A48E-18FB-65F8-124E94822446}"/>
                    </a:ext>
                  </a:extLst>
                </p:cNvPr>
                <p:cNvGrpSpPr>
                  <a:grpSpLocks/>
                </p:cNvGrpSpPr>
                <p:nvPr/>
              </p:nvGrpSpPr>
              <p:grpSpPr bwMode="auto">
                <a:xfrm>
                  <a:off x="4314" y="487"/>
                  <a:ext cx="843" cy="134"/>
                  <a:chOff x="2983" y="1269"/>
                  <a:chExt cx="2150" cy="343"/>
                </a:xfrm>
              </p:grpSpPr>
              <p:sp>
                <p:nvSpPr>
                  <p:cNvPr id="201275" name="Freeform 571">
                    <a:extLst>
                      <a:ext uri="{FF2B5EF4-FFF2-40B4-BE49-F238E27FC236}">
                        <a16:creationId xmlns:a16="http://schemas.microsoft.com/office/drawing/2014/main" id="{7CBE870E-F06F-D86D-9849-71E8E429FC15}"/>
                      </a:ext>
                    </a:extLst>
                  </p:cNvPr>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76" name="Freeform 572">
                    <a:extLst>
                      <a:ext uri="{FF2B5EF4-FFF2-40B4-BE49-F238E27FC236}">
                        <a16:creationId xmlns:a16="http://schemas.microsoft.com/office/drawing/2014/main" id="{49346607-5C01-7910-14ED-99B8BA144689}"/>
                      </a:ext>
                    </a:extLst>
                  </p:cNvPr>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77" name="Group 573">
                  <a:extLst>
                    <a:ext uri="{FF2B5EF4-FFF2-40B4-BE49-F238E27FC236}">
                      <a16:creationId xmlns:a16="http://schemas.microsoft.com/office/drawing/2014/main" id="{0A34C856-6B7F-9960-EC7B-7AE37920E6B4}"/>
                    </a:ext>
                  </a:extLst>
                </p:cNvPr>
                <p:cNvGrpSpPr>
                  <a:grpSpLocks/>
                </p:cNvGrpSpPr>
                <p:nvPr/>
              </p:nvGrpSpPr>
              <p:grpSpPr bwMode="auto">
                <a:xfrm>
                  <a:off x="4296" y="349"/>
                  <a:ext cx="737" cy="167"/>
                  <a:chOff x="2938" y="917"/>
                  <a:chExt cx="1879" cy="427"/>
                </a:xfrm>
              </p:grpSpPr>
              <p:sp>
                <p:nvSpPr>
                  <p:cNvPr id="201278" name="Freeform 574">
                    <a:extLst>
                      <a:ext uri="{FF2B5EF4-FFF2-40B4-BE49-F238E27FC236}">
                        <a16:creationId xmlns:a16="http://schemas.microsoft.com/office/drawing/2014/main" id="{8DCD085D-C3E3-2B21-9DC4-8F62481B664C}"/>
                      </a:ext>
                    </a:extLst>
                  </p:cNvPr>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79" name="Freeform 575">
                    <a:extLst>
                      <a:ext uri="{FF2B5EF4-FFF2-40B4-BE49-F238E27FC236}">
                        <a16:creationId xmlns:a16="http://schemas.microsoft.com/office/drawing/2014/main" id="{E69B06EB-24A0-7118-11B0-C1576A287A5A}"/>
                      </a:ext>
                    </a:extLst>
                  </p:cNvPr>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80" name="Group 576">
                  <a:extLst>
                    <a:ext uri="{FF2B5EF4-FFF2-40B4-BE49-F238E27FC236}">
                      <a16:creationId xmlns:a16="http://schemas.microsoft.com/office/drawing/2014/main" id="{1112674B-F1C1-AC90-18B0-1595DE064CF9}"/>
                    </a:ext>
                  </a:extLst>
                </p:cNvPr>
                <p:cNvGrpSpPr>
                  <a:grpSpLocks/>
                </p:cNvGrpSpPr>
                <p:nvPr/>
              </p:nvGrpSpPr>
              <p:grpSpPr bwMode="auto">
                <a:xfrm>
                  <a:off x="3394" y="637"/>
                  <a:ext cx="493" cy="912"/>
                  <a:chOff x="637" y="1653"/>
                  <a:chExt cx="1257" cy="2326"/>
                </a:xfrm>
              </p:grpSpPr>
              <p:sp>
                <p:nvSpPr>
                  <p:cNvPr id="201281" name="Freeform 577">
                    <a:extLst>
                      <a:ext uri="{FF2B5EF4-FFF2-40B4-BE49-F238E27FC236}">
                        <a16:creationId xmlns:a16="http://schemas.microsoft.com/office/drawing/2014/main" id="{6FB1AC7D-FB8F-7E87-CD60-75E04D951FF5}"/>
                      </a:ext>
                    </a:extLst>
                  </p:cNvPr>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82" name="Freeform 578">
                    <a:extLst>
                      <a:ext uri="{FF2B5EF4-FFF2-40B4-BE49-F238E27FC236}">
                        <a16:creationId xmlns:a16="http://schemas.microsoft.com/office/drawing/2014/main" id="{E70B2CBA-9E1B-5EE5-2703-794749E1FF00}"/>
                      </a:ext>
                    </a:extLst>
                  </p:cNvPr>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83" name="Group 579">
                  <a:extLst>
                    <a:ext uri="{FF2B5EF4-FFF2-40B4-BE49-F238E27FC236}">
                      <a16:creationId xmlns:a16="http://schemas.microsoft.com/office/drawing/2014/main" id="{522E21EA-40E4-05D2-1DEE-1F63450CE9CB}"/>
                    </a:ext>
                  </a:extLst>
                </p:cNvPr>
                <p:cNvGrpSpPr>
                  <a:grpSpLocks/>
                </p:cNvGrpSpPr>
                <p:nvPr/>
              </p:nvGrpSpPr>
              <p:grpSpPr bwMode="auto">
                <a:xfrm>
                  <a:off x="3142" y="850"/>
                  <a:ext cx="966" cy="522"/>
                  <a:chOff x="-5" y="2196"/>
                  <a:chExt cx="2463" cy="1332"/>
                </a:xfrm>
              </p:grpSpPr>
              <p:sp>
                <p:nvSpPr>
                  <p:cNvPr id="201284" name="Freeform 580">
                    <a:extLst>
                      <a:ext uri="{FF2B5EF4-FFF2-40B4-BE49-F238E27FC236}">
                        <a16:creationId xmlns:a16="http://schemas.microsoft.com/office/drawing/2014/main" id="{20A9BEEC-EB44-1D9E-5DDA-A87973EBE4B5}"/>
                      </a:ext>
                    </a:extLst>
                  </p:cNvPr>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85" name="Freeform 581">
                    <a:extLst>
                      <a:ext uri="{FF2B5EF4-FFF2-40B4-BE49-F238E27FC236}">
                        <a16:creationId xmlns:a16="http://schemas.microsoft.com/office/drawing/2014/main" id="{EBB5F69C-5948-9E86-87E3-39A9D90065B9}"/>
                      </a:ext>
                    </a:extLst>
                  </p:cNvPr>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86" name="Group 582">
                  <a:extLst>
                    <a:ext uri="{FF2B5EF4-FFF2-40B4-BE49-F238E27FC236}">
                      <a16:creationId xmlns:a16="http://schemas.microsoft.com/office/drawing/2014/main" id="{B9121034-C43F-FEA2-2016-0A28CB2BB809}"/>
                    </a:ext>
                  </a:extLst>
                </p:cNvPr>
                <p:cNvGrpSpPr>
                  <a:grpSpLocks/>
                </p:cNvGrpSpPr>
                <p:nvPr/>
              </p:nvGrpSpPr>
              <p:grpSpPr bwMode="auto">
                <a:xfrm>
                  <a:off x="3124" y="777"/>
                  <a:ext cx="971" cy="417"/>
                  <a:chOff x="-52" y="2009"/>
                  <a:chExt cx="2477" cy="1064"/>
                </a:xfrm>
              </p:grpSpPr>
              <p:sp>
                <p:nvSpPr>
                  <p:cNvPr id="201287" name="Freeform 583">
                    <a:extLst>
                      <a:ext uri="{FF2B5EF4-FFF2-40B4-BE49-F238E27FC236}">
                        <a16:creationId xmlns:a16="http://schemas.microsoft.com/office/drawing/2014/main" id="{146B2362-6A1D-D552-BA23-3472420A7CD8}"/>
                      </a:ext>
                    </a:extLst>
                  </p:cNvPr>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88" name="Freeform 584">
                    <a:extLst>
                      <a:ext uri="{FF2B5EF4-FFF2-40B4-BE49-F238E27FC236}">
                        <a16:creationId xmlns:a16="http://schemas.microsoft.com/office/drawing/2014/main" id="{7422AF7F-7DAF-0399-E55D-7310F9D968CA}"/>
                      </a:ext>
                    </a:extLst>
                  </p:cNvPr>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89" name="Group 585">
                  <a:extLst>
                    <a:ext uri="{FF2B5EF4-FFF2-40B4-BE49-F238E27FC236}">
                      <a16:creationId xmlns:a16="http://schemas.microsoft.com/office/drawing/2014/main" id="{40B03536-EDE2-966B-A848-F42371F11300}"/>
                    </a:ext>
                  </a:extLst>
                </p:cNvPr>
                <p:cNvGrpSpPr>
                  <a:grpSpLocks/>
                </p:cNvGrpSpPr>
                <p:nvPr/>
              </p:nvGrpSpPr>
              <p:grpSpPr bwMode="auto">
                <a:xfrm>
                  <a:off x="3115" y="700"/>
                  <a:ext cx="969" cy="363"/>
                  <a:chOff x="-74" y="1813"/>
                  <a:chExt cx="2472" cy="927"/>
                </a:xfrm>
              </p:grpSpPr>
              <p:sp>
                <p:nvSpPr>
                  <p:cNvPr id="201290" name="Freeform 586">
                    <a:extLst>
                      <a:ext uri="{FF2B5EF4-FFF2-40B4-BE49-F238E27FC236}">
                        <a16:creationId xmlns:a16="http://schemas.microsoft.com/office/drawing/2014/main" id="{E3C8BFAC-C8F5-19ED-B911-452636A49F53}"/>
                      </a:ext>
                    </a:extLst>
                  </p:cNvPr>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91" name="Freeform 587">
                    <a:extLst>
                      <a:ext uri="{FF2B5EF4-FFF2-40B4-BE49-F238E27FC236}">
                        <a16:creationId xmlns:a16="http://schemas.microsoft.com/office/drawing/2014/main" id="{ED026E97-C5D6-0C1C-870D-94BBE4FEE9E7}"/>
                      </a:ext>
                    </a:extLst>
                  </p:cNvPr>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92" name="Group 588">
                  <a:extLst>
                    <a:ext uri="{FF2B5EF4-FFF2-40B4-BE49-F238E27FC236}">
                      <a16:creationId xmlns:a16="http://schemas.microsoft.com/office/drawing/2014/main" id="{3EDFEF8E-E68C-899B-4590-352BCD857736}"/>
                    </a:ext>
                  </a:extLst>
                </p:cNvPr>
                <p:cNvGrpSpPr>
                  <a:grpSpLocks/>
                </p:cNvGrpSpPr>
                <p:nvPr/>
              </p:nvGrpSpPr>
              <p:grpSpPr bwMode="auto">
                <a:xfrm>
                  <a:off x="3153" y="613"/>
                  <a:ext cx="918" cy="257"/>
                  <a:chOff x="22" y="1591"/>
                  <a:chExt cx="2342" cy="657"/>
                </a:xfrm>
              </p:grpSpPr>
              <p:sp>
                <p:nvSpPr>
                  <p:cNvPr id="201293" name="Freeform 589">
                    <a:extLst>
                      <a:ext uri="{FF2B5EF4-FFF2-40B4-BE49-F238E27FC236}">
                        <a16:creationId xmlns:a16="http://schemas.microsoft.com/office/drawing/2014/main" id="{26C2AB7A-95FF-DC03-7470-333A4C7729D8}"/>
                      </a:ext>
                    </a:extLst>
                  </p:cNvPr>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94" name="Freeform 590">
                    <a:extLst>
                      <a:ext uri="{FF2B5EF4-FFF2-40B4-BE49-F238E27FC236}">
                        <a16:creationId xmlns:a16="http://schemas.microsoft.com/office/drawing/2014/main" id="{17542677-875E-64C1-B71C-4133E1629884}"/>
                      </a:ext>
                    </a:extLst>
                  </p:cNvPr>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95" name="Group 591">
                  <a:extLst>
                    <a:ext uri="{FF2B5EF4-FFF2-40B4-BE49-F238E27FC236}">
                      <a16:creationId xmlns:a16="http://schemas.microsoft.com/office/drawing/2014/main" id="{E22EF34D-2702-63DD-838D-DE4A291105C7}"/>
                    </a:ext>
                  </a:extLst>
                </p:cNvPr>
                <p:cNvGrpSpPr>
                  <a:grpSpLocks/>
                </p:cNvGrpSpPr>
                <p:nvPr/>
              </p:nvGrpSpPr>
              <p:grpSpPr bwMode="auto">
                <a:xfrm>
                  <a:off x="3218" y="556"/>
                  <a:ext cx="843" cy="134"/>
                  <a:chOff x="189" y="1446"/>
                  <a:chExt cx="2150" cy="343"/>
                </a:xfrm>
              </p:grpSpPr>
              <p:sp>
                <p:nvSpPr>
                  <p:cNvPr id="201296" name="Freeform 592">
                    <a:extLst>
                      <a:ext uri="{FF2B5EF4-FFF2-40B4-BE49-F238E27FC236}">
                        <a16:creationId xmlns:a16="http://schemas.microsoft.com/office/drawing/2014/main" id="{07E906B3-630D-BD92-FD56-B500A4E73724}"/>
                      </a:ext>
                    </a:extLst>
                  </p:cNvPr>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297" name="Freeform 593">
                    <a:extLst>
                      <a:ext uri="{FF2B5EF4-FFF2-40B4-BE49-F238E27FC236}">
                        <a16:creationId xmlns:a16="http://schemas.microsoft.com/office/drawing/2014/main" id="{9A69E1BE-0133-0B7F-376F-AA7C743BF337}"/>
                      </a:ext>
                    </a:extLst>
                  </p:cNvPr>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298" name="Group 594">
                  <a:extLst>
                    <a:ext uri="{FF2B5EF4-FFF2-40B4-BE49-F238E27FC236}">
                      <a16:creationId xmlns:a16="http://schemas.microsoft.com/office/drawing/2014/main" id="{184B0BD7-6233-0459-B4A4-F4C04CE37D73}"/>
                    </a:ext>
                  </a:extLst>
                </p:cNvPr>
                <p:cNvGrpSpPr>
                  <a:grpSpLocks/>
                </p:cNvGrpSpPr>
                <p:nvPr/>
              </p:nvGrpSpPr>
              <p:grpSpPr bwMode="auto">
                <a:xfrm>
                  <a:off x="3342" y="418"/>
                  <a:ext cx="737" cy="167"/>
                  <a:chOff x="505" y="1094"/>
                  <a:chExt cx="1879" cy="427"/>
                </a:xfrm>
              </p:grpSpPr>
              <p:sp>
                <p:nvSpPr>
                  <p:cNvPr id="201299" name="Freeform 595">
                    <a:extLst>
                      <a:ext uri="{FF2B5EF4-FFF2-40B4-BE49-F238E27FC236}">
                        <a16:creationId xmlns:a16="http://schemas.microsoft.com/office/drawing/2014/main" id="{00ED6E7B-CA22-E542-569E-B2E52D4AD67A}"/>
                      </a:ext>
                    </a:extLst>
                  </p:cNvPr>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00" name="Freeform 596">
                    <a:extLst>
                      <a:ext uri="{FF2B5EF4-FFF2-40B4-BE49-F238E27FC236}">
                        <a16:creationId xmlns:a16="http://schemas.microsoft.com/office/drawing/2014/main" id="{19BD5CE7-2A18-6BAA-C7A5-1E4D2A068E2A}"/>
                      </a:ext>
                    </a:extLst>
                  </p:cNvPr>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01" name="Group 597">
                  <a:extLst>
                    <a:ext uri="{FF2B5EF4-FFF2-40B4-BE49-F238E27FC236}">
                      <a16:creationId xmlns:a16="http://schemas.microsoft.com/office/drawing/2014/main" id="{94BF894F-33BF-F49B-492A-5E0B69AE27DB}"/>
                    </a:ext>
                  </a:extLst>
                </p:cNvPr>
                <p:cNvGrpSpPr>
                  <a:grpSpLocks/>
                </p:cNvGrpSpPr>
                <p:nvPr/>
              </p:nvGrpSpPr>
              <p:grpSpPr bwMode="auto">
                <a:xfrm>
                  <a:off x="3386" y="341"/>
                  <a:ext cx="725" cy="218"/>
                  <a:chOff x="616" y="899"/>
                  <a:chExt cx="1850" cy="554"/>
                </a:xfrm>
              </p:grpSpPr>
              <p:sp>
                <p:nvSpPr>
                  <p:cNvPr id="201302" name="Freeform 598">
                    <a:extLst>
                      <a:ext uri="{FF2B5EF4-FFF2-40B4-BE49-F238E27FC236}">
                        <a16:creationId xmlns:a16="http://schemas.microsoft.com/office/drawing/2014/main" id="{CE423749-E267-D05C-2B46-B78A44D5B86F}"/>
                      </a:ext>
                    </a:extLst>
                  </p:cNvPr>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03" name="Freeform 599">
                    <a:extLst>
                      <a:ext uri="{FF2B5EF4-FFF2-40B4-BE49-F238E27FC236}">
                        <a16:creationId xmlns:a16="http://schemas.microsoft.com/office/drawing/2014/main" id="{AA822DB2-7069-12B2-061A-EDD33FB16268}"/>
                      </a:ext>
                    </a:extLst>
                  </p:cNvPr>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04" name="Group 600">
                  <a:extLst>
                    <a:ext uri="{FF2B5EF4-FFF2-40B4-BE49-F238E27FC236}">
                      <a16:creationId xmlns:a16="http://schemas.microsoft.com/office/drawing/2014/main" id="{38754FB9-2699-1FE7-2A7B-E9B3CEF2FC39}"/>
                    </a:ext>
                  </a:extLst>
                </p:cNvPr>
                <p:cNvGrpSpPr>
                  <a:grpSpLocks/>
                </p:cNvGrpSpPr>
                <p:nvPr/>
              </p:nvGrpSpPr>
              <p:grpSpPr bwMode="auto">
                <a:xfrm>
                  <a:off x="3472" y="231"/>
                  <a:ext cx="693" cy="291"/>
                  <a:chOff x="3472" y="231"/>
                  <a:chExt cx="693" cy="291"/>
                </a:xfrm>
              </p:grpSpPr>
              <p:sp>
                <p:nvSpPr>
                  <p:cNvPr id="201305" name="Freeform 601">
                    <a:extLst>
                      <a:ext uri="{FF2B5EF4-FFF2-40B4-BE49-F238E27FC236}">
                        <a16:creationId xmlns:a16="http://schemas.microsoft.com/office/drawing/2014/main" id="{7F5DD0C9-BC9D-E98B-34D1-96FBEF2F8BDD}"/>
                      </a:ext>
                    </a:extLst>
                  </p:cNvPr>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06" name="Freeform 602">
                    <a:extLst>
                      <a:ext uri="{FF2B5EF4-FFF2-40B4-BE49-F238E27FC236}">
                        <a16:creationId xmlns:a16="http://schemas.microsoft.com/office/drawing/2014/main" id="{F1CA3C1D-AE5D-6486-21DA-99C3A92CADD9}"/>
                      </a:ext>
                    </a:extLst>
                  </p:cNvPr>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07" name="Group 603">
                  <a:extLst>
                    <a:ext uri="{FF2B5EF4-FFF2-40B4-BE49-F238E27FC236}">
                      <a16:creationId xmlns:a16="http://schemas.microsoft.com/office/drawing/2014/main" id="{9D2DA1E4-73A4-F79D-5F41-FE7FEEBD0C23}"/>
                    </a:ext>
                  </a:extLst>
                </p:cNvPr>
                <p:cNvGrpSpPr>
                  <a:grpSpLocks/>
                </p:cNvGrpSpPr>
                <p:nvPr/>
              </p:nvGrpSpPr>
              <p:grpSpPr bwMode="auto">
                <a:xfrm>
                  <a:off x="3554" y="118"/>
                  <a:ext cx="664" cy="349"/>
                  <a:chOff x="3554" y="118"/>
                  <a:chExt cx="664" cy="349"/>
                </a:xfrm>
              </p:grpSpPr>
              <p:sp>
                <p:nvSpPr>
                  <p:cNvPr id="201308" name="Freeform 604">
                    <a:extLst>
                      <a:ext uri="{FF2B5EF4-FFF2-40B4-BE49-F238E27FC236}">
                        <a16:creationId xmlns:a16="http://schemas.microsoft.com/office/drawing/2014/main" id="{EE1F1434-073B-548A-2C51-50D0F85FD985}"/>
                      </a:ext>
                    </a:extLst>
                  </p:cNvPr>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09" name="Freeform 605">
                    <a:extLst>
                      <a:ext uri="{FF2B5EF4-FFF2-40B4-BE49-F238E27FC236}">
                        <a16:creationId xmlns:a16="http://schemas.microsoft.com/office/drawing/2014/main" id="{7CA41C54-D09F-1EA2-7A1A-621ABDF57C90}"/>
                      </a:ext>
                    </a:extLst>
                  </p:cNvPr>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10" name="Group 606">
                  <a:extLst>
                    <a:ext uri="{FF2B5EF4-FFF2-40B4-BE49-F238E27FC236}">
                      <a16:creationId xmlns:a16="http://schemas.microsoft.com/office/drawing/2014/main" id="{F0CA064B-5E7E-D2DA-C5F2-150D1DEAE3F6}"/>
                    </a:ext>
                  </a:extLst>
                </p:cNvPr>
                <p:cNvGrpSpPr>
                  <a:grpSpLocks/>
                </p:cNvGrpSpPr>
                <p:nvPr/>
              </p:nvGrpSpPr>
              <p:grpSpPr bwMode="auto">
                <a:xfrm>
                  <a:off x="3784" y="30"/>
                  <a:ext cx="305" cy="593"/>
                  <a:chOff x="1633" y="104"/>
                  <a:chExt cx="778" cy="1512"/>
                </a:xfrm>
              </p:grpSpPr>
              <p:sp>
                <p:nvSpPr>
                  <p:cNvPr id="201311" name="Freeform 607">
                    <a:extLst>
                      <a:ext uri="{FF2B5EF4-FFF2-40B4-BE49-F238E27FC236}">
                        <a16:creationId xmlns:a16="http://schemas.microsoft.com/office/drawing/2014/main" id="{04F7011E-6C11-5C82-DB1B-B694DAE7D194}"/>
                      </a:ext>
                    </a:extLst>
                  </p:cNvPr>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12" name="Freeform 608">
                    <a:extLst>
                      <a:ext uri="{FF2B5EF4-FFF2-40B4-BE49-F238E27FC236}">
                        <a16:creationId xmlns:a16="http://schemas.microsoft.com/office/drawing/2014/main" id="{FED6F8DE-79F2-BD4B-AA0C-0DB18DBC62FE}"/>
                      </a:ext>
                    </a:extLst>
                  </p:cNvPr>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13" name="Group 609">
                  <a:extLst>
                    <a:ext uri="{FF2B5EF4-FFF2-40B4-BE49-F238E27FC236}">
                      <a16:creationId xmlns:a16="http://schemas.microsoft.com/office/drawing/2014/main" id="{594A8391-2A8D-DCFE-F7C5-C43CF22379B8}"/>
                    </a:ext>
                  </a:extLst>
                </p:cNvPr>
                <p:cNvGrpSpPr>
                  <a:grpSpLocks/>
                </p:cNvGrpSpPr>
                <p:nvPr/>
              </p:nvGrpSpPr>
              <p:grpSpPr bwMode="auto">
                <a:xfrm>
                  <a:off x="3903" y="0"/>
                  <a:ext cx="248" cy="601"/>
                  <a:chOff x="1935" y="28"/>
                  <a:chExt cx="634" cy="1534"/>
                </a:xfrm>
              </p:grpSpPr>
              <p:sp>
                <p:nvSpPr>
                  <p:cNvPr id="201314" name="Freeform 610">
                    <a:extLst>
                      <a:ext uri="{FF2B5EF4-FFF2-40B4-BE49-F238E27FC236}">
                        <a16:creationId xmlns:a16="http://schemas.microsoft.com/office/drawing/2014/main" id="{FD4AC575-BCEE-0F7F-4E40-6562A773D2C1}"/>
                      </a:ext>
                    </a:extLst>
                  </p:cNvPr>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15" name="Freeform 611">
                    <a:extLst>
                      <a:ext uri="{FF2B5EF4-FFF2-40B4-BE49-F238E27FC236}">
                        <a16:creationId xmlns:a16="http://schemas.microsoft.com/office/drawing/2014/main" id="{30C54850-99E8-EFE2-DB02-F485AB84284F}"/>
                      </a:ext>
                    </a:extLst>
                  </p:cNvPr>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16" name="Group 612">
                  <a:extLst>
                    <a:ext uri="{FF2B5EF4-FFF2-40B4-BE49-F238E27FC236}">
                      <a16:creationId xmlns:a16="http://schemas.microsoft.com/office/drawing/2014/main" id="{E6FDCBF5-7D7B-0B7F-C686-CC553531C853}"/>
                    </a:ext>
                  </a:extLst>
                </p:cNvPr>
                <p:cNvGrpSpPr>
                  <a:grpSpLocks/>
                </p:cNvGrpSpPr>
                <p:nvPr/>
              </p:nvGrpSpPr>
              <p:grpSpPr bwMode="auto">
                <a:xfrm>
                  <a:off x="4251" y="252"/>
                  <a:ext cx="723" cy="222"/>
                  <a:chOff x="2822" y="672"/>
                  <a:chExt cx="1845" cy="566"/>
                </a:xfrm>
              </p:grpSpPr>
              <p:sp>
                <p:nvSpPr>
                  <p:cNvPr id="201317" name="Freeform 613">
                    <a:extLst>
                      <a:ext uri="{FF2B5EF4-FFF2-40B4-BE49-F238E27FC236}">
                        <a16:creationId xmlns:a16="http://schemas.microsoft.com/office/drawing/2014/main" id="{55990B1F-A795-24A0-0C91-41B9F49328C6}"/>
                      </a:ext>
                    </a:extLst>
                  </p:cNvPr>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18" name="Freeform 614">
                    <a:extLst>
                      <a:ext uri="{FF2B5EF4-FFF2-40B4-BE49-F238E27FC236}">
                        <a16:creationId xmlns:a16="http://schemas.microsoft.com/office/drawing/2014/main" id="{72D86158-1031-A564-C266-A00631407A0F}"/>
                      </a:ext>
                    </a:extLst>
                  </p:cNvPr>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19" name="Group 615">
                  <a:extLst>
                    <a:ext uri="{FF2B5EF4-FFF2-40B4-BE49-F238E27FC236}">
                      <a16:creationId xmlns:a16="http://schemas.microsoft.com/office/drawing/2014/main" id="{3BBE53D3-607F-CD8D-860A-04444AA94B3D}"/>
                    </a:ext>
                  </a:extLst>
                </p:cNvPr>
                <p:cNvGrpSpPr>
                  <a:grpSpLocks/>
                </p:cNvGrpSpPr>
                <p:nvPr/>
              </p:nvGrpSpPr>
              <p:grpSpPr bwMode="auto">
                <a:xfrm>
                  <a:off x="4196" y="163"/>
                  <a:ext cx="699" cy="282"/>
                  <a:chOff x="2683" y="445"/>
                  <a:chExt cx="1781" cy="717"/>
                </a:xfrm>
              </p:grpSpPr>
              <p:sp>
                <p:nvSpPr>
                  <p:cNvPr id="201320" name="Freeform 616">
                    <a:extLst>
                      <a:ext uri="{FF2B5EF4-FFF2-40B4-BE49-F238E27FC236}">
                        <a16:creationId xmlns:a16="http://schemas.microsoft.com/office/drawing/2014/main" id="{6C515325-3878-8F07-E523-8A3456DFC097}"/>
                      </a:ext>
                    </a:extLst>
                  </p:cNvPr>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21" name="Freeform 617">
                    <a:extLst>
                      <a:ext uri="{FF2B5EF4-FFF2-40B4-BE49-F238E27FC236}">
                        <a16:creationId xmlns:a16="http://schemas.microsoft.com/office/drawing/2014/main" id="{3A872D27-B00E-2B81-C94C-8B8324200E82}"/>
                      </a:ext>
                    </a:extLst>
                  </p:cNvPr>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01322" name="Freeform 618">
                  <a:extLst>
                    <a:ext uri="{FF2B5EF4-FFF2-40B4-BE49-F238E27FC236}">
                      <a16:creationId xmlns:a16="http://schemas.microsoft.com/office/drawing/2014/main" id="{77C5B36C-4737-5AAA-50D9-5371CC1B232F}"/>
                    </a:ext>
                  </a:extLst>
                </p:cNvPr>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23" name="Freeform 619">
                  <a:extLst>
                    <a:ext uri="{FF2B5EF4-FFF2-40B4-BE49-F238E27FC236}">
                      <a16:creationId xmlns:a16="http://schemas.microsoft.com/office/drawing/2014/main" id="{51DFEA0C-FF36-6249-7B77-61AA81B3C63C}"/>
                    </a:ext>
                  </a:extLst>
                </p:cNvPr>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01324" name="Group 620">
                  <a:extLst>
                    <a:ext uri="{FF2B5EF4-FFF2-40B4-BE49-F238E27FC236}">
                      <a16:creationId xmlns:a16="http://schemas.microsoft.com/office/drawing/2014/main" id="{F4CA8AEB-F6C7-5604-3A86-709FBF086F7C}"/>
                    </a:ext>
                  </a:extLst>
                </p:cNvPr>
                <p:cNvGrpSpPr>
                  <a:grpSpLocks/>
                </p:cNvGrpSpPr>
                <p:nvPr/>
              </p:nvGrpSpPr>
              <p:grpSpPr bwMode="auto">
                <a:xfrm>
                  <a:off x="4242" y="5"/>
                  <a:ext cx="251" cy="596"/>
                  <a:chOff x="2800" y="41"/>
                  <a:chExt cx="640" cy="1520"/>
                </a:xfrm>
              </p:grpSpPr>
              <p:sp>
                <p:nvSpPr>
                  <p:cNvPr id="201325" name="Freeform 621">
                    <a:extLst>
                      <a:ext uri="{FF2B5EF4-FFF2-40B4-BE49-F238E27FC236}">
                        <a16:creationId xmlns:a16="http://schemas.microsoft.com/office/drawing/2014/main" id="{3FCB0C3D-4A9E-D8AA-C69D-FFA30893936E}"/>
                      </a:ext>
                    </a:extLst>
                  </p:cNvPr>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26" name="Freeform 622">
                    <a:extLst>
                      <a:ext uri="{FF2B5EF4-FFF2-40B4-BE49-F238E27FC236}">
                        <a16:creationId xmlns:a16="http://schemas.microsoft.com/office/drawing/2014/main" id="{07C17CED-00D7-9979-2636-1B5129996D00}"/>
                      </a:ext>
                    </a:extLst>
                  </p:cNvPr>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27" name="Group 623">
                  <a:extLst>
                    <a:ext uri="{FF2B5EF4-FFF2-40B4-BE49-F238E27FC236}">
                      <a16:creationId xmlns:a16="http://schemas.microsoft.com/office/drawing/2014/main" id="{C515113A-2DA4-81D6-FD80-45AB43178C64}"/>
                    </a:ext>
                  </a:extLst>
                </p:cNvPr>
                <p:cNvGrpSpPr>
                  <a:grpSpLocks/>
                </p:cNvGrpSpPr>
                <p:nvPr/>
              </p:nvGrpSpPr>
              <p:grpSpPr bwMode="auto">
                <a:xfrm>
                  <a:off x="4295" y="53"/>
                  <a:ext cx="398" cy="574"/>
                  <a:chOff x="2934" y="163"/>
                  <a:chExt cx="1017" cy="1464"/>
                </a:xfrm>
              </p:grpSpPr>
              <p:sp>
                <p:nvSpPr>
                  <p:cNvPr id="201328" name="Freeform 624">
                    <a:extLst>
                      <a:ext uri="{FF2B5EF4-FFF2-40B4-BE49-F238E27FC236}">
                        <a16:creationId xmlns:a16="http://schemas.microsoft.com/office/drawing/2014/main" id="{396AFCF8-1109-6558-9AF6-87063ED680CE}"/>
                      </a:ext>
                    </a:extLst>
                  </p:cNvPr>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29" name="Freeform 625">
                    <a:extLst>
                      <a:ext uri="{FF2B5EF4-FFF2-40B4-BE49-F238E27FC236}">
                        <a16:creationId xmlns:a16="http://schemas.microsoft.com/office/drawing/2014/main" id="{0EED91D1-BAFA-DEB1-30EA-5626B35381BD}"/>
                      </a:ext>
                    </a:extLst>
                  </p:cNvPr>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30" name="Group 626">
                  <a:extLst>
                    <a:ext uri="{FF2B5EF4-FFF2-40B4-BE49-F238E27FC236}">
                      <a16:creationId xmlns:a16="http://schemas.microsoft.com/office/drawing/2014/main" id="{636436EA-070F-AA1F-D814-10710CE3E4DC}"/>
                    </a:ext>
                  </a:extLst>
                </p:cNvPr>
                <p:cNvGrpSpPr>
                  <a:grpSpLocks/>
                </p:cNvGrpSpPr>
                <p:nvPr/>
              </p:nvGrpSpPr>
              <p:grpSpPr bwMode="auto">
                <a:xfrm>
                  <a:off x="4215" y="2"/>
                  <a:ext cx="95" cy="567"/>
                  <a:chOff x="2730" y="32"/>
                  <a:chExt cx="243" cy="1448"/>
                </a:xfrm>
              </p:grpSpPr>
              <p:sp>
                <p:nvSpPr>
                  <p:cNvPr id="201331" name="Freeform 627">
                    <a:extLst>
                      <a:ext uri="{FF2B5EF4-FFF2-40B4-BE49-F238E27FC236}">
                        <a16:creationId xmlns:a16="http://schemas.microsoft.com/office/drawing/2014/main" id="{797FF987-56F3-4467-DF14-C71FAFCE753A}"/>
                      </a:ext>
                    </a:extLst>
                  </p:cNvPr>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32" name="Freeform 628">
                    <a:extLst>
                      <a:ext uri="{FF2B5EF4-FFF2-40B4-BE49-F238E27FC236}">
                        <a16:creationId xmlns:a16="http://schemas.microsoft.com/office/drawing/2014/main" id="{9A15F1B1-2B86-8C43-E267-F6831579F440}"/>
                      </a:ext>
                    </a:extLst>
                  </p:cNvPr>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33" name="Group 629">
                  <a:extLst>
                    <a:ext uri="{FF2B5EF4-FFF2-40B4-BE49-F238E27FC236}">
                      <a16:creationId xmlns:a16="http://schemas.microsoft.com/office/drawing/2014/main" id="{EAECFA66-65E9-653E-B5CD-BA5A74366BC5}"/>
                    </a:ext>
                  </a:extLst>
                </p:cNvPr>
                <p:cNvGrpSpPr>
                  <a:grpSpLocks/>
                </p:cNvGrpSpPr>
                <p:nvPr/>
              </p:nvGrpSpPr>
              <p:grpSpPr bwMode="auto">
                <a:xfrm>
                  <a:off x="3514" y="683"/>
                  <a:ext cx="425" cy="960"/>
                  <a:chOff x="943" y="1769"/>
                  <a:chExt cx="1085" cy="2450"/>
                </a:xfrm>
              </p:grpSpPr>
              <p:sp>
                <p:nvSpPr>
                  <p:cNvPr id="201334" name="Freeform 630">
                    <a:extLst>
                      <a:ext uri="{FF2B5EF4-FFF2-40B4-BE49-F238E27FC236}">
                        <a16:creationId xmlns:a16="http://schemas.microsoft.com/office/drawing/2014/main" id="{3F77C554-10CE-0943-6E41-E81100E933B3}"/>
                      </a:ext>
                    </a:extLst>
                  </p:cNvPr>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35" name="Freeform 631">
                    <a:extLst>
                      <a:ext uri="{FF2B5EF4-FFF2-40B4-BE49-F238E27FC236}">
                        <a16:creationId xmlns:a16="http://schemas.microsoft.com/office/drawing/2014/main" id="{E90D165A-5EE9-8422-0361-63679F89B955}"/>
                      </a:ext>
                    </a:extLst>
                  </p:cNvPr>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36" name="Group 632">
                  <a:extLst>
                    <a:ext uri="{FF2B5EF4-FFF2-40B4-BE49-F238E27FC236}">
                      <a16:creationId xmlns:a16="http://schemas.microsoft.com/office/drawing/2014/main" id="{1C47915E-0FAE-B732-70A8-3C0209596F16}"/>
                    </a:ext>
                  </a:extLst>
                </p:cNvPr>
                <p:cNvGrpSpPr>
                  <a:grpSpLocks/>
                </p:cNvGrpSpPr>
                <p:nvPr/>
              </p:nvGrpSpPr>
              <p:grpSpPr bwMode="auto">
                <a:xfrm>
                  <a:off x="3715" y="748"/>
                  <a:ext cx="300" cy="930"/>
                  <a:chOff x="1455" y="1936"/>
                  <a:chExt cx="766" cy="2373"/>
                </a:xfrm>
              </p:grpSpPr>
              <p:sp>
                <p:nvSpPr>
                  <p:cNvPr id="201337" name="Freeform 633">
                    <a:extLst>
                      <a:ext uri="{FF2B5EF4-FFF2-40B4-BE49-F238E27FC236}">
                        <a16:creationId xmlns:a16="http://schemas.microsoft.com/office/drawing/2014/main" id="{8E5A157C-AA24-D9ED-F9E2-75F81439C1BE}"/>
                      </a:ext>
                    </a:extLst>
                  </p:cNvPr>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38" name="Freeform 634">
                    <a:extLst>
                      <a:ext uri="{FF2B5EF4-FFF2-40B4-BE49-F238E27FC236}">
                        <a16:creationId xmlns:a16="http://schemas.microsoft.com/office/drawing/2014/main" id="{3AE8A760-A922-D47D-26B1-89A0978D9214}"/>
                      </a:ext>
                    </a:extLst>
                  </p:cNvPr>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39" name="Group 635">
                  <a:extLst>
                    <a:ext uri="{FF2B5EF4-FFF2-40B4-BE49-F238E27FC236}">
                      <a16:creationId xmlns:a16="http://schemas.microsoft.com/office/drawing/2014/main" id="{A7AA795E-5673-A2F9-156F-A0CE7E72D9FA}"/>
                    </a:ext>
                  </a:extLst>
                </p:cNvPr>
                <p:cNvGrpSpPr>
                  <a:grpSpLocks/>
                </p:cNvGrpSpPr>
                <p:nvPr/>
              </p:nvGrpSpPr>
              <p:grpSpPr bwMode="auto">
                <a:xfrm rot="88588">
                  <a:off x="3923" y="769"/>
                  <a:ext cx="180" cy="913"/>
                  <a:chOff x="1956" y="1990"/>
                  <a:chExt cx="492" cy="2604"/>
                </a:xfrm>
              </p:grpSpPr>
              <p:sp>
                <p:nvSpPr>
                  <p:cNvPr id="201340" name="Freeform 636">
                    <a:extLst>
                      <a:ext uri="{FF2B5EF4-FFF2-40B4-BE49-F238E27FC236}">
                        <a16:creationId xmlns:a16="http://schemas.microsoft.com/office/drawing/2014/main" id="{A666E2F0-3A52-EDAE-5346-EA4DC9EEAAC6}"/>
                      </a:ext>
                    </a:extLst>
                  </p:cNvPr>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41" name="Freeform 637">
                    <a:extLst>
                      <a:ext uri="{FF2B5EF4-FFF2-40B4-BE49-F238E27FC236}">
                        <a16:creationId xmlns:a16="http://schemas.microsoft.com/office/drawing/2014/main" id="{B004DCF3-855D-58A5-E4AA-B7776867DED5}"/>
                      </a:ext>
                    </a:extLst>
                  </p:cNvPr>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42" name="Group 638">
                  <a:extLst>
                    <a:ext uri="{FF2B5EF4-FFF2-40B4-BE49-F238E27FC236}">
                      <a16:creationId xmlns:a16="http://schemas.microsoft.com/office/drawing/2014/main" id="{2CD57E21-755D-2085-6BE6-62B1CC16DD23}"/>
                    </a:ext>
                  </a:extLst>
                </p:cNvPr>
                <p:cNvGrpSpPr>
                  <a:grpSpLocks/>
                </p:cNvGrpSpPr>
                <p:nvPr/>
              </p:nvGrpSpPr>
              <p:grpSpPr bwMode="auto">
                <a:xfrm>
                  <a:off x="4451" y="662"/>
                  <a:ext cx="442" cy="951"/>
                  <a:chOff x="3334" y="1717"/>
                  <a:chExt cx="1125" cy="2426"/>
                </a:xfrm>
              </p:grpSpPr>
              <p:sp>
                <p:nvSpPr>
                  <p:cNvPr id="201343" name="Freeform 639">
                    <a:extLst>
                      <a:ext uri="{FF2B5EF4-FFF2-40B4-BE49-F238E27FC236}">
                        <a16:creationId xmlns:a16="http://schemas.microsoft.com/office/drawing/2014/main" id="{5DF9A6F2-22B6-C635-D165-4F9B2195AE2F}"/>
                      </a:ext>
                    </a:extLst>
                  </p:cNvPr>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44" name="Freeform 640">
                    <a:extLst>
                      <a:ext uri="{FF2B5EF4-FFF2-40B4-BE49-F238E27FC236}">
                        <a16:creationId xmlns:a16="http://schemas.microsoft.com/office/drawing/2014/main" id="{909CAAE2-3207-1BD8-C585-45F69A05A5E7}"/>
                      </a:ext>
                    </a:extLst>
                  </p:cNvPr>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45" name="Group 641">
                  <a:extLst>
                    <a:ext uri="{FF2B5EF4-FFF2-40B4-BE49-F238E27FC236}">
                      <a16:creationId xmlns:a16="http://schemas.microsoft.com/office/drawing/2014/main" id="{AABCF5F0-84BD-8E89-248C-ED66D58CD95E}"/>
                    </a:ext>
                  </a:extLst>
                </p:cNvPr>
                <p:cNvGrpSpPr>
                  <a:grpSpLocks/>
                </p:cNvGrpSpPr>
                <p:nvPr/>
              </p:nvGrpSpPr>
              <p:grpSpPr bwMode="auto">
                <a:xfrm>
                  <a:off x="4391" y="721"/>
                  <a:ext cx="347" cy="951"/>
                  <a:chOff x="3181" y="1866"/>
                  <a:chExt cx="883" cy="2426"/>
                </a:xfrm>
              </p:grpSpPr>
              <p:sp>
                <p:nvSpPr>
                  <p:cNvPr id="201346" name="Freeform 642">
                    <a:extLst>
                      <a:ext uri="{FF2B5EF4-FFF2-40B4-BE49-F238E27FC236}">
                        <a16:creationId xmlns:a16="http://schemas.microsoft.com/office/drawing/2014/main" id="{8889D1D7-030B-CCD9-8ED1-B0DC7AAEC177}"/>
                      </a:ext>
                    </a:extLst>
                  </p:cNvPr>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47" name="Freeform 643">
                    <a:extLst>
                      <a:ext uri="{FF2B5EF4-FFF2-40B4-BE49-F238E27FC236}">
                        <a16:creationId xmlns:a16="http://schemas.microsoft.com/office/drawing/2014/main" id="{A4F74EE1-FB81-6FA9-E728-38BC6D08B6FF}"/>
                      </a:ext>
                    </a:extLst>
                  </p:cNvPr>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48" name="Group 644">
                  <a:extLst>
                    <a:ext uri="{FF2B5EF4-FFF2-40B4-BE49-F238E27FC236}">
                      <a16:creationId xmlns:a16="http://schemas.microsoft.com/office/drawing/2014/main" id="{66AB5D87-90BC-D2BE-1222-8E5E8A005BEB}"/>
                    </a:ext>
                  </a:extLst>
                </p:cNvPr>
                <p:cNvGrpSpPr>
                  <a:grpSpLocks/>
                </p:cNvGrpSpPr>
                <p:nvPr/>
              </p:nvGrpSpPr>
              <p:grpSpPr bwMode="auto">
                <a:xfrm>
                  <a:off x="4323" y="767"/>
                  <a:ext cx="243" cy="935"/>
                  <a:chOff x="3006" y="1983"/>
                  <a:chExt cx="619" cy="2386"/>
                </a:xfrm>
              </p:grpSpPr>
              <p:sp>
                <p:nvSpPr>
                  <p:cNvPr id="201349" name="Freeform 645">
                    <a:extLst>
                      <a:ext uri="{FF2B5EF4-FFF2-40B4-BE49-F238E27FC236}">
                        <a16:creationId xmlns:a16="http://schemas.microsoft.com/office/drawing/2014/main" id="{FDBFA495-63F6-83AD-37B8-5377C4EA3A4D}"/>
                      </a:ext>
                    </a:extLst>
                  </p:cNvPr>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50" name="Freeform 646">
                    <a:extLst>
                      <a:ext uri="{FF2B5EF4-FFF2-40B4-BE49-F238E27FC236}">
                        <a16:creationId xmlns:a16="http://schemas.microsoft.com/office/drawing/2014/main" id="{FEC4597A-AE4E-2980-0C3D-77D9E8AA278B}"/>
                      </a:ext>
                    </a:extLst>
                  </p:cNvPr>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51" name="Group 647">
                  <a:extLst>
                    <a:ext uri="{FF2B5EF4-FFF2-40B4-BE49-F238E27FC236}">
                      <a16:creationId xmlns:a16="http://schemas.microsoft.com/office/drawing/2014/main" id="{8CBA911D-88CA-0E06-20BB-7490834ED4F0}"/>
                    </a:ext>
                  </a:extLst>
                </p:cNvPr>
                <p:cNvGrpSpPr>
                  <a:grpSpLocks/>
                </p:cNvGrpSpPr>
                <p:nvPr/>
              </p:nvGrpSpPr>
              <p:grpSpPr bwMode="auto">
                <a:xfrm>
                  <a:off x="4249" y="813"/>
                  <a:ext cx="159" cy="870"/>
                  <a:chOff x="2819" y="2101"/>
                  <a:chExt cx="405" cy="2219"/>
                </a:xfrm>
              </p:grpSpPr>
              <p:sp>
                <p:nvSpPr>
                  <p:cNvPr id="201352" name="Freeform 648">
                    <a:extLst>
                      <a:ext uri="{FF2B5EF4-FFF2-40B4-BE49-F238E27FC236}">
                        <a16:creationId xmlns:a16="http://schemas.microsoft.com/office/drawing/2014/main" id="{44142656-559B-A949-404B-002EEBFF4723}"/>
                      </a:ext>
                    </a:extLst>
                  </p:cNvPr>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53" name="Freeform 649">
                    <a:extLst>
                      <a:ext uri="{FF2B5EF4-FFF2-40B4-BE49-F238E27FC236}">
                        <a16:creationId xmlns:a16="http://schemas.microsoft.com/office/drawing/2014/main" id="{AE51B057-5D48-88C0-60DF-F2F5147F0649}"/>
                      </a:ext>
                    </a:extLst>
                  </p:cNvPr>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1354" name="Group 650">
                  <a:extLst>
                    <a:ext uri="{FF2B5EF4-FFF2-40B4-BE49-F238E27FC236}">
                      <a16:creationId xmlns:a16="http://schemas.microsoft.com/office/drawing/2014/main" id="{4E47ACB2-DF4E-F406-31D2-A8526F76FD32}"/>
                    </a:ext>
                  </a:extLst>
                </p:cNvPr>
                <p:cNvGrpSpPr>
                  <a:grpSpLocks/>
                </p:cNvGrpSpPr>
                <p:nvPr/>
              </p:nvGrpSpPr>
              <p:grpSpPr bwMode="auto">
                <a:xfrm>
                  <a:off x="4045" y="826"/>
                  <a:ext cx="167" cy="857"/>
                  <a:chOff x="2287" y="2135"/>
                  <a:chExt cx="426" cy="2185"/>
                </a:xfrm>
              </p:grpSpPr>
              <p:sp>
                <p:nvSpPr>
                  <p:cNvPr id="201355" name="Freeform 651">
                    <a:extLst>
                      <a:ext uri="{FF2B5EF4-FFF2-40B4-BE49-F238E27FC236}">
                        <a16:creationId xmlns:a16="http://schemas.microsoft.com/office/drawing/2014/main" id="{733210C9-FF28-8C9D-5AC7-FA084711104F}"/>
                      </a:ext>
                    </a:extLst>
                  </p:cNvPr>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56" name="Freeform 652">
                    <a:extLst>
                      <a:ext uri="{FF2B5EF4-FFF2-40B4-BE49-F238E27FC236}">
                        <a16:creationId xmlns:a16="http://schemas.microsoft.com/office/drawing/2014/main" id="{2E85D19E-95F2-BDEE-0A36-2D8215E08625}"/>
                      </a:ext>
                    </a:extLst>
                  </p:cNvPr>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01357" name="Freeform 653">
                <a:extLst>
                  <a:ext uri="{FF2B5EF4-FFF2-40B4-BE49-F238E27FC236}">
                    <a16:creationId xmlns:a16="http://schemas.microsoft.com/office/drawing/2014/main" id="{9A6561B2-0ACD-80D6-D1B2-C8B2CEC2C7C9}"/>
                  </a:ext>
                </a:extLst>
              </p:cNvPr>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58" name="Arc 654">
                <a:extLst>
                  <a:ext uri="{FF2B5EF4-FFF2-40B4-BE49-F238E27FC236}">
                    <a16:creationId xmlns:a16="http://schemas.microsoft.com/office/drawing/2014/main" id="{8FCBE98E-8A9B-830D-2DA0-5B0C8B98F76D}"/>
                  </a:ext>
                </a:extLst>
              </p:cNvPr>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59" name="Arc 655">
                <a:extLst>
                  <a:ext uri="{FF2B5EF4-FFF2-40B4-BE49-F238E27FC236}">
                    <a16:creationId xmlns:a16="http://schemas.microsoft.com/office/drawing/2014/main" id="{ED490B0D-8C77-AFB2-2A70-B9894104EF7F}"/>
                  </a:ext>
                </a:extLst>
              </p:cNvPr>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60" name="Arc 656">
                <a:extLst>
                  <a:ext uri="{FF2B5EF4-FFF2-40B4-BE49-F238E27FC236}">
                    <a16:creationId xmlns:a16="http://schemas.microsoft.com/office/drawing/2014/main" id="{43529CCE-D65E-8408-390D-8E6653064D06}"/>
                  </a:ext>
                </a:extLst>
              </p:cNvPr>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61" name="Arc 657">
                <a:extLst>
                  <a:ext uri="{FF2B5EF4-FFF2-40B4-BE49-F238E27FC236}">
                    <a16:creationId xmlns:a16="http://schemas.microsoft.com/office/drawing/2014/main" id="{09A00158-4874-F259-F5E5-584BA5E74620}"/>
                  </a:ext>
                </a:extLst>
              </p:cNvPr>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62" name="Arc 658">
                <a:extLst>
                  <a:ext uri="{FF2B5EF4-FFF2-40B4-BE49-F238E27FC236}">
                    <a16:creationId xmlns:a16="http://schemas.microsoft.com/office/drawing/2014/main" id="{55F4617B-F13C-0B2D-933C-EEA9ADBBDCD7}"/>
                  </a:ext>
                </a:extLst>
              </p:cNvPr>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63" name="Arc 659">
                <a:extLst>
                  <a:ext uri="{FF2B5EF4-FFF2-40B4-BE49-F238E27FC236}">
                    <a16:creationId xmlns:a16="http://schemas.microsoft.com/office/drawing/2014/main" id="{D854BA66-95D0-50AD-D197-D10D5E9E413B}"/>
                  </a:ext>
                </a:extLst>
              </p:cNvPr>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64" name="Arc 660">
                <a:extLst>
                  <a:ext uri="{FF2B5EF4-FFF2-40B4-BE49-F238E27FC236}">
                    <a16:creationId xmlns:a16="http://schemas.microsoft.com/office/drawing/2014/main" id="{2FB44E01-7E19-DD7D-7FAD-2BD6F426ECE5}"/>
                  </a:ext>
                </a:extLst>
              </p:cNvPr>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65" name="Arc 661">
                <a:extLst>
                  <a:ext uri="{FF2B5EF4-FFF2-40B4-BE49-F238E27FC236}">
                    <a16:creationId xmlns:a16="http://schemas.microsoft.com/office/drawing/2014/main" id="{15AB5CB5-523C-3B8E-01E8-619BC199050B}"/>
                  </a:ext>
                </a:extLst>
              </p:cNvPr>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66" name="Freeform 662">
                <a:extLst>
                  <a:ext uri="{FF2B5EF4-FFF2-40B4-BE49-F238E27FC236}">
                    <a16:creationId xmlns:a16="http://schemas.microsoft.com/office/drawing/2014/main" id="{DE65E8F8-3590-CD85-2FB7-FE23654594BA}"/>
                  </a:ext>
                </a:extLst>
              </p:cNvPr>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67" name="Freeform 663">
                <a:extLst>
                  <a:ext uri="{FF2B5EF4-FFF2-40B4-BE49-F238E27FC236}">
                    <a16:creationId xmlns:a16="http://schemas.microsoft.com/office/drawing/2014/main" id="{74F9C374-8B39-D2A6-D3AB-ED7BE3E7728D}"/>
                  </a:ext>
                </a:extLst>
              </p:cNvPr>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68" name="Arc 664">
                <a:extLst>
                  <a:ext uri="{FF2B5EF4-FFF2-40B4-BE49-F238E27FC236}">
                    <a16:creationId xmlns:a16="http://schemas.microsoft.com/office/drawing/2014/main" id="{C00F514D-E7DE-2D10-3314-DA7AB71A0788}"/>
                  </a:ext>
                </a:extLst>
              </p:cNvPr>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69" name="Arc 665">
                <a:extLst>
                  <a:ext uri="{FF2B5EF4-FFF2-40B4-BE49-F238E27FC236}">
                    <a16:creationId xmlns:a16="http://schemas.microsoft.com/office/drawing/2014/main" id="{4E5B1EE9-6273-3A9C-47D9-7F0A8DFEB9CE}"/>
                  </a:ext>
                </a:extLst>
              </p:cNvPr>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70" name="Arc 666">
                <a:extLst>
                  <a:ext uri="{FF2B5EF4-FFF2-40B4-BE49-F238E27FC236}">
                    <a16:creationId xmlns:a16="http://schemas.microsoft.com/office/drawing/2014/main" id="{097DE010-DD6D-8F71-0800-8DC02EC5AEA6}"/>
                  </a:ext>
                </a:extLst>
              </p:cNvPr>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71" name="Freeform 667">
                <a:extLst>
                  <a:ext uri="{FF2B5EF4-FFF2-40B4-BE49-F238E27FC236}">
                    <a16:creationId xmlns:a16="http://schemas.microsoft.com/office/drawing/2014/main" id="{3D0FF63A-56E4-090F-6AC5-4C752ABDC592}"/>
                  </a:ext>
                </a:extLst>
              </p:cNvPr>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72" name="Freeform 668">
                <a:extLst>
                  <a:ext uri="{FF2B5EF4-FFF2-40B4-BE49-F238E27FC236}">
                    <a16:creationId xmlns:a16="http://schemas.microsoft.com/office/drawing/2014/main" id="{AD97216E-8F38-9974-AFF0-3FCD8B801ECB}"/>
                  </a:ext>
                </a:extLst>
              </p:cNvPr>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73" name="Freeform 669">
                <a:extLst>
                  <a:ext uri="{FF2B5EF4-FFF2-40B4-BE49-F238E27FC236}">
                    <a16:creationId xmlns:a16="http://schemas.microsoft.com/office/drawing/2014/main" id="{C5C27FE5-6C76-E801-C32A-CF6B48C423A8}"/>
                  </a:ext>
                </a:extLst>
              </p:cNvPr>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74" name="Freeform 670">
                <a:extLst>
                  <a:ext uri="{FF2B5EF4-FFF2-40B4-BE49-F238E27FC236}">
                    <a16:creationId xmlns:a16="http://schemas.microsoft.com/office/drawing/2014/main" id="{2371C044-9A83-F41E-7C0E-FE9D26080A5C}"/>
                  </a:ext>
                </a:extLst>
              </p:cNvPr>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75" name="Freeform 671">
                <a:extLst>
                  <a:ext uri="{FF2B5EF4-FFF2-40B4-BE49-F238E27FC236}">
                    <a16:creationId xmlns:a16="http://schemas.microsoft.com/office/drawing/2014/main" id="{54B256AF-E908-F0DF-C351-0C8675A0C6A4}"/>
                  </a:ext>
                </a:extLst>
              </p:cNvPr>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76" name="Freeform 672">
                <a:extLst>
                  <a:ext uri="{FF2B5EF4-FFF2-40B4-BE49-F238E27FC236}">
                    <a16:creationId xmlns:a16="http://schemas.microsoft.com/office/drawing/2014/main" id="{2AC0AF87-133E-C807-2D58-EA5912AD9C74}"/>
                  </a:ext>
                </a:extLst>
              </p:cNvPr>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77" name="Freeform 673">
                <a:extLst>
                  <a:ext uri="{FF2B5EF4-FFF2-40B4-BE49-F238E27FC236}">
                    <a16:creationId xmlns:a16="http://schemas.microsoft.com/office/drawing/2014/main" id="{D7FD1E93-3022-FF81-D275-A0546816178B}"/>
                  </a:ext>
                </a:extLst>
              </p:cNvPr>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1378" name="Freeform 674">
                <a:extLst>
                  <a:ext uri="{FF2B5EF4-FFF2-40B4-BE49-F238E27FC236}">
                    <a16:creationId xmlns:a16="http://schemas.microsoft.com/office/drawing/2014/main" id="{75E6A6BA-1E59-CEBB-E9FD-30E56A4072E1}"/>
                  </a:ext>
                </a:extLst>
              </p:cNvPr>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49167" name="WordArt 15" descr="Narrow vertical">
            <a:extLst>
              <a:ext uri="{FF2B5EF4-FFF2-40B4-BE49-F238E27FC236}">
                <a16:creationId xmlns:a16="http://schemas.microsoft.com/office/drawing/2014/main" id="{EE27DF59-3F36-7318-FB2F-3555A872226C}"/>
              </a:ext>
            </a:extLst>
          </p:cNvPr>
          <p:cNvSpPr>
            <a:spLocks noChangeArrowheads="1" noChangeShapeType="1" noTextEdit="1"/>
          </p:cNvSpPr>
          <p:nvPr/>
        </p:nvSpPr>
        <p:spPr bwMode="auto">
          <a:xfrm>
            <a:off x="762000" y="1676400"/>
            <a:ext cx="7848600" cy="3200400"/>
          </a:xfrm>
          <a:prstGeom prst="rect">
            <a:avLst/>
          </a:prstGeom>
        </p:spPr>
        <p:txBody>
          <a:bodyPr wrap="none" fromWordArt="1">
            <a:prstTxWarp prst="textCurveDown">
              <a:avLst>
                <a:gd name="adj" fmla="val 43477"/>
              </a:avLst>
            </a:prstTxWarp>
          </a:bodyPr>
          <a:lstStyle/>
          <a:p>
            <a:r>
              <a:rPr lang="en-GB" sz="3600" b="1" kern="10">
                <a:ln w="12700">
                  <a:solidFill>
                    <a:srgbClr val="0000FF"/>
                  </a:solidFill>
                  <a:round/>
                  <a:headEnd/>
                  <a:tailEnd/>
                </a:ln>
                <a:solidFill>
                  <a:srgbClr val="FF0066"/>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Thân ái chào quý thầy cô giáo và các em. </a:t>
            </a:r>
          </a:p>
        </p:txBody>
      </p:sp>
      <p:pic>
        <p:nvPicPr>
          <p:cNvPr id="201398" name="Picture 694">
            <a:extLst>
              <a:ext uri="{FF2B5EF4-FFF2-40B4-BE49-F238E27FC236}">
                <a16:creationId xmlns:a16="http://schemas.microsoft.com/office/drawing/2014/main" id="{81B442FF-713D-28B4-02E9-F1445D37C18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1676400"/>
            <a:ext cx="914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1399" name="Picture 695">
            <a:extLst>
              <a:ext uri="{FF2B5EF4-FFF2-40B4-BE49-F238E27FC236}">
                <a16:creationId xmlns:a16="http://schemas.microsoft.com/office/drawing/2014/main" id="{254B7BE4-BEAC-D99C-9CD5-464349CE778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362200"/>
            <a:ext cx="914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1401" name="Picture 697">
            <a:hlinkClick r:id="rId7" action="ppaction://hlinksldjump"/>
            <a:extLst>
              <a:ext uri="{FF2B5EF4-FFF2-40B4-BE49-F238E27FC236}">
                <a16:creationId xmlns:a16="http://schemas.microsoft.com/office/drawing/2014/main" id="{87A97D9B-60B0-B6D3-7D09-F4F2EB052E3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57912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1402" name="Picture 698">
            <a:hlinkClick r:id="rId7" action="ppaction://hlinksldjump"/>
            <a:extLst>
              <a:ext uri="{FF2B5EF4-FFF2-40B4-BE49-F238E27FC236}">
                <a16:creationId xmlns:a16="http://schemas.microsoft.com/office/drawing/2014/main" id="{04995A86-BFB1-FF90-A996-E94FD8BC91B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434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1405" name="Picture 701">
            <a:extLst>
              <a:ext uri="{FF2B5EF4-FFF2-40B4-BE49-F238E27FC236}">
                <a16:creationId xmlns:a16="http://schemas.microsoft.com/office/drawing/2014/main" id="{041EC320-42A5-FA09-5AC4-B02C0FCC6AE1}"/>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0"/>
            <a:ext cx="1276350" cy="942975"/>
          </a:xfrm>
          <a:prstGeom prst="rect">
            <a:avLst/>
          </a:prstGeom>
          <a:noFill/>
          <a:extLst>
            <a:ext uri="{909E8E84-426E-40DD-AFC4-6F175D3DCCD1}">
              <a14:hiddenFill xmlns:a14="http://schemas.microsoft.com/office/drawing/2010/main">
                <a:solidFill>
                  <a:srgbClr val="FFFFFF"/>
                </a:solidFill>
              </a14:hiddenFill>
            </a:ext>
          </a:extLst>
        </p:spPr>
      </p:pic>
      <p:pic>
        <p:nvPicPr>
          <p:cNvPr id="201409" name="Picture 705">
            <a:extLst>
              <a:ext uri="{FF2B5EF4-FFF2-40B4-BE49-F238E27FC236}">
                <a16:creationId xmlns:a16="http://schemas.microsoft.com/office/drawing/2014/main" id="{0795BAFA-28EA-2EE7-6288-CB1D87483D28}"/>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295400"/>
            <a:ext cx="1276350"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1000"/>
                                  </p:stCondLst>
                                  <p:childTnLst>
                                    <p:set>
                                      <p:cBhvr>
                                        <p:cTn id="6" dur="1" fill="hold">
                                          <p:stCondLst>
                                            <p:cond delay="0"/>
                                          </p:stCondLst>
                                        </p:cTn>
                                        <p:tgtEl>
                                          <p:spTgt spid="201111"/>
                                        </p:tgtEl>
                                        <p:attrNameLst>
                                          <p:attrName>style.visibility</p:attrName>
                                        </p:attrNameLst>
                                      </p:cBhvr>
                                      <p:to>
                                        <p:strVal val="visible"/>
                                      </p:to>
                                    </p:set>
                                    <p:anim calcmode="lin" valueType="num">
                                      <p:cBhvr>
                                        <p:cTn id="7" dur="1000" fill="hold"/>
                                        <p:tgtEl>
                                          <p:spTgt spid="201111"/>
                                        </p:tgtEl>
                                        <p:attrNameLst>
                                          <p:attrName>ppt_w</p:attrName>
                                        </p:attrNameLst>
                                      </p:cBhvr>
                                      <p:tavLst>
                                        <p:tav tm="0">
                                          <p:val>
                                            <p:fltVal val="0"/>
                                          </p:val>
                                        </p:tav>
                                        <p:tav tm="100000">
                                          <p:val>
                                            <p:strVal val="#ppt_w"/>
                                          </p:val>
                                        </p:tav>
                                      </p:tavLst>
                                    </p:anim>
                                    <p:anim calcmode="lin" valueType="num">
                                      <p:cBhvr>
                                        <p:cTn id="8" dur="1000" fill="hold"/>
                                        <p:tgtEl>
                                          <p:spTgt spid="2011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9" fill="hold" nodeType="afterGroup">
                            <p:stCondLst>
                              <p:cond delay="2000"/>
                            </p:stCondLst>
                            <p:childTnLst>
                              <p:par>
                                <p:cTn id="10" presetID="23" presetClass="entr" presetSubtype="16" repeatCount="indefinite" fill="hold" nodeType="afterEffect">
                                  <p:stCondLst>
                                    <p:cond delay="1000"/>
                                  </p:stCondLst>
                                  <p:childTnLst>
                                    <p:set>
                                      <p:cBhvr>
                                        <p:cTn id="11" dur="1" fill="hold">
                                          <p:stCondLst>
                                            <p:cond delay="0"/>
                                          </p:stCondLst>
                                        </p:cTn>
                                        <p:tgtEl>
                                          <p:spTgt spid="200976"/>
                                        </p:tgtEl>
                                        <p:attrNameLst>
                                          <p:attrName>style.visibility</p:attrName>
                                        </p:attrNameLst>
                                      </p:cBhvr>
                                      <p:to>
                                        <p:strVal val="visible"/>
                                      </p:to>
                                    </p:set>
                                    <p:anim calcmode="lin" valueType="num">
                                      <p:cBhvr>
                                        <p:cTn id="12" dur="1000" fill="hold"/>
                                        <p:tgtEl>
                                          <p:spTgt spid="200976"/>
                                        </p:tgtEl>
                                        <p:attrNameLst>
                                          <p:attrName>ppt_w</p:attrName>
                                        </p:attrNameLst>
                                      </p:cBhvr>
                                      <p:tavLst>
                                        <p:tav tm="0">
                                          <p:val>
                                            <p:fltVal val="0"/>
                                          </p:val>
                                        </p:tav>
                                        <p:tav tm="100000">
                                          <p:val>
                                            <p:strVal val="#ppt_w"/>
                                          </p:val>
                                        </p:tav>
                                      </p:tavLst>
                                    </p:anim>
                                    <p:anim calcmode="lin" valueType="num">
                                      <p:cBhvr>
                                        <p:cTn id="13" dur="1000" fill="hold"/>
                                        <p:tgtEl>
                                          <p:spTgt spid="2009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par>
                          <p:cTn id="14" fill="hold" nodeType="afterGroup">
                            <p:stCondLst>
                              <p:cond delay="4000"/>
                            </p:stCondLst>
                            <p:childTnLst>
                              <p:par>
                                <p:cTn id="15" presetID="23" presetClass="entr" presetSubtype="16" repeatCount="indefinite" fill="hold" nodeType="afterEffect">
                                  <p:stCondLst>
                                    <p:cond delay="0"/>
                                  </p:stCondLst>
                                  <p:childTnLst>
                                    <p:set>
                                      <p:cBhvr>
                                        <p:cTn id="16" dur="1" fill="hold">
                                          <p:stCondLst>
                                            <p:cond delay="0"/>
                                          </p:stCondLst>
                                        </p:cTn>
                                        <p:tgtEl>
                                          <p:spTgt spid="200841"/>
                                        </p:tgtEl>
                                        <p:attrNameLst>
                                          <p:attrName>style.visibility</p:attrName>
                                        </p:attrNameLst>
                                      </p:cBhvr>
                                      <p:to>
                                        <p:strVal val="visible"/>
                                      </p:to>
                                    </p:set>
                                    <p:anim calcmode="lin" valueType="num">
                                      <p:cBhvr>
                                        <p:cTn id="17" dur="1000" fill="hold"/>
                                        <p:tgtEl>
                                          <p:spTgt spid="200841"/>
                                        </p:tgtEl>
                                        <p:attrNameLst>
                                          <p:attrName>ppt_w</p:attrName>
                                        </p:attrNameLst>
                                      </p:cBhvr>
                                      <p:tavLst>
                                        <p:tav tm="0">
                                          <p:val>
                                            <p:fltVal val="0"/>
                                          </p:val>
                                        </p:tav>
                                        <p:tav tm="100000">
                                          <p:val>
                                            <p:strVal val="#ppt_w"/>
                                          </p:val>
                                        </p:tav>
                                      </p:tavLst>
                                    </p:anim>
                                    <p:anim calcmode="lin" valueType="num">
                                      <p:cBhvr>
                                        <p:cTn id="18" dur="1000" fill="hold"/>
                                        <p:tgtEl>
                                          <p:spTgt spid="20084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par>
                          <p:cTn id="19" fill="hold" nodeType="afterGroup">
                            <p:stCondLst>
                              <p:cond delay="5000"/>
                            </p:stCondLst>
                            <p:childTnLst>
                              <p:par>
                                <p:cTn id="20" presetID="23" presetClass="entr" presetSubtype="16" repeatCount="indefinite" fill="hold" nodeType="afterEffect">
                                  <p:stCondLst>
                                    <p:cond delay="0"/>
                                  </p:stCondLst>
                                  <p:childTnLst>
                                    <p:set>
                                      <p:cBhvr>
                                        <p:cTn id="21" dur="1" fill="hold">
                                          <p:stCondLst>
                                            <p:cond delay="0"/>
                                          </p:stCondLst>
                                        </p:cTn>
                                        <p:tgtEl>
                                          <p:spTgt spid="201244"/>
                                        </p:tgtEl>
                                        <p:attrNameLst>
                                          <p:attrName>style.visibility</p:attrName>
                                        </p:attrNameLst>
                                      </p:cBhvr>
                                      <p:to>
                                        <p:strVal val="visible"/>
                                      </p:to>
                                    </p:set>
                                    <p:anim calcmode="lin" valueType="num">
                                      <p:cBhvr>
                                        <p:cTn id="22" dur="1000" fill="hold"/>
                                        <p:tgtEl>
                                          <p:spTgt spid="201244"/>
                                        </p:tgtEl>
                                        <p:attrNameLst>
                                          <p:attrName>ppt_w</p:attrName>
                                        </p:attrNameLst>
                                      </p:cBhvr>
                                      <p:tavLst>
                                        <p:tav tm="0">
                                          <p:val>
                                            <p:fltVal val="0"/>
                                          </p:val>
                                        </p:tav>
                                        <p:tav tm="100000">
                                          <p:val>
                                            <p:strVal val="#ppt_w"/>
                                          </p:val>
                                        </p:tav>
                                      </p:tavLst>
                                    </p:anim>
                                    <p:anim calcmode="lin" valueType="num">
                                      <p:cBhvr>
                                        <p:cTn id="23" dur="1000" fill="hold"/>
                                        <p:tgtEl>
                                          <p:spTgt spid="20124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bomb.WAV"/>
                                        </p:tgtEl>
                                      </p:cMediaNode>
                                    </p:audio>
                                  </p:subTnLst>
                                </p:cTn>
                              </p:par>
                            </p:childTnLst>
                          </p:cTn>
                        </p:par>
                        <p:par>
                          <p:cTn id="24" fill="hold" nodeType="afterGroup">
                            <p:stCondLst>
                              <p:cond delay="6000"/>
                            </p:stCondLst>
                            <p:childTnLst>
                              <p:par>
                                <p:cTn id="25" presetID="53" presetClass="exit" presetSubtype="0" fill="hold" nodeType="afterEffect">
                                  <p:stCondLst>
                                    <p:cond delay="0"/>
                                  </p:stCondLst>
                                  <p:childTnLst>
                                    <p:anim calcmode="lin" valueType="num">
                                      <p:cBhvr>
                                        <p:cTn id="26" dur="500"/>
                                        <p:tgtEl>
                                          <p:spTgt spid="201111"/>
                                        </p:tgtEl>
                                        <p:attrNameLst>
                                          <p:attrName>ppt_w</p:attrName>
                                        </p:attrNameLst>
                                      </p:cBhvr>
                                      <p:tavLst>
                                        <p:tav tm="0">
                                          <p:val>
                                            <p:strVal val="ppt_w"/>
                                          </p:val>
                                        </p:tav>
                                        <p:tav tm="100000">
                                          <p:val>
                                            <p:fltVal val="0"/>
                                          </p:val>
                                        </p:tav>
                                      </p:tavLst>
                                    </p:anim>
                                    <p:anim calcmode="lin" valueType="num">
                                      <p:cBhvr>
                                        <p:cTn id="27" dur="500"/>
                                        <p:tgtEl>
                                          <p:spTgt spid="201111"/>
                                        </p:tgtEl>
                                        <p:attrNameLst>
                                          <p:attrName>ppt_h</p:attrName>
                                        </p:attrNameLst>
                                      </p:cBhvr>
                                      <p:tavLst>
                                        <p:tav tm="0">
                                          <p:val>
                                            <p:strVal val="ppt_h"/>
                                          </p:val>
                                        </p:tav>
                                        <p:tav tm="100000">
                                          <p:val>
                                            <p:fltVal val="0"/>
                                          </p:val>
                                        </p:tav>
                                      </p:tavLst>
                                    </p:anim>
                                    <p:animEffect transition="out" filter="fade">
                                      <p:cBhvr>
                                        <p:cTn id="28" dur="500"/>
                                        <p:tgtEl>
                                          <p:spTgt spid="201111"/>
                                        </p:tgtEl>
                                      </p:cBhvr>
                                    </p:animEffect>
                                    <p:set>
                                      <p:cBhvr>
                                        <p:cTn id="29" dur="1" fill="hold">
                                          <p:stCondLst>
                                            <p:cond delay="499"/>
                                          </p:stCondLst>
                                        </p:cTn>
                                        <p:tgtEl>
                                          <p:spTgt spid="201111"/>
                                        </p:tgtEl>
                                        <p:attrNameLst>
                                          <p:attrName>style.visibility</p:attrName>
                                        </p:attrNameLst>
                                      </p:cBhvr>
                                      <p:to>
                                        <p:strVal val="hidden"/>
                                      </p:to>
                                    </p:set>
                                  </p:childTnLst>
                                </p:cTn>
                              </p:par>
                            </p:childTnLst>
                          </p:cTn>
                        </p:par>
                        <p:par>
                          <p:cTn id="30" fill="hold" nodeType="afterGroup">
                            <p:stCondLst>
                              <p:cond delay="6500"/>
                            </p:stCondLst>
                            <p:childTnLst>
                              <p:par>
                                <p:cTn id="31" presetID="23" presetClass="entr" presetSubtype="16" repeatCount="indefinite" fill="hold" nodeType="afterEffect">
                                  <p:stCondLst>
                                    <p:cond delay="0"/>
                                  </p:stCondLst>
                                  <p:childTnLst>
                                    <p:set>
                                      <p:cBhvr>
                                        <p:cTn id="32" dur="1" fill="hold">
                                          <p:stCondLst>
                                            <p:cond delay="0"/>
                                          </p:stCondLst>
                                        </p:cTn>
                                        <p:tgtEl>
                                          <p:spTgt spid="200706"/>
                                        </p:tgtEl>
                                        <p:attrNameLst>
                                          <p:attrName>style.visibility</p:attrName>
                                        </p:attrNameLst>
                                      </p:cBhvr>
                                      <p:to>
                                        <p:strVal val="visible"/>
                                      </p:to>
                                    </p:set>
                                    <p:anim calcmode="lin" valueType="num">
                                      <p:cBhvr>
                                        <p:cTn id="33" dur="1000" fill="hold"/>
                                        <p:tgtEl>
                                          <p:spTgt spid="200706"/>
                                        </p:tgtEl>
                                        <p:attrNameLst>
                                          <p:attrName>ppt_w</p:attrName>
                                        </p:attrNameLst>
                                      </p:cBhvr>
                                      <p:tavLst>
                                        <p:tav tm="0">
                                          <p:val>
                                            <p:fltVal val="0"/>
                                          </p:val>
                                        </p:tav>
                                        <p:tav tm="100000">
                                          <p:val>
                                            <p:strVal val="#ppt_w"/>
                                          </p:val>
                                        </p:tav>
                                      </p:tavLst>
                                    </p:anim>
                                    <p:anim calcmode="lin" valueType="num">
                                      <p:cBhvr>
                                        <p:cTn id="34" dur="1000" fill="hold"/>
                                        <p:tgtEl>
                                          <p:spTgt spid="20070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par>
                          <p:cTn id="35" fill="hold" nodeType="afterGroup">
                            <p:stCondLst>
                              <p:cond delay="7500"/>
                            </p:stCondLst>
                            <p:childTnLst>
                              <p:par>
                                <p:cTn id="36" presetID="23" presetClass="entr" presetSubtype="16" repeatCount="indefinite" fill="hold" nodeType="afterEffect">
                                  <p:stCondLst>
                                    <p:cond delay="0"/>
                                  </p:stCondLst>
                                  <p:childTnLst>
                                    <p:set>
                                      <p:cBhvr>
                                        <p:cTn id="37" dur="1" fill="hold">
                                          <p:stCondLst>
                                            <p:cond delay="0"/>
                                          </p:stCondLst>
                                        </p:cTn>
                                        <p:tgtEl>
                                          <p:spTgt spid="201244"/>
                                        </p:tgtEl>
                                        <p:attrNameLst>
                                          <p:attrName>style.visibility</p:attrName>
                                        </p:attrNameLst>
                                      </p:cBhvr>
                                      <p:to>
                                        <p:strVal val="visible"/>
                                      </p:to>
                                    </p:set>
                                    <p:anim calcmode="lin" valueType="num">
                                      <p:cBhvr>
                                        <p:cTn id="38" dur="500" fill="hold"/>
                                        <p:tgtEl>
                                          <p:spTgt spid="201244"/>
                                        </p:tgtEl>
                                        <p:attrNameLst>
                                          <p:attrName>ppt_w</p:attrName>
                                        </p:attrNameLst>
                                      </p:cBhvr>
                                      <p:tavLst>
                                        <p:tav tm="0">
                                          <p:val>
                                            <p:fltVal val="0"/>
                                          </p:val>
                                        </p:tav>
                                        <p:tav tm="100000">
                                          <p:val>
                                            <p:strVal val="#ppt_w"/>
                                          </p:val>
                                        </p:tav>
                                      </p:tavLst>
                                    </p:anim>
                                    <p:anim calcmode="lin" valueType="num">
                                      <p:cBhvr>
                                        <p:cTn id="39" dur="500" fill="hold"/>
                                        <p:tgtEl>
                                          <p:spTgt spid="20124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4" name="applause.wav"/>
                                        </p:tgtEl>
                                      </p:cMediaNode>
                                    </p:audio>
                                  </p:subTnLst>
                                </p:cTn>
                              </p:par>
                              <p:par>
                                <p:cTn id="40" presetID="53" presetClass="exit" presetSubtype="0" fill="hold" nodeType="withEffect">
                                  <p:stCondLst>
                                    <p:cond delay="0"/>
                                  </p:stCondLst>
                                  <p:childTnLst>
                                    <p:anim calcmode="lin" valueType="num">
                                      <p:cBhvr>
                                        <p:cTn id="41" dur="500"/>
                                        <p:tgtEl>
                                          <p:spTgt spid="200706"/>
                                        </p:tgtEl>
                                        <p:attrNameLst>
                                          <p:attrName>ppt_w</p:attrName>
                                        </p:attrNameLst>
                                      </p:cBhvr>
                                      <p:tavLst>
                                        <p:tav tm="0">
                                          <p:val>
                                            <p:strVal val="ppt_w"/>
                                          </p:val>
                                        </p:tav>
                                        <p:tav tm="100000">
                                          <p:val>
                                            <p:fltVal val="0"/>
                                          </p:val>
                                        </p:tav>
                                      </p:tavLst>
                                    </p:anim>
                                    <p:anim calcmode="lin" valueType="num">
                                      <p:cBhvr>
                                        <p:cTn id="42" dur="500"/>
                                        <p:tgtEl>
                                          <p:spTgt spid="200706"/>
                                        </p:tgtEl>
                                        <p:attrNameLst>
                                          <p:attrName>ppt_h</p:attrName>
                                        </p:attrNameLst>
                                      </p:cBhvr>
                                      <p:tavLst>
                                        <p:tav tm="0">
                                          <p:val>
                                            <p:strVal val="ppt_h"/>
                                          </p:val>
                                        </p:tav>
                                        <p:tav tm="100000">
                                          <p:val>
                                            <p:fltVal val="0"/>
                                          </p:val>
                                        </p:tav>
                                      </p:tavLst>
                                    </p:anim>
                                    <p:animEffect transition="out" filter="fade">
                                      <p:cBhvr>
                                        <p:cTn id="43" dur="500"/>
                                        <p:tgtEl>
                                          <p:spTgt spid="200706"/>
                                        </p:tgtEl>
                                      </p:cBhvr>
                                    </p:animEffect>
                                    <p:set>
                                      <p:cBhvr>
                                        <p:cTn id="44" dur="1" fill="hold">
                                          <p:stCondLst>
                                            <p:cond delay="499"/>
                                          </p:stCondLst>
                                        </p:cTn>
                                        <p:tgtEl>
                                          <p:spTgt spid="20070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applause.wav"/>
                                        </p:tgtEl>
                                      </p:cMediaNode>
                                    </p:audio>
                                  </p:subTnLst>
                                </p:cTn>
                              </p:par>
                            </p:childTnLst>
                          </p:cTn>
                        </p:par>
                        <p:par>
                          <p:cTn id="45" fill="hold" nodeType="afterGroup">
                            <p:stCondLst>
                              <p:cond delay="8000"/>
                            </p:stCondLst>
                            <p:childTnLst>
                              <p:par>
                                <p:cTn id="46" presetID="13" presetClass="entr" presetSubtype="16" fill="hold" nodeType="afterEffect">
                                  <p:stCondLst>
                                    <p:cond delay="0"/>
                                  </p:stCondLst>
                                  <p:childTnLst>
                                    <p:set>
                                      <p:cBhvr>
                                        <p:cTn id="47" dur="1" fill="hold">
                                          <p:stCondLst>
                                            <p:cond delay="0"/>
                                          </p:stCondLst>
                                        </p:cTn>
                                        <p:tgtEl>
                                          <p:spTgt spid="49167"/>
                                        </p:tgtEl>
                                        <p:attrNameLst>
                                          <p:attrName>style.visibility</p:attrName>
                                        </p:attrNameLst>
                                      </p:cBhvr>
                                      <p:to>
                                        <p:strVal val="visible"/>
                                      </p:to>
                                    </p:set>
                                    <p:animEffect transition="in" filter="plus(in)">
                                      <p:cBhvr>
                                        <p:cTn id="48" dur="1000"/>
                                        <p:tgtEl>
                                          <p:spTgt spid="49167"/>
                                        </p:tgtEl>
                                      </p:cBhvr>
                                    </p:animEffect>
                                  </p:childTnLst>
                                  <p:subTnLst>
                                    <p:audio>
                                      <p:cMediaNode>
                                        <p:cTn display="0" masterRel="sameClick">
                                          <p:stCondLst>
                                            <p:cond evt="begin" delay="0">
                                              <p:tn val="4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4" name="WordArt 6">
            <a:extLst>
              <a:ext uri="{FF2B5EF4-FFF2-40B4-BE49-F238E27FC236}">
                <a16:creationId xmlns:a16="http://schemas.microsoft.com/office/drawing/2014/main" id="{1E46E763-2F5B-5385-650F-E6944DE9FB08}"/>
              </a:ext>
            </a:extLst>
          </p:cNvPr>
          <p:cNvSpPr>
            <a:spLocks noChangeArrowheads="1" noChangeShapeType="1" noTextEdit="1"/>
          </p:cNvSpPr>
          <p:nvPr/>
        </p:nvSpPr>
        <p:spPr bwMode="auto">
          <a:xfrm>
            <a:off x="762000" y="2133600"/>
            <a:ext cx="2209800" cy="3048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en-GB" sz="3600" kern="10">
                <a:ln w="9525">
                  <a:solidFill>
                    <a:srgbClr val="000000"/>
                  </a:solidFill>
                  <a:round/>
                  <a:headEnd/>
                  <a:tailEnd/>
                </a:ln>
                <a:solidFill>
                  <a:srgbClr val="FF0066"/>
                </a:solidFill>
                <a:latin typeface="Times New Roman" panose="02020603050405020304" pitchFamily="18" charset="0"/>
                <a:cs typeface="Times New Roman" panose="02020603050405020304" pitchFamily="18" charset="0"/>
              </a:rPr>
              <a:t>Khởi động</a:t>
            </a:r>
          </a:p>
        </p:txBody>
      </p:sp>
      <p:sp>
        <p:nvSpPr>
          <p:cNvPr id="247815" name="Text Box 7">
            <a:extLst>
              <a:ext uri="{FF2B5EF4-FFF2-40B4-BE49-F238E27FC236}">
                <a16:creationId xmlns:a16="http://schemas.microsoft.com/office/drawing/2014/main" id="{56C85AF4-59EF-9CC6-78F4-99BD0BF566F9}"/>
              </a:ext>
            </a:extLst>
          </p:cNvPr>
          <p:cNvSpPr txBox="1">
            <a:spLocks noChangeArrowheads="1"/>
          </p:cNvSpPr>
          <p:nvPr/>
        </p:nvSpPr>
        <p:spPr bwMode="auto">
          <a:xfrm>
            <a:off x="762000" y="51054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b="1" u="sng">
                <a:solidFill>
                  <a:srgbClr val="000099"/>
                </a:solidFill>
                <a:latin typeface="Times New Roman" panose="02020603050405020304" pitchFamily="18" charset="0"/>
              </a:rPr>
              <a:t>Câu 2:</a:t>
            </a:r>
            <a:r>
              <a:rPr lang="en-US" altLang="en-US" b="1">
                <a:solidFill>
                  <a:srgbClr val="000099"/>
                </a:solidFill>
                <a:latin typeface="Times New Roman" panose="02020603050405020304" pitchFamily="18" charset="0"/>
              </a:rPr>
              <a:t> Nêu 3 tác dụng của dấu phẩy?</a:t>
            </a:r>
          </a:p>
        </p:txBody>
      </p:sp>
      <p:sp>
        <p:nvSpPr>
          <p:cNvPr id="247816" name="Text Box 8">
            <a:extLst>
              <a:ext uri="{FF2B5EF4-FFF2-40B4-BE49-F238E27FC236}">
                <a16:creationId xmlns:a16="http://schemas.microsoft.com/office/drawing/2014/main" id="{B72BD4C2-D4B9-3250-579B-B450AA20CDC8}"/>
              </a:ext>
            </a:extLst>
          </p:cNvPr>
          <p:cNvSpPr txBox="1">
            <a:spLocks noChangeArrowheads="1"/>
          </p:cNvSpPr>
          <p:nvPr/>
        </p:nvSpPr>
        <p:spPr bwMode="auto">
          <a:xfrm>
            <a:off x="685800" y="3048000"/>
            <a:ext cx="7620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u="sng">
                <a:solidFill>
                  <a:srgbClr val="FF0000"/>
                </a:solidFill>
                <a:latin typeface="Times New Roman" panose="02020603050405020304" pitchFamily="18" charset="0"/>
              </a:rPr>
              <a:t>Câu 1:</a:t>
            </a:r>
            <a:r>
              <a:rPr lang="en-US" altLang="en-US" sz="2800" b="1">
                <a:solidFill>
                  <a:srgbClr val="FF0066"/>
                </a:solidFill>
                <a:latin typeface="Times New Roman" panose="02020603050405020304" pitchFamily="18" charset="0"/>
              </a:rPr>
              <a:t> </a:t>
            </a:r>
            <a:r>
              <a:rPr lang="en-US" altLang="en-US" b="1">
                <a:latin typeface="Times New Roman" panose="02020603050405020304" pitchFamily="18" charset="0"/>
              </a:rPr>
              <a:t>Đặt câu có sử dụng dấu phẩy và cho biết tác dụng của dấu phẩy trong câu em vừa đặt.</a:t>
            </a:r>
          </a:p>
        </p:txBody>
      </p:sp>
      <p:sp>
        <p:nvSpPr>
          <p:cNvPr id="247817" name="Text Box 9">
            <a:extLst>
              <a:ext uri="{FF2B5EF4-FFF2-40B4-BE49-F238E27FC236}">
                <a16:creationId xmlns:a16="http://schemas.microsoft.com/office/drawing/2014/main" id="{395615B4-46F5-19D9-7184-602A7FC2C08A}"/>
              </a:ext>
            </a:extLst>
          </p:cNvPr>
          <p:cNvSpPr txBox="1">
            <a:spLocks noChangeArrowheads="1"/>
          </p:cNvSpPr>
          <p:nvPr/>
        </p:nvSpPr>
        <p:spPr bwMode="auto">
          <a:xfrm>
            <a:off x="3276600" y="623888"/>
            <a:ext cx="3200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u="sng">
                <a:solidFill>
                  <a:srgbClr val="000099"/>
                </a:solidFill>
                <a:latin typeface="Times New Roman" panose="02020603050405020304" pitchFamily="18" charset="0"/>
              </a:rPr>
              <a:t>Luyện từ và 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47814"/>
                                        </p:tgtEl>
                                        <p:attrNameLst>
                                          <p:attrName>style.visibility</p:attrName>
                                        </p:attrNameLst>
                                      </p:cBhvr>
                                      <p:to>
                                        <p:strVal val="visible"/>
                                      </p:to>
                                    </p:set>
                                    <p:animEffect transition="in" filter="strips(downLeft)">
                                      <p:cBhvr>
                                        <p:cTn id="7" dur="500"/>
                                        <p:tgtEl>
                                          <p:spTgt spid="247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47816"/>
                                        </p:tgtEl>
                                        <p:attrNameLst>
                                          <p:attrName>style.visibility</p:attrName>
                                        </p:attrNameLst>
                                      </p:cBhvr>
                                      <p:to>
                                        <p:strVal val="visible"/>
                                      </p:to>
                                    </p:set>
                                    <p:animEffect transition="in" filter="checkerboard(across)">
                                      <p:cBhvr>
                                        <p:cTn id="12" dur="500"/>
                                        <p:tgtEl>
                                          <p:spTgt spid="2478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47815">
                                            <p:txEl>
                                              <p:pRg st="0" end="0"/>
                                            </p:txEl>
                                          </p:spTgt>
                                        </p:tgtEl>
                                        <p:attrNameLst>
                                          <p:attrName>style.visibility</p:attrName>
                                        </p:attrNameLst>
                                      </p:cBhvr>
                                      <p:to>
                                        <p:strVal val="visible"/>
                                      </p:to>
                                    </p:set>
                                    <p:animEffect transition="in" filter="checkerboard(across)">
                                      <p:cBhvr>
                                        <p:cTn id="17" dur="500"/>
                                        <p:tgtEl>
                                          <p:spTgt spid="2478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40" name="Text Box 8">
            <a:extLst>
              <a:ext uri="{FF2B5EF4-FFF2-40B4-BE49-F238E27FC236}">
                <a16:creationId xmlns:a16="http://schemas.microsoft.com/office/drawing/2014/main" id="{7D22B046-DD58-6268-C0B5-B6BFFAEF38ED}"/>
              </a:ext>
            </a:extLst>
          </p:cNvPr>
          <p:cNvSpPr txBox="1">
            <a:spLocks noChangeArrowheads="1"/>
          </p:cNvSpPr>
          <p:nvPr/>
        </p:nvSpPr>
        <p:spPr bwMode="auto">
          <a:xfrm>
            <a:off x="2667000" y="1203325"/>
            <a:ext cx="4191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b="1">
                <a:solidFill>
                  <a:srgbClr val="FF0000"/>
                </a:solidFill>
                <a:latin typeface="Times New Roman" panose="02020603050405020304" pitchFamily="18" charset="0"/>
              </a:rPr>
              <a:t>Ôn tập về dấu câu</a:t>
            </a:r>
            <a:endParaRPr lang="en-US" altLang="en-US" sz="4000">
              <a:solidFill>
                <a:srgbClr val="FF0000"/>
              </a:solidFill>
              <a:latin typeface="Times New Roman" panose="02020603050405020304" pitchFamily="18" charset="0"/>
            </a:endParaRPr>
          </a:p>
        </p:txBody>
      </p:sp>
      <p:sp>
        <p:nvSpPr>
          <p:cNvPr id="300041" name="Text Box 9">
            <a:extLst>
              <a:ext uri="{FF2B5EF4-FFF2-40B4-BE49-F238E27FC236}">
                <a16:creationId xmlns:a16="http://schemas.microsoft.com/office/drawing/2014/main" id="{80A147FA-D864-89CD-3461-469B87CA153C}"/>
              </a:ext>
            </a:extLst>
          </p:cNvPr>
          <p:cNvSpPr txBox="1">
            <a:spLocks noChangeArrowheads="1"/>
          </p:cNvSpPr>
          <p:nvPr/>
        </p:nvSpPr>
        <p:spPr bwMode="auto">
          <a:xfrm>
            <a:off x="381000" y="2393950"/>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a:latin typeface="Times New Roman" panose="02020603050405020304" pitchFamily="18" charset="0"/>
              </a:rPr>
              <a:t> </a:t>
            </a:r>
            <a:r>
              <a:rPr lang="en-US" altLang="en-US" sz="2800" b="1" u="sng">
                <a:latin typeface="Times New Roman" panose="02020603050405020304" pitchFamily="18" charset="0"/>
              </a:rPr>
              <a:t>Bài 1</a:t>
            </a:r>
            <a:r>
              <a:rPr lang="en-US" altLang="en-US" sz="2800" b="1">
                <a:latin typeface="Times New Roman" panose="02020603050405020304" pitchFamily="18" charset="0"/>
              </a:rPr>
              <a:t>:</a:t>
            </a:r>
            <a:r>
              <a:rPr lang="en-US" altLang="en-US" sz="2800">
                <a:latin typeface="Times New Roman" panose="02020603050405020304" pitchFamily="18" charset="0"/>
              </a:rPr>
              <a:t> </a:t>
            </a:r>
            <a:r>
              <a:rPr lang="en-US" altLang="en-US" sz="2800" b="1">
                <a:latin typeface="Times New Roman" panose="02020603050405020304" pitchFamily="18" charset="0"/>
              </a:rPr>
              <a:t>Trong mỗi trường hợp dưới đây, dấu hai chấm được dùng làm gì?</a:t>
            </a:r>
          </a:p>
        </p:txBody>
      </p:sp>
      <p:sp>
        <p:nvSpPr>
          <p:cNvPr id="300046" name="Text Box 14">
            <a:extLst>
              <a:ext uri="{FF2B5EF4-FFF2-40B4-BE49-F238E27FC236}">
                <a16:creationId xmlns:a16="http://schemas.microsoft.com/office/drawing/2014/main" id="{1F1FE192-FF4E-502D-105F-4ADAFAA502D5}"/>
              </a:ext>
            </a:extLst>
          </p:cNvPr>
          <p:cNvSpPr txBox="1">
            <a:spLocks noChangeArrowheads="1"/>
          </p:cNvSpPr>
          <p:nvPr/>
        </p:nvSpPr>
        <p:spPr bwMode="auto">
          <a:xfrm>
            <a:off x="990600" y="3616325"/>
            <a:ext cx="7086600" cy="1373188"/>
          </a:xfrm>
          <a:prstGeom prst="rect">
            <a:avLst/>
          </a:prstGeom>
          <a:solidFill>
            <a:srgbClr val="F8FF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buFontTx/>
              <a:buAutoNum type="alphaLcParenR"/>
            </a:pPr>
            <a:r>
              <a:rPr lang="en-US" altLang="en-US" sz="2800" b="1">
                <a:solidFill>
                  <a:srgbClr val="000099"/>
                </a:solidFill>
                <a:latin typeface="Times New Roman" panose="02020603050405020304" pitchFamily="18" charset="0"/>
              </a:rPr>
              <a:t>Một chú công an vỗ vai em :</a:t>
            </a:r>
          </a:p>
          <a:p>
            <a:pPr algn="just"/>
            <a:r>
              <a:rPr lang="en-US" altLang="en-US" sz="2800" b="1">
                <a:solidFill>
                  <a:srgbClr val="0000FF"/>
                </a:solidFill>
                <a:latin typeface="Times New Roman" panose="02020603050405020304" pitchFamily="18" charset="0"/>
              </a:rPr>
              <a:t>    </a:t>
            </a:r>
            <a:r>
              <a:rPr lang="en-US" altLang="en-US" sz="2800" b="1">
                <a:solidFill>
                  <a:srgbClr val="000099"/>
                </a:solidFill>
                <a:latin typeface="Times New Roman" panose="02020603050405020304" pitchFamily="18" charset="0"/>
              </a:rPr>
              <a:t>- Cháu quả là chàng gác rừng dũng cảm !</a:t>
            </a:r>
            <a:r>
              <a:rPr lang="en-US" altLang="en-US" sz="2800" b="1">
                <a:solidFill>
                  <a:srgbClr val="0000FF"/>
                </a:solidFill>
                <a:latin typeface="Times New Roman" panose="02020603050405020304" pitchFamily="18" charset="0"/>
              </a:rPr>
              <a:t>                                                                                                                                                                                   </a:t>
            </a:r>
          </a:p>
          <a:p>
            <a:pPr algn="just"/>
            <a:r>
              <a:rPr lang="en-US" altLang="en-US" sz="2800" b="1">
                <a:solidFill>
                  <a:srgbClr val="0000FF"/>
                </a:solidFill>
                <a:latin typeface="Times New Roman" panose="02020603050405020304" pitchFamily="18" charset="0"/>
              </a:rPr>
              <a:t>                                            </a:t>
            </a:r>
            <a:r>
              <a:rPr lang="en-US" altLang="en-US" sz="2400" b="1" i="1">
                <a:latin typeface="Times New Roman" panose="02020603050405020304" pitchFamily="18" charset="0"/>
              </a:rPr>
              <a:t>Nguyễn Thị Cẩm Châu</a:t>
            </a:r>
          </a:p>
        </p:txBody>
      </p:sp>
      <p:sp>
        <p:nvSpPr>
          <p:cNvPr id="300047" name="Line 15">
            <a:extLst>
              <a:ext uri="{FF2B5EF4-FFF2-40B4-BE49-F238E27FC236}">
                <a16:creationId xmlns:a16="http://schemas.microsoft.com/office/drawing/2014/main" id="{5A86D961-AD28-14D2-0DDA-AD1D5A8A3C6C}"/>
              </a:ext>
            </a:extLst>
          </p:cNvPr>
          <p:cNvSpPr>
            <a:spLocks noChangeShapeType="1"/>
          </p:cNvSpPr>
          <p:nvPr/>
        </p:nvSpPr>
        <p:spPr bwMode="auto">
          <a:xfrm>
            <a:off x="2667000" y="2882900"/>
            <a:ext cx="2286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0048" name="Line 16">
            <a:extLst>
              <a:ext uri="{FF2B5EF4-FFF2-40B4-BE49-F238E27FC236}">
                <a16:creationId xmlns:a16="http://schemas.microsoft.com/office/drawing/2014/main" id="{F0679CBA-2351-0A45-9BDC-A67883CA233B}"/>
              </a:ext>
            </a:extLst>
          </p:cNvPr>
          <p:cNvSpPr>
            <a:spLocks noChangeShapeType="1"/>
          </p:cNvSpPr>
          <p:nvPr/>
        </p:nvSpPr>
        <p:spPr bwMode="auto">
          <a:xfrm>
            <a:off x="6629400" y="2882900"/>
            <a:ext cx="1905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0049" name="Line 17">
            <a:extLst>
              <a:ext uri="{FF2B5EF4-FFF2-40B4-BE49-F238E27FC236}">
                <a16:creationId xmlns:a16="http://schemas.microsoft.com/office/drawing/2014/main" id="{CAC0A475-97B3-C2BF-F8CA-CEE54DFAB4AE}"/>
              </a:ext>
            </a:extLst>
          </p:cNvPr>
          <p:cNvSpPr>
            <a:spLocks noChangeShapeType="1"/>
          </p:cNvSpPr>
          <p:nvPr/>
        </p:nvSpPr>
        <p:spPr bwMode="auto">
          <a:xfrm>
            <a:off x="1371600" y="3340100"/>
            <a:ext cx="1828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0052" name="Text Box 20">
            <a:extLst>
              <a:ext uri="{FF2B5EF4-FFF2-40B4-BE49-F238E27FC236}">
                <a16:creationId xmlns:a16="http://schemas.microsoft.com/office/drawing/2014/main" id="{ACB07E36-1C4A-DBDC-FF59-1AD30597900F}"/>
              </a:ext>
            </a:extLst>
          </p:cNvPr>
          <p:cNvSpPr txBox="1">
            <a:spLocks noChangeArrowheads="1"/>
          </p:cNvSpPr>
          <p:nvPr/>
        </p:nvSpPr>
        <p:spPr bwMode="auto">
          <a:xfrm>
            <a:off x="3276600" y="623888"/>
            <a:ext cx="3200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u="sng">
                <a:solidFill>
                  <a:srgbClr val="000099"/>
                </a:solidFill>
                <a:latin typeface="Times New Roman" panose="02020603050405020304" pitchFamily="18" charset="0"/>
              </a:rPr>
              <a:t>Luyện từ và câu</a:t>
            </a:r>
          </a:p>
        </p:txBody>
      </p:sp>
      <p:sp>
        <p:nvSpPr>
          <p:cNvPr id="300053" name="Text Box 21">
            <a:extLst>
              <a:ext uri="{FF2B5EF4-FFF2-40B4-BE49-F238E27FC236}">
                <a16:creationId xmlns:a16="http://schemas.microsoft.com/office/drawing/2014/main" id="{5B8036BB-6FF0-C199-62FC-E2C02B11A106}"/>
              </a:ext>
            </a:extLst>
          </p:cNvPr>
          <p:cNvSpPr txBox="1">
            <a:spLocks noChangeArrowheads="1"/>
          </p:cNvSpPr>
          <p:nvPr/>
        </p:nvSpPr>
        <p:spPr bwMode="auto">
          <a:xfrm>
            <a:off x="3276600" y="1843088"/>
            <a:ext cx="31242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FF0000"/>
                </a:solidFill>
                <a:latin typeface="Times New Roman" panose="02020603050405020304" pitchFamily="18" charset="0"/>
              </a:rPr>
              <a:t>( Dấu hai chấm )</a:t>
            </a:r>
          </a:p>
        </p:txBody>
      </p:sp>
      <p:sp>
        <p:nvSpPr>
          <p:cNvPr id="300054" name="Text Box 22">
            <a:extLst>
              <a:ext uri="{FF2B5EF4-FFF2-40B4-BE49-F238E27FC236}">
                <a16:creationId xmlns:a16="http://schemas.microsoft.com/office/drawing/2014/main" id="{30E8CE15-32EA-4D76-707F-736E37E9094B}"/>
              </a:ext>
            </a:extLst>
          </p:cNvPr>
          <p:cNvSpPr txBox="1">
            <a:spLocks noChangeArrowheads="1"/>
          </p:cNvSpPr>
          <p:nvPr/>
        </p:nvSpPr>
        <p:spPr bwMode="auto">
          <a:xfrm>
            <a:off x="990600" y="5180013"/>
            <a:ext cx="7086600" cy="1373187"/>
          </a:xfrm>
          <a:prstGeom prst="rect">
            <a:avLst/>
          </a:prstGeom>
          <a:solidFill>
            <a:srgbClr val="F8FF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800" b="1">
                <a:solidFill>
                  <a:srgbClr val="000099"/>
                </a:solidFill>
                <a:latin typeface="Times New Roman" panose="02020603050405020304" pitchFamily="18" charset="0"/>
              </a:rPr>
              <a:t>b) Cảnh vật xung quanh tôi đang có sự thay đổi lớn : hôm nay tôi đi học.</a:t>
            </a:r>
          </a:p>
          <a:p>
            <a:pPr algn="just"/>
            <a:r>
              <a:rPr lang="en-US" altLang="en-US" sz="2800" b="1">
                <a:solidFill>
                  <a:srgbClr val="0000FF"/>
                </a:solidFill>
                <a:latin typeface="Times New Roman" panose="02020603050405020304" pitchFamily="18" charset="0"/>
              </a:rPr>
              <a:t>                                                  </a:t>
            </a:r>
            <a:r>
              <a:rPr lang="en-US" altLang="en-US" sz="2400" b="1" i="1">
                <a:latin typeface="Times New Roman" panose="02020603050405020304" pitchFamily="18" charset="0"/>
              </a:rPr>
              <a:t>Thanh Tịnh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0040"/>
                                        </p:tgtEl>
                                        <p:attrNameLst>
                                          <p:attrName>style.visibility</p:attrName>
                                        </p:attrNameLst>
                                      </p:cBhvr>
                                      <p:to>
                                        <p:strVal val="visible"/>
                                      </p:to>
                                    </p:set>
                                    <p:animEffect transition="in" filter="checkerboard(across)">
                                      <p:cBhvr>
                                        <p:cTn id="7" dur="500"/>
                                        <p:tgtEl>
                                          <p:spTgt spid="300040"/>
                                        </p:tgtEl>
                                      </p:cBhvr>
                                    </p:animEffect>
                                  </p:childTnLst>
                                </p:cTn>
                              </p:par>
                              <p:par>
                                <p:cTn id="8" presetID="5" presetClass="entr" presetSubtype="10" fill="hold" nodeType="withEffect">
                                  <p:stCondLst>
                                    <p:cond delay="0"/>
                                  </p:stCondLst>
                                  <p:childTnLst>
                                    <p:set>
                                      <p:cBhvr>
                                        <p:cTn id="9" dur="1" fill="hold">
                                          <p:stCondLst>
                                            <p:cond delay="0"/>
                                          </p:stCondLst>
                                        </p:cTn>
                                        <p:tgtEl>
                                          <p:spTgt spid="300053"/>
                                        </p:tgtEl>
                                        <p:attrNameLst>
                                          <p:attrName>style.visibility</p:attrName>
                                        </p:attrNameLst>
                                      </p:cBhvr>
                                      <p:to>
                                        <p:strVal val="visible"/>
                                      </p:to>
                                    </p:set>
                                    <p:animEffect transition="in" filter="checkerboard(across)">
                                      <p:cBhvr>
                                        <p:cTn id="10" dur="500"/>
                                        <p:tgtEl>
                                          <p:spTgt spid="3000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00041"/>
                                        </p:tgtEl>
                                        <p:attrNameLst>
                                          <p:attrName>style.visibility</p:attrName>
                                        </p:attrNameLst>
                                      </p:cBhvr>
                                      <p:to>
                                        <p:strVal val="visible"/>
                                      </p:to>
                                    </p:set>
                                    <p:animEffect transition="in" filter="checkerboard(across)">
                                      <p:cBhvr>
                                        <p:cTn id="15" dur="500"/>
                                        <p:tgtEl>
                                          <p:spTgt spid="3000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300046"/>
                                        </p:tgtEl>
                                        <p:attrNameLst>
                                          <p:attrName>style.visibility</p:attrName>
                                        </p:attrNameLst>
                                      </p:cBhvr>
                                      <p:to>
                                        <p:strVal val="visible"/>
                                      </p:to>
                                    </p:set>
                                    <p:animEffect transition="in" filter="checkerboard(across)">
                                      <p:cBhvr>
                                        <p:cTn id="20" dur="500"/>
                                        <p:tgtEl>
                                          <p:spTgt spid="300046"/>
                                        </p:tgtEl>
                                      </p:cBhvr>
                                    </p:animEffect>
                                  </p:childTnLst>
                                </p:cTn>
                              </p:par>
                              <p:par>
                                <p:cTn id="21" presetID="5" presetClass="entr" presetSubtype="10" fill="hold" nodeType="withEffect">
                                  <p:stCondLst>
                                    <p:cond delay="0"/>
                                  </p:stCondLst>
                                  <p:childTnLst>
                                    <p:set>
                                      <p:cBhvr>
                                        <p:cTn id="22" dur="1" fill="hold">
                                          <p:stCondLst>
                                            <p:cond delay="0"/>
                                          </p:stCondLst>
                                        </p:cTn>
                                        <p:tgtEl>
                                          <p:spTgt spid="300054"/>
                                        </p:tgtEl>
                                        <p:attrNameLst>
                                          <p:attrName>style.visibility</p:attrName>
                                        </p:attrNameLst>
                                      </p:cBhvr>
                                      <p:to>
                                        <p:strVal val="visible"/>
                                      </p:to>
                                    </p:set>
                                    <p:animEffect transition="in" filter="checkerboard(across)">
                                      <p:cBhvr>
                                        <p:cTn id="23" dur="500"/>
                                        <p:tgtEl>
                                          <p:spTgt spid="3000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300047"/>
                                        </p:tgtEl>
                                        <p:attrNameLst>
                                          <p:attrName>style.visibility</p:attrName>
                                        </p:attrNameLst>
                                      </p:cBhvr>
                                      <p:to>
                                        <p:strVal val="visible"/>
                                      </p:to>
                                    </p:set>
                                    <p:animEffect transition="in" filter="checkerboard(across)">
                                      <p:cBhvr>
                                        <p:cTn id="28" dur="500"/>
                                        <p:tgtEl>
                                          <p:spTgt spid="300047"/>
                                        </p:tgtEl>
                                      </p:cBhvr>
                                    </p:animEffect>
                                  </p:childTnLst>
                                </p:cTn>
                              </p:par>
                              <p:par>
                                <p:cTn id="29" presetID="5" presetClass="entr" presetSubtype="10" fill="hold" nodeType="withEffect">
                                  <p:stCondLst>
                                    <p:cond delay="0"/>
                                  </p:stCondLst>
                                  <p:childTnLst>
                                    <p:set>
                                      <p:cBhvr>
                                        <p:cTn id="30" dur="1" fill="hold">
                                          <p:stCondLst>
                                            <p:cond delay="0"/>
                                          </p:stCondLst>
                                        </p:cTn>
                                        <p:tgtEl>
                                          <p:spTgt spid="300048"/>
                                        </p:tgtEl>
                                        <p:attrNameLst>
                                          <p:attrName>style.visibility</p:attrName>
                                        </p:attrNameLst>
                                      </p:cBhvr>
                                      <p:to>
                                        <p:strVal val="visible"/>
                                      </p:to>
                                    </p:set>
                                    <p:animEffect transition="in" filter="checkerboard(across)">
                                      <p:cBhvr>
                                        <p:cTn id="31" dur="500"/>
                                        <p:tgtEl>
                                          <p:spTgt spid="300048"/>
                                        </p:tgtEl>
                                      </p:cBhvr>
                                    </p:animEffect>
                                  </p:childTnLst>
                                </p:cTn>
                              </p:par>
                              <p:par>
                                <p:cTn id="32" presetID="5" presetClass="entr" presetSubtype="10" fill="hold" nodeType="withEffect">
                                  <p:stCondLst>
                                    <p:cond delay="0"/>
                                  </p:stCondLst>
                                  <p:childTnLst>
                                    <p:set>
                                      <p:cBhvr>
                                        <p:cTn id="33" dur="1" fill="hold">
                                          <p:stCondLst>
                                            <p:cond delay="0"/>
                                          </p:stCondLst>
                                        </p:cTn>
                                        <p:tgtEl>
                                          <p:spTgt spid="300049"/>
                                        </p:tgtEl>
                                        <p:attrNameLst>
                                          <p:attrName>style.visibility</p:attrName>
                                        </p:attrNameLst>
                                      </p:cBhvr>
                                      <p:to>
                                        <p:strVal val="visible"/>
                                      </p:to>
                                    </p:set>
                                    <p:animEffect transition="in" filter="checkerboard(across)">
                                      <p:cBhvr>
                                        <p:cTn id="34" dur="500"/>
                                        <p:tgtEl>
                                          <p:spTgt spid="300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40" grpId="0"/>
      <p:bldP spid="300041" grpId="0"/>
      <p:bldP spid="300046" grpId="0" animBg="1"/>
      <p:bldP spid="300053" grpId="0"/>
      <p:bldP spid="3000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Text Box 3">
            <a:extLst>
              <a:ext uri="{FF2B5EF4-FFF2-40B4-BE49-F238E27FC236}">
                <a16:creationId xmlns:a16="http://schemas.microsoft.com/office/drawing/2014/main" id="{6E703DA7-99A5-1214-99B0-6C2BD6F10658}"/>
              </a:ext>
            </a:extLst>
          </p:cNvPr>
          <p:cNvSpPr txBox="1">
            <a:spLocks noChangeArrowheads="1"/>
          </p:cNvSpPr>
          <p:nvPr/>
        </p:nvSpPr>
        <p:spPr bwMode="auto">
          <a:xfrm>
            <a:off x="381000" y="204788"/>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a:latin typeface="Times New Roman" panose="02020603050405020304" pitchFamily="18" charset="0"/>
              </a:rPr>
              <a:t> </a:t>
            </a:r>
            <a:r>
              <a:rPr lang="en-US" altLang="en-US" sz="2800" b="1" u="sng">
                <a:latin typeface="Times New Roman" panose="02020603050405020304" pitchFamily="18" charset="0"/>
              </a:rPr>
              <a:t>Bài 1</a:t>
            </a:r>
            <a:r>
              <a:rPr lang="en-US" altLang="en-US" sz="2800" b="1">
                <a:latin typeface="Times New Roman" panose="02020603050405020304" pitchFamily="18" charset="0"/>
              </a:rPr>
              <a:t>:</a:t>
            </a:r>
            <a:r>
              <a:rPr lang="en-US" altLang="en-US" sz="2800">
                <a:latin typeface="Times New Roman" panose="02020603050405020304" pitchFamily="18" charset="0"/>
              </a:rPr>
              <a:t> </a:t>
            </a:r>
            <a:r>
              <a:rPr lang="en-US" altLang="en-US" sz="2800" b="1">
                <a:latin typeface="Times New Roman" panose="02020603050405020304" pitchFamily="18" charset="0"/>
              </a:rPr>
              <a:t>Trong mỗi trường hợp dưới đây, dấu hai chấm được dùng làm gì?</a:t>
            </a:r>
          </a:p>
        </p:txBody>
      </p:sp>
      <p:sp>
        <p:nvSpPr>
          <p:cNvPr id="310277" name="Line 5">
            <a:extLst>
              <a:ext uri="{FF2B5EF4-FFF2-40B4-BE49-F238E27FC236}">
                <a16:creationId xmlns:a16="http://schemas.microsoft.com/office/drawing/2014/main" id="{81EB47C1-3139-CAA1-A2BC-6C91340736C0}"/>
              </a:ext>
            </a:extLst>
          </p:cNvPr>
          <p:cNvSpPr>
            <a:spLocks noChangeShapeType="1"/>
          </p:cNvSpPr>
          <p:nvPr/>
        </p:nvSpPr>
        <p:spPr bwMode="auto">
          <a:xfrm>
            <a:off x="2667000" y="693738"/>
            <a:ext cx="2286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8" name="Line 6">
            <a:extLst>
              <a:ext uri="{FF2B5EF4-FFF2-40B4-BE49-F238E27FC236}">
                <a16:creationId xmlns:a16="http://schemas.microsoft.com/office/drawing/2014/main" id="{EA5DCFA1-1D3A-96C5-5A33-AB4529C0036E}"/>
              </a:ext>
            </a:extLst>
          </p:cNvPr>
          <p:cNvSpPr>
            <a:spLocks noChangeShapeType="1"/>
          </p:cNvSpPr>
          <p:nvPr/>
        </p:nvSpPr>
        <p:spPr bwMode="auto">
          <a:xfrm>
            <a:off x="6629400" y="693738"/>
            <a:ext cx="1981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9" name="Line 7">
            <a:extLst>
              <a:ext uri="{FF2B5EF4-FFF2-40B4-BE49-F238E27FC236}">
                <a16:creationId xmlns:a16="http://schemas.microsoft.com/office/drawing/2014/main" id="{29E893A4-7EE2-FA00-4EF5-CE298D9976D6}"/>
              </a:ext>
            </a:extLst>
          </p:cNvPr>
          <p:cNvSpPr>
            <a:spLocks noChangeShapeType="1"/>
          </p:cNvSpPr>
          <p:nvPr/>
        </p:nvSpPr>
        <p:spPr bwMode="auto">
          <a:xfrm>
            <a:off x="1371600" y="1150938"/>
            <a:ext cx="1828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7" name="Text Box 15">
            <a:extLst>
              <a:ext uri="{FF2B5EF4-FFF2-40B4-BE49-F238E27FC236}">
                <a16:creationId xmlns:a16="http://schemas.microsoft.com/office/drawing/2014/main" id="{B66DDA49-8259-753D-0E13-DECC8CE61E79}"/>
              </a:ext>
            </a:extLst>
          </p:cNvPr>
          <p:cNvSpPr txBox="1">
            <a:spLocks noChangeArrowheads="1"/>
          </p:cNvSpPr>
          <p:nvPr/>
        </p:nvSpPr>
        <p:spPr bwMode="auto">
          <a:xfrm>
            <a:off x="409575" y="1895475"/>
            <a:ext cx="4343400" cy="1552575"/>
          </a:xfrm>
          <a:prstGeom prst="rect">
            <a:avLst/>
          </a:prstGeom>
          <a:noFill/>
          <a:ln>
            <a:noFill/>
          </a:ln>
          <a:effectLst/>
          <a:extLst>
            <a:ext uri="{909E8E84-426E-40DD-AFC4-6F175D3DCCD1}">
              <a14:hiddenFill xmlns:a14="http://schemas.microsoft.com/office/drawing/2010/main">
                <a:solidFill>
                  <a:srgbClr val="F8FF9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buFontTx/>
              <a:buAutoNum type="alphaLcParenR"/>
            </a:pPr>
            <a:r>
              <a:rPr lang="en-US" altLang="en-US" sz="2400" b="1">
                <a:solidFill>
                  <a:srgbClr val="000099"/>
                </a:solidFill>
                <a:latin typeface="Times New Roman" panose="02020603050405020304" pitchFamily="18" charset="0"/>
              </a:rPr>
              <a:t>Một chú công an vỗ vai em :</a:t>
            </a:r>
          </a:p>
          <a:p>
            <a:pPr algn="just"/>
            <a:r>
              <a:rPr lang="en-US" altLang="en-US" sz="2400" b="1">
                <a:solidFill>
                  <a:srgbClr val="0000FF"/>
                </a:solidFill>
                <a:latin typeface="Times New Roman" panose="02020603050405020304" pitchFamily="18" charset="0"/>
              </a:rPr>
              <a:t>    </a:t>
            </a:r>
            <a:r>
              <a:rPr lang="en-US" altLang="en-US" sz="2400" b="1">
                <a:solidFill>
                  <a:srgbClr val="000099"/>
                </a:solidFill>
                <a:latin typeface="Times New Roman" panose="02020603050405020304" pitchFamily="18" charset="0"/>
              </a:rPr>
              <a:t>- Cháu quả là chàng gác rừng dũng cảm !</a:t>
            </a:r>
            <a:r>
              <a:rPr lang="en-US" altLang="en-US" sz="2400" b="1">
                <a:solidFill>
                  <a:srgbClr val="0000FF"/>
                </a:solidFill>
                <a:latin typeface="Times New Roman" panose="02020603050405020304" pitchFamily="18" charset="0"/>
              </a:rPr>
              <a:t>                                                                                                                                                                                      </a:t>
            </a:r>
          </a:p>
          <a:p>
            <a:pPr algn="just"/>
            <a:r>
              <a:rPr lang="en-US" altLang="en-US" sz="2400" b="1">
                <a:solidFill>
                  <a:srgbClr val="0000FF"/>
                </a:solidFill>
                <a:latin typeface="Times New Roman" panose="02020603050405020304" pitchFamily="18" charset="0"/>
              </a:rPr>
              <a:t>               </a:t>
            </a:r>
            <a:r>
              <a:rPr lang="en-US" altLang="en-US" sz="2400" b="1" i="1">
                <a:latin typeface="Times New Roman" panose="02020603050405020304" pitchFamily="18" charset="0"/>
              </a:rPr>
              <a:t>Nguyễn Thị Cẩm Châu</a:t>
            </a:r>
          </a:p>
        </p:txBody>
      </p:sp>
      <p:sp>
        <p:nvSpPr>
          <p:cNvPr id="310288" name="Text Box 16">
            <a:extLst>
              <a:ext uri="{FF2B5EF4-FFF2-40B4-BE49-F238E27FC236}">
                <a16:creationId xmlns:a16="http://schemas.microsoft.com/office/drawing/2014/main" id="{DE73C61C-9C82-3509-162D-B3C9012B7BB4}"/>
              </a:ext>
            </a:extLst>
          </p:cNvPr>
          <p:cNvSpPr txBox="1">
            <a:spLocks noChangeArrowheads="1"/>
          </p:cNvSpPr>
          <p:nvPr/>
        </p:nvSpPr>
        <p:spPr bwMode="auto">
          <a:xfrm>
            <a:off x="457200" y="3567113"/>
            <a:ext cx="4267200" cy="1552575"/>
          </a:xfrm>
          <a:prstGeom prst="rect">
            <a:avLst/>
          </a:prstGeom>
          <a:noFill/>
          <a:ln>
            <a:noFill/>
          </a:ln>
          <a:effectLst/>
          <a:extLst>
            <a:ext uri="{909E8E84-426E-40DD-AFC4-6F175D3DCCD1}">
              <a14:hiddenFill xmlns:a14="http://schemas.microsoft.com/office/drawing/2010/main">
                <a:solidFill>
                  <a:srgbClr val="F8FF9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400" b="1">
                <a:solidFill>
                  <a:srgbClr val="000099"/>
                </a:solidFill>
                <a:latin typeface="Times New Roman" panose="02020603050405020304" pitchFamily="18" charset="0"/>
              </a:rPr>
              <a:t>b) Cảnh vật xung quanh tôi đang có sự thay đổi lớn : hôm nay tôi đi học.</a:t>
            </a:r>
          </a:p>
          <a:p>
            <a:pPr algn="just"/>
            <a:r>
              <a:rPr lang="en-US" altLang="en-US" sz="2400" b="1">
                <a:solidFill>
                  <a:srgbClr val="0000FF"/>
                </a:solidFill>
                <a:latin typeface="Times New Roman" panose="02020603050405020304" pitchFamily="18" charset="0"/>
              </a:rPr>
              <a:t>                           </a:t>
            </a:r>
            <a:r>
              <a:rPr lang="en-US" altLang="en-US" sz="2400" b="1" i="1">
                <a:latin typeface="Times New Roman" panose="02020603050405020304" pitchFamily="18" charset="0"/>
              </a:rPr>
              <a:t>Thanh Tịnh</a:t>
            </a:r>
          </a:p>
        </p:txBody>
      </p:sp>
      <p:sp>
        <p:nvSpPr>
          <p:cNvPr id="310292" name="Text Box 20">
            <a:extLst>
              <a:ext uri="{FF2B5EF4-FFF2-40B4-BE49-F238E27FC236}">
                <a16:creationId xmlns:a16="http://schemas.microsoft.com/office/drawing/2014/main" id="{5BCE8638-1A26-CADC-1586-0308A1C1A792}"/>
              </a:ext>
            </a:extLst>
          </p:cNvPr>
          <p:cNvSpPr txBox="1">
            <a:spLocks noChangeArrowheads="1"/>
          </p:cNvSpPr>
          <p:nvPr/>
        </p:nvSpPr>
        <p:spPr bwMode="auto">
          <a:xfrm>
            <a:off x="5119688" y="3567113"/>
            <a:ext cx="3505200" cy="1552575"/>
          </a:xfrm>
          <a:prstGeom prst="rect">
            <a:avLst/>
          </a:prstGeom>
          <a:noFill/>
          <a:ln>
            <a:noFill/>
          </a:ln>
          <a:effectLst/>
          <a:extLst>
            <a:ext uri="{909E8E84-426E-40DD-AFC4-6F175D3DCCD1}">
              <a14:hiddenFill xmlns:a14="http://schemas.microsoft.com/office/drawing/2010/main">
                <a:solidFill>
                  <a:srgbClr val="F8FF9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buClr>
                <a:schemeClr val="tx2"/>
              </a:buClr>
              <a:buFont typeface="Wingdings" panose="05000000000000000000" pitchFamily="2" charset="2"/>
              <a:buNone/>
            </a:pPr>
            <a:r>
              <a:rPr lang="en-US" altLang="en-US" sz="2400" b="1">
                <a:latin typeface="Times New Roman" panose="02020603050405020304" pitchFamily="18" charset="0"/>
              </a:rPr>
              <a:t>- Dấu hai chấm báo hiệu bộ phận câu đứng sau nó là lời giải thích cho bộ phận đứng trước.</a:t>
            </a:r>
          </a:p>
        </p:txBody>
      </p:sp>
      <p:sp>
        <p:nvSpPr>
          <p:cNvPr id="310293" name="Text Box 21">
            <a:extLst>
              <a:ext uri="{FF2B5EF4-FFF2-40B4-BE49-F238E27FC236}">
                <a16:creationId xmlns:a16="http://schemas.microsoft.com/office/drawing/2014/main" id="{A7BEA23D-C3BA-779E-5DF4-FF3FF690C851}"/>
              </a:ext>
            </a:extLst>
          </p:cNvPr>
          <p:cNvSpPr txBox="1">
            <a:spLocks noChangeArrowheads="1"/>
          </p:cNvSpPr>
          <p:nvPr/>
        </p:nvSpPr>
        <p:spPr bwMode="auto">
          <a:xfrm>
            <a:off x="5072063" y="1962150"/>
            <a:ext cx="3505200" cy="1187450"/>
          </a:xfrm>
          <a:prstGeom prst="rect">
            <a:avLst/>
          </a:prstGeom>
          <a:noFill/>
          <a:ln>
            <a:noFill/>
          </a:ln>
          <a:effectLst/>
          <a:extLst>
            <a:ext uri="{909E8E84-426E-40DD-AFC4-6F175D3DCCD1}">
              <a14:hiddenFill xmlns:a14="http://schemas.microsoft.com/office/drawing/2010/main">
                <a:solidFill>
                  <a:srgbClr val="F8FF9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buClr>
                <a:schemeClr val="tx2"/>
              </a:buClr>
              <a:buFont typeface="Wingdings" panose="05000000000000000000" pitchFamily="2" charset="2"/>
              <a:buNone/>
            </a:pPr>
            <a:r>
              <a:rPr lang="en-US" altLang="en-US" sz="2400" b="1">
                <a:latin typeface="Times New Roman" panose="02020603050405020304" pitchFamily="18" charset="0"/>
              </a:rPr>
              <a:t>- Dấu hai chấm đặt ở cuối câu để dẫn lời nói trực tiếp của nhân vật.</a:t>
            </a:r>
          </a:p>
        </p:txBody>
      </p:sp>
      <p:sp>
        <p:nvSpPr>
          <p:cNvPr id="310296" name="Line 24">
            <a:extLst>
              <a:ext uri="{FF2B5EF4-FFF2-40B4-BE49-F238E27FC236}">
                <a16:creationId xmlns:a16="http://schemas.microsoft.com/office/drawing/2014/main" id="{5B45CB1D-7856-0E17-9715-3A7EFB88C266}"/>
              </a:ext>
            </a:extLst>
          </p:cNvPr>
          <p:cNvSpPr>
            <a:spLocks noChangeShapeType="1"/>
          </p:cNvSpPr>
          <p:nvPr/>
        </p:nvSpPr>
        <p:spPr bwMode="auto">
          <a:xfrm>
            <a:off x="4848225" y="1347788"/>
            <a:ext cx="0" cy="3833812"/>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10305" name="Group 33">
            <a:extLst>
              <a:ext uri="{FF2B5EF4-FFF2-40B4-BE49-F238E27FC236}">
                <a16:creationId xmlns:a16="http://schemas.microsoft.com/office/drawing/2014/main" id="{9E54CA46-9F8D-F540-5FF8-3701AC89948F}"/>
              </a:ext>
            </a:extLst>
          </p:cNvPr>
          <p:cNvGrpSpPr>
            <a:grpSpLocks/>
          </p:cNvGrpSpPr>
          <p:nvPr/>
        </p:nvGrpSpPr>
        <p:grpSpPr bwMode="auto">
          <a:xfrm>
            <a:off x="376238" y="1314450"/>
            <a:ext cx="8462962" cy="3867150"/>
            <a:chOff x="237" y="828"/>
            <a:chExt cx="5331" cy="2436"/>
          </a:xfrm>
        </p:grpSpPr>
        <p:sp>
          <p:nvSpPr>
            <p:cNvPr id="310294" name="Rectangle 22">
              <a:extLst>
                <a:ext uri="{FF2B5EF4-FFF2-40B4-BE49-F238E27FC236}">
                  <a16:creationId xmlns:a16="http://schemas.microsoft.com/office/drawing/2014/main" id="{E858883B-3334-B5C9-FD9B-8E81E0C7F767}"/>
                </a:ext>
              </a:extLst>
            </p:cNvPr>
            <p:cNvSpPr>
              <a:spLocks noChangeArrowheads="1"/>
            </p:cNvSpPr>
            <p:nvPr/>
          </p:nvSpPr>
          <p:spPr bwMode="auto">
            <a:xfrm>
              <a:off x="240" y="849"/>
              <a:ext cx="5280" cy="2415"/>
            </a:xfrm>
            <a:prstGeom prst="rect">
              <a:avLst/>
            </a:prstGeom>
            <a:noFill/>
            <a:ln w="2857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800000"/>
                </a:solidFill>
              </a:endParaRPr>
            </a:p>
          </p:txBody>
        </p:sp>
        <p:sp>
          <p:nvSpPr>
            <p:cNvPr id="310295" name="Line 23">
              <a:extLst>
                <a:ext uri="{FF2B5EF4-FFF2-40B4-BE49-F238E27FC236}">
                  <a16:creationId xmlns:a16="http://schemas.microsoft.com/office/drawing/2014/main" id="{7D2BBBD1-FBAA-3428-F3DE-89C0A7803737}"/>
                </a:ext>
              </a:extLst>
            </p:cNvPr>
            <p:cNvSpPr>
              <a:spLocks noChangeShapeType="1"/>
            </p:cNvSpPr>
            <p:nvPr/>
          </p:nvSpPr>
          <p:spPr bwMode="auto">
            <a:xfrm>
              <a:off x="240" y="1173"/>
              <a:ext cx="5280"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97" name="Text Box 25">
              <a:extLst>
                <a:ext uri="{FF2B5EF4-FFF2-40B4-BE49-F238E27FC236}">
                  <a16:creationId xmlns:a16="http://schemas.microsoft.com/office/drawing/2014/main" id="{73A5CA8E-A95B-1B1C-F16C-7AFD69D2EC58}"/>
                </a:ext>
              </a:extLst>
            </p:cNvPr>
            <p:cNvSpPr txBox="1">
              <a:spLocks noChangeArrowheads="1"/>
            </p:cNvSpPr>
            <p:nvPr/>
          </p:nvSpPr>
          <p:spPr bwMode="auto">
            <a:xfrm>
              <a:off x="960" y="828"/>
              <a:ext cx="13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800000"/>
                  </a:solidFill>
                  <a:latin typeface="Times New Roman" panose="02020603050405020304" pitchFamily="18" charset="0"/>
                </a:rPr>
                <a:t>Câu văn</a:t>
              </a:r>
            </a:p>
          </p:txBody>
        </p:sp>
        <p:sp>
          <p:nvSpPr>
            <p:cNvPr id="310298" name="Text Box 26">
              <a:extLst>
                <a:ext uri="{FF2B5EF4-FFF2-40B4-BE49-F238E27FC236}">
                  <a16:creationId xmlns:a16="http://schemas.microsoft.com/office/drawing/2014/main" id="{B8BA518F-F2AD-F5CC-8447-351C39364A80}"/>
                </a:ext>
              </a:extLst>
            </p:cNvPr>
            <p:cNvSpPr txBox="1">
              <a:spLocks noChangeArrowheads="1"/>
            </p:cNvSpPr>
            <p:nvPr/>
          </p:nvSpPr>
          <p:spPr bwMode="auto">
            <a:xfrm>
              <a:off x="3072" y="861"/>
              <a:ext cx="24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b="1">
                  <a:solidFill>
                    <a:srgbClr val="800000"/>
                  </a:solidFill>
                  <a:latin typeface="Times New Roman" panose="02020603050405020304" pitchFamily="18" charset="0"/>
                </a:rPr>
                <a:t>Tác dụng của dấu hai chấm</a:t>
              </a:r>
            </a:p>
          </p:txBody>
        </p:sp>
        <p:sp>
          <p:nvSpPr>
            <p:cNvPr id="310299" name="Line 27">
              <a:extLst>
                <a:ext uri="{FF2B5EF4-FFF2-40B4-BE49-F238E27FC236}">
                  <a16:creationId xmlns:a16="http://schemas.microsoft.com/office/drawing/2014/main" id="{6DA349E1-B707-3E42-A470-83E0A8F2FF63}"/>
                </a:ext>
              </a:extLst>
            </p:cNvPr>
            <p:cNvSpPr>
              <a:spLocks noChangeShapeType="1"/>
            </p:cNvSpPr>
            <p:nvPr/>
          </p:nvSpPr>
          <p:spPr bwMode="auto">
            <a:xfrm>
              <a:off x="237" y="2211"/>
              <a:ext cx="5280"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10301" name="Text Box 29">
            <a:extLst>
              <a:ext uri="{FF2B5EF4-FFF2-40B4-BE49-F238E27FC236}">
                <a16:creationId xmlns:a16="http://schemas.microsoft.com/office/drawing/2014/main" id="{FE71F1F7-01C6-8983-3DB2-7B2F82162939}"/>
              </a:ext>
            </a:extLst>
          </p:cNvPr>
          <p:cNvSpPr txBox="1">
            <a:spLocks noChangeArrowheads="1"/>
          </p:cNvSpPr>
          <p:nvPr/>
        </p:nvSpPr>
        <p:spPr bwMode="auto">
          <a:xfrm>
            <a:off x="609600" y="5267325"/>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solidFill>
                  <a:srgbClr val="000099"/>
                </a:solidFill>
                <a:latin typeface="Times New Roman" panose="02020603050405020304" pitchFamily="18" charset="0"/>
              </a:rPr>
              <a:t>- Dấu hai chấm có tác dụng gì?</a:t>
            </a:r>
          </a:p>
        </p:txBody>
      </p:sp>
      <p:sp>
        <p:nvSpPr>
          <p:cNvPr id="310304" name="Text Box 32">
            <a:extLst>
              <a:ext uri="{FF2B5EF4-FFF2-40B4-BE49-F238E27FC236}">
                <a16:creationId xmlns:a16="http://schemas.microsoft.com/office/drawing/2014/main" id="{715D1FB2-C5E1-0183-2874-E57E14E4F613}"/>
              </a:ext>
            </a:extLst>
          </p:cNvPr>
          <p:cNvSpPr txBox="1">
            <a:spLocks noChangeArrowheads="1"/>
          </p:cNvSpPr>
          <p:nvPr/>
        </p:nvSpPr>
        <p:spPr bwMode="auto">
          <a:xfrm>
            <a:off x="609600" y="5730875"/>
            <a:ext cx="784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altLang="en-US" sz="2400" b="1">
                <a:solidFill>
                  <a:srgbClr val="000099"/>
                </a:solidFill>
                <a:latin typeface="Times New Roman" panose="02020603050405020304" pitchFamily="18" charset="0"/>
              </a:rPr>
              <a:t>- Dấu hiệu nào giúp ta nhận ra dấu hai chấm dùng để báo hiệu lời nói của nhân vật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0293"/>
                                        </p:tgtEl>
                                        <p:attrNameLst>
                                          <p:attrName>style.visibility</p:attrName>
                                        </p:attrNameLst>
                                      </p:cBhvr>
                                      <p:to>
                                        <p:strVal val="visible"/>
                                      </p:to>
                                    </p:set>
                                    <p:animEffect transition="in" filter="checkerboard(across)">
                                      <p:cBhvr>
                                        <p:cTn id="7" dur="500"/>
                                        <p:tgtEl>
                                          <p:spTgt spid="310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10292"/>
                                        </p:tgtEl>
                                        <p:attrNameLst>
                                          <p:attrName>style.visibility</p:attrName>
                                        </p:attrNameLst>
                                      </p:cBhvr>
                                      <p:to>
                                        <p:strVal val="visible"/>
                                      </p:to>
                                    </p:set>
                                    <p:animEffect transition="in" filter="checkerboard(across)">
                                      <p:cBhvr>
                                        <p:cTn id="12" dur="500"/>
                                        <p:tgtEl>
                                          <p:spTgt spid="310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10301">
                                            <p:txEl>
                                              <p:pRg st="0" end="0"/>
                                            </p:txEl>
                                          </p:spTgt>
                                        </p:tgtEl>
                                        <p:attrNameLst>
                                          <p:attrName>style.visibility</p:attrName>
                                        </p:attrNameLst>
                                      </p:cBhvr>
                                      <p:to>
                                        <p:strVal val="visible"/>
                                      </p:to>
                                    </p:set>
                                    <p:animEffect transition="in" filter="checkerboard(across)">
                                      <p:cBhvr>
                                        <p:cTn id="17" dur="500"/>
                                        <p:tgtEl>
                                          <p:spTgt spid="31030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10304">
                                            <p:txEl>
                                              <p:pRg st="0" end="0"/>
                                            </p:txEl>
                                          </p:spTgt>
                                        </p:tgtEl>
                                        <p:attrNameLst>
                                          <p:attrName>style.visibility</p:attrName>
                                        </p:attrNameLst>
                                      </p:cBhvr>
                                      <p:to>
                                        <p:strVal val="visible"/>
                                      </p:to>
                                    </p:set>
                                    <p:animEffect transition="in" filter="checkerboard(across)">
                                      <p:cBhvr>
                                        <p:cTn id="22" dur="500"/>
                                        <p:tgtEl>
                                          <p:spTgt spid="3103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92" grpId="0"/>
      <p:bldP spid="3102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Text Box 3">
            <a:extLst>
              <a:ext uri="{FF2B5EF4-FFF2-40B4-BE49-F238E27FC236}">
                <a16:creationId xmlns:a16="http://schemas.microsoft.com/office/drawing/2014/main" id="{4AD50742-14ED-5405-355B-03131793C7F1}"/>
              </a:ext>
            </a:extLst>
          </p:cNvPr>
          <p:cNvSpPr txBox="1">
            <a:spLocks noChangeArrowheads="1"/>
          </p:cNvSpPr>
          <p:nvPr/>
        </p:nvSpPr>
        <p:spPr bwMode="auto">
          <a:xfrm>
            <a:off x="533400" y="2619375"/>
            <a:ext cx="8077200" cy="3629025"/>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solidFill>
                  <a:srgbClr val="000099"/>
                </a:solidFill>
                <a:latin typeface="Times New Roman" panose="02020603050405020304" pitchFamily="18" charset="0"/>
              </a:rPr>
              <a:t>           </a:t>
            </a:r>
            <a:r>
              <a:rPr lang="en-US" altLang="en-US" b="1" u="sng">
                <a:latin typeface="Times New Roman" panose="02020603050405020304" pitchFamily="18" charset="0"/>
              </a:rPr>
              <a:t>Ghi nhớ</a:t>
            </a:r>
            <a:r>
              <a:rPr lang="en-US" altLang="en-US" b="1">
                <a:latin typeface="Times New Roman" panose="02020603050405020304" pitchFamily="18" charset="0"/>
              </a:rPr>
              <a:t>:</a:t>
            </a:r>
          </a:p>
          <a:p>
            <a:pPr algn="just"/>
            <a:r>
              <a:rPr lang="en-US" altLang="en-US" b="1">
                <a:solidFill>
                  <a:srgbClr val="000099"/>
                </a:solidFill>
                <a:latin typeface="Times New Roman" panose="02020603050405020304" pitchFamily="18" charset="0"/>
              </a:rPr>
              <a:t>     Dấu hai chấm báo hiệu bộ phận câu đứng sau nó là lời nói của một nhân vật hoặc là lời giải thích cho bộ phận đứng trước.</a:t>
            </a:r>
          </a:p>
          <a:p>
            <a:pPr algn="just">
              <a:spcBef>
                <a:spcPct val="20000"/>
              </a:spcBef>
              <a:buClr>
                <a:schemeClr val="tx2"/>
              </a:buClr>
              <a:buFont typeface="Wingdings" panose="05000000000000000000" pitchFamily="2" charset="2"/>
              <a:buNone/>
            </a:pPr>
            <a:r>
              <a:rPr lang="en-US" altLang="en-US" b="1">
                <a:solidFill>
                  <a:srgbClr val="000099"/>
                </a:solidFill>
                <a:latin typeface="Times New Roman" panose="02020603050405020304" pitchFamily="18" charset="0"/>
              </a:rPr>
              <a:t>     Khi báo hiệu lời nói của nhân vật, dấu hai chấm được dùng phối hợp với dấu ngoặc kép hay dấu gạch đầu dòng.</a:t>
            </a:r>
          </a:p>
        </p:txBody>
      </p:sp>
      <p:sp>
        <p:nvSpPr>
          <p:cNvPr id="311305" name="Text Box 9">
            <a:extLst>
              <a:ext uri="{FF2B5EF4-FFF2-40B4-BE49-F238E27FC236}">
                <a16:creationId xmlns:a16="http://schemas.microsoft.com/office/drawing/2014/main" id="{182486C6-821A-43EF-D2F5-D99FD657B965}"/>
              </a:ext>
            </a:extLst>
          </p:cNvPr>
          <p:cNvSpPr txBox="1">
            <a:spLocks noChangeArrowheads="1"/>
          </p:cNvSpPr>
          <p:nvPr/>
        </p:nvSpPr>
        <p:spPr bwMode="auto">
          <a:xfrm>
            <a:off x="3276600" y="623888"/>
            <a:ext cx="3200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u="sng">
                <a:solidFill>
                  <a:srgbClr val="000099"/>
                </a:solidFill>
                <a:latin typeface="Times New Roman" panose="02020603050405020304" pitchFamily="18" charset="0"/>
              </a:rPr>
              <a:t>Luyện từ và câu</a:t>
            </a:r>
          </a:p>
        </p:txBody>
      </p:sp>
      <p:grpSp>
        <p:nvGrpSpPr>
          <p:cNvPr id="311308" name="Group 12">
            <a:extLst>
              <a:ext uri="{FF2B5EF4-FFF2-40B4-BE49-F238E27FC236}">
                <a16:creationId xmlns:a16="http://schemas.microsoft.com/office/drawing/2014/main" id="{FCF5E193-626A-E7F8-6C24-6A662BAC3E73}"/>
              </a:ext>
            </a:extLst>
          </p:cNvPr>
          <p:cNvGrpSpPr>
            <a:grpSpLocks/>
          </p:cNvGrpSpPr>
          <p:nvPr/>
        </p:nvGrpSpPr>
        <p:grpSpPr bwMode="auto">
          <a:xfrm>
            <a:off x="2667000" y="1203325"/>
            <a:ext cx="4191000" cy="1158875"/>
            <a:chOff x="1680" y="758"/>
            <a:chExt cx="2640" cy="730"/>
          </a:xfrm>
        </p:grpSpPr>
        <p:sp>
          <p:nvSpPr>
            <p:cNvPr id="311298" name="Text Box 2">
              <a:extLst>
                <a:ext uri="{FF2B5EF4-FFF2-40B4-BE49-F238E27FC236}">
                  <a16:creationId xmlns:a16="http://schemas.microsoft.com/office/drawing/2014/main" id="{8CEA1985-39AF-40CF-891B-DD4A9923245A}"/>
                </a:ext>
              </a:extLst>
            </p:cNvPr>
            <p:cNvSpPr txBox="1">
              <a:spLocks noChangeArrowheads="1"/>
            </p:cNvSpPr>
            <p:nvPr/>
          </p:nvSpPr>
          <p:spPr bwMode="auto">
            <a:xfrm>
              <a:off x="1680" y="758"/>
              <a:ext cx="2640" cy="4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b="1">
                  <a:solidFill>
                    <a:srgbClr val="FF0000"/>
                  </a:solidFill>
                  <a:latin typeface="Times New Roman" panose="02020603050405020304" pitchFamily="18" charset="0"/>
                </a:rPr>
                <a:t>Ôn tập về dấu câu</a:t>
              </a:r>
              <a:endParaRPr lang="en-US" altLang="en-US" sz="4000">
                <a:solidFill>
                  <a:srgbClr val="FF0000"/>
                </a:solidFill>
                <a:latin typeface="Times New Roman" panose="02020603050405020304" pitchFamily="18" charset="0"/>
              </a:endParaRPr>
            </a:p>
          </p:txBody>
        </p:sp>
        <p:sp>
          <p:nvSpPr>
            <p:cNvPr id="311306" name="Text Box 10">
              <a:extLst>
                <a:ext uri="{FF2B5EF4-FFF2-40B4-BE49-F238E27FC236}">
                  <a16:creationId xmlns:a16="http://schemas.microsoft.com/office/drawing/2014/main" id="{07C9F2E9-90F1-B5FB-E7B4-C658023D0965}"/>
                </a:ext>
              </a:extLst>
            </p:cNvPr>
            <p:cNvSpPr txBox="1">
              <a:spLocks noChangeArrowheads="1"/>
            </p:cNvSpPr>
            <p:nvPr/>
          </p:nvSpPr>
          <p:spPr bwMode="auto">
            <a:xfrm>
              <a:off x="2064" y="1161"/>
              <a:ext cx="1968"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FF0000"/>
                  </a:solidFill>
                  <a:latin typeface="Times New Roman" panose="02020603050405020304" pitchFamily="18" charset="0"/>
                </a:rPr>
                <a:t>( Dấu hai chấm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11299"/>
                                        </p:tgtEl>
                                        <p:attrNameLst>
                                          <p:attrName>style.visibility</p:attrName>
                                        </p:attrNameLst>
                                      </p:cBhvr>
                                      <p:to>
                                        <p:strVal val="visible"/>
                                      </p:to>
                                    </p:set>
                                    <p:animEffect transition="in" filter="checkerboard(across)">
                                      <p:cBhvr>
                                        <p:cTn id="7" dur="500"/>
                                        <p:tgtEl>
                                          <p:spTgt spid="31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51" name="Text Box 7">
            <a:extLst>
              <a:ext uri="{FF2B5EF4-FFF2-40B4-BE49-F238E27FC236}">
                <a16:creationId xmlns:a16="http://schemas.microsoft.com/office/drawing/2014/main" id="{C464C2CB-3760-3441-7E1A-3E2D50DF94F3}"/>
              </a:ext>
            </a:extLst>
          </p:cNvPr>
          <p:cNvSpPr txBox="1">
            <a:spLocks noChangeArrowheads="1"/>
          </p:cNvSpPr>
          <p:nvPr/>
        </p:nvSpPr>
        <p:spPr bwMode="auto">
          <a:xfrm>
            <a:off x="457200" y="138113"/>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800" b="1" u="sng">
                <a:latin typeface="Times New Roman" panose="02020603050405020304" pitchFamily="18" charset="0"/>
              </a:rPr>
              <a:t>Bài 2</a:t>
            </a:r>
            <a:r>
              <a:rPr lang="en-US" altLang="en-US" sz="2800" b="1">
                <a:latin typeface="Times New Roman" panose="02020603050405020304" pitchFamily="18" charset="0"/>
              </a:rPr>
              <a:t>: Có thể đặt dấu hai chấm vào chỗ nào trong các khổ thơ, các câu văn dưới đây?</a:t>
            </a:r>
          </a:p>
        </p:txBody>
      </p:sp>
      <p:sp>
        <p:nvSpPr>
          <p:cNvPr id="313352" name="Text Box 8">
            <a:extLst>
              <a:ext uri="{FF2B5EF4-FFF2-40B4-BE49-F238E27FC236}">
                <a16:creationId xmlns:a16="http://schemas.microsoft.com/office/drawing/2014/main" id="{B4BDD133-62CC-4F67-0006-48B96951FB0F}"/>
              </a:ext>
            </a:extLst>
          </p:cNvPr>
          <p:cNvSpPr txBox="1">
            <a:spLocks noChangeArrowheads="1"/>
          </p:cNvSpPr>
          <p:nvPr/>
        </p:nvSpPr>
        <p:spPr bwMode="auto">
          <a:xfrm>
            <a:off x="61913" y="1095375"/>
            <a:ext cx="41910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400" b="1">
                <a:solidFill>
                  <a:srgbClr val="000099"/>
                </a:solidFill>
                <a:latin typeface="Times New Roman" panose="02020603050405020304" pitchFamily="18" charset="0"/>
              </a:rPr>
              <a:t>  </a:t>
            </a:r>
            <a:r>
              <a:rPr lang="en-US" altLang="en-US" sz="2400" b="1">
                <a:solidFill>
                  <a:srgbClr val="FF0000"/>
                </a:solidFill>
                <a:latin typeface="Times New Roman" panose="02020603050405020304" pitchFamily="18" charset="0"/>
              </a:rPr>
              <a:t>a)</a:t>
            </a:r>
            <a:r>
              <a:rPr lang="en-US" altLang="en-US" sz="2400" b="1">
                <a:solidFill>
                  <a:srgbClr val="000099"/>
                </a:solidFill>
                <a:latin typeface="Times New Roman" panose="02020603050405020304" pitchFamily="18" charset="0"/>
              </a:rPr>
              <a:t> Trận đánh đã bắt đầu</a:t>
            </a:r>
          </a:p>
          <a:p>
            <a:pPr algn="just"/>
            <a:r>
              <a:rPr lang="en-US" altLang="en-US" sz="2400" b="1">
                <a:solidFill>
                  <a:srgbClr val="000099"/>
                </a:solidFill>
                <a:latin typeface="Times New Roman" panose="02020603050405020304" pitchFamily="18" charset="0"/>
              </a:rPr>
              <a:t>      Quân ta ào lên trước </a:t>
            </a:r>
          </a:p>
          <a:p>
            <a:pPr algn="just"/>
            <a:r>
              <a:rPr lang="en-US" altLang="en-US" sz="2400" b="1">
                <a:solidFill>
                  <a:srgbClr val="000099"/>
                </a:solidFill>
                <a:latin typeface="Times New Roman" panose="02020603050405020304" pitchFamily="18" charset="0"/>
              </a:rPr>
              <a:t>      Một tên giặc ngã nhào</a:t>
            </a:r>
          </a:p>
          <a:p>
            <a:pPr algn="just"/>
            <a:r>
              <a:rPr lang="en-US" altLang="en-US" sz="2400" b="1">
                <a:solidFill>
                  <a:srgbClr val="000099"/>
                </a:solidFill>
                <a:latin typeface="Times New Roman" panose="02020603050405020304" pitchFamily="18" charset="0"/>
              </a:rPr>
              <a:t>      Chết rồi, không dậy được.</a:t>
            </a:r>
          </a:p>
          <a:p>
            <a:pPr algn="just"/>
            <a:r>
              <a:rPr lang="en-US" altLang="en-US" sz="2400" b="1">
                <a:solidFill>
                  <a:srgbClr val="000099"/>
                </a:solidFill>
                <a:latin typeface="Times New Roman" panose="02020603050405020304" pitchFamily="18" charset="0"/>
              </a:rPr>
              <a:t> </a:t>
            </a:r>
          </a:p>
          <a:p>
            <a:pPr algn="just"/>
            <a:r>
              <a:rPr lang="en-US" altLang="en-US" sz="2400" b="1">
                <a:solidFill>
                  <a:srgbClr val="000099"/>
                </a:solidFill>
                <a:latin typeface="Times New Roman" panose="02020603050405020304" pitchFamily="18" charset="0"/>
              </a:rPr>
              <a:t>      Chết là không nhúc nhích </a:t>
            </a:r>
          </a:p>
          <a:p>
            <a:pPr algn="just"/>
            <a:r>
              <a:rPr lang="en-US" altLang="en-US" sz="2400" b="1">
                <a:solidFill>
                  <a:srgbClr val="000099"/>
                </a:solidFill>
                <a:latin typeface="Times New Roman" panose="02020603050405020304" pitchFamily="18" charset="0"/>
              </a:rPr>
              <a:t>      Sao nó cứ lồm cồm ? </a:t>
            </a:r>
          </a:p>
          <a:p>
            <a:pPr algn="just"/>
            <a:r>
              <a:rPr lang="en-US" altLang="en-US" sz="2400" b="1">
                <a:solidFill>
                  <a:srgbClr val="000099"/>
                </a:solidFill>
                <a:latin typeface="Times New Roman" panose="02020603050405020304" pitchFamily="18" charset="0"/>
              </a:rPr>
              <a:t>      Tính ăn gian chẳng thích</a:t>
            </a:r>
          </a:p>
          <a:p>
            <a:pPr algn="just"/>
            <a:r>
              <a:rPr lang="en-US" altLang="en-US" sz="2400" b="1">
                <a:solidFill>
                  <a:srgbClr val="000099"/>
                </a:solidFill>
                <a:latin typeface="Times New Roman" panose="02020603050405020304" pitchFamily="18" charset="0"/>
              </a:rPr>
              <a:t>      Chơi thật thà vui hơn.</a:t>
            </a:r>
          </a:p>
          <a:p>
            <a:pPr algn="just"/>
            <a:endParaRPr lang="en-US" altLang="en-US" sz="2400" b="1">
              <a:solidFill>
                <a:srgbClr val="000099"/>
              </a:solidFill>
              <a:latin typeface="Times New Roman" panose="02020603050405020304" pitchFamily="18" charset="0"/>
            </a:endParaRPr>
          </a:p>
          <a:p>
            <a:pPr algn="just"/>
            <a:r>
              <a:rPr lang="en-US" altLang="en-US" sz="2400" b="1">
                <a:solidFill>
                  <a:srgbClr val="000099"/>
                </a:solidFill>
                <a:latin typeface="Times New Roman" panose="02020603050405020304" pitchFamily="18" charset="0"/>
              </a:rPr>
              <a:t>      Thằng giặc cuống cả chân</a:t>
            </a:r>
          </a:p>
          <a:p>
            <a:pPr algn="just"/>
            <a:r>
              <a:rPr lang="en-US" altLang="en-US" sz="2400" b="1">
                <a:solidFill>
                  <a:srgbClr val="000099"/>
                </a:solidFill>
                <a:latin typeface="Times New Roman" panose="02020603050405020304" pitchFamily="18" charset="0"/>
              </a:rPr>
              <a:t>      Nhăn nhó kêu rối rít </a:t>
            </a:r>
          </a:p>
          <a:p>
            <a:pPr algn="just"/>
            <a:r>
              <a:rPr lang="en-US" altLang="en-US" sz="2400" b="1">
                <a:solidFill>
                  <a:srgbClr val="000099"/>
                </a:solidFill>
                <a:latin typeface="Times New Roman" panose="02020603050405020304" pitchFamily="18" charset="0"/>
              </a:rPr>
              <a:t>      - Đồng ý là tao chết </a:t>
            </a:r>
          </a:p>
          <a:p>
            <a:pPr algn="just"/>
            <a:r>
              <a:rPr lang="en-US" altLang="en-US" sz="2400" b="1">
                <a:solidFill>
                  <a:srgbClr val="000099"/>
                </a:solidFill>
                <a:latin typeface="Times New Roman" panose="02020603050405020304" pitchFamily="18" charset="0"/>
              </a:rPr>
              <a:t>      Nhưng đây ...tổ kiến vàng !</a:t>
            </a:r>
          </a:p>
          <a:p>
            <a:pPr algn="just"/>
            <a:r>
              <a:rPr lang="en-US" altLang="en-US" sz="2400" b="1">
                <a:solidFill>
                  <a:srgbClr val="000099"/>
                </a:solidFill>
                <a:latin typeface="Times New Roman" panose="02020603050405020304" pitchFamily="18" charset="0"/>
              </a:rPr>
              <a:t>                                </a:t>
            </a:r>
            <a:r>
              <a:rPr lang="en-US" altLang="en-US" sz="2400" b="1" i="1">
                <a:latin typeface="Times New Roman" panose="02020603050405020304" pitchFamily="18" charset="0"/>
              </a:rPr>
              <a:t>Định Hải</a:t>
            </a:r>
          </a:p>
        </p:txBody>
      </p:sp>
      <p:sp>
        <p:nvSpPr>
          <p:cNvPr id="313353" name="Text Box 9">
            <a:extLst>
              <a:ext uri="{FF2B5EF4-FFF2-40B4-BE49-F238E27FC236}">
                <a16:creationId xmlns:a16="http://schemas.microsoft.com/office/drawing/2014/main" id="{AFF0C0F7-BE26-4456-2FCC-CFC84FD4146A}"/>
              </a:ext>
            </a:extLst>
          </p:cNvPr>
          <p:cNvSpPr txBox="1">
            <a:spLocks noChangeArrowheads="1"/>
          </p:cNvSpPr>
          <p:nvPr/>
        </p:nvSpPr>
        <p:spPr bwMode="auto">
          <a:xfrm>
            <a:off x="4419600" y="1019175"/>
            <a:ext cx="4419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400" b="1">
                <a:solidFill>
                  <a:srgbClr val="000099"/>
                </a:solidFill>
                <a:latin typeface="Times New Roman" panose="02020603050405020304" pitchFamily="18" charset="0"/>
              </a:rPr>
              <a:t> </a:t>
            </a:r>
            <a:r>
              <a:rPr lang="en-US" altLang="en-US" sz="2400" b="1">
                <a:solidFill>
                  <a:srgbClr val="FF0000"/>
                </a:solidFill>
                <a:latin typeface="Times New Roman" panose="02020603050405020304" pitchFamily="18" charset="0"/>
              </a:rPr>
              <a:t>b)</a:t>
            </a:r>
            <a:r>
              <a:rPr lang="en-US" altLang="en-US" sz="2400" b="1">
                <a:solidFill>
                  <a:srgbClr val="000099"/>
                </a:solidFill>
                <a:latin typeface="Times New Roman" panose="02020603050405020304" pitchFamily="18" charset="0"/>
              </a:rPr>
              <a:t> Tôi đã ngửa cổ suốt một thời mới lớn để chờ đợi một nàng tiên áo xanh bay xuống từ trời và bao giờ cũng hy vọng khi tha thiết cầu xin  “Bay đi, diều ơi! bay đi!”</a:t>
            </a:r>
          </a:p>
          <a:p>
            <a:pPr algn="just"/>
            <a:r>
              <a:rPr lang="en-US" altLang="en-US" sz="2400" b="1">
                <a:solidFill>
                  <a:srgbClr val="000099"/>
                </a:solidFill>
                <a:latin typeface="Times New Roman" panose="02020603050405020304" pitchFamily="18" charset="0"/>
              </a:rPr>
              <a:t>                     </a:t>
            </a:r>
            <a:r>
              <a:rPr lang="en-US" altLang="en-US" sz="2400" b="1" i="1">
                <a:latin typeface="Times New Roman" panose="02020603050405020304" pitchFamily="18" charset="0"/>
              </a:rPr>
              <a:t>Theo Tạ Duy Anh</a:t>
            </a:r>
          </a:p>
        </p:txBody>
      </p:sp>
      <p:sp>
        <p:nvSpPr>
          <p:cNvPr id="313354" name="Text Box 10">
            <a:extLst>
              <a:ext uri="{FF2B5EF4-FFF2-40B4-BE49-F238E27FC236}">
                <a16:creationId xmlns:a16="http://schemas.microsoft.com/office/drawing/2014/main" id="{B8D4886C-71C0-96A2-D9A6-D952650F6052}"/>
              </a:ext>
            </a:extLst>
          </p:cNvPr>
          <p:cNvSpPr txBox="1">
            <a:spLocks noChangeArrowheads="1"/>
          </p:cNvSpPr>
          <p:nvPr/>
        </p:nvSpPr>
        <p:spPr bwMode="auto">
          <a:xfrm>
            <a:off x="4419600" y="3657600"/>
            <a:ext cx="4462463"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400" b="1">
                <a:solidFill>
                  <a:srgbClr val="000099"/>
                </a:solidFill>
                <a:latin typeface="Times New Roman" panose="02020603050405020304" pitchFamily="18" charset="0"/>
              </a:rPr>
              <a:t> </a:t>
            </a:r>
            <a:r>
              <a:rPr lang="en-US" altLang="en-US" sz="2400" b="1">
                <a:solidFill>
                  <a:srgbClr val="FF0000"/>
                </a:solidFill>
                <a:latin typeface="Times New Roman" panose="02020603050405020304" pitchFamily="18" charset="0"/>
              </a:rPr>
              <a:t>c)</a:t>
            </a:r>
            <a:r>
              <a:rPr lang="en-US" altLang="en-US" sz="2400" b="1">
                <a:solidFill>
                  <a:srgbClr val="000099"/>
                </a:solidFill>
                <a:latin typeface="Times New Roman" panose="02020603050405020304" pitchFamily="18" charset="0"/>
              </a:rPr>
              <a:t> Từ Đèo Ngang nhìn về hướng nam, ta bắt gặp một phong cảnh thiên nhiên kì vĩ  phía tây là dãy Trường Sơn trùng điệp, phía đông là biển cả bao la, ở giữa là một vùng đồng bằng biếc xanh màu lục diệp.</a:t>
            </a:r>
          </a:p>
          <a:p>
            <a:pPr algn="just"/>
            <a:r>
              <a:rPr lang="en-US" altLang="en-US" sz="2400" b="1">
                <a:solidFill>
                  <a:srgbClr val="000099"/>
                </a:solidFill>
                <a:latin typeface="Times New Roman" panose="02020603050405020304" pitchFamily="18" charset="0"/>
              </a:rPr>
              <a:t>                          </a:t>
            </a:r>
            <a:r>
              <a:rPr lang="en-US" altLang="en-US" sz="2400" b="1" i="1">
                <a:latin typeface="Times New Roman" panose="02020603050405020304" pitchFamily="18" charset="0"/>
              </a:rPr>
              <a:t>Theo Văn Nhĩ</a:t>
            </a:r>
            <a:r>
              <a:rPr lang="en-US" altLang="en-US" sz="2400">
                <a:solidFill>
                  <a:srgbClr val="000099"/>
                </a:solidFill>
                <a:latin typeface="Times New Roman" panose="02020603050405020304" pitchFamily="18" charset="0"/>
              </a:rPr>
              <a:t> </a:t>
            </a:r>
          </a:p>
        </p:txBody>
      </p:sp>
      <p:sp>
        <p:nvSpPr>
          <p:cNvPr id="313355" name="Line 11">
            <a:extLst>
              <a:ext uri="{FF2B5EF4-FFF2-40B4-BE49-F238E27FC236}">
                <a16:creationId xmlns:a16="http://schemas.microsoft.com/office/drawing/2014/main" id="{1BD2CF2B-63EF-B780-B700-CAA3B882BF56}"/>
              </a:ext>
            </a:extLst>
          </p:cNvPr>
          <p:cNvSpPr>
            <a:spLocks noChangeShapeType="1"/>
          </p:cNvSpPr>
          <p:nvPr/>
        </p:nvSpPr>
        <p:spPr bwMode="auto">
          <a:xfrm>
            <a:off x="4310063" y="1152525"/>
            <a:ext cx="0" cy="5334000"/>
          </a:xfrm>
          <a:prstGeom prst="line">
            <a:avLst/>
          </a:prstGeom>
          <a:noFill/>
          <a:ln w="190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3356" name="Line 12">
            <a:extLst>
              <a:ext uri="{FF2B5EF4-FFF2-40B4-BE49-F238E27FC236}">
                <a16:creationId xmlns:a16="http://schemas.microsoft.com/office/drawing/2014/main" id="{5B0EA55D-4AA7-9790-BA61-1C5BA4150122}"/>
              </a:ext>
            </a:extLst>
          </p:cNvPr>
          <p:cNvSpPr>
            <a:spLocks noChangeShapeType="1"/>
          </p:cNvSpPr>
          <p:nvPr/>
        </p:nvSpPr>
        <p:spPr bwMode="auto">
          <a:xfrm>
            <a:off x="2667000" y="609600"/>
            <a:ext cx="3124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3357" name="Line 13">
            <a:extLst>
              <a:ext uri="{FF2B5EF4-FFF2-40B4-BE49-F238E27FC236}">
                <a16:creationId xmlns:a16="http://schemas.microsoft.com/office/drawing/2014/main" id="{67BF1596-B9B9-6CC8-59A1-EE3566349EAB}"/>
              </a:ext>
            </a:extLst>
          </p:cNvPr>
          <p:cNvSpPr>
            <a:spLocks noChangeShapeType="1"/>
          </p:cNvSpPr>
          <p:nvPr/>
        </p:nvSpPr>
        <p:spPr bwMode="auto">
          <a:xfrm>
            <a:off x="533400" y="1066800"/>
            <a:ext cx="1143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3358" name="Line 14">
            <a:extLst>
              <a:ext uri="{FF2B5EF4-FFF2-40B4-BE49-F238E27FC236}">
                <a16:creationId xmlns:a16="http://schemas.microsoft.com/office/drawing/2014/main" id="{7594A8B5-D6C3-B0F4-8A69-90D682D25775}"/>
              </a:ext>
            </a:extLst>
          </p:cNvPr>
          <p:cNvSpPr>
            <a:spLocks noChangeShapeType="1"/>
          </p:cNvSpPr>
          <p:nvPr/>
        </p:nvSpPr>
        <p:spPr bwMode="auto">
          <a:xfrm>
            <a:off x="1919288" y="1052513"/>
            <a:ext cx="1676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3359" name="Text Box 15">
            <a:extLst>
              <a:ext uri="{FF2B5EF4-FFF2-40B4-BE49-F238E27FC236}">
                <a16:creationId xmlns:a16="http://schemas.microsoft.com/office/drawing/2014/main" id="{8EE700D9-5DAF-38AA-BBF1-3949E2F80BEE}"/>
              </a:ext>
            </a:extLst>
          </p:cNvPr>
          <p:cNvSpPr txBox="1">
            <a:spLocks noChangeArrowheads="1"/>
          </p:cNvSpPr>
          <p:nvPr/>
        </p:nvSpPr>
        <p:spPr bwMode="auto">
          <a:xfrm>
            <a:off x="3200400" y="5030788"/>
            <a:ext cx="30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solidFill>
                  <a:srgbClr val="FF0000"/>
                </a:solidFill>
                <a:latin typeface="Times New Roman" panose="02020603050405020304" pitchFamily="18" charset="0"/>
              </a:rPr>
              <a:t>:</a:t>
            </a:r>
          </a:p>
        </p:txBody>
      </p:sp>
      <p:sp>
        <p:nvSpPr>
          <p:cNvPr id="313360" name="Text Box 16">
            <a:extLst>
              <a:ext uri="{FF2B5EF4-FFF2-40B4-BE49-F238E27FC236}">
                <a16:creationId xmlns:a16="http://schemas.microsoft.com/office/drawing/2014/main" id="{B86FE0BD-EA1E-6166-2465-D10C93D08D4D}"/>
              </a:ext>
            </a:extLst>
          </p:cNvPr>
          <p:cNvSpPr txBox="1">
            <a:spLocks noChangeArrowheads="1"/>
          </p:cNvSpPr>
          <p:nvPr/>
        </p:nvSpPr>
        <p:spPr bwMode="auto">
          <a:xfrm>
            <a:off x="6162675" y="241935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solidFill>
                  <a:srgbClr val="FF0000"/>
                </a:solidFill>
                <a:latin typeface="Times New Roman" panose="02020603050405020304" pitchFamily="18" charset="0"/>
              </a:rPr>
              <a:t>:</a:t>
            </a:r>
          </a:p>
        </p:txBody>
      </p:sp>
      <p:sp>
        <p:nvSpPr>
          <p:cNvPr id="313361" name="Text Box 17">
            <a:extLst>
              <a:ext uri="{FF2B5EF4-FFF2-40B4-BE49-F238E27FC236}">
                <a16:creationId xmlns:a16="http://schemas.microsoft.com/office/drawing/2014/main" id="{B2419ADF-1694-E58E-B8A9-BC0ADA563C8A}"/>
              </a:ext>
            </a:extLst>
          </p:cNvPr>
          <p:cNvSpPr txBox="1">
            <a:spLocks noChangeArrowheads="1"/>
          </p:cNvSpPr>
          <p:nvPr/>
        </p:nvSpPr>
        <p:spPr bwMode="auto">
          <a:xfrm>
            <a:off x="6567488" y="4302125"/>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solidFill>
                  <a:srgbClr val="FF0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13351"/>
                                        </p:tgtEl>
                                        <p:attrNameLst>
                                          <p:attrName>style.visibility</p:attrName>
                                        </p:attrNameLst>
                                      </p:cBhvr>
                                      <p:to>
                                        <p:strVal val="visible"/>
                                      </p:to>
                                    </p:set>
                                    <p:animEffect transition="in" filter="checkerboard(across)">
                                      <p:cBhvr>
                                        <p:cTn id="7" dur="500"/>
                                        <p:tgtEl>
                                          <p:spTgt spid="313351"/>
                                        </p:tgtEl>
                                      </p:cBhvr>
                                    </p:animEffect>
                                  </p:childTnLst>
                                </p:cTn>
                              </p:par>
                              <p:par>
                                <p:cTn id="8" presetID="5" presetClass="entr" presetSubtype="10" fill="hold" nodeType="withEffect">
                                  <p:stCondLst>
                                    <p:cond delay="0"/>
                                  </p:stCondLst>
                                  <p:childTnLst>
                                    <p:set>
                                      <p:cBhvr>
                                        <p:cTn id="9" dur="1" fill="hold">
                                          <p:stCondLst>
                                            <p:cond delay="0"/>
                                          </p:stCondLst>
                                        </p:cTn>
                                        <p:tgtEl>
                                          <p:spTgt spid="313352"/>
                                        </p:tgtEl>
                                        <p:attrNameLst>
                                          <p:attrName>style.visibility</p:attrName>
                                        </p:attrNameLst>
                                      </p:cBhvr>
                                      <p:to>
                                        <p:strVal val="visible"/>
                                      </p:to>
                                    </p:set>
                                    <p:animEffect transition="in" filter="checkerboard(across)">
                                      <p:cBhvr>
                                        <p:cTn id="10" dur="500"/>
                                        <p:tgtEl>
                                          <p:spTgt spid="313352"/>
                                        </p:tgtEl>
                                      </p:cBhvr>
                                    </p:animEffect>
                                  </p:childTnLst>
                                </p:cTn>
                              </p:par>
                              <p:par>
                                <p:cTn id="11" presetID="5" presetClass="entr" presetSubtype="10" fill="hold" nodeType="withEffect">
                                  <p:stCondLst>
                                    <p:cond delay="0"/>
                                  </p:stCondLst>
                                  <p:childTnLst>
                                    <p:set>
                                      <p:cBhvr>
                                        <p:cTn id="12" dur="1" fill="hold">
                                          <p:stCondLst>
                                            <p:cond delay="0"/>
                                          </p:stCondLst>
                                        </p:cTn>
                                        <p:tgtEl>
                                          <p:spTgt spid="313353"/>
                                        </p:tgtEl>
                                        <p:attrNameLst>
                                          <p:attrName>style.visibility</p:attrName>
                                        </p:attrNameLst>
                                      </p:cBhvr>
                                      <p:to>
                                        <p:strVal val="visible"/>
                                      </p:to>
                                    </p:set>
                                    <p:animEffect transition="in" filter="checkerboard(across)">
                                      <p:cBhvr>
                                        <p:cTn id="13" dur="500"/>
                                        <p:tgtEl>
                                          <p:spTgt spid="313353"/>
                                        </p:tgtEl>
                                      </p:cBhvr>
                                    </p:animEffect>
                                  </p:childTnLst>
                                </p:cTn>
                              </p:par>
                              <p:par>
                                <p:cTn id="14" presetID="5" presetClass="entr" presetSubtype="10" fill="hold" nodeType="withEffect">
                                  <p:stCondLst>
                                    <p:cond delay="0"/>
                                  </p:stCondLst>
                                  <p:childTnLst>
                                    <p:set>
                                      <p:cBhvr>
                                        <p:cTn id="15" dur="1" fill="hold">
                                          <p:stCondLst>
                                            <p:cond delay="0"/>
                                          </p:stCondLst>
                                        </p:cTn>
                                        <p:tgtEl>
                                          <p:spTgt spid="313354"/>
                                        </p:tgtEl>
                                        <p:attrNameLst>
                                          <p:attrName>style.visibility</p:attrName>
                                        </p:attrNameLst>
                                      </p:cBhvr>
                                      <p:to>
                                        <p:strVal val="visible"/>
                                      </p:to>
                                    </p:set>
                                    <p:animEffect transition="in" filter="checkerboard(across)">
                                      <p:cBhvr>
                                        <p:cTn id="16" dur="500"/>
                                        <p:tgtEl>
                                          <p:spTgt spid="31335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13356"/>
                                        </p:tgtEl>
                                        <p:attrNameLst>
                                          <p:attrName>style.visibility</p:attrName>
                                        </p:attrNameLst>
                                      </p:cBhvr>
                                      <p:to>
                                        <p:strVal val="visible"/>
                                      </p:to>
                                    </p:set>
                                    <p:animEffect transition="in" filter="checkerboard(across)">
                                      <p:cBhvr>
                                        <p:cTn id="21" dur="500"/>
                                        <p:tgtEl>
                                          <p:spTgt spid="313356"/>
                                        </p:tgtEl>
                                      </p:cBhvr>
                                    </p:animEffect>
                                  </p:childTnLst>
                                </p:cTn>
                              </p:par>
                              <p:par>
                                <p:cTn id="22" presetID="5" presetClass="entr" presetSubtype="10" fill="hold" nodeType="withEffect">
                                  <p:stCondLst>
                                    <p:cond delay="0"/>
                                  </p:stCondLst>
                                  <p:childTnLst>
                                    <p:set>
                                      <p:cBhvr>
                                        <p:cTn id="23" dur="1" fill="hold">
                                          <p:stCondLst>
                                            <p:cond delay="0"/>
                                          </p:stCondLst>
                                        </p:cTn>
                                        <p:tgtEl>
                                          <p:spTgt spid="313357"/>
                                        </p:tgtEl>
                                        <p:attrNameLst>
                                          <p:attrName>style.visibility</p:attrName>
                                        </p:attrNameLst>
                                      </p:cBhvr>
                                      <p:to>
                                        <p:strVal val="visible"/>
                                      </p:to>
                                    </p:set>
                                    <p:animEffect transition="in" filter="checkerboard(across)">
                                      <p:cBhvr>
                                        <p:cTn id="24" dur="500"/>
                                        <p:tgtEl>
                                          <p:spTgt spid="313357"/>
                                        </p:tgtEl>
                                      </p:cBhvr>
                                    </p:animEffect>
                                  </p:childTnLst>
                                </p:cTn>
                              </p:par>
                              <p:par>
                                <p:cTn id="25" presetID="5" presetClass="entr" presetSubtype="10" fill="hold" nodeType="withEffect">
                                  <p:stCondLst>
                                    <p:cond delay="0"/>
                                  </p:stCondLst>
                                  <p:childTnLst>
                                    <p:set>
                                      <p:cBhvr>
                                        <p:cTn id="26" dur="1" fill="hold">
                                          <p:stCondLst>
                                            <p:cond delay="0"/>
                                          </p:stCondLst>
                                        </p:cTn>
                                        <p:tgtEl>
                                          <p:spTgt spid="313358"/>
                                        </p:tgtEl>
                                        <p:attrNameLst>
                                          <p:attrName>style.visibility</p:attrName>
                                        </p:attrNameLst>
                                      </p:cBhvr>
                                      <p:to>
                                        <p:strVal val="visible"/>
                                      </p:to>
                                    </p:set>
                                    <p:animEffect transition="in" filter="checkerboard(across)">
                                      <p:cBhvr>
                                        <p:cTn id="27" dur="500"/>
                                        <p:tgtEl>
                                          <p:spTgt spid="3133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13359"/>
                                        </p:tgtEl>
                                        <p:attrNameLst>
                                          <p:attrName>style.visibility</p:attrName>
                                        </p:attrNameLst>
                                      </p:cBhvr>
                                      <p:to>
                                        <p:strVal val="visible"/>
                                      </p:to>
                                    </p:set>
                                    <p:animEffect transition="in" filter="checkerboard(across)">
                                      <p:cBhvr>
                                        <p:cTn id="32" dur="500"/>
                                        <p:tgtEl>
                                          <p:spTgt spid="3133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313360"/>
                                        </p:tgtEl>
                                        <p:attrNameLst>
                                          <p:attrName>style.visibility</p:attrName>
                                        </p:attrNameLst>
                                      </p:cBhvr>
                                      <p:to>
                                        <p:strVal val="visible"/>
                                      </p:to>
                                    </p:set>
                                    <p:animEffect transition="in" filter="checkerboard(across)">
                                      <p:cBhvr>
                                        <p:cTn id="37" dur="500"/>
                                        <p:tgtEl>
                                          <p:spTgt spid="3133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313361"/>
                                        </p:tgtEl>
                                        <p:attrNameLst>
                                          <p:attrName>style.visibility</p:attrName>
                                        </p:attrNameLst>
                                      </p:cBhvr>
                                      <p:to>
                                        <p:strVal val="visible"/>
                                      </p:to>
                                    </p:set>
                                    <p:animEffect transition="in" filter="checkerboard(across)">
                                      <p:cBhvr>
                                        <p:cTn id="42" dur="500"/>
                                        <p:tgtEl>
                                          <p:spTgt spid="313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1" grpId="0"/>
      <p:bldP spid="313352" grpId="0"/>
      <p:bldP spid="313353" grpId="0"/>
      <p:bldP spid="313354" grpId="0"/>
      <p:bldP spid="313359" grpId="0"/>
      <p:bldP spid="313360" grpId="0"/>
      <p:bldP spid="3133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Text Box 3">
            <a:extLst>
              <a:ext uri="{FF2B5EF4-FFF2-40B4-BE49-F238E27FC236}">
                <a16:creationId xmlns:a16="http://schemas.microsoft.com/office/drawing/2014/main" id="{FE531D27-B39C-450C-465B-6F4F47AE9AE3}"/>
              </a:ext>
            </a:extLst>
          </p:cNvPr>
          <p:cNvSpPr txBox="1">
            <a:spLocks noChangeArrowheads="1"/>
          </p:cNvSpPr>
          <p:nvPr/>
        </p:nvSpPr>
        <p:spPr bwMode="auto">
          <a:xfrm>
            <a:off x="914400" y="882650"/>
            <a:ext cx="7391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i="1">
                <a:solidFill>
                  <a:srgbClr val="FF0000"/>
                </a:solidFill>
                <a:latin typeface="Times New Roman" panose="02020603050405020304" pitchFamily="18" charset="0"/>
              </a:rPr>
              <a:t>  Bài 3: </a:t>
            </a:r>
            <a:r>
              <a:rPr lang="en-US" altLang="en-US" sz="2800" b="1" i="1">
                <a:latin typeface="Times New Roman" panose="02020603050405020304" pitchFamily="18" charset="0"/>
              </a:rPr>
              <a:t>Viết đoạn văn có câu sử dụng dấu hai chấm nói về một cảnh đẹp.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492" name="Group 4">
            <a:extLst>
              <a:ext uri="{FF2B5EF4-FFF2-40B4-BE49-F238E27FC236}">
                <a16:creationId xmlns:a16="http://schemas.microsoft.com/office/drawing/2014/main" id="{6D4D62E7-D223-4EC6-3D81-95BDC102D19D}"/>
              </a:ext>
            </a:extLst>
          </p:cNvPr>
          <p:cNvGrpSpPr>
            <a:grpSpLocks/>
          </p:cNvGrpSpPr>
          <p:nvPr/>
        </p:nvGrpSpPr>
        <p:grpSpPr bwMode="auto">
          <a:xfrm>
            <a:off x="838200" y="76200"/>
            <a:ext cx="7620000" cy="762000"/>
            <a:chOff x="480" y="264"/>
            <a:chExt cx="4800" cy="744"/>
          </a:xfrm>
        </p:grpSpPr>
        <p:sp>
          <p:nvSpPr>
            <p:cNvPr id="319493" name="Rectangle 5">
              <a:extLst>
                <a:ext uri="{FF2B5EF4-FFF2-40B4-BE49-F238E27FC236}">
                  <a16:creationId xmlns:a16="http://schemas.microsoft.com/office/drawing/2014/main" id="{7FC5D642-2922-CB87-CA99-6F2223534661}"/>
                </a:ext>
              </a:extLst>
            </p:cNvPr>
            <p:cNvSpPr>
              <a:spLocks noChangeArrowheads="1"/>
            </p:cNvSpPr>
            <p:nvPr/>
          </p:nvSpPr>
          <p:spPr bwMode="auto">
            <a:xfrm>
              <a:off x="480" y="336"/>
              <a:ext cx="4800" cy="624"/>
            </a:xfrm>
            <a:prstGeom prst="rect">
              <a:avLst/>
            </a:prstGeom>
            <a:solidFill>
              <a:schemeClr val="tx2"/>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319494" name="Picture 6">
              <a:extLst>
                <a:ext uri="{FF2B5EF4-FFF2-40B4-BE49-F238E27FC236}">
                  <a16:creationId xmlns:a16="http://schemas.microsoft.com/office/drawing/2014/main" id="{5E204F93-2689-C087-7A8A-22975503E60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264"/>
              <a:ext cx="4464" cy="7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9539" name="Group 51">
            <a:extLst>
              <a:ext uri="{FF2B5EF4-FFF2-40B4-BE49-F238E27FC236}">
                <a16:creationId xmlns:a16="http://schemas.microsoft.com/office/drawing/2014/main" id="{A641E91F-6BEF-A9A6-6F1C-BC5CA0229F35}"/>
              </a:ext>
            </a:extLst>
          </p:cNvPr>
          <p:cNvGrpSpPr>
            <a:grpSpLocks/>
          </p:cNvGrpSpPr>
          <p:nvPr/>
        </p:nvGrpSpPr>
        <p:grpSpPr bwMode="auto">
          <a:xfrm>
            <a:off x="228600" y="1143000"/>
            <a:ext cx="4267200" cy="2514600"/>
            <a:chOff x="432" y="1008"/>
            <a:chExt cx="2400" cy="1344"/>
          </a:xfrm>
        </p:grpSpPr>
        <p:sp>
          <p:nvSpPr>
            <p:cNvPr id="319490" name="Rectangle 2">
              <a:extLst>
                <a:ext uri="{FF2B5EF4-FFF2-40B4-BE49-F238E27FC236}">
                  <a16:creationId xmlns:a16="http://schemas.microsoft.com/office/drawing/2014/main" id="{55A09E62-7B60-01A9-48C1-055656AABD85}"/>
                </a:ext>
              </a:extLst>
            </p:cNvPr>
            <p:cNvSpPr>
              <a:spLocks noChangeArrowheads="1"/>
            </p:cNvSpPr>
            <p:nvPr/>
          </p:nvSpPr>
          <p:spPr bwMode="auto">
            <a:xfrm>
              <a:off x="432" y="1008"/>
              <a:ext cx="2400" cy="1344"/>
            </a:xfrm>
            <a:prstGeom prst="rect">
              <a:avLst/>
            </a:prstGeom>
            <a:solidFill>
              <a:srgbClr val="00FFFF"/>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495" name="Text Box 7">
              <a:extLst>
                <a:ext uri="{FF2B5EF4-FFF2-40B4-BE49-F238E27FC236}">
                  <a16:creationId xmlns:a16="http://schemas.microsoft.com/office/drawing/2014/main" id="{1B3092D0-73EE-886F-56F4-E8D94300334E}"/>
                </a:ext>
              </a:extLst>
            </p:cNvPr>
            <p:cNvSpPr txBox="1">
              <a:spLocks noChangeArrowheads="1"/>
            </p:cNvSpPr>
            <p:nvPr/>
          </p:nvSpPr>
          <p:spPr bwMode="auto">
            <a:xfrm>
              <a:off x="648" y="1392"/>
              <a:ext cx="2060" cy="506"/>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b="1">
                  <a:solidFill>
                    <a:srgbClr val="000066"/>
                  </a:solidFill>
                  <a:latin typeface="Times New Roman" panose="02020603050405020304" pitchFamily="18" charset="0"/>
                </a:rPr>
                <a:t>Nêu tác dụng của dấu hai chấm ?</a:t>
              </a:r>
            </a:p>
          </p:txBody>
        </p:sp>
      </p:grpSp>
      <p:grpSp>
        <p:nvGrpSpPr>
          <p:cNvPr id="319499" name="Group 11">
            <a:extLst>
              <a:ext uri="{FF2B5EF4-FFF2-40B4-BE49-F238E27FC236}">
                <a16:creationId xmlns:a16="http://schemas.microsoft.com/office/drawing/2014/main" id="{0BE934F1-9483-9468-2A53-759AEF7973F5}"/>
              </a:ext>
            </a:extLst>
          </p:cNvPr>
          <p:cNvGrpSpPr>
            <a:grpSpLocks/>
          </p:cNvGrpSpPr>
          <p:nvPr/>
        </p:nvGrpSpPr>
        <p:grpSpPr bwMode="auto">
          <a:xfrm>
            <a:off x="165100" y="1054100"/>
            <a:ext cx="4343400" cy="2628900"/>
            <a:chOff x="1584" y="1108"/>
            <a:chExt cx="2304" cy="1388"/>
          </a:xfrm>
        </p:grpSpPr>
        <p:pic>
          <p:nvPicPr>
            <p:cNvPr id="319500" name="Picture 12">
              <a:extLst>
                <a:ext uri="{FF2B5EF4-FFF2-40B4-BE49-F238E27FC236}">
                  <a16:creationId xmlns:a16="http://schemas.microsoft.com/office/drawing/2014/main" id="{6D9B23DB-2ECA-AAC7-1F40-4F377EF9A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961" t="12640" r="23039" b="54080"/>
            <a:stretch>
              <a:fillRect/>
            </a:stretch>
          </p:blipFill>
          <p:spPr bwMode="auto">
            <a:xfrm>
              <a:off x="1584" y="1108"/>
              <a:ext cx="2304" cy="1388"/>
            </a:xfrm>
            <a:prstGeom prst="rect">
              <a:avLst/>
            </a:prstGeom>
            <a:noFill/>
            <a:extLst>
              <a:ext uri="{909E8E84-426E-40DD-AFC4-6F175D3DCCD1}">
                <a14:hiddenFill xmlns:a14="http://schemas.microsoft.com/office/drawing/2010/main">
                  <a:solidFill>
                    <a:srgbClr val="FFFFFF"/>
                  </a:solidFill>
                </a14:hiddenFill>
              </a:ext>
            </a:extLst>
          </p:spPr>
        </p:pic>
        <p:sp>
          <p:nvSpPr>
            <p:cNvPr id="319501" name="Text Box 13">
              <a:extLst>
                <a:ext uri="{FF2B5EF4-FFF2-40B4-BE49-F238E27FC236}">
                  <a16:creationId xmlns:a16="http://schemas.microsoft.com/office/drawing/2014/main" id="{240783CA-1561-A4B5-8BF7-ADEEA6559A08}"/>
                </a:ext>
              </a:extLst>
            </p:cNvPr>
            <p:cNvSpPr txBox="1">
              <a:spLocks noChangeArrowheads="1"/>
            </p:cNvSpPr>
            <p:nvPr/>
          </p:nvSpPr>
          <p:spPr bwMode="auto">
            <a:xfrm>
              <a:off x="2544" y="1566"/>
              <a:ext cx="336" cy="256"/>
            </a:xfrm>
            <a:prstGeom prst="rect">
              <a:avLst/>
            </a:prstGeom>
            <a:solidFill>
              <a:srgbClr val="CCFF66"/>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i="1">
                  <a:solidFill>
                    <a:srgbClr val="FF0000"/>
                  </a:solidFill>
                </a:rPr>
                <a:t>1</a:t>
              </a:r>
            </a:p>
          </p:txBody>
        </p:sp>
      </p:grpSp>
      <p:grpSp>
        <p:nvGrpSpPr>
          <p:cNvPr id="319543" name="Group 55">
            <a:extLst>
              <a:ext uri="{FF2B5EF4-FFF2-40B4-BE49-F238E27FC236}">
                <a16:creationId xmlns:a16="http://schemas.microsoft.com/office/drawing/2014/main" id="{D640C386-80B8-16E8-A66C-C0BF91EF9D31}"/>
              </a:ext>
            </a:extLst>
          </p:cNvPr>
          <p:cNvGrpSpPr>
            <a:grpSpLocks/>
          </p:cNvGrpSpPr>
          <p:nvPr/>
        </p:nvGrpSpPr>
        <p:grpSpPr bwMode="auto">
          <a:xfrm>
            <a:off x="4648200" y="1143000"/>
            <a:ext cx="4267200" cy="2514600"/>
            <a:chOff x="2928" y="720"/>
            <a:chExt cx="2688" cy="1584"/>
          </a:xfrm>
        </p:grpSpPr>
        <p:sp>
          <p:nvSpPr>
            <p:cNvPr id="319502" name="Rectangle 14">
              <a:extLst>
                <a:ext uri="{FF2B5EF4-FFF2-40B4-BE49-F238E27FC236}">
                  <a16:creationId xmlns:a16="http://schemas.microsoft.com/office/drawing/2014/main" id="{8C9E90CE-C5DD-74EE-FBDE-B482BC9BA3BD}"/>
                </a:ext>
              </a:extLst>
            </p:cNvPr>
            <p:cNvSpPr>
              <a:spLocks noChangeArrowheads="1"/>
            </p:cNvSpPr>
            <p:nvPr/>
          </p:nvSpPr>
          <p:spPr bwMode="auto">
            <a:xfrm>
              <a:off x="2928" y="720"/>
              <a:ext cx="2688" cy="1584"/>
            </a:xfrm>
            <a:prstGeom prst="rect">
              <a:avLst/>
            </a:prstGeom>
            <a:solidFill>
              <a:srgbClr val="00FFFF"/>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504" name="Text Box 16">
              <a:extLst>
                <a:ext uri="{FF2B5EF4-FFF2-40B4-BE49-F238E27FC236}">
                  <a16:creationId xmlns:a16="http://schemas.microsoft.com/office/drawing/2014/main" id="{570F7556-D214-368A-5832-401F371814E3}"/>
                </a:ext>
              </a:extLst>
            </p:cNvPr>
            <p:cNvSpPr txBox="1">
              <a:spLocks noChangeArrowheads="1"/>
            </p:cNvSpPr>
            <p:nvPr/>
          </p:nvSpPr>
          <p:spPr bwMode="auto">
            <a:xfrm>
              <a:off x="2928" y="720"/>
              <a:ext cx="2688" cy="1538"/>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b="1">
                  <a:solidFill>
                    <a:srgbClr val="000066"/>
                  </a:solidFill>
                  <a:latin typeface="Times New Roman" panose="02020603050405020304" pitchFamily="18" charset="0"/>
                </a:rPr>
                <a:t>Trong câu sau, dấu hai chấm có tác dụng gì?</a:t>
              </a:r>
            </a:p>
            <a:p>
              <a:pPr algn="just">
                <a:spcBef>
                  <a:spcPct val="50000"/>
                </a:spcBef>
              </a:pPr>
              <a:r>
                <a:rPr lang="en-US" altLang="en-US" sz="2800" b="1">
                  <a:solidFill>
                    <a:srgbClr val="000066"/>
                  </a:solidFill>
                  <a:latin typeface="Times New Roman" panose="02020603050405020304" pitchFamily="18" charset="0"/>
                </a:rPr>
                <a:t>  </a:t>
              </a:r>
              <a:r>
                <a:rPr lang="en-US" altLang="en-US" sz="2800" b="1">
                  <a:solidFill>
                    <a:srgbClr val="FF0000"/>
                  </a:solidFill>
                  <a:latin typeface="Times New Roman" panose="02020603050405020304" pitchFamily="18" charset="0"/>
                </a:rPr>
                <a:t>Đồng bằng Nam Bộ có hai con sông lớn chảy qua: sông Tiền và sông Hậu.</a:t>
              </a:r>
            </a:p>
          </p:txBody>
        </p:sp>
      </p:grpSp>
      <p:grpSp>
        <p:nvGrpSpPr>
          <p:cNvPr id="319508" name="Group 20">
            <a:extLst>
              <a:ext uri="{FF2B5EF4-FFF2-40B4-BE49-F238E27FC236}">
                <a16:creationId xmlns:a16="http://schemas.microsoft.com/office/drawing/2014/main" id="{99A1222E-602D-429F-57BB-CCBC679FC5D8}"/>
              </a:ext>
            </a:extLst>
          </p:cNvPr>
          <p:cNvGrpSpPr>
            <a:grpSpLocks/>
          </p:cNvGrpSpPr>
          <p:nvPr/>
        </p:nvGrpSpPr>
        <p:grpSpPr bwMode="auto">
          <a:xfrm>
            <a:off x="4584700" y="1028700"/>
            <a:ext cx="4343400" cy="2667000"/>
            <a:chOff x="1584" y="1108"/>
            <a:chExt cx="2304" cy="1388"/>
          </a:xfrm>
        </p:grpSpPr>
        <p:pic>
          <p:nvPicPr>
            <p:cNvPr id="319509" name="Picture 21">
              <a:extLst>
                <a:ext uri="{FF2B5EF4-FFF2-40B4-BE49-F238E27FC236}">
                  <a16:creationId xmlns:a16="http://schemas.microsoft.com/office/drawing/2014/main" id="{7051A83E-FBD6-C155-5208-4B3F4CC69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961" t="12640" r="23039" b="54080"/>
            <a:stretch>
              <a:fillRect/>
            </a:stretch>
          </p:blipFill>
          <p:spPr bwMode="auto">
            <a:xfrm>
              <a:off x="1584" y="1108"/>
              <a:ext cx="2304" cy="1388"/>
            </a:xfrm>
            <a:prstGeom prst="rect">
              <a:avLst/>
            </a:prstGeom>
            <a:noFill/>
            <a:extLst>
              <a:ext uri="{909E8E84-426E-40DD-AFC4-6F175D3DCCD1}">
                <a14:hiddenFill xmlns:a14="http://schemas.microsoft.com/office/drawing/2010/main">
                  <a:solidFill>
                    <a:srgbClr val="FFFFFF"/>
                  </a:solidFill>
                </a14:hiddenFill>
              </a:ext>
            </a:extLst>
          </p:spPr>
        </p:pic>
        <p:sp>
          <p:nvSpPr>
            <p:cNvPr id="319510" name="Text Box 22">
              <a:extLst>
                <a:ext uri="{FF2B5EF4-FFF2-40B4-BE49-F238E27FC236}">
                  <a16:creationId xmlns:a16="http://schemas.microsoft.com/office/drawing/2014/main" id="{B238451C-B5AA-57DB-DC16-8EBEE5C4579D}"/>
                </a:ext>
              </a:extLst>
            </p:cNvPr>
            <p:cNvSpPr txBox="1">
              <a:spLocks noChangeArrowheads="1"/>
            </p:cNvSpPr>
            <p:nvPr/>
          </p:nvSpPr>
          <p:spPr bwMode="auto">
            <a:xfrm>
              <a:off x="2544" y="1566"/>
              <a:ext cx="336" cy="253"/>
            </a:xfrm>
            <a:prstGeom prst="rect">
              <a:avLst/>
            </a:prstGeom>
            <a:solidFill>
              <a:srgbClr val="CCFF66"/>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i="1">
                  <a:solidFill>
                    <a:srgbClr val="FF0000"/>
                  </a:solidFill>
                </a:rPr>
                <a:t>2</a:t>
              </a:r>
            </a:p>
          </p:txBody>
        </p:sp>
      </p:grpSp>
      <p:grpSp>
        <p:nvGrpSpPr>
          <p:cNvPr id="319541" name="Group 53">
            <a:extLst>
              <a:ext uri="{FF2B5EF4-FFF2-40B4-BE49-F238E27FC236}">
                <a16:creationId xmlns:a16="http://schemas.microsoft.com/office/drawing/2014/main" id="{C78140F5-5B4B-0A3B-386B-B25656564BF2}"/>
              </a:ext>
            </a:extLst>
          </p:cNvPr>
          <p:cNvGrpSpPr>
            <a:grpSpLocks/>
          </p:cNvGrpSpPr>
          <p:nvPr/>
        </p:nvGrpSpPr>
        <p:grpSpPr bwMode="auto">
          <a:xfrm>
            <a:off x="228600" y="3924300"/>
            <a:ext cx="4267200" cy="2514600"/>
            <a:chOff x="432" y="2544"/>
            <a:chExt cx="2424" cy="1344"/>
          </a:xfrm>
        </p:grpSpPr>
        <p:sp>
          <p:nvSpPr>
            <p:cNvPr id="319511" name="Rectangle 23">
              <a:extLst>
                <a:ext uri="{FF2B5EF4-FFF2-40B4-BE49-F238E27FC236}">
                  <a16:creationId xmlns:a16="http://schemas.microsoft.com/office/drawing/2014/main" id="{E774C724-5356-FAD6-8C77-1AFDDA5155DC}"/>
                </a:ext>
              </a:extLst>
            </p:cNvPr>
            <p:cNvSpPr>
              <a:spLocks noChangeArrowheads="1"/>
            </p:cNvSpPr>
            <p:nvPr/>
          </p:nvSpPr>
          <p:spPr bwMode="auto">
            <a:xfrm>
              <a:off x="432" y="2544"/>
              <a:ext cx="2424" cy="1344"/>
            </a:xfrm>
            <a:prstGeom prst="rect">
              <a:avLst/>
            </a:prstGeom>
            <a:solidFill>
              <a:srgbClr val="00FFFF"/>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513" name="Text Box 25">
              <a:extLst>
                <a:ext uri="{FF2B5EF4-FFF2-40B4-BE49-F238E27FC236}">
                  <a16:creationId xmlns:a16="http://schemas.microsoft.com/office/drawing/2014/main" id="{6CA6FB87-D6DA-019F-894B-0A159B0D2EAA}"/>
                </a:ext>
              </a:extLst>
            </p:cNvPr>
            <p:cNvSpPr txBox="1">
              <a:spLocks noChangeArrowheads="1"/>
            </p:cNvSpPr>
            <p:nvPr/>
          </p:nvSpPr>
          <p:spPr bwMode="auto">
            <a:xfrm>
              <a:off x="441" y="2705"/>
              <a:ext cx="2352" cy="849"/>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b="1">
                  <a:solidFill>
                    <a:srgbClr val="000066"/>
                  </a:solidFill>
                  <a:latin typeface="Times New Roman" panose="02020603050405020304" pitchFamily="18" charset="0"/>
                </a:rPr>
                <a:t>Trong câu sau, dấu hai chấm có tác dụng gì?</a:t>
              </a:r>
            </a:p>
            <a:p>
              <a:pPr algn="just">
                <a:spcBef>
                  <a:spcPct val="50000"/>
                </a:spcBef>
              </a:pPr>
              <a:r>
                <a:rPr lang="en-US" altLang="en-US" sz="2800" b="1">
                  <a:solidFill>
                    <a:srgbClr val="FF0000"/>
                  </a:solidFill>
                  <a:latin typeface="Times New Roman" panose="02020603050405020304" pitchFamily="18" charset="0"/>
                </a:rPr>
                <a:t> </a:t>
              </a:r>
              <a:r>
                <a:rPr lang="en-US" altLang="en-US" sz="2400" b="1">
                  <a:solidFill>
                    <a:srgbClr val="FF0000"/>
                  </a:solidFill>
                  <a:latin typeface="Times New Roman" panose="02020603050405020304" pitchFamily="18" charset="0"/>
                </a:rPr>
                <a:t>Bé Lan reo lên: “ Mẹ về !”</a:t>
              </a:r>
            </a:p>
          </p:txBody>
        </p:sp>
      </p:grpSp>
      <p:grpSp>
        <p:nvGrpSpPr>
          <p:cNvPr id="319517" name="Group 29">
            <a:extLst>
              <a:ext uri="{FF2B5EF4-FFF2-40B4-BE49-F238E27FC236}">
                <a16:creationId xmlns:a16="http://schemas.microsoft.com/office/drawing/2014/main" id="{BE6C3097-F0F8-763A-DCA4-5EF8B9F763F3}"/>
              </a:ext>
            </a:extLst>
          </p:cNvPr>
          <p:cNvGrpSpPr>
            <a:grpSpLocks/>
          </p:cNvGrpSpPr>
          <p:nvPr/>
        </p:nvGrpSpPr>
        <p:grpSpPr bwMode="auto">
          <a:xfrm>
            <a:off x="165100" y="3810000"/>
            <a:ext cx="4343400" cy="2667000"/>
            <a:chOff x="1584" y="1108"/>
            <a:chExt cx="2304" cy="1388"/>
          </a:xfrm>
        </p:grpSpPr>
        <p:pic>
          <p:nvPicPr>
            <p:cNvPr id="319518" name="Picture 30">
              <a:extLst>
                <a:ext uri="{FF2B5EF4-FFF2-40B4-BE49-F238E27FC236}">
                  <a16:creationId xmlns:a16="http://schemas.microsoft.com/office/drawing/2014/main" id="{FD40CE6D-3A30-8DCF-AA02-F49A3A238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961" t="12640" r="23039" b="54080"/>
            <a:stretch>
              <a:fillRect/>
            </a:stretch>
          </p:blipFill>
          <p:spPr bwMode="auto">
            <a:xfrm>
              <a:off x="1584" y="1108"/>
              <a:ext cx="2304" cy="1388"/>
            </a:xfrm>
            <a:prstGeom prst="rect">
              <a:avLst/>
            </a:prstGeom>
            <a:noFill/>
            <a:extLst>
              <a:ext uri="{909E8E84-426E-40DD-AFC4-6F175D3DCCD1}">
                <a14:hiddenFill xmlns:a14="http://schemas.microsoft.com/office/drawing/2010/main">
                  <a:solidFill>
                    <a:srgbClr val="FFFFFF"/>
                  </a:solidFill>
                </a14:hiddenFill>
              </a:ext>
            </a:extLst>
          </p:spPr>
        </p:pic>
        <p:sp>
          <p:nvSpPr>
            <p:cNvPr id="319519" name="Text Box 31">
              <a:extLst>
                <a:ext uri="{FF2B5EF4-FFF2-40B4-BE49-F238E27FC236}">
                  <a16:creationId xmlns:a16="http://schemas.microsoft.com/office/drawing/2014/main" id="{A80A897F-8CB9-2D18-E4BF-994B75D4E81B}"/>
                </a:ext>
              </a:extLst>
            </p:cNvPr>
            <p:cNvSpPr txBox="1">
              <a:spLocks noChangeArrowheads="1"/>
            </p:cNvSpPr>
            <p:nvPr/>
          </p:nvSpPr>
          <p:spPr bwMode="auto">
            <a:xfrm>
              <a:off x="2544" y="1566"/>
              <a:ext cx="336" cy="253"/>
            </a:xfrm>
            <a:prstGeom prst="rect">
              <a:avLst/>
            </a:prstGeom>
            <a:solidFill>
              <a:srgbClr val="CCFF66"/>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i="1">
                  <a:solidFill>
                    <a:srgbClr val="FF0000"/>
                  </a:solidFill>
                </a:rPr>
                <a:t>3</a:t>
              </a:r>
            </a:p>
          </p:txBody>
        </p:sp>
      </p:grpSp>
      <p:grpSp>
        <p:nvGrpSpPr>
          <p:cNvPr id="319544" name="Group 56">
            <a:extLst>
              <a:ext uri="{FF2B5EF4-FFF2-40B4-BE49-F238E27FC236}">
                <a16:creationId xmlns:a16="http://schemas.microsoft.com/office/drawing/2014/main" id="{CB22480D-B0B8-E5A7-3D19-3302AE49CD2D}"/>
              </a:ext>
            </a:extLst>
          </p:cNvPr>
          <p:cNvGrpSpPr>
            <a:grpSpLocks/>
          </p:cNvGrpSpPr>
          <p:nvPr/>
        </p:nvGrpSpPr>
        <p:grpSpPr bwMode="auto">
          <a:xfrm>
            <a:off x="4648200" y="3886200"/>
            <a:ext cx="4267200" cy="2514600"/>
            <a:chOff x="2928" y="2352"/>
            <a:chExt cx="2688" cy="1584"/>
          </a:xfrm>
        </p:grpSpPr>
        <p:sp>
          <p:nvSpPr>
            <p:cNvPr id="319520" name="Rectangle 32">
              <a:extLst>
                <a:ext uri="{FF2B5EF4-FFF2-40B4-BE49-F238E27FC236}">
                  <a16:creationId xmlns:a16="http://schemas.microsoft.com/office/drawing/2014/main" id="{CA96466D-A547-02D2-C9E1-ECE245AAD497}"/>
                </a:ext>
              </a:extLst>
            </p:cNvPr>
            <p:cNvSpPr>
              <a:spLocks noChangeArrowheads="1"/>
            </p:cNvSpPr>
            <p:nvPr/>
          </p:nvSpPr>
          <p:spPr bwMode="auto">
            <a:xfrm>
              <a:off x="2928" y="2352"/>
              <a:ext cx="2688" cy="1584"/>
            </a:xfrm>
            <a:prstGeom prst="rect">
              <a:avLst/>
            </a:prstGeom>
            <a:solidFill>
              <a:srgbClr val="00FFFF"/>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522" name="Text Box 34">
              <a:extLst>
                <a:ext uri="{FF2B5EF4-FFF2-40B4-BE49-F238E27FC236}">
                  <a16:creationId xmlns:a16="http://schemas.microsoft.com/office/drawing/2014/main" id="{2C3E1B68-0B5F-41E5-47BD-604BE73A66CB}"/>
                </a:ext>
              </a:extLst>
            </p:cNvPr>
            <p:cNvSpPr txBox="1">
              <a:spLocks noChangeArrowheads="1"/>
            </p:cNvSpPr>
            <p:nvPr/>
          </p:nvSpPr>
          <p:spPr bwMode="auto">
            <a:xfrm>
              <a:off x="2976" y="2640"/>
              <a:ext cx="2544" cy="86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b="1">
                  <a:solidFill>
                    <a:srgbClr val="000066"/>
                  </a:solidFill>
                  <a:latin typeface="Times New Roman" panose="02020603050405020304" pitchFamily="18" charset="0"/>
                </a:rPr>
                <a:t>Phần thưởng của bạn là một bông hoa may mắn và một tràng pháo tay</a:t>
              </a:r>
            </a:p>
          </p:txBody>
        </p:sp>
      </p:grpSp>
      <p:grpSp>
        <p:nvGrpSpPr>
          <p:cNvPr id="319526" name="Group 38">
            <a:extLst>
              <a:ext uri="{FF2B5EF4-FFF2-40B4-BE49-F238E27FC236}">
                <a16:creationId xmlns:a16="http://schemas.microsoft.com/office/drawing/2014/main" id="{074AAE02-79C4-D9AA-8214-BD5FA451A98E}"/>
              </a:ext>
            </a:extLst>
          </p:cNvPr>
          <p:cNvGrpSpPr>
            <a:grpSpLocks/>
          </p:cNvGrpSpPr>
          <p:nvPr/>
        </p:nvGrpSpPr>
        <p:grpSpPr bwMode="auto">
          <a:xfrm>
            <a:off x="4572000" y="3810000"/>
            <a:ext cx="4343400" cy="2667000"/>
            <a:chOff x="1584" y="1108"/>
            <a:chExt cx="2304" cy="1388"/>
          </a:xfrm>
        </p:grpSpPr>
        <p:pic>
          <p:nvPicPr>
            <p:cNvPr id="319527" name="Picture 39">
              <a:extLst>
                <a:ext uri="{FF2B5EF4-FFF2-40B4-BE49-F238E27FC236}">
                  <a16:creationId xmlns:a16="http://schemas.microsoft.com/office/drawing/2014/main" id="{E17F6C1A-4C64-EAFA-7D0A-4C065EBF0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961" t="12640" r="23039" b="54080"/>
            <a:stretch>
              <a:fillRect/>
            </a:stretch>
          </p:blipFill>
          <p:spPr bwMode="auto">
            <a:xfrm>
              <a:off x="1584" y="1108"/>
              <a:ext cx="2304" cy="1388"/>
            </a:xfrm>
            <a:prstGeom prst="rect">
              <a:avLst/>
            </a:prstGeom>
            <a:noFill/>
            <a:extLst>
              <a:ext uri="{909E8E84-426E-40DD-AFC4-6F175D3DCCD1}">
                <a14:hiddenFill xmlns:a14="http://schemas.microsoft.com/office/drawing/2010/main">
                  <a:solidFill>
                    <a:srgbClr val="FFFFFF"/>
                  </a:solidFill>
                </a14:hiddenFill>
              </a:ext>
            </a:extLst>
          </p:spPr>
        </p:pic>
        <p:sp>
          <p:nvSpPr>
            <p:cNvPr id="319528" name="Text Box 40">
              <a:extLst>
                <a:ext uri="{FF2B5EF4-FFF2-40B4-BE49-F238E27FC236}">
                  <a16:creationId xmlns:a16="http://schemas.microsoft.com/office/drawing/2014/main" id="{F50A7296-AA28-0E1C-D49E-2E1772F023A1}"/>
                </a:ext>
              </a:extLst>
            </p:cNvPr>
            <p:cNvSpPr txBox="1">
              <a:spLocks noChangeArrowheads="1"/>
            </p:cNvSpPr>
            <p:nvPr/>
          </p:nvSpPr>
          <p:spPr bwMode="auto">
            <a:xfrm>
              <a:off x="2544" y="1566"/>
              <a:ext cx="336" cy="253"/>
            </a:xfrm>
            <a:prstGeom prst="rect">
              <a:avLst/>
            </a:prstGeom>
            <a:solidFill>
              <a:srgbClr val="CCFF66"/>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i="1">
                  <a:solidFill>
                    <a:srgbClr val="FF0000"/>
                  </a:solidFill>
                </a:rPr>
                <a:t>4</a:t>
              </a:r>
            </a:p>
          </p:txBody>
        </p:sp>
      </p:grpSp>
      <p:pic>
        <p:nvPicPr>
          <p:cNvPr id="319529" name="Picture 41">
            <a:extLst>
              <a:ext uri="{FF2B5EF4-FFF2-40B4-BE49-F238E27FC236}">
                <a16:creationId xmlns:a16="http://schemas.microsoft.com/office/drawing/2014/main" id="{197C69C5-B7CA-8452-D35E-2C041E53FE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67400"/>
            <a:ext cx="1143000" cy="825500"/>
          </a:xfrm>
          <a:prstGeom prst="rect">
            <a:avLst/>
          </a:prstGeom>
          <a:noFill/>
          <a:extLst>
            <a:ext uri="{909E8E84-426E-40DD-AFC4-6F175D3DCCD1}">
              <a14:hiddenFill xmlns:a14="http://schemas.microsoft.com/office/drawing/2010/main">
                <a:solidFill>
                  <a:srgbClr val="FFFFFF"/>
                </a:solidFill>
              </a14:hiddenFill>
            </a:ext>
          </a:extLst>
        </p:spPr>
      </p:pic>
      <p:pic>
        <p:nvPicPr>
          <p:cNvPr id="319530" name="Picture 42">
            <a:extLst>
              <a:ext uri="{FF2B5EF4-FFF2-40B4-BE49-F238E27FC236}">
                <a16:creationId xmlns:a16="http://schemas.microsoft.com/office/drawing/2014/main" id="{8DA69871-294D-41B1-7407-2771A4D46D6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52400"/>
            <a:ext cx="1609725" cy="1425575"/>
          </a:xfrm>
          <a:prstGeom prst="rect">
            <a:avLst/>
          </a:prstGeom>
          <a:noFill/>
          <a:extLst>
            <a:ext uri="{909E8E84-426E-40DD-AFC4-6F175D3DCCD1}">
              <a14:hiddenFill xmlns:a14="http://schemas.microsoft.com/office/drawing/2010/main">
                <a:solidFill>
                  <a:srgbClr val="FFFFFF"/>
                </a:solidFill>
              </a14:hiddenFill>
            </a:ext>
          </a:extLst>
        </p:spPr>
      </p:pic>
      <p:pic>
        <p:nvPicPr>
          <p:cNvPr id="319531" name="Picture 43">
            <a:extLst>
              <a:ext uri="{FF2B5EF4-FFF2-40B4-BE49-F238E27FC236}">
                <a16:creationId xmlns:a16="http://schemas.microsoft.com/office/drawing/2014/main" id="{3B88F093-5D79-BB0F-F362-0FB0C04AEBB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28600"/>
            <a:ext cx="1981200" cy="1401763"/>
          </a:xfrm>
          <a:prstGeom prst="rect">
            <a:avLst/>
          </a:prstGeom>
          <a:noFill/>
          <a:extLst>
            <a:ext uri="{909E8E84-426E-40DD-AFC4-6F175D3DCCD1}">
              <a14:hiddenFill xmlns:a14="http://schemas.microsoft.com/office/drawing/2010/main">
                <a:solidFill>
                  <a:srgbClr val="FFFFFF"/>
                </a:solidFill>
              </a14:hiddenFill>
            </a:ext>
          </a:extLst>
        </p:spPr>
      </p:pic>
      <p:pic>
        <p:nvPicPr>
          <p:cNvPr id="319532" name="Picture 44">
            <a:extLst>
              <a:ext uri="{FF2B5EF4-FFF2-40B4-BE49-F238E27FC236}">
                <a16:creationId xmlns:a16="http://schemas.microsoft.com/office/drawing/2014/main" id="{41E3F7C1-3B42-C225-8B1B-D6C927A6581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4941888"/>
            <a:ext cx="1152525" cy="1020762"/>
          </a:xfrm>
          <a:prstGeom prst="rect">
            <a:avLst/>
          </a:prstGeom>
          <a:noFill/>
          <a:extLst>
            <a:ext uri="{909E8E84-426E-40DD-AFC4-6F175D3DCCD1}">
              <a14:hiddenFill xmlns:a14="http://schemas.microsoft.com/office/drawing/2010/main">
                <a:solidFill>
                  <a:srgbClr val="FFFFFF"/>
                </a:solidFill>
              </a14:hiddenFill>
            </a:ext>
          </a:extLst>
        </p:spPr>
      </p:pic>
      <p:pic>
        <p:nvPicPr>
          <p:cNvPr id="319533" name="Picture 45">
            <a:extLst>
              <a:ext uri="{FF2B5EF4-FFF2-40B4-BE49-F238E27FC236}">
                <a16:creationId xmlns:a16="http://schemas.microsoft.com/office/drawing/2014/main" id="{155A42ED-F378-D0E4-C21D-BE59E70374B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33400"/>
            <a:ext cx="115252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19534" name="Picture 46">
            <a:extLst>
              <a:ext uri="{FF2B5EF4-FFF2-40B4-BE49-F238E27FC236}">
                <a16:creationId xmlns:a16="http://schemas.microsoft.com/office/drawing/2014/main" id="{1389F000-D1BA-C337-F027-926C2553592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01075" y="5257800"/>
            <a:ext cx="1381125" cy="1325563"/>
          </a:xfrm>
          <a:prstGeom prst="rect">
            <a:avLst/>
          </a:prstGeom>
          <a:noFill/>
          <a:extLst>
            <a:ext uri="{909E8E84-426E-40DD-AFC4-6F175D3DCCD1}">
              <a14:hiddenFill xmlns:a14="http://schemas.microsoft.com/office/drawing/2010/main">
                <a:solidFill>
                  <a:srgbClr val="FFFFFF"/>
                </a:solidFill>
              </a14:hiddenFill>
            </a:ext>
          </a:extLst>
        </p:spPr>
      </p:pic>
      <p:pic>
        <p:nvPicPr>
          <p:cNvPr id="319535" name="Picture 47">
            <a:extLst>
              <a:ext uri="{FF2B5EF4-FFF2-40B4-BE49-F238E27FC236}">
                <a16:creationId xmlns:a16="http://schemas.microsoft.com/office/drawing/2014/main" id="{60B2ED9E-638D-3984-0A06-9B1DF4E65E3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9475" y="533400"/>
            <a:ext cx="1152525" cy="1020763"/>
          </a:xfrm>
          <a:prstGeom prst="rect">
            <a:avLst/>
          </a:prstGeom>
          <a:noFill/>
          <a:extLst>
            <a:ext uri="{909E8E84-426E-40DD-AFC4-6F175D3DCCD1}">
              <a14:hiddenFill xmlns:a14="http://schemas.microsoft.com/office/drawing/2010/main">
                <a:solidFill>
                  <a:srgbClr val="FFFFFF"/>
                </a:solidFill>
              </a14:hiddenFill>
            </a:ext>
          </a:extLst>
        </p:spPr>
      </p:pic>
      <p:pic>
        <p:nvPicPr>
          <p:cNvPr id="319536" name="Picture 48">
            <a:extLst>
              <a:ext uri="{FF2B5EF4-FFF2-40B4-BE49-F238E27FC236}">
                <a16:creationId xmlns:a16="http://schemas.microsoft.com/office/drawing/2014/main" id="{0019DA08-99B4-9AF3-391B-1358790303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43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19537" name="Picture 49">
            <a:extLst>
              <a:ext uri="{FF2B5EF4-FFF2-40B4-BE49-F238E27FC236}">
                <a16:creationId xmlns:a16="http://schemas.microsoft.com/office/drawing/2014/main" id="{CAC2084F-7554-F6C2-43A6-887C1459AF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600000">
            <a:off x="8153400" y="76200"/>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319538" name="Picture 50">
            <a:extLst>
              <a:ext uri="{FF2B5EF4-FFF2-40B4-BE49-F238E27FC236}">
                <a16:creationId xmlns:a16="http://schemas.microsoft.com/office/drawing/2014/main" id="{E4A70CD1-3FED-DA13-4773-FEB9A3C2B2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0" y="5943600"/>
            <a:ext cx="10668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94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1000"/>
                                        <p:tgtEl>
                                          <p:spTgt spid="319499"/>
                                        </p:tgtEl>
                                      </p:cBhvr>
                                    </p:animEffect>
                                    <p:set>
                                      <p:cBhvr>
                                        <p:cTn id="7" dur="1" fill="hold">
                                          <p:stCondLst>
                                            <p:cond delay="999"/>
                                          </p:stCondLst>
                                        </p:cTn>
                                        <p:tgtEl>
                                          <p:spTgt spid="319499"/>
                                        </p:tgtEl>
                                        <p:attrNameLst>
                                          <p:attrName>style.visibility</p:attrName>
                                        </p:attrNameLst>
                                      </p:cBhvr>
                                      <p:to>
                                        <p:strVal val="hidden"/>
                                      </p:to>
                                    </p:set>
                                  </p:childTnLst>
                                </p:cTn>
                              </p:par>
                            </p:childTnLst>
                          </p:cTn>
                        </p:par>
                      </p:childTnLst>
                    </p:cTn>
                  </p:par>
                </p:childTnLst>
              </p:cTn>
              <p:nextCondLst>
                <p:cond evt="onClick" delay="0">
                  <p:tgtEl>
                    <p:spTgt spid="319499"/>
                  </p:tgtEl>
                </p:cond>
              </p:nextCondLst>
            </p:seq>
            <p:seq concurrent="1" nextAc="seek">
              <p:cTn id="8" restart="whenNotActive" fill="hold" evtFilter="cancelBubble" nodeType="interactiveSeq">
                <p:stCondLst>
                  <p:cond evt="onClick" delay="0">
                    <p:tgtEl>
                      <p:spTgt spid="31950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8" presetClass="exit" presetSubtype="16" fill="hold" nodeType="clickEffect">
                                  <p:stCondLst>
                                    <p:cond delay="0"/>
                                  </p:stCondLst>
                                  <p:childTnLst>
                                    <p:animEffect transition="out" filter="diamond(in)">
                                      <p:cBhvr>
                                        <p:cTn id="12" dur="1000"/>
                                        <p:tgtEl>
                                          <p:spTgt spid="319508"/>
                                        </p:tgtEl>
                                      </p:cBhvr>
                                    </p:animEffect>
                                    <p:set>
                                      <p:cBhvr>
                                        <p:cTn id="13" dur="1" fill="hold">
                                          <p:stCondLst>
                                            <p:cond delay="999"/>
                                          </p:stCondLst>
                                        </p:cTn>
                                        <p:tgtEl>
                                          <p:spTgt spid="319508"/>
                                        </p:tgtEl>
                                        <p:attrNameLst>
                                          <p:attrName>style.visibility</p:attrName>
                                        </p:attrNameLst>
                                      </p:cBhvr>
                                      <p:to>
                                        <p:strVal val="hidden"/>
                                      </p:to>
                                    </p:set>
                                  </p:childTnLst>
                                </p:cTn>
                              </p:par>
                            </p:childTnLst>
                          </p:cTn>
                        </p:par>
                      </p:childTnLst>
                    </p:cTn>
                  </p:par>
                </p:childTnLst>
              </p:cTn>
              <p:nextCondLst>
                <p:cond evt="onClick" delay="0">
                  <p:tgtEl>
                    <p:spTgt spid="319508"/>
                  </p:tgtEl>
                </p:cond>
              </p:nextCondLst>
            </p:seq>
            <p:seq concurrent="1" nextAc="seek">
              <p:cTn id="14" restart="whenNotActive" fill="hold" evtFilter="cancelBubble" nodeType="interactiveSeq">
                <p:stCondLst>
                  <p:cond evt="onClick" delay="0">
                    <p:tgtEl>
                      <p:spTgt spid="31951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8" presetClass="exit" presetSubtype="16" fill="hold" nodeType="clickEffect">
                                  <p:stCondLst>
                                    <p:cond delay="0"/>
                                  </p:stCondLst>
                                  <p:childTnLst>
                                    <p:animEffect transition="out" filter="diamond(in)">
                                      <p:cBhvr>
                                        <p:cTn id="18" dur="1000"/>
                                        <p:tgtEl>
                                          <p:spTgt spid="319517"/>
                                        </p:tgtEl>
                                      </p:cBhvr>
                                    </p:animEffect>
                                    <p:set>
                                      <p:cBhvr>
                                        <p:cTn id="19" dur="1" fill="hold">
                                          <p:stCondLst>
                                            <p:cond delay="999"/>
                                          </p:stCondLst>
                                        </p:cTn>
                                        <p:tgtEl>
                                          <p:spTgt spid="319517"/>
                                        </p:tgtEl>
                                        <p:attrNameLst>
                                          <p:attrName>style.visibility</p:attrName>
                                        </p:attrNameLst>
                                      </p:cBhvr>
                                      <p:to>
                                        <p:strVal val="hidden"/>
                                      </p:to>
                                    </p:set>
                                  </p:childTnLst>
                                </p:cTn>
                              </p:par>
                            </p:childTnLst>
                          </p:cTn>
                        </p:par>
                      </p:childTnLst>
                    </p:cTn>
                  </p:par>
                </p:childTnLst>
              </p:cTn>
              <p:nextCondLst>
                <p:cond evt="onClick" delay="0">
                  <p:tgtEl>
                    <p:spTgt spid="319517"/>
                  </p:tgtEl>
                </p:cond>
              </p:nextCondLst>
            </p:seq>
            <p:seq concurrent="1" nextAc="seek">
              <p:cTn id="20" restart="whenNotActive" fill="hold" evtFilter="cancelBubble" nodeType="interactiveSeq">
                <p:stCondLst>
                  <p:cond evt="onClick" delay="0">
                    <p:tgtEl>
                      <p:spTgt spid="31952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8" presetClass="exit" presetSubtype="16" fill="hold" nodeType="clickEffect">
                                  <p:stCondLst>
                                    <p:cond delay="0"/>
                                  </p:stCondLst>
                                  <p:childTnLst>
                                    <p:animEffect transition="out" filter="diamond(in)">
                                      <p:cBhvr>
                                        <p:cTn id="24" dur="1000"/>
                                        <p:tgtEl>
                                          <p:spTgt spid="319526"/>
                                        </p:tgtEl>
                                      </p:cBhvr>
                                    </p:animEffect>
                                    <p:set>
                                      <p:cBhvr>
                                        <p:cTn id="25" dur="1" fill="hold">
                                          <p:stCondLst>
                                            <p:cond delay="999"/>
                                          </p:stCondLst>
                                        </p:cTn>
                                        <p:tgtEl>
                                          <p:spTgt spid="319526"/>
                                        </p:tgtEl>
                                        <p:attrNameLst>
                                          <p:attrName>style.visibility</p:attrName>
                                        </p:attrNameLst>
                                      </p:cBhvr>
                                      <p:to>
                                        <p:strVal val="hidden"/>
                                      </p:to>
                                    </p:set>
                                  </p:childTnLst>
                                </p:cTn>
                              </p:par>
                            </p:childTnLst>
                          </p:cTn>
                        </p:par>
                      </p:childTnLst>
                    </p:cTn>
                  </p:par>
                </p:childTnLst>
              </p:cTn>
              <p:nextCondLst>
                <p:cond evt="onClick" delay="0">
                  <p:tgtEl>
                    <p:spTgt spid="31952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Text Box 4">
            <a:extLst>
              <a:ext uri="{FF2B5EF4-FFF2-40B4-BE49-F238E27FC236}">
                <a16:creationId xmlns:a16="http://schemas.microsoft.com/office/drawing/2014/main" id="{55225DFB-E943-BC7C-E217-7E05A03F4667}"/>
              </a:ext>
            </a:extLst>
          </p:cNvPr>
          <p:cNvSpPr txBox="1">
            <a:spLocks noChangeArrowheads="1"/>
          </p:cNvSpPr>
          <p:nvPr/>
        </p:nvSpPr>
        <p:spPr bwMode="auto">
          <a:xfrm>
            <a:off x="3276600" y="623888"/>
            <a:ext cx="3200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u="sng">
                <a:solidFill>
                  <a:srgbClr val="000099"/>
                </a:solidFill>
                <a:latin typeface="Times New Roman" panose="02020603050405020304" pitchFamily="18" charset="0"/>
              </a:rPr>
              <a:t>Luyện từ và câu</a:t>
            </a:r>
          </a:p>
        </p:txBody>
      </p:sp>
      <p:grpSp>
        <p:nvGrpSpPr>
          <p:cNvPr id="321541" name="Group 5">
            <a:extLst>
              <a:ext uri="{FF2B5EF4-FFF2-40B4-BE49-F238E27FC236}">
                <a16:creationId xmlns:a16="http://schemas.microsoft.com/office/drawing/2014/main" id="{B27811B9-9B66-6470-0D52-D4133447EA0D}"/>
              </a:ext>
            </a:extLst>
          </p:cNvPr>
          <p:cNvGrpSpPr>
            <a:grpSpLocks/>
          </p:cNvGrpSpPr>
          <p:nvPr/>
        </p:nvGrpSpPr>
        <p:grpSpPr bwMode="auto">
          <a:xfrm>
            <a:off x="2667000" y="1203325"/>
            <a:ext cx="4191000" cy="1158875"/>
            <a:chOff x="1680" y="758"/>
            <a:chExt cx="2640" cy="730"/>
          </a:xfrm>
        </p:grpSpPr>
        <p:sp>
          <p:nvSpPr>
            <p:cNvPr id="321542" name="Text Box 6">
              <a:extLst>
                <a:ext uri="{FF2B5EF4-FFF2-40B4-BE49-F238E27FC236}">
                  <a16:creationId xmlns:a16="http://schemas.microsoft.com/office/drawing/2014/main" id="{6D07EEC0-8F21-F015-93E5-A8EBBEF0A2A6}"/>
                </a:ext>
              </a:extLst>
            </p:cNvPr>
            <p:cNvSpPr txBox="1">
              <a:spLocks noChangeArrowheads="1"/>
            </p:cNvSpPr>
            <p:nvPr/>
          </p:nvSpPr>
          <p:spPr bwMode="auto">
            <a:xfrm>
              <a:off x="1680" y="758"/>
              <a:ext cx="2640" cy="4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b="1">
                  <a:solidFill>
                    <a:srgbClr val="FF0000"/>
                  </a:solidFill>
                  <a:latin typeface="Times New Roman" panose="02020603050405020304" pitchFamily="18" charset="0"/>
                </a:rPr>
                <a:t>Ôn tập về dấu câu</a:t>
              </a:r>
              <a:endParaRPr lang="en-US" altLang="en-US" sz="4000">
                <a:solidFill>
                  <a:srgbClr val="FF0000"/>
                </a:solidFill>
                <a:latin typeface="Times New Roman" panose="02020603050405020304" pitchFamily="18" charset="0"/>
              </a:endParaRPr>
            </a:p>
          </p:txBody>
        </p:sp>
        <p:sp>
          <p:nvSpPr>
            <p:cNvPr id="321543" name="Text Box 7">
              <a:extLst>
                <a:ext uri="{FF2B5EF4-FFF2-40B4-BE49-F238E27FC236}">
                  <a16:creationId xmlns:a16="http://schemas.microsoft.com/office/drawing/2014/main" id="{FC0708D6-E231-F1E5-A182-2D555A433082}"/>
                </a:ext>
              </a:extLst>
            </p:cNvPr>
            <p:cNvSpPr txBox="1">
              <a:spLocks noChangeArrowheads="1"/>
            </p:cNvSpPr>
            <p:nvPr/>
          </p:nvSpPr>
          <p:spPr bwMode="auto">
            <a:xfrm>
              <a:off x="2064" y="1161"/>
              <a:ext cx="1968"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FF0000"/>
                  </a:solidFill>
                  <a:latin typeface="Times New Roman" panose="02020603050405020304" pitchFamily="18" charset="0"/>
                </a:rPr>
                <a:t>( Dấu hai chấm )</a:t>
              </a:r>
            </a:p>
          </p:txBody>
        </p: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2331</TotalTime>
  <Words>584</Words>
  <Application>Microsoft Office PowerPoint</Application>
  <PresentationFormat>Trình chiếu Trên màn hình (4:3)</PresentationFormat>
  <Paragraphs>71</Paragraphs>
  <Slides>11</Slides>
  <Notes>0</Notes>
  <HiddenSlides>0</HiddenSlides>
  <MMClips>0</MMClips>
  <ScaleCrop>false</ScaleCrop>
  <HeadingPairs>
    <vt:vector size="4" baseType="variant">
      <vt:variant>
        <vt:lpstr>Chủ đề</vt:lpstr>
      </vt:variant>
      <vt:variant>
        <vt:i4>1</vt:i4>
      </vt:variant>
      <vt:variant>
        <vt:lpstr>Tiêu đề Bản chiếu</vt:lpstr>
      </vt:variant>
      <vt:variant>
        <vt:i4>11</vt:i4>
      </vt:variant>
    </vt:vector>
  </HeadingPairs>
  <TitlesOfParts>
    <vt:vector size="12" baseType="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Admin</cp:lastModifiedBy>
  <cp:revision>689</cp:revision>
  <dcterms:created xsi:type="dcterms:W3CDTF">2010-11-02T12:49:00Z</dcterms:created>
  <dcterms:modified xsi:type="dcterms:W3CDTF">2023-05-17T10:09:30Z</dcterms:modified>
</cp:coreProperties>
</file>