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24" r:id="rId2"/>
    <p:sldId id="378" r:id="rId3"/>
    <p:sldId id="422" r:id="rId4"/>
    <p:sldId id="347" r:id="rId5"/>
    <p:sldId id="414" r:id="rId6"/>
    <p:sldId id="419" r:id="rId7"/>
    <p:sldId id="411" r:id="rId8"/>
    <p:sldId id="420" r:id="rId9"/>
    <p:sldId id="421" r:id="rId10"/>
    <p:sldId id="412" r:id="rId11"/>
    <p:sldId id="417" r:id="rId12"/>
    <p:sldId id="423" r:id="rId13"/>
    <p:sldId id="416" r:id="rId14"/>
  </p:sldIdLst>
  <p:sldSz cx="9144000" cy="6858000" type="screen4x3"/>
  <p:notesSz cx="6858000" cy="9144000"/>
  <p:defaultTextStyle>
    <a:defPPr>
      <a:defRPr lang="en-US"/>
    </a:defPPr>
    <a:lvl1pPr algn="l" rtl="0" fontAlgn="base">
      <a:spcBef>
        <a:spcPct val="0"/>
      </a:spcBef>
      <a:spcAft>
        <a:spcPct val="0"/>
      </a:spcAft>
      <a:defRPr sz="2800" b="1"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b="1"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b="1"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b="1"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b="1" i="1" kern="1200">
        <a:solidFill>
          <a:schemeClr val="tx1"/>
        </a:solidFill>
        <a:latin typeface="Arial" panose="020B0604020202020204" pitchFamily="34" charset="0"/>
        <a:ea typeface="+mn-ea"/>
        <a:cs typeface="+mn-cs"/>
      </a:defRPr>
    </a:lvl5pPr>
    <a:lvl6pPr marL="2286000" algn="l" defTabSz="914400" rtl="0" eaLnBrk="1" latinLnBrk="0" hangingPunct="1">
      <a:defRPr sz="2800" b="1" i="1" kern="1200">
        <a:solidFill>
          <a:schemeClr val="tx1"/>
        </a:solidFill>
        <a:latin typeface="Arial" panose="020B0604020202020204" pitchFamily="34" charset="0"/>
        <a:ea typeface="+mn-ea"/>
        <a:cs typeface="+mn-cs"/>
      </a:defRPr>
    </a:lvl6pPr>
    <a:lvl7pPr marL="2743200" algn="l" defTabSz="914400" rtl="0" eaLnBrk="1" latinLnBrk="0" hangingPunct="1">
      <a:defRPr sz="2800" b="1" i="1" kern="1200">
        <a:solidFill>
          <a:schemeClr val="tx1"/>
        </a:solidFill>
        <a:latin typeface="Arial" panose="020B0604020202020204" pitchFamily="34" charset="0"/>
        <a:ea typeface="+mn-ea"/>
        <a:cs typeface="+mn-cs"/>
      </a:defRPr>
    </a:lvl7pPr>
    <a:lvl8pPr marL="3200400" algn="l" defTabSz="914400" rtl="0" eaLnBrk="1" latinLnBrk="0" hangingPunct="1">
      <a:defRPr sz="2800" b="1" i="1" kern="1200">
        <a:solidFill>
          <a:schemeClr val="tx1"/>
        </a:solidFill>
        <a:latin typeface="Arial" panose="020B0604020202020204" pitchFamily="34" charset="0"/>
        <a:ea typeface="+mn-ea"/>
        <a:cs typeface="+mn-cs"/>
      </a:defRPr>
    </a:lvl8pPr>
    <a:lvl9pPr marL="3657600" algn="l" defTabSz="914400" rtl="0" eaLnBrk="1" latinLnBrk="0" hangingPunct="1">
      <a:defRPr sz="28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990099"/>
    <a:srgbClr val="000066"/>
    <a:srgbClr val="003399"/>
    <a:srgbClr val="CC0000"/>
    <a:srgbClr val="FF0066"/>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157C9-E087-4B23-A71B-B86DF91423C3}" v="4" dt="2023-05-17T09:46:1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8" autoAdjust="0"/>
    <p:restoredTop sz="94660"/>
  </p:normalViewPr>
  <p:slideViewPr>
    <p:cSldViewPr>
      <p:cViewPr varScale="1">
        <p:scale>
          <a:sx n="75" d="100"/>
          <a:sy n="75" d="100"/>
        </p:scale>
        <p:origin x="-96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4E502D7-9EBC-C246-9780-752C5884AB0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i="0"/>
            </a:lvl1pPr>
          </a:lstStyle>
          <a:p>
            <a:endParaRPr lang="en-US" altLang="vi-VN"/>
          </a:p>
        </p:txBody>
      </p:sp>
      <p:sp>
        <p:nvSpPr>
          <p:cNvPr id="111619" name="Rectangle 3">
            <a:extLst>
              <a:ext uri="{FF2B5EF4-FFF2-40B4-BE49-F238E27FC236}">
                <a16:creationId xmlns:a16="http://schemas.microsoft.com/office/drawing/2014/main" id="{39A2FA3C-3716-81FB-9AF1-A544CA1A042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i="0"/>
            </a:lvl1pPr>
          </a:lstStyle>
          <a:p>
            <a:endParaRPr lang="en-US" altLang="vi-VN"/>
          </a:p>
        </p:txBody>
      </p:sp>
      <p:sp>
        <p:nvSpPr>
          <p:cNvPr id="111620" name="Rectangle 4">
            <a:extLst>
              <a:ext uri="{FF2B5EF4-FFF2-40B4-BE49-F238E27FC236}">
                <a16:creationId xmlns:a16="http://schemas.microsoft.com/office/drawing/2014/main" id="{9B6D5806-E667-9277-A3E0-F852AF4B96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a:extLst>
              <a:ext uri="{FF2B5EF4-FFF2-40B4-BE49-F238E27FC236}">
                <a16:creationId xmlns:a16="http://schemas.microsoft.com/office/drawing/2014/main" id="{55C6EA68-3DE5-CB1F-81DA-46B49909B2D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11622" name="Rectangle 6">
            <a:extLst>
              <a:ext uri="{FF2B5EF4-FFF2-40B4-BE49-F238E27FC236}">
                <a16:creationId xmlns:a16="http://schemas.microsoft.com/office/drawing/2014/main" id="{8FECC196-51A1-8312-0DFE-43738D2C1AE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a:lvl1pPr>
          </a:lstStyle>
          <a:p>
            <a:endParaRPr lang="en-US" altLang="vi-VN"/>
          </a:p>
        </p:txBody>
      </p:sp>
      <p:sp>
        <p:nvSpPr>
          <p:cNvPr id="111623" name="Rectangle 7">
            <a:extLst>
              <a:ext uri="{FF2B5EF4-FFF2-40B4-BE49-F238E27FC236}">
                <a16:creationId xmlns:a16="http://schemas.microsoft.com/office/drawing/2014/main" id="{1F01580F-949F-DACD-BD51-24095C9D5D6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i="0"/>
            </a:lvl1pPr>
          </a:lstStyle>
          <a:p>
            <a:fld id="{1D426209-E7B6-48FC-BE61-1ACB60340924}"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B6797E-47E5-CA80-FB6E-6554DF32CA95}"/>
              </a:ext>
            </a:extLst>
          </p:cNvPr>
          <p:cNvSpPr>
            <a:spLocks noGrp="1" noChangeArrowheads="1"/>
          </p:cNvSpPr>
          <p:nvPr>
            <p:ph type="sldNum" sz="quarter" idx="5"/>
          </p:nvPr>
        </p:nvSpPr>
        <p:spPr>
          <a:ln/>
        </p:spPr>
        <p:txBody>
          <a:bodyPr/>
          <a:lstStyle/>
          <a:p>
            <a:fld id="{F6B9A3FA-5997-4AC8-A983-A7F42519F28F}" type="slidenum">
              <a:rPr lang="en-US" altLang="vi-VN"/>
              <a:pPr/>
              <a:t>13</a:t>
            </a:fld>
            <a:endParaRPr lang="en-US" altLang="vi-VN"/>
          </a:p>
        </p:txBody>
      </p:sp>
      <p:sp>
        <p:nvSpPr>
          <p:cNvPr id="209922" name="Rectangle 2">
            <a:extLst>
              <a:ext uri="{FF2B5EF4-FFF2-40B4-BE49-F238E27FC236}">
                <a16:creationId xmlns:a16="http://schemas.microsoft.com/office/drawing/2014/main" id="{B504BCD9-F9AC-4B92-2558-F729FEB9D6AC}"/>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E3CDEFB6-7557-3254-274D-7DFA30661373}"/>
              </a:ext>
            </a:extLst>
          </p:cNvPr>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719853-DDE1-43D3-2EAA-877EFD9FE13C}"/>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C856F36-D83E-AE2A-6B6B-4896D6C887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9CF441B-F262-BDE3-B1BC-03B160A1952B}"/>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4F7DF1FC-3FB9-AF14-FCCA-2B9D306BCCD5}"/>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38FBB363-D991-DE83-F97B-760DB8AA522E}"/>
              </a:ext>
            </a:extLst>
          </p:cNvPr>
          <p:cNvSpPr>
            <a:spLocks noGrp="1"/>
          </p:cNvSpPr>
          <p:nvPr>
            <p:ph type="sldNum" sz="quarter" idx="12"/>
          </p:nvPr>
        </p:nvSpPr>
        <p:spPr/>
        <p:txBody>
          <a:bodyPr/>
          <a:lstStyle>
            <a:lvl1pPr>
              <a:defRPr/>
            </a:lvl1pPr>
          </a:lstStyle>
          <a:p>
            <a:fld id="{14605CA6-F74E-4843-ABE6-1BC836853B47}" type="slidenum">
              <a:rPr lang="en-US" altLang="vi-VN"/>
              <a:pPr/>
              <a:t>‹#›</a:t>
            </a:fld>
            <a:endParaRPr lang="en-US" altLang="vi-VN"/>
          </a:p>
        </p:txBody>
      </p:sp>
    </p:spTree>
    <p:extLst>
      <p:ext uri="{BB962C8B-B14F-4D97-AF65-F5344CB8AC3E}">
        <p14:creationId xmlns:p14="http://schemas.microsoft.com/office/powerpoint/2010/main" val="42511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06110-7AAB-1E8D-CB31-603D4C627EAC}"/>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B6AC8AE-FEF7-E9A2-7FA2-9BBF3005EA3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9FCAB95-FB53-B558-DE63-22B4318DA93D}"/>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E5B63D6A-3826-2BFE-8F30-A29CCBB4C58C}"/>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77D348BC-ACE5-5282-3E61-54F9ADD53505}"/>
              </a:ext>
            </a:extLst>
          </p:cNvPr>
          <p:cNvSpPr>
            <a:spLocks noGrp="1"/>
          </p:cNvSpPr>
          <p:nvPr>
            <p:ph type="sldNum" sz="quarter" idx="12"/>
          </p:nvPr>
        </p:nvSpPr>
        <p:spPr/>
        <p:txBody>
          <a:bodyPr/>
          <a:lstStyle>
            <a:lvl1pPr>
              <a:defRPr/>
            </a:lvl1pPr>
          </a:lstStyle>
          <a:p>
            <a:fld id="{C0735227-EE4C-4FF1-94C9-23246AE088FF}" type="slidenum">
              <a:rPr lang="en-US" altLang="vi-VN"/>
              <a:pPr/>
              <a:t>‹#›</a:t>
            </a:fld>
            <a:endParaRPr lang="en-US" altLang="vi-VN"/>
          </a:p>
        </p:txBody>
      </p:sp>
    </p:spTree>
    <p:extLst>
      <p:ext uri="{BB962C8B-B14F-4D97-AF65-F5344CB8AC3E}">
        <p14:creationId xmlns:p14="http://schemas.microsoft.com/office/powerpoint/2010/main" val="114362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54A5185-54F3-837D-2213-D7AFC588871C}"/>
              </a:ext>
            </a:extLst>
          </p:cNvPr>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184A105-C05F-0BB9-77CA-C64A9976B469}"/>
              </a:ext>
            </a:extLst>
          </p:cNvPr>
          <p:cNvSpPr>
            <a:spLocks noGrp="1"/>
          </p:cNvSpPr>
          <p:nvPr>
            <p:ph type="body" orient="vert" idx="1"/>
          </p:nvPr>
        </p:nvSpPr>
        <p:spPr>
          <a:xfrm>
            <a:off x="457200" y="274638"/>
            <a:ext cx="60198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C1B804F-F5C3-A89D-DC82-4705EE62F8D3}"/>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1F84DAB5-246F-D46E-6367-54352C8D4C43}"/>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A940C78C-383F-04C6-10DA-E172FCAAB0BF}"/>
              </a:ext>
            </a:extLst>
          </p:cNvPr>
          <p:cNvSpPr>
            <a:spLocks noGrp="1"/>
          </p:cNvSpPr>
          <p:nvPr>
            <p:ph type="sldNum" sz="quarter" idx="12"/>
          </p:nvPr>
        </p:nvSpPr>
        <p:spPr/>
        <p:txBody>
          <a:bodyPr/>
          <a:lstStyle>
            <a:lvl1pPr>
              <a:defRPr/>
            </a:lvl1pPr>
          </a:lstStyle>
          <a:p>
            <a:fld id="{CC7CC919-2478-4660-9C76-B7488C951D4B}" type="slidenum">
              <a:rPr lang="en-US" altLang="vi-VN"/>
              <a:pPr/>
              <a:t>‹#›</a:t>
            </a:fld>
            <a:endParaRPr lang="en-US" altLang="vi-VN"/>
          </a:p>
        </p:txBody>
      </p:sp>
    </p:spTree>
    <p:extLst>
      <p:ext uri="{BB962C8B-B14F-4D97-AF65-F5344CB8AC3E}">
        <p14:creationId xmlns:p14="http://schemas.microsoft.com/office/powerpoint/2010/main" val="344655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4AEC65-CCCC-05E9-C85C-CED0EA61B91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481D137-71A5-BCBB-4673-23F6F14B231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1958E-C3D2-B2D8-8121-07DDA875FC43}"/>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7BA22697-E2D2-56FA-78EA-59FA72CDC184}"/>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6A3F9453-6E93-E88A-CBAD-05676C9F7307}"/>
              </a:ext>
            </a:extLst>
          </p:cNvPr>
          <p:cNvSpPr>
            <a:spLocks noGrp="1"/>
          </p:cNvSpPr>
          <p:nvPr>
            <p:ph type="sldNum" sz="quarter" idx="12"/>
          </p:nvPr>
        </p:nvSpPr>
        <p:spPr/>
        <p:txBody>
          <a:bodyPr/>
          <a:lstStyle>
            <a:lvl1pPr>
              <a:defRPr/>
            </a:lvl1pPr>
          </a:lstStyle>
          <a:p>
            <a:fld id="{8678019C-6EE3-4577-A35F-8730E6B4F72E}" type="slidenum">
              <a:rPr lang="en-US" altLang="vi-VN"/>
              <a:pPr/>
              <a:t>‹#›</a:t>
            </a:fld>
            <a:endParaRPr lang="en-US" altLang="vi-VN"/>
          </a:p>
        </p:txBody>
      </p:sp>
    </p:spTree>
    <p:extLst>
      <p:ext uri="{BB962C8B-B14F-4D97-AF65-F5344CB8AC3E}">
        <p14:creationId xmlns:p14="http://schemas.microsoft.com/office/powerpoint/2010/main" val="30441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9C3088-A241-6EFC-4F74-81D3A5A2E949}"/>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88241A8-399B-10E2-CCD0-85CB673E11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B02E04D-92E0-9A5E-B7A8-B2B321EB02F5}"/>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4B2A1A62-176D-D267-FB4F-84E752F84CA3}"/>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6C44D988-9575-1124-FB06-F3C566309DDF}"/>
              </a:ext>
            </a:extLst>
          </p:cNvPr>
          <p:cNvSpPr>
            <a:spLocks noGrp="1"/>
          </p:cNvSpPr>
          <p:nvPr>
            <p:ph type="sldNum" sz="quarter" idx="12"/>
          </p:nvPr>
        </p:nvSpPr>
        <p:spPr/>
        <p:txBody>
          <a:bodyPr/>
          <a:lstStyle>
            <a:lvl1pPr>
              <a:defRPr/>
            </a:lvl1pPr>
          </a:lstStyle>
          <a:p>
            <a:fld id="{75E88F61-71F3-4A68-94B2-BD6185D8758C}" type="slidenum">
              <a:rPr lang="en-US" altLang="vi-VN"/>
              <a:pPr/>
              <a:t>‹#›</a:t>
            </a:fld>
            <a:endParaRPr lang="en-US" altLang="vi-VN"/>
          </a:p>
        </p:txBody>
      </p:sp>
    </p:spTree>
    <p:extLst>
      <p:ext uri="{BB962C8B-B14F-4D97-AF65-F5344CB8AC3E}">
        <p14:creationId xmlns:p14="http://schemas.microsoft.com/office/powerpoint/2010/main" val="326933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483FD4-DA74-13D0-537F-8E110B12D81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1DDD09C-EDD6-3568-415F-9620EA9C1B2C}"/>
              </a:ext>
            </a:extLst>
          </p:cNvPr>
          <p:cNvSpPr>
            <a:spLocks noGrp="1"/>
          </p:cNvSpPr>
          <p:nvPr>
            <p:ph sz="half" idx="1"/>
          </p:nvPr>
        </p:nvSpPr>
        <p:spPr>
          <a:xfrm>
            <a:off x="457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3B486E8-E58F-05CC-033E-435E7A1EC56C}"/>
              </a:ext>
            </a:extLst>
          </p:cNvPr>
          <p:cNvSpPr>
            <a:spLocks noGrp="1"/>
          </p:cNvSpPr>
          <p:nvPr>
            <p:ph sz="half" idx="2"/>
          </p:nvPr>
        </p:nvSpPr>
        <p:spPr>
          <a:xfrm>
            <a:off x="4648200" y="1600200"/>
            <a:ext cx="40386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30419AB-D8A3-328F-AA69-8637C4291BA4}"/>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B1E209B8-A948-EB24-E2D9-CC317C174F3B}"/>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5A1E0ECA-3887-88B4-EFDD-EC91FA158A20}"/>
              </a:ext>
            </a:extLst>
          </p:cNvPr>
          <p:cNvSpPr>
            <a:spLocks noGrp="1"/>
          </p:cNvSpPr>
          <p:nvPr>
            <p:ph type="sldNum" sz="quarter" idx="12"/>
          </p:nvPr>
        </p:nvSpPr>
        <p:spPr/>
        <p:txBody>
          <a:bodyPr/>
          <a:lstStyle>
            <a:lvl1pPr>
              <a:defRPr/>
            </a:lvl1pPr>
          </a:lstStyle>
          <a:p>
            <a:fld id="{6C0A7F36-0B1D-4DC3-B2E3-07B7C6A8581D}" type="slidenum">
              <a:rPr lang="en-US" altLang="vi-VN"/>
              <a:pPr/>
              <a:t>‹#›</a:t>
            </a:fld>
            <a:endParaRPr lang="en-US" altLang="vi-VN"/>
          </a:p>
        </p:txBody>
      </p:sp>
    </p:spTree>
    <p:extLst>
      <p:ext uri="{BB962C8B-B14F-4D97-AF65-F5344CB8AC3E}">
        <p14:creationId xmlns:p14="http://schemas.microsoft.com/office/powerpoint/2010/main" val="396366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BA9626-44B6-A596-5F8E-7BB9036E3CD6}"/>
              </a:ext>
            </a:extLst>
          </p:cNvPr>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7934B48-D414-BB97-A11F-FAE993F983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367BA00-E707-3F72-7E14-2B2F15709758}"/>
              </a:ext>
            </a:extLst>
          </p:cNvPr>
          <p:cNvSpPr>
            <a:spLocks noGrp="1"/>
          </p:cNvSpPr>
          <p:nvPr>
            <p:ph sz="half" idx="2"/>
          </p:nvPr>
        </p:nvSpPr>
        <p:spPr>
          <a:xfrm>
            <a:off x="630238" y="2505075"/>
            <a:ext cx="386873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B3E8199-F116-57B4-4F69-D474BC9946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C8EF0F8-A65B-6041-E453-6ACB53F39C1F}"/>
              </a:ext>
            </a:extLst>
          </p:cNvPr>
          <p:cNvSpPr>
            <a:spLocks noGrp="1"/>
          </p:cNvSpPr>
          <p:nvPr>
            <p:ph sz="quarter" idx="4"/>
          </p:nvPr>
        </p:nvSpPr>
        <p:spPr>
          <a:xfrm>
            <a:off x="4629150" y="2505075"/>
            <a:ext cx="38877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620B1A0-4D27-A6D8-0914-434C7CDBCB4F}"/>
              </a:ext>
            </a:extLst>
          </p:cNvPr>
          <p:cNvSpPr>
            <a:spLocks noGrp="1"/>
          </p:cNvSpPr>
          <p:nvPr>
            <p:ph type="dt" sz="half" idx="10"/>
          </p:nvPr>
        </p:nvSpPr>
        <p:spPr/>
        <p:txBody>
          <a:bodyPr/>
          <a:lstStyle>
            <a:lvl1pPr>
              <a:defRPr/>
            </a:lvl1pPr>
          </a:lstStyle>
          <a:p>
            <a:endParaRPr lang="en-US" altLang="vi-VN"/>
          </a:p>
        </p:txBody>
      </p:sp>
      <p:sp>
        <p:nvSpPr>
          <p:cNvPr id="8" name="Chỗ dành sẵn cho Chân trang 7">
            <a:extLst>
              <a:ext uri="{FF2B5EF4-FFF2-40B4-BE49-F238E27FC236}">
                <a16:creationId xmlns:a16="http://schemas.microsoft.com/office/drawing/2014/main" id="{81D715FF-A313-5C23-2C01-65AD9F4BB22D}"/>
              </a:ext>
            </a:extLst>
          </p:cNvPr>
          <p:cNvSpPr>
            <a:spLocks noGrp="1"/>
          </p:cNvSpPr>
          <p:nvPr>
            <p:ph type="ftr" sz="quarter" idx="11"/>
          </p:nvPr>
        </p:nvSpPr>
        <p:spPr/>
        <p:txBody>
          <a:bodyPr/>
          <a:lstStyle>
            <a:lvl1pPr>
              <a:defRPr/>
            </a:lvl1pPr>
          </a:lstStyle>
          <a:p>
            <a:endParaRPr lang="en-US" altLang="vi-VN"/>
          </a:p>
        </p:txBody>
      </p:sp>
      <p:sp>
        <p:nvSpPr>
          <p:cNvPr id="9" name="Chỗ dành sẵn cho Số hiệu Bản chiếu 8">
            <a:extLst>
              <a:ext uri="{FF2B5EF4-FFF2-40B4-BE49-F238E27FC236}">
                <a16:creationId xmlns:a16="http://schemas.microsoft.com/office/drawing/2014/main" id="{49CB6385-3166-C017-5982-FB911D65DBFA}"/>
              </a:ext>
            </a:extLst>
          </p:cNvPr>
          <p:cNvSpPr>
            <a:spLocks noGrp="1"/>
          </p:cNvSpPr>
          <p:nvPr>
            <p:ph type="sldNum" sz="quarter" idx="12"/>
          </p:nvPr>
        </p:nvSpPr>
        <p:spPr/>
        <p:txBody>
          <a:bodyPr/>
          <a:lstStyle>
            <a:lvl1pPr>
              <a:defRPr/>
            </a:lvl1pPr>
          </a:lstStyle>
          <a:p>
            <a:fld id="{D5151166-F036-4ACA-A418-9EB97529FFA1}" type="slidenum">
              <a:rPr lang="en-US" altLang="vi-VN"/>
              <a:pPr/>
              <a:t>‹#›</a:t>
            </a:fld>
            <a:endParaRPr lang="en-US" altLang="vi-VN"/>
          </a:p>
        </p:txBody>
      </p:sp>
    </p:spTree>
    <p:extLst>
      <p:ext uri="{BB962C8B-B14F-4D97-AF65-F5344CB8AC3E}">
        <p14:creationId xmlns:p14="http://schemas.microsoft.com/office/powerpoint/2010/main" val="217519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1FA685-96B2-9BC8-4515-E1D4706FF77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AE4919BC-0F98-20CE-5243-33B1F6DA9F84}"/>
              </a:ext>
            </a:extLst>
          </p:cNvPr>
          <p:cNvSpPr>
            <a:spLocks noGrp="1"/>
          </p:cNvSpPr>
          <p:nvPr>
            <p:ph type="dt" sz="half" idx="10"/>
          </p:nvPr>
        </p:nvSpPr>
        <p:spPr/>
        <p:txBody>
          <a:bodyPr/>
          <a:lstStyle>
            <a:lvl1pPr>
              <a:defRPr/>
            </a:lvl1pPr>
          </a:lstStyle>
          <a:p>
            <a:endParaRPr lang="en-US" altLang="vi-VN"/>
          </a:p>
        </p:txBody>
      </p:sp>
      <p:sp>
        <p:nvSpPr>
          <p:cNvPr id="4" name="Chỗ dành sẵn cho Chân trang 3">
            <a:extLst>
              <a:ext uri="{FF2B5EF4-FFF2-40B4-BE49-F238E27FC236}">
                <a16:creationId xmlns:a16="http://schemas.microsoft.com/office/drawing/2014/main" id="{72FB4AED-D2CF-3C4B-EB1D-1A64CFB22D2D}"/>
              </a:ext>
            </a:extLst>
          </p:cNvPr>
          <p:cNvSpPr>
            <a:spLocks noGrp="1"/>
          </p:cNvSpPr>
          <p:nvPr>
            <p:ph type="ftr" sz="quarter" idx="11"/>
          </p:nvPr>
        </p:nvSpPr>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2BE35934-0B56-9D18-C665-7298A588484B}"/>
              </a:ext>
            </a:extLst>
          </p:cNvPr>
          <p:cNvSpPr>
            <a:spLocks noGrp="1"/>
          </p:cNvSpPr>
          <p:nvPr>
            <p:ph type="sldNum" sz="quarter" idx="12"/>
          </p:nvPr>
        </p:nvSpPr>
        <p:spPr/>
        <p:txBody>
          <a:bodyPr/>
          <a:lstStyle>
            <a:lvl1pPr>
              <a:defRPr/>
            </a:lvl1pPr>
          </a:lstStyle>
          <a:p>
            <a:fld id="{AA029C69-B480-4DA8-8117-1DD18B1535A8}" type="slidenum">
              <a:rPr lang="en-US" altLang="vi-VN"/>
              <a:pPr/>
              <a:t>‹#›</a:t>
            </a:fld>
            <a:endParaRPr lang="en-US" altLang="vi-VN"/>
          </a:p>
        </p:txBody>
      </p:sp>
    </p:spTree>
    <p:extLst>
      <p:ext uri="{BB962C8B-B14F-4D97-AF65-F5344CB8AC3E}">
        <p14:creationId xmlns:p14="http://schemas.microsoft.com/office/powerpoint/2010/main" val="377378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E3F0024-9C4F-0DE5-C086-053E03CB1ED5}"/>
              </a:ext>
            </a:extLst>
          </p:cNvPr>
          <p:cNvSpPr>
            <a:spLocks noGrp="1"/>
          </p:cNvSpPr>
          <p:nvPr>
            <p:ph type="dt" sz="half" idx="10"/>
          </p:nvPr>
        </p:nvSpPr>
        <p:spPr/>
        <p:txBody>
          <a:bodyPr/>
          <a:lstStyle>
            <a:lvl1pPr>
              <a:defRPr/>
            </a:lvl1pPr>
          </a:lstStyle>
          <a:p>
            <a:endParaRPr lang="en-US" altLang="vi-VN"/>
          </a:p>
        </p:txBody>
      </p:sp>
      <p:sp>
        <p:nvSpPr>
          <p:cNvPr id="3" name="Chỗ dành sẵn cho Chân trang 2">
            <a:extLst>
              <a:ext uri="{FF2B5EF4-FFF2-40B4-BE49-F238E27FC236}">
                <a16:creationId xmlns:a16="http://schemas.microsoft.com/office/drawing/2014/main" id="{0ABEA595-90D9-683A-A822-5466DB98BF15}"/>
              </a:ext>
            </a:extLst>
          </p:cNvPr>
          <p:cNvSpPr>
            <a:spLocks noGrp="1"/>
          </p:cNvSpPr>
          <p:nvPr>
            <p:ph type="ftr" sz="quarter" idx="11"/>
          </p:nvPr>
        </p:nvSpPr>
        <p:spPr/>
        <p:txBody>
          <a:bodyPr/>
          <a:lstStyle>
            <a:lvl1pPr>
              <a:defRPr/>
            </a:lvl1pPr>
          </a:lstStyle>
          <a:p>
            <a:endParaRPr lang="en-US" altLang="vi-VN"/>
          </a:p>
        </p:txBody>
      </p:sp>
      <p:sp>
        <p:nvSpPr>
          <p:cNvPr id="4" name="Chỗ dành sẵn cho Số hiệu Bản chiếu 3">
            <a:extLst>
              <a:ext uri="{FF2B5EF4-FFF2-40B4-BE49-F238E27FC236}">
                <a16:creationId xmlns:a16="http://schemas.microsoft.com/office/drawing/2014/main" id="{8CA9EE33-118D-E83A-71C5-1402A32EC9B6}"/>
              </a:ext>
            </a:extLst>
          </p:cNvPr>
          <p:cNvSpPr>
            <a:spLocks noGrp="1"/>
          </p:cNvSpPr>
          <p:nvPr>
            <p:ph type="sldNum" sz="quarter" idx="12"/>
          </p:nvPr>
        </p:nvSpPr>
        <p:spPr/>
        <p:txBody>
          <a:bodyPr/>
          <a:lstStyle>
            <a:lvl1pPr>
              <a:defRPr/>
            </a:lvl1pPr>
          </a:lstStyle>
          <a:p>
            <a:fld id="{10122C1F-6194-49FA-B1DA-7A1D5DAD5ACF}" type="slidenum">
              <a:rPr lang="en-US" altLang="vi-VN"/>
              <a:pPr/>
              <a:t>‹#›</a:t>
            </a:fld>
            <a:endParaRPr lang="en-US" altLang="vi-VN"/>
          </a:p>
        </p:txBody>
      </p:sp>
    </p:spTree>
    <p:extLst>
      <p:ext uri="{BB962C8B-B14F-4D97-AF65-F5344CB8AC3E}">
        <p14:creationId xmlns:p14="http://schemas.microsoft.com/office/powerpoint/2010/main" val="371684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989236-42AA-F0EF-B72B-51B22B934C1B}"/>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F580AAE-84D6-0D3A-233E-7EDD435604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FCBA7314-2BD3-7AB8-B0C5-565EAC3E7E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336E442-C0A2-C519-72CE-E345A32407EA}"/>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1DA8EF5A-DC0F-B721-E932-7741B845D285}"/>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D147668D-B8F6-52AB-5E62-58528175F04C}"/>
              </a:ext>
            </a:extLst>
          </p:cNvPr>
          <p:cNvSpPr>
            <a:spLocks noGrp="1"/>
          </p:cNvSpPr>
          <p:nvPr>
            <p:ph type="sldNum" sz="quarter" idx="12"/>
          </p:nvPr>
        </p:nvSpPr>
        <p:spPr/>
        <p:txBody>
          <a:bodyPr/>
          <a:lstStyle>
            <a:lvl1pPr>
              <a:defRPr/>
            </a:lvl1pPr>
          </a:lstStyle>
          <a:p>
            <a:fld id="{89F98368-3B88-49C8-BB4D-414355517D5E}" type="slidenum">
              <a:rPr lang="en-US" altLang="vi-VN"/>
              <a:pPr/>
              <a:t>‹#›</a:t>
            </a:fld>
            <a:endParaRPr lang="en-US" altLang="vi-VN"/>
          </a:p>
        </p:txBody>
      </p:sp>
    </p:spTree>
    <p:extLst>
      <p:ext uri="{BB962C8B-B14F-4D97-AF65-F5344CB8AC3E}">
        <p14:creationId xmlns:p14="http://schemas.microsoft.com/office/powerpoint/2010/main" val="83080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0B099F-6428-3EBE-03F2-55ED0E411E75}"/>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E8403BB-6F7D-3617-392B-BBED6962C9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5CDF11F0-BD20-2985-6103-6864672319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43198FF-7FE2-61F5-E403-4B3F74D5ABA6}"/>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F71AD07D-BF33-792B-EF9D-35226C516CEA}"/>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EE72FB35-56DC-C994-0A06-758D23C43499}"/>
              </a:ext>
            </a:extLst>
          </p:cNvPr>
          <p:cNvSpPr>
            <a:spLocks noGrp="1"/>
          </p:cNvSpPr>
          <p:nvPr>
            <p:ph type="sldNum" sz="quarter" idx="12"/>
          </p:nvPr>
        </p:nvSpPr>
        <p:spPr/>
        <p:txBody>
          <a:bodyPr/>
          <a:lstStyle>
            <a:lvl1pPr>
              <a:defRPr/>
            </a:lvl1pPr>
          </a:lstStyle>
          <a:p>
            <a:fld id="{DCE2DE51-9332-4FF1-9591-E8BA00EBAF7A}" type="slidenum">
              <a:rPr lang="en-US" altLang="vi-VN"/>
              <a:pPr/>
              <a:t>‹#›</a:t>
            </a:fld>
            <a:endParaRPr lang="en-US" altLang="vi-VN"/>
          </a:p>
        </p:txBody>
      </p:sp>
    </p:spTree>
    <p:extLst>
      <p:ext uri="{BB962C8B-B14F-4D97-AF65-F5344CB8AC3E}">
        <p14:creationId xmlns:p14="http://schemas.microsoft.com/office/powerpoint/2010/main" val="103808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C44F9DD-05EA-1058-C4E1-5B1ADD92B6E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0CF25EFA-DD5E-3CD6-143B-53E09182ABF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9828309-BCB5-9CF1-34A9-2A94E0AFF17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lvl1pPr>
          </a:lstStyle>
          <a:p>
            <a:endParaRPr lang="en-US" altLang="vi-VN"/>
          </a:p>
        </p:txBody>
      </p:sp>
      <p:sp>
        <p:nvSpPr>
          <p:cNvPr id="1029" name="Rectangle 5">
            <a:extLst>
              <a:ext uri="{FF2B5EF4-FFF2-40B4-BE49-F238E27FC236}">
                <a16:creationId xmlns:a16="http://schemas.microsoft.com/office/drawing/2014/main" id="{365E5863-C974-2E17-E12E-CB0E08A8AD3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lvl1pPr>
          </a:lstStyle>
          <a:p>
            <a:endParaRPr lang="en-US" altLang="vi-VN"/>
          </a:p>
        </p:txBody>
      </p:sp>
      <p:sp>
        <p:nvSpPr>
          <p:cNvPr id="1030" name="Rectangle 6">
            <a:extLst>
              <a:ext uri="{FF2B5EF4-FFF2-40B4-BE49-F238E27FC236}">
                <a16:creationId xmlns:a16="http://schemas.microsoft.com/office/drawing/2014/main" id="{F9D3885F-05EC-1736-1AEB-471AF9B10F5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a:lvl1pPr>
          </a:lstStyle>
          <a:p>
            <a:fld id="{3CB1C37C-139B-4FE7-B768-C621663A49E4}"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8114" name="Picture 4" descr="flowers_fr0205[1]">
            <a:extLst>
              <a:ext uri="{FF2B5EF4-FFF2-40B4-BE49-F238E27FC236}">
                <a16:creationId xmlns:a16="http://schemas.microsoft.com/office/drawing/2014/main" id="{EBC12CA3-A568-CD80-CDE2-EA5066DBC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WordArt 2">
            <a:extLst>
              <a:ext uri="{FF2B5EF4-FFF2-40B4-BE49-F238E27FC236}">
                <a16:creationId xmlns:a16="http://schemas.microsoft.com/office/drawing/2014/main" id="{6E587DB1-7FB8-5D14-BD85-7E2A04DCC791}"/>
              </a:ext>
            </a:extLst>
          </p:cNvPr>
          <p:cNvSpPr>
            <a:spLocks noChangeArrowheads="1" noChangeShapeType="1"/>
          </p:cNvSpPr>
          <p:nvPr/>
        </p:nvSpPr>
        <p:spPr bwMode="auto">
          <a:xfrm>
            <a:off x="304800" y="1981200"/>
            <a:ext cx="8077200" cy="3200400"/>
          </a:xfrm>
          <a:prstGeom prst="rect">
            <a:avLst/>
          </a:prstGeom>
        </p:spPr>
        <p:txBody>
          <a:bodyPr spcFirstLastPara="1" wrap="none" fromWordArt="1">
            <a:prstTxWarp prst="textArchUp">
              <a:avLst>
                <a:gd name="adj" fmla="val 10800000"/>
              </a:avLst>
            </a:prstTxWarp>
          </a:bodyPr>
          <a:lstStyle/>
          <a:p>
            <a:r>
              <a:rPr lang="vi-VN" sz="3600"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LỚP 5B KÍNH CHÀO QUÝ THẦY CÔ</a:t>
            </a:r>
          </a:p>
        </p:txBody>
      </p:sp>
      <p:sp>
        <p:nvSpPr>
          <p:cNvPr id="218116" name="Text Box 3">
            <a:extLst>
              <a:ext uri="{FF2B5EF4-FFF2-40B4-BE49-F238E27FC236}">
                <a16:creationId xmlns:a16="http://schemas.microsoft.com/office/drawing/2014/main" id="{6D01F57E-6960-0843-54E8-E88B9E42F52B}"/>
              </a:ext>
            </a:extLst>
          </p:cNvPr>
          <p:cNvSpPr txBox="1">
            <a:spLocks noChangeArrowheads="1"/>
          </p:cNvSpPr>
          <p:nvPr/>
        </p:nvSpPr>
        <p:spPr bwMode="auto">
          <a:xfrm>
            <a:off x="962025" y="4130675"/>
            <a:ext cx="78771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0" i="0">
                <a:solidFill>
                  <a:srgbClr val="FF0000"/>
                </a:solidFill>
              </a:rPr>
              <a:t>Giáo viên: Ngô Thị Kim Oanh</a:t>
            </a:r>
          </a:p>
        </p:txBody>
      </p:sp>
      <p:pic>
        <p:nvPicPr>
          <p:cNvPr id="218117" name="Picture 5" descr="flowers_fr0205[1]">
            <a:extLst>
              <a:ext uri="{FF2B5EF4-FFF2-40B4-BE49-F238E27FC236}">
                <a16:creationId xmlns:a16="http://schemas.microsoft.com/office/drawing/2014/main" id="{679D1965-A269-63E2-1724-4DA510835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WordArt 6">
            <a:extLst>
              <a:ext uri="{FF2B5EF4-FFF2-40B4-BE49-F238E27FC236}">
                <a16:creationId xmlns:a16="http://schemas.microsoft.com/office/drawing/2014/main" id="{522A5D92-C01A-13A6-CB24-721F4D80E970}"/>
              </a:ext>
            </a:extLst>
          </p:cNvPr>
          <p:cNvSpPr>
            <a:spLocks noChangeArrowheads="1" noChangeShapeType="1"/>
          </p:cNvSpPr>
          <p:nvPr/>
        </p:nvSpPr>
        <p:spPr bwMode="auto">
          <a:xfrm>
            <a:off x="304800" y="1981200"/>
            <a:ext cx="8077200" cy="3200400"/>
          </a:xfrm>
          <a:prstGeom prst="rect">
            <a:avLst/>
          </a:prstGeom>
        </p:spPr>
        <p:txBody>
          <a:bodyPr spcFirstLastPara="1" wrap="none" fromWordArt="1">
            <a:prstTxWarp prst="textArchUp">
              <a:avLst>
                <a:gd name="adj" fmla="val 10800000"/>
              </a:avLst>
            </a:prstTxWarp>
          </a:bodyPr>
          <a:lstStyle/>
          <a:p>
            <a:r>
              <a:rPr lang="vi-VN" sz="3600"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LỚP 5B KÍNH CHÀO QUÝ THẦY CÔ</a:t>
            </a:r>
          </a:p>
        </p:txBody>
      </p:sp>
      <p:sp>
        <p:nvSpPr>
          <p:cNvPr id="218119" name="Text Box 7">
            <a:extLst>
              <a:ext uri="{FF2B5EF4-FFF2-40B4-BE49-F238E27FC236}">
                <a16:creationId xmlns:a16="http://schemas.microsoft.com/office/drawing/2014/main" id="{0FF3442D-A588-D17D-2E5C-8ED2F839FA38}"/>
              </a:ext>
            </a:extLst>
          </p:cNvPr>
          <p:cNvSpPr txBox="1">
            <a:spLocks noChangeArrowheads="1"/>
          </p:cNvSpPr>
          <p:nvPr/>
        </p:nvSpPr>
        <p:spPr bwMode="auto">
          <a:xfrm>
            <a:off x="962025" y="4130675"/>
            <a:ext cx="78771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0" i="0">
                <a:solidFill>
                  <a:srgbClr val="FF0000"/>
                </a:solidFill>
              </a:rPr>
              <a:t>Giáo viên: Ngô Thị Kim Oanh</a:t>
            </a:r>
          </a:p>
        </p:txBody>
      </p:sp>
      <p:pic>
        <p:nvPicPr>
          <p:cNvPr id="218120" name="Picture 8" descr="flowers_fr0205[1]">
            <a:extLst>
              <a:ext uri="{FF2B5EF4-FFF2-40B4-BE49-F238E27FC236}">
                <a16:creationId xmlns:a16="http://schemas.microsoft.com/office/drawing/2014/main" id="{4E58F25C-030D-8C24-2CFD-68A7BD8BC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1" name="WordArt 9">
            <a:extLst>
              <a:ext uri="{FF2B5EF4-FFF2-40B4-BE49-F238E27FC236}">
                <a16:creationId xmlns:a16="http://schemas.microsoft.com/office/drawing/2014/main" id="{133D712D-F17A-8FBB-A29F-470DD11EA49A}"/>
              </a:ext>
            </a:extLst>
          </p:cNvPr>
          <p:cNvSpPr>
            <a:spLocks noChangeArrowheads="1" noChangeShapeType="1"/>
          </p:cNvSpPr>
          <p:nvPr/>
        </p:nvSpPr>
        <p:spPr bwMode="auto">
          <a:xfrm>
            <a:off x="304800" y="1981200"/>
            <a:ext cx="8077200" cy="3200400"/>
          </a:xfrm>
          <a:prstGeom prst="rect">
            <a:avLst/>
          </a:prstGeom>
        </p:spPr>
        <p:txBody>
          <a:bodyPr spcFirstLastPara="1" wrap="none" lIns="91440" tIns="45720" rIns="91440" bIns="45720" numCol="1" fromWordArt="1" anchor="t">
            <a:prstTxWarp prst="textArchUp">
              <a:avLst>
                <a:gd name="adj" fmla="val 10800000"/>
              </a:avLst>
            </a:prstTxWarp>
          </a:bodyPr>
          <a:lstStyle/>
          <a:p>
            <a:r>
              <a:rPr lang="vi-VN" sz="3600" kern="10" dirty="0">
                <a:ln w="9525">
                  <a:solidFill>
                    <a:srgbClr val="000000"/>
                  </a:solidFill>
                  <a:round/>
                  <a:headEnd/>
                  <a:tailEnd/>
                </a:ln>
                <a:solidFill>
                  <a:srgbClr val="FF0000"/>
                </a:solidFill>
                <a:latin typeface="Times New Roman"/>
                <a:cs typeface="Times New Roman"/>
              </a:rPr>
              <a:t>LỚP 5B KÍNH CHÀO QUÝ THẦY CÔ</a:t>
            </a:r>
          </a:p>
        </p:txBody>
      </p:sp>
      <p:sp>
        <p:nvSpPr>
          <p:cNvPr id="218123" name="Oval 11">
            <a:extLst>
              <a:ext uri="{FF2B5EF4-FFF2-40B4-BE49-F238E27FC236}">
                <a16:creationId xmlns:a16="http://schemas.microsoft.com/office/drawing/2014/main" id="{C16B9C14-322B-4773-83B2-68004AB6FE36}"/>
              </a:ext>
            </a:extLst>
          </p:cNvPr>
          <p:cNvSpPr>
            <a:spLocks noChangeArrowheads="1"/>
          </p:cNvSpPr>
          <p:nvPr/>
        </p:nvSpPr>
        <p:spPr bwMode="auto">
          <a:xfrm>
            <a:off x="1143000" y="2667000"/>
            <a:ext cx="6858000" cy="1143000"/>
          </a:xfrm>
          <a:prstGeom prst="ellipse">
            <a:avLst/>
          </a:prstGeom>
          <a:solidFill>
            <a:srgbClr val="00FF00"/>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124" name="WordArt 12">
            <a:extLst>
              <a:ext uri="{FF2B5EF4-FFF2-40B4-BE49-F238E27FC236}">
                <a16:creationId xmlns:a16="http://schemas.microsoft.com/office/drawing/2014/main" id="{0E87F008-3470-CF2E-873D-67C134F2A994}"/>
              </a:ext>
            </a:extLst>
          </p:cNvPr>
          <p:cNvSpPr>
            <a:spLocks noChangeArrowheads="1" noChangeShapeType="1" noTextEdit="1"/>
          </p:cNvSpPr>
          <p:nvPr/>
        </p:nvSpPr>
        <p:spPr bwMode="auto">
          <a:xfrm>
            <a:off x="1752600" y="2771775"/>
            <a:ext cx="5791200" cy="733425"/>
          </a:xfrm>
          <a:prstGeom prst="rect">
            <a:avLst/>
          </a:prstGeom>
        </p:spPr>
        <p:txBody>
          <a:bodyPr wrap="none" fromWordArt="1">
            <a:prstTxWarp prst="textPlain">
              <a:avLst>
                <a:gd name="adj" fmla="val 50000"/>
              </a:avLst>
            </a:prstTxWarp>
          </a:bodyPr>
          <a:lstStyle/>
          <a:p>
            <a:pPr algn="ctr"/>
            <a:r>
              <a:rPr lang="vi-VN" sz="4000" kern="10">
                <a:ln w="19050">
                  <a:solidFill>
                    <a:srgbClr val="FF0000"/>
                  </a:solidFill>
                  <a:round/>
                  <a:headEnd/>
                  <a:tailEnd/>
                </a:ln>
                <a:solidFill>
                  <a:srgbClr val="000099"/>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Ôn tập các phép tính với số đo thời gian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18123"/>
                                        </p:tgtEl>
                                        <p:attrNameLst>
                                          <p:attrName>style.visibility</p:attrName>
                                        </p:attrNameLst>
                                      </p:cBhvr>
                                      <p:to>
                                        <p:strVal val="visible"/>
                                      </p:to>
                                    </p:set>
                                    <p:animEffect transition="in" filter="wipe(down)">
                                      <p:cBhvr>
                                        <p:cTn id="7" dur="500"/>
                                        <p:tgtEl>
                                          <p:spTgt spid="218123"/>
                                        </p:tgtEl>
                                      </p:cBhvr>
                                    </p:animEffect>
                                  </p:childTnLst>
                                </p:cTn>
                              </p:par>
                              <p:par>
                                <p:cTn id="8" presetID="4" presetClass="entr" presetSubtype="16" fill="hold" nodeType="withEffect">
                                  <p:stCondLst>
                                    <p:cond delay="0"/>
                                  </p:stCondLst>
                                  <p:childTnLst>
                                    <p:set>
                                      <p:cBhvr>
                                        <p:cTn id="9" dur="1" fill="hold">
                                          <p:stCondLst>
                                            <p:cond delay="0"/>
                                          </p:stCondLst>
                                        </p:cTn>
                                        <p:tgtEl>
                                          <p:spTgt spid="218124"/>
                                        </p:tgtEl>
                                        <p:attrNameLst>
                                          <p:attrName>style.visibility</p:attrName>
                                        </p:attrNameLst>
                                      </p:cBhvr>
                                      <p:to>
                                        <p:strVal val="visible"/>
                                      </p:to>
                                    </p:set>
                                    <p:animEffect transition="in" filter="box(in)">
                                      <p:cBhvr>
                                        <p:cTn id="10" dur="500"/>
                                        <p:tgtEl>
                                          <p:spTgt spid="218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a:extLst>
              <a:ext uri="{FF2B5EF4-FFF2-40B4-BE49-F238E27FC236}">
                <a16:creationId xmlns:a16="http://schemas.microsoft.com/office/drawing/2014/main" id="{7E4634EA-7F1C-A2AF-19A2-BD921670714F}"/>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04805" name="Text Box 5">
            <a:extLst>
              <a:ext uri="{FF2B5EF4-FFF2-40B4-BE49-F238E27FC236}">
                <a16:creationId xmlns:a16="http://schemas.microsoft.com/office/drawing/2014/main" id="{257032D3-259C-B8F3-B9B6-0DCDC61C205D}"/>
              </a:ext>
            </a:extLst>
          </p:cNvPr>
          <p:cNvSpPr txBox="1">
            <a:spLocks noChangeArrowheads="1"/>
          </p:cNvSpPr>
          <p:nvPr/>
        </p:nvSpPr>
        <p:spPr bwMode="auto">
          <a:xfrm>
            <a:off x="533400" y="1674813"/>
            <a:ext cx="807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3</a:t>
            </a:r>
            <a:r>
              <a:rPr lang="en-US" altLang="vi-VN" i="0">
                <a:latin typeface="Times New Roman" panose="02020603050405020304" pitchFamily="18" charset="0"/>
              </a:rPr>
              <a:t>: Một người đi xe đạp đi được một quãng đường 18 km với vận tốc 10 km/giờ. Hỏi người đi xe đạp đó đã đi hết bao nhiêu thời gian?</a:t>
            </a:r>
          </a:p>
        </p:txBody>
      </p:sp>
      <p:sp>
        <p:nvSpPr>
          <p:cNvPr id="204810" name="Text Box 10">
            <a:extLst>
              <a:ext uri="{FF2B5EF4-FFF2-40B4-BE49-F238E27FC236}">
                <a16:creationId xmlns:a16="http://schemas.microsoft.com/office/drawing/2014/main" id="{1F2F270A-1022-1749-E8E8-65893AA41B81}"/>
              </a:ext>
            </a:extLst>
          </p:cNvPr>
          <p:cNvSpPr txBox="1">
            <a:spLocks noChangeArrowheads="1"/>
          </p:cNvSpPr>
          <p:nvPr/>
        </p:nvSpPr>
        <p:spPr bwMode="auto">
          <a:xfrm>
            <a:off x="533400" y="3352800"/>
            <a:ext cx="2590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b="0" i="0">
                <a:solidFill>
                  <a:srgbClr val="000066"/>
                </a:solidFill>
                <a:latin typeface="Times New Roman" panose="02020603050405020304" pitchFamily="18" charset="0"/>
              </a:rPr>
              <a:t> </a:t>
            </a:r>
            <a:r>
              <a:rPr lang="en-US" altLang="vi-VN" i="0" u="sng">
                <a:solidFill>
                  <a:srgbClr val="000066"/>
                </a:solidFill>
                <a:latin typeface="Times New Roman" panose="02020603050405020304" pitchFamily="18" charset="0"/>
              </a:rPr>
              <a:t>Tóm tắt</a:t>
            </a:r>
            <a:r>
              <a:rPr lang="en-US" altLang="vi-VN" i="0">
                <a:solidFill>
                  <a:srgbClr val="000066"/>
                </a:solidFill>
                <a:latin typeface="Times New Roman" panose="02020603050405020304" pitchFamily="18" charset="0"/>
              </a:rPr>
              <a:t>  </a:t>
            </a:r>
          </a:p>
          <a:p>
            <a:r>
              <a:rPr lang="en-US" altLang="vi-VN" i="0">
                <a:solidFill>
                  <a:srgbClr val="000066"/>
                </a:solidFill>
                <a:latin typeface="Times New Roman" panose="02020603050405020304" pitchFamily="18" charset="0"/>
              </a:rPr>
              <a:t>s = 18 km                   </a:t>
            </a:r>
          </a:p>
          <a:p>
            <a:r>
              <a:rPr lang="en-US" altLang="vi-VN" i="0">
                <a:solidFill>
                  <a:srgbClr val="000066"/>
                </a:solidFill>
                <a:latin typeface="Times New Roman" panose="02020603050405020304" pitchFamily="18" charset="0"/>
              </a:rPr>
              <a:t>v = 10 km/giờ</a:t>
            </a:r>
          </a:p>
          <a:p>
            <a:r>
              <a:rPr lang="en-US" altLang="vi-VN" i="0">
                <a:solidFill>
                  <a:srgbClr val="000066"/>
                </a:solidFill>
                <a:latin typeface="Times New Roman" panose="02020603050405020304" pitchFamily="18" charset="0"/>
              </a:rPr>
              <a:t>t = … giờ?</a:t>
            </a:r>
          </a:p>
        </p:txBody>
      </p:sp>
      <p:sp>
        <p:nvSpPr>
          <p:cNvPr id="204811" name="Text Box 11">
            <a:extLst>
              <a:ext uri="{FF2B5EF4-FFF2-40B4-BE49-F238E27FC236}">
                <a16:creationId xmlns:a16="http://schemas.microsoft.com/office/drawing/2014/main" id="{00C325E0-9A49-4F10-B3CE-82C21381CA94}"/>
              </a:ext>
            </a:extLst>
          </p:cNvPr>
          <p:cNvSpPr txBox="1">
            <a:spLocks noChangeArrowheads="1"/>
          </p:cNvSpPr>
          <p:nvPr/>
        </p:nvSpPr>
        <p:spPr bwMode="auto">
          <a:xfrm>
            <a:off x="3048000" y="3487738"/>
            <a:ext cx="58674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i="0">
                <a:solidFill>
                  <a:srgbClr val="000066"/>
                </a:solidFill>
                <a:latin typeface="Times New Roman" panose="02020603050405020304" pitchFamily="18" charset="0"/>
              </a:rPr>
              <a:t> </a:t>
            </a:r>
            <a:r>
              <a:rPr lang="en-US" altLang="vi-VN" i="0" u="sng">
                <a:solidFill>
                  <a:srgbClr val="000066"/>
                </a:solidFill>
                <a:latin typeface="Times New Roman" panose="02020603050405020304" pitchFamily="18" charset="0"/>
              </a:rPr>
              <a:t>Bài giải</a:t>
            </a:r>
            <a:endParaRPr lang="en-US" altLang="vi-VN" i="0">
              <a:solidFill>
                <a:srgbClr val="000066"/>
              </a:solidFill>
              <a:latin typeface="Times New Roman" panose="02020603050405020304" pitchFamily="18" charset="0"/>
            </a:endParaRPr>
          </a:p>
          <a:p>
            <a:r>
              <a:rPr lang="en-US" altLang="vi-VN" i="0">
                <a:solidFill>
                  <a:srgbClr val="000066"/>
                </a:solidFill>
                <a:latin typeface="Times New Roman" panose="02020603050405020304" pitchFamily="18" charset="0"/>
              </a:rPr>
              <a:t>   Thời gian người đi xe đạp đã đi là:</a:t>
            </a:r>
          </a:p>
          <a:p>
            <a:r>
              <a:rPr lang="en-US" altLang="vi-VN" i="0">
                <a:solidFill>
                  <a:srgbClr val="000066"/>
                </a:solidFill>
                <a:latin typeface="Times New Roman" panose="02020603050405020304" pitchFamily="18" charset="0"/>
              </a:rPr>
              <a:t>                18 : 10 = 1,8 (giờ)</a:t>
            </a:r>
          </a:p>
          <a:p>
            <a:r>
              <a:rPr lang="en-US" altLang="vi-VN" i="0">
                <a:solidFill>
                  <a:srgbClr val="000066"/>
                </a:solidFill>
                <a:latin typeface="Times New Roman" panose="02020603050405020304" pitchFamily="18" charset="0"/>
              </a:rPr>
              <a:t>                1,8 giờ = 1 giờ 48 phút</a:t>
            </a:r>
          </a:p>
          <a:p>
            <a:r>
              <a:rPr lang="en-US" altLang="vi-VN" i="0">
                <a:solidFill>
                  <a:srgbClr val="000066"/>
                </a:solidFill>
                <a:latin typeface="Times New Roman" panose="02020603050405020304" pitchFamily="18" charset="0"/>
              </a:rPr>
              <a:t>                   </a:t>
            </a:r>
            <a:r>
              <a:rPr lang="en-US" altLang="vi-VN" i="0" u="sng">
                <a:solidFill>
                  <a:srgbClr val="000066"/>
                </a:solidFill>
                <a:latin typeface="Times New Roman" panose="02020603050405020304" pitchFamily="18" charset="0"/>
              </a:rPr>
              <a:t>Đáp số</a:t>
            </a:r>
            <a:r>
              <a:rPr lang="en-US" altLang="vi-VN" i="0">
                <a:solidFill>
                  <a:srgbClr val="000066"/>
                </a:solidFill>
                <a:latin typeface="Times New Roman" panose="02020603050405020304" pitchFamily="18" charset="0"/>
              </a:rPr>
              <a:t>: 1 giờ 48 phút</a:t>
            </a:r>
          </a:p>
        </p:txBody>
      </p:sp>
      <p:sp>
        <p:nvSpPr>
          <p:cNvPr id="204812" name="Line 12">
            <a:extLst>
              <a:ext uri="{FF2B5EF4-FFF2-40B4-BE49-F238E27FC236}">
                <a16:creationId xmlns:a16="http://schemas.microsoft.com/office/drawing/2014/main" id="{65ED391B-A198-C4F1-1FBF-69B18343F140}"/>
              </a:ext>
            </a:extLst>
          </p:cNvPr>
          <p:cNvSpPr>
            <a:spLocks noChangeShapeType="1"/>
          </p:cNvSpPr>
          <p:nvPr/>
        </p:nvSpPr>
        <p:spPr bwMode="auto">
          <a:xfrm>
            <a:off x="2895600" y="3429000"/>
            <a:ext cx="0" cy="220980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4820" name="Group 20">
            <a:extLst>
              <a:ext uri="{FF2B5EF4-FFF2-40B4-BE49-F238E27FC236}">
                <a16:creationId xmlns:a16="http://schemas.microsoft.com/office/drawing/2014/main" id="{B3DD1EF8-889E-C802-F76E-F3A556362750}"/>
              </a:ext>
            </a:extLst>
          </p:cNvPr>
          <p:cNvGrpSpPr>
            <a:grpSpLocks/>
          </p:cNvGrpSpPr>
          <p:nvPr/>
        </p:nvGrpSpPr>
        <p:grpSpPr bwMode="auto">
          <a:xfrm>
            <a:off x="609600" y="2133600"/>
            <a:ext cx="7886700" cy="457200"/>
            <a:chOff x="384" y="1344"/>
            <a:chExt cx="4968" cy="288"/>
          </a:xfrm>
        </p:grpSpPr>
        <p:sp>
          <p:nvSpPr>
            <p:cNvPr id="204813" name="Line 13">
              <a:extLst>
                <a:ext uri="{FF2B5EF4-FFF2-40B4-BE49-F238E27FC236}">
                  <a16:creationId xmlns:a16="http://schemas.microsoft.com/office/drawing/2014/main" id="{F87A24F5-76CA-1637-A3FC-351AE01A0CBB}"/>
                </a:ext>
              </a:extLst>
            </p:cNvPr>
            <p:cNvSpPr>
              <a:spLocks noChangeShapeType="1"/>
            </p:cNvSpPr>
            <p:nvPr/>
          </p:nvSpPr>
          <p:spPr bwMode="auto">
            <a:xfrm>
              <a:off x="4776" y="1344"/>
              <a:ext cx="576"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14" name="Line 14">
              <a:extLst>
                <a:ext uri="{FF2B5EF4-FFF2-40B4-BE49-F238E27FC236}">
                  <a16:creationId xmlns:a16="http://schemas.microsoft.com/office/drawing/2014/main" id="{FA36878D-2E8F-5C85-C36A-996D55AD7A58}"/>
                </a:ext>
              </a:extLst>
            </p:cNvPr>
            <p:cNvSpPr>
              <a:spLocks noChangeShapeType="1"/>
            </p:cNvSpPr>
            <p:nvPr/>
          </p:nvSpPr>
          <p:spPr bwMode="auto">
            <a:xfrm>
              <a:off x="384" y="1632"/>
              <a:ext cx="1248"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15" name="Line 15">
              <a:extLst>
                <a:ext uri="{FF2B5EF4-FFF2-40B4-BE49-F238E27FC236}">
                  <a16:creationId xmlns:a16="http://schemas.microsoft.com/office/drawing/2014/main" id="{BDA1666B-5B80-1015-F9F0-40AD6971E4AF}"/>
                </a:ext>
              </a:extLst>
            </p:cNvPr>
            <p:cNvSpPr>
              <a:spLocks noChangeShapeType="1"/>
            </p:cNvSpPr>
            <p:nvPr/>
          </p:nvSpPr>
          <p:spPr bwMode="auto">
            <a:xfrm>
              <a:off x="2112" y="1632"/>
              <a:ext cx="168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4821" name="Group 21">
            <a:extLst>
              <a:ext uri="{FF2B5EF4-FFF2-40B4-BE49-F238E27FC236}">
                <a16:creationId xmlns:a16="http://schemas.microsoft.com/office/drawing/2014/main" id="{79A94B71-D108-BACB-228C-7B0BA5DBF02F}"/>
              </a:ext>
            </a:extLst>
          </p:cNvPr>
          <p:cNvGrpSpPr>
            <a:grpSpLocks/>
          </p:cNvGrpSpPr>
          <p:nvPr/>
        </p:nvGrpSpPr>
        <p:grpSpPr bwMode="auto">
          <a:xfrm>
            <a:off x="622300" y="2590800"/>
            <a:ext cx="7835900" cy="457200"/>
            <a:chOff x="392" y="1632"/>
            <a:chExt cx="4936" cy="288"/>
          </a:xfrm>
        </p:grpSpPr>
        <p:sp>
          <p:nvSpPr>
            <p:cNvPr id="204816" name="Line 16">
              <a:extLst>
                <a:ext uri="{FF2B5EF4-FFF2-40B4-BE49-F238E27FC236}">
                  <a16:creationId xmlns:a16="http://schemas.microsoft.com/office/drawing/2014/main" id="{63756BBA-3BB8-8A2A-DFF4-ABB5E9E7F8CE}"/>
                </a:ext>
              </a:extLst>
            </p:cNvPr>
            <p:cNvSpPr>
              <a:spLocks noChangeShapeType="1"/>
            </p:cNvSpPr>
            <p:nvPr/>
          </p:nvSpPr>
          <p:spPr bwMode="auto">
            <a:xfrm>
              <a:off x="4320" y="1632"/>
              <a:ext cx="1008"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17" name="Line 17">
              <a:extLst>
                <a:ext uri="{FF2B5EF4-FFF2-40B4-BE49-F238E27FC236}">
                  <a16:creationId xmlns:a16="http://schemas.microsoft.com/office/drawing/2014/main" id="{2962452A-A9A8-52EB-68E6-2189E1161E52}"/>
                </a:ext>
              </a:extLst>
            </p:cNvPr>
            <p:cNvSpPr>
              <a:spLocks noChangeShapeType="1"/>
            </p:cNvSpPr>
            <p:nvPr/>
          </p:nvSpPr>
          <p:spPr bwMode="auto">
            <a:xfrm>
              <a:off x="392" y="1920"/>
              <a:ext cx="376"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18" name="Line 18">
              <a:extLst>
                <a:ext uri="{FF2B5EF4-FFF2-40B4-BE49-F238E27FC236}">
                  <a16:creationId xmlns:a16="http://schemas.microsoft.com/office/drawing/2014/main" id="{1004BE05-D1B0-BE67-32BE-F9E59E2EF9BE}"/>
                </a:ext>
              </a:extLst>
            </p:cNvPr>
            <p:cNvSpPr>
              <a:spLocks noChangeShapeType="1"/>
            </p:cNvSpPr>
            <p:nvPr/>
          </p:nvSpPr>
          <p:spPr bwMode="auto">
            <a:xfrm>
              <a:off x="1424" y="1912"/>
              <a:ext cx="2416"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4819" name="Text Box 19">
            <a:extLst>
              <a:ext uri="{FF2B5EF4-FFF2-40B4-BE49-F238E27FC236}">
                <a16:creationId xmlns:a16="http://schemas.microsoft.com/office/drawing/2014/main" id="{0946B09E-A944-C48A-F52E-682C74F11666}"/>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checkerboard(across)">
                                      <p:cBhvr>
                                        <p:cTn id="7" dur="500"/>
                                        <p:tgtEl>
                                          <p:spTgt spid="204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04820"/>
                                        </p:tgtEl>
                                        <p:attrNameLst>
                                          <p:attrName>style.visibility</p:attrName>
                                        </p:attrNameLst>
                                      </p:cBhvr>
                                      <p:to>
                                        <p:strVal val="visible"/>
                                      </p:to>
                                    </p:set>
                                    <p:animEffect transition="in" filter="strips(downLeft)">
                                      <p:cBhvr>
                                        <p:cTn id="12" dur="500"/>
                                        <p:tgtEl>
                                          <p:spTgt spid="20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strips(downLeft)">
                                      <p:cBhvr>
                                        <p:cTn id="17" dur="500"/>
                                        <p:tgtEl>
                                          <p:spTgt spid="2048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10"/>
                                        </p:tgtEl>
                                        <p:attrNameLst>
                                          <p:attrName>style.visibility</p:attrName>
                                        </p:attrNameLst>
                                      </p:cBhvr>
                                      <p:to>
                                        <p:strVal val="visible"/>
                                      </p:to>
                                    </p:set>
                                    <p:animEffect transition="in" filter="checkerboard(across)">
                                      <p:cBhvr>
                                        <p:cTn id="22" dur="500"/>
                                        <p:tgtEl>
                                          <p:spTgt spid="2048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04811"/>
                                        </p:tgtEl>
                                        <p:attrNameLst>
                                          <p:attrName>style.visibility</p:attrName>
                                        </p:attrNameLst>
                                      </p:cBhvr>
                                      <p:to>
                                        <p:strVal val="visible"/>
                                      </p:to>
                                    </p:set>
                                    <p:animEffect transition="in" filter="checkerboard(across)">
                                      <p:cBhvr>
                                        <p:cTn id="27" dur="500"/>
                                        <p:tgtEl>
                                          <p:spTgt spid="204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P spid="204810" grpId="0"/>
      <p:bldP spid="2048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DE6461F-9B87-3B91-84B0-AD835919E979}"/>
              </a:ext>
            </a:extLst>
          </p:cNvPr>
          <p:cNvSpPr>
            <a:spLocks noChangeArrowheads="1"/>
          </p:cNvSpPr>
          <p:nvPr/>
        </p:nvSpPr>
        <p:spPr bwMode="auto">
          <a:xfrm>
            <a:off x="419100" y="990600"/>
            <a:ext cx="4000500" cy="2743200"/>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10948" name="Group 4">
            <a:extLst>
              <a:ext uri="{FF2B5EF4-FFF2-40B4-BE49-F238E27FC236}">
                <a16:creationId xmlns:a16="http://schemas.microsoft.com/office/drawing/2014/main" id="{B6DF67FB-1572-0D3C-940F-C76A75C37DE2}"/>
              </a:ext>
            </a:extLst>
          </p:cNvPr>
          <p:cNvGrpSpPr>
            <a:grpSpLocks/>
          </p:cNvGrpSpPr>
          <p:nvPr/>
        </p:nvGrpSpPr>
        <p:grpSpPr bwMode="auto">
          <a:xfrm>
            <a:off x="838200" y="152400"/>
            <a:ext cx="7620000" cy="685800"/>
            <a:chOff x="480" y="264"/>
            <a:chExt cx="4800" cy="744"/>
          </a:xfrm>
        </p:grpSpPr>
        <p:sp>
          <p:nvSpPr>
            <p:cNvPr id="210949" name="Rectangle 5">
              <a:extLst>
                <a:ext uri="{FF2B5EF4-FFF2-40B4-BE49-F238E27FC236}">
                  <a16:creationId xmlns:a16="http://schemas.microsoft.com/office/drawing/2014/main" id="{A2847C44-DC06-5E6E-8138-3FE812310DD5}"/>
                </a:ext>
              </a:extLst>
            </p:cNvPr>
            <p:cNvSpPr>
              <a:spLocks noChangeArrowheads="1"/>
            </p:cNvSpPr>
            <p:nvPr/>
          </p:nvSpPr>
          <p:spPr bwMode="auto">
            <a:xfrm>
              <a:off x="480" y="336"/>
              <a:ext cx="4800" cy="624"/>
            </a:xfrm>
            <a:prstGeom prst="rect">
              <a:avLst/>
            </a:prstGeom>
            <a:solidFill>
              <a:schemeClr val="tx2"/>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210950" name="Picture 6">
              <a:extLst>
                <a:ext uri="{FF2B5EF4-FFF2-40B4-BE49-F238E27FC236}">
                  <a16:creationId xmlns:a16="http://schemas.microsoft.com/office/drawing/2014/main" id="{D62C372E-7E31-D133-2F61-4E54DA4BF2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 y="264"/>
              <a:ext cx="4464" cy="744"/>
            </a:xfrm>
            <a:prstGeom prst="rect">
              <a:avLst/>
            </a:prstGeom>
            <a:noFill/>
            <a:extLst>
              <a:ext uri="{909E8E84-426E-40DD-AFC4-6F175D3DCCD1}">
                <a14:hiddenFill xmlns:a14="http://schemas.microsoft.com/office/drawing/2010/main">
                  <a:solidFill>
                    <a:srgbClr val="FFFFFF"/>
                  </a:solidFill>
                </a14:hiddenFill>
              </a:ext>
            </a:extLst>
          </p:spPr>
        </p:pic>
      </p:grpSp>
      <p:sp>
        <p:nvSpPr>
          <p:cNvPr id="210958" name="Rectangle 14">
            <a:extLst>
              <a:ext uri="{FF2B5EF4-FFF2-40B4-BE49-F238E27FC236}">
                <a16:creationId xmlns:a16="http://schemas.microsoft.com/office/drawing/2014/main" id="{E887CE4C-F669-5592-23B8-FA1A11473F52}"/>
              </a:ext>
            </a:extLst>
          </p:cNvPr>
          <p:cNvSpPr>
            <a:spLocks noChangeArrowheads="1"/>
          </p:cNvSpPr>
          <p:nvPr/>
        </p:nvSpPr>
        <p:spPr bwMode="auto">
          <a:xfrm>
            <a:off x="4800600" y="990600"/>
            <a:ext cx="3962400" cy="2743200"/>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0967" name="Rectangle 23">
            <a:extLst>
              <a:ext uri="{FF2B5EF4-FFF2-40B4-BE49-F238E27FC236}">
                <a16:creationId xmlns:a16="http://schemas.microsoft.com/office/drawing/2014/main" id="{7C7E0A77-9393-BCEF-64A0-B06ABE7CF30E}"/>
              </a:ext>
            </a:extLst>
          </p:cNvPr>
          <p:cNvSpPr>
            <a:spLocks noChangeArrowheads="1"/>
          </p:cNvSpPr>
          <p:nvPr/>
        </p:nvSpPr>
        <p:spPr bwMode="auto">
          <a:xfrm>
            <a:off x="457200" y="3962400"/>
            <a:ext cx="3962400" cy="2743200"/>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0976" name="Rectangle 32">
            <a:extLst>
              <a:ext uri="{FF2B5EF4-FFF2-40B4-BE49-F238E27FC236}">
                <a16:creationId xmlns:a16="http://schemas.microsoft.com/office/drawing/2014/main" id="{85353351-859D-A0E3-7876-A3C47A5F421F}"/>
              </a:ext>
            </a:extLst>
          </p:cNvPr>
          <p:cNvSpPr>
            <a:spLocks noChangeArrowheads="1"/>
          </p:cNvSpPr>
          <p:nvPr/>
        </p:nvSpPr>
        <p:spPr bwMode="auto">
          <a:xfrm>
            <a:off x="4848225" y="3886200"/>
            <a:ext cx="3962400" cy="2743200"/>
          </a:xfrm>
          <a:prstGeom prst="rect">
            <a:avLst/>
          </a:prstGeom>
          <a:solidFill>
            <a:srgbClr val="00FFFF"/>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210986" name="Picture 42">
            <a:extLst>
              <a:ext uri="{FF2B5EF4-FFF2-40B4-BE49-F238E27FC236}">
                <a16:creationId xmlns:a16="http://schemas.microsoft.com/office/drawing/2014/main" id="{EE5F894D-26D8-AB8F-15AB-C880461210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7200"/>
            <a:ext cx="1609725" cy="1425575"/>
          </a:xfrm>
          <a:prstGeom prst="rect">
            <a:avLst/>
          </a:prstGeom>
          <a:noFill/>
          <a:extLst>
            <a:ext uri="{909E8E84-426E-40DD-AFC4-6F175D3DCCD1}">
              <a14:hiddenFill xmlns:a14="http://schemas.microsoft.com/office/drawing/2010/main">
                <a:solidFill>
                  <a:srgbClr val="FFFFFF"/>
                </a:solidFill>
              </a14:hiddenFill>
            </a:ext>
          </a:extLst>
        </p:spPr>
      </p:pic>
      <p:pic>
        <p:nvPicPr>
          <p:cNvPr id="210987" name="Picture 43">
            <a:extLst>
              <a:ext uri="{FF2B5EF4-FFF2-40B4-BE49-F238E27FC236}">
                <a16:creationId xmlns:a16="http://schemas.microsoft.com/office/drawing/2014/main" id="{43A4D631-8860-A5FA-2C82-9A1A2D194A1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
            <a:ext cx="1981200" cy="1401763"/>
          </a:xfrm>
          <a:prstGeom prst="rect">
            <a:avLst/>
          </a:prstGeom>
          <a:noFill/>
          <a:extLst>
            <a:ext uri="{909E8E84-426E-40DD-AFC4-6F175D3DCCD1}">
              <a14:hiddenFill xmlns:a14="http://schemas.microsoft.com/office/drawing/2010/main">
                <a:solidFill>
                  <a:srgbClr val="FFFFFF"/>
                </a:solidFill>
              </a14:hiddenFill>
            </a:ext>
          </a:extLst>
        </p:spPr>
      </p:pic>
      <p:pic>
        <p:nvPicPr>
          <p:cNvPr id="210988" name="Picture 44">
            <a:extLst>
              <a:ext uri="{FF2B5EF4-FFF2-40B4-BE49-F238E27FC236}">
                <a16:creationId xmlns:a16="http://schemas.microsoft.com/office/drawing/2014/main" id="{2FAC62B1-37CE-CC7B-691B-63A202F75A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70438"/>
            <a:ext cx="1152525" cy="1020762"/>
          </a:xfrm>
          <a:prstGeom prst="rect">
            <a:avLst/>
          </a:prstGeom>
          <a:noFill/>
          <a:extLst>
            <a:ext uri="{909E8E84-426E-40DD-AFC4-6F175D3DCCD1}">
              <a14:hiddenFill xmlns:a14="http://schemas.microsoft.com/office/drawing/2010/main">
                <a:solidFill>
                  <a:srgbClr val="FFFFFF"/>
                </a:solidFill>
              </a14:hiddenFill>
            </a:ext>
          </a:extLst>
        </p:spPr>
      </p:pic>
      <p:pic>
        <p:nvPicPr>
          <p:cNvPr id="210989" name="Picture 45">
            <a:extLst>
              <a:ext uri="{FF2B5EF4-FFF2-40B4-BE49-F238E27FC236}">
                <a16:creationId xmlns:a16="http://schemas.microsoft.com/office/drawing/2014/main" id="{2513388C-8F37-E6FD-3049-0FEA1E65A2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11525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10990" name="Picture 46">
            <a:extLst>
              <a:ext uri="{FF2B5EF4-FFF2-40B4-BE49-F238E27FC236}">
                <a16:creationId xmlns:a16="http://schemas.microsoft.com/office/drawing/2014/main" id="{CD5941F5-7517-3CA6-2912-E4073393C9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5181600"/>
            <a:ext cx="1381125"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10991" name="Picture 47">
            <a:extLst>
              <a:ext uri="{FF2B5EF4-FFF2-40B4-BE49-F238E27FC236}">
                <a16:creationId xmlns:a16="http://schemas.microsoft.com/office/drawing/2014/main" id="{4E38CE71-7043-CB0F-6E92-A091CE3758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533400"/>
            <a:ext cx="1152525" cy="1020763"/>
          </a:xfrm>
          <a:prstGeom prst="rect">
            <a:avLst/>
          </a:prstGeom>
          <a:noFill/>
          <a:extLst>
            <a:ext uri="{909E8E84-426E-40DD-AFC4-6F175D3DCCD1}">
              <a14:hiddenFill xmlns:a14="http://schemas.microsoft.com/office/drawing/2010/main">
                <a:solidFill>
                  <a:srgbClr val="FFFFFF"/>
                </a:solidFill>
              </a14:hiddenFill>
            </a:ext>
          </a:extLst>
        </p:spPr>
      </p:pic>
      <p:pic>
        <p:nvPicPr>
          <p:cNvPr id="210992" name="Picture 48">
            <a:extLst>
              <a:ext uri="{FF2B5EF4-FFF2-40B4-BE49-F238E27FC236}">
                <a16:creationId xmlns:a16="http://schemas.microsoft.com/office/drawing/2014/main" id="{FE7392D4-8D5D-07F5-86B0-6156CCEAF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10993" name="Picture 49">
            <a:extLst>
              <a:ext uri="{FF2B5EF4-FFF2-40B4-BE49-F238E27FC236}">
                <a16:creationId xmlns:a16="http://schemas.microsoft.com/office/drawing/2014/main" id="{BF05D722-BA42-C866-1BE3-6A224A5BD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600000">
            <a:off x="7772400" y="0"/>
            <a:ext cx="13716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211009" name="Group 65">
            <a:extLst>
              <a:ext uri="{FF2B5EF4-FFF2-40B4-BE49-F238E27FC236}">
                <a16:creationId xmlns:a16="http://schemas.microsoft.com/office/drawing/2014/main" id="{B8295375-3A52-F817-57AC-373D00020EFF}"/>
              </a:ext>
            </a:extLst>
          </p:cNvPr>
          <p:cNvGrpSpPr>
            <a:grpSpLocks/>
          </p:cNvGrpSpPr>
          <p:nvPr/>
        </p:nvGrpSpPr>
        <p:grpSpPr bwMode="auto">
          <a:xfrm>
            <a:off x="876300" y="1219200"/>
            <a:ext cx="3124200" cy="1812925"/>
            <a:chOff x="768" y="930"/>
            <a:chExt cx="1968" cy="1142"/>
          </a:xfrm>
        </p:grpSpPr>
        <p:sp>
          <p:nvSpPr>
            <p:cNvPr id="210996" name="Text Box 52">
              <a:extLst>
                <a:ext uri="{FF2B5EF4-FFF2-40B4-BE49-F238E27FC236}">
                  <a16:creationId xmlns:a16="http://schemas.microsoft.com/office/drawing/2014/main" id="{58546F66-3D99-2BB9-A4B3-1BF872312A9B}"/>
                </a:ext>
              </a:extLst>
            </p:cNvPr>
            <p:cNvSpPr txBox="1">
              <a:spLocks noChangeArrowheads="1"/>
            </p:cNvSpPr>
            <p:nvPr/>
          </p:nvSpPr>
          <p:spPr bwMode="auto">
            <a:xfrm>
              <a:off x="768" y="930"/>
              <a:ext cx="1968" cy="11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a:solidFill>
                    <a:srgbClr val="000066"/>
                  </a:solidFill>
                  <a:latin typeface="Times New Roman" panose="02020603050405020304" pitchFamily="18" charset="0"/>
                </a:rPr>
                <a:t>Nêu kết quả của phép cộng:</a:t>
              </a:r>
            </a:p>
            <a:p>
              <a:r>
                <a:rPr lang="en-US" altLang="vi-VN" i="0">
                  <a:solidFill>
                    <a:srgbClr val="FF0066"/>
                  </a:solidFill>
                  <a:latin typeface="Times New Roman" panose="02020603050405020304" pitchFamily="18" charset="0"/>
                </a:rPr>
                <a:t>     1giờ 35 phút</a:t>
              </a:r>
            </a:p>
            <a:p>
              <a:r>
                <a:rPr lang="en-US" altLang="vi-VN" i="0">
                  <a:solidFill>
                    <a:srgbClr val="FF0066"/>
                  </a:solidFill>
                  <a:latin typeface="Times New Roman" panose="02020603050405020304" pitchFamily="18" charset="0"/>
                </a:rPr>
                <a:t>     2giờ 15 phút</a:t>
              </a:r>
            </a:p>
          </p:txBody>
        </p:sp>
        <p:sp>
          <p:nvSpPr>
            <p:cNvPr id="210997" name="Text Box 53">
              <a:extLst>
                <a:ext uri="{FF2B5EF4-FFF2-40B4-BE49-F238E27FC236}">
                  <a16:creationId xmlns:a16="http://schemas.microsoft.com/office/drawing/2014/main" id="{D1ADC5D7-CBDB-A3E7-D68B-BD695D0CB331}"/>
                </a:ext>
              </a:extLst>
            </p:cNvPr>
            <p:cNvSpPr txBox="1">
              <a:spLocks noChangeArrowheads="1"/>
            </p:cNvSpPr>
            <p:nvPr/>
          </p:nvSpPr>
          <p:spPr bwMode="auto">
            <a:xfrm>
              <a:off x="848" y="1608"/>
              <a:ext cx="288"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i="0">
                  <a:solidFill>
                    <a:srgbClr val="FF0066"/>
                  </a:solidFill>
                  <a:latin typeface="Times New Roman" panose="02020603050405020304" pitchFamily="18" charset="0"/>
                </a:rPr>
                <a:t>+</a:t>
              </a:r>
            </a:p>
          </p:txBody>
        </p:sp>
        <p:sp>
          <p:nvSpPr>
            <p:cNvPr id="211001" name="Line 57">
              <a:extLst>
                <a:ext uri="{FF2B5EF4-FFF2-40B4-BE49-F238E27FC236}">
                  <a16:creationId xmlns:a16="http://schemas.microsoft.com/office/drawing/2014/main" id="{54F774DD-8865-9458-F5C9-7D38A6E7A3AE}"/>
                </a:ext>
              </a:extLst>
            </p:cNvPr>
            <p:cNvSpPr>
              <a:spLocks noChangeShapeType="1"/>
            </p:cNvSpPr>
            <p:nvPr/>
          </p:nvSpPr>
          <p:spPr bwMode="auto">
            <a:xfrm>
              <a:off x="960" y="2072"/>
              <a:ext cx="1392"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1010" name="Text Box 66">
            <a:extLst>
              <a:ext uri="{FF2B5EF4-FFF2-40B4-BE49-F238E27FC236}">
                <a16:creationId xmlns:a16="http://schemas.microsoft.com/office/drawing/2014/main" id="{036B702C-6450-5CB1-F20E-28E37F4605F1}"/>
              </a:ext>
            </a:extLst>
          </p:cNvPr>
          <p:cNvSpPr txBox="1">
            <a:spLocks noChangeArrowheads="1"/>
          </p:cNvSpPr>
          <p:nvPr/>
        </p:nvSpPr>
        <p:spPr bwMode="auto">
          <a:xfrm>
            <a:off x="1244600" y="2970213"/>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3giờ 50 phút</a:t>
            </a:r>
          </a:p>
        </p:txBody>
      </p:sp>
      <p:grpSp>
        <p:nvGrpSpPr>
          <p:cNvPr id="211011" name="Group 67">
            <a:extLst>
              <a:ext uri="{FF2B5EF4-FFF2-40B4-BE49-F238E27FC236}">
                <a16:creationId xmlns:a16="http://schemas.microsoft.com/office/drawing/2014/main" id="{ACF87B95-305A-A3FC-176A-6775A31BE638}"/>
              </a:ext>
            </a:extLst>
          </p:cNvPr>
          <p:cNvGrpSpPr>
            <a:grpSpLocks/>
          </p:cNvGrpSpPr>
          <p:nvPr/>
        </p:nvGrpSpPr>
        <p:grpSpPr bwMode="auto">
          <a:xfrm>
            <a:off x="5334000" y="990600"/>
            <a:ext cx="3124200" cy="1812925"/>
            <a:chOff x="768" y="930"/>
            <a:chExt cx="1968" cy="1142"/>
          </a:xfrm>
        </p:grpSpPr>
        <p:sp>
          <p:nvSpPr>
            <p:cNvPr id="211012" name="Text Box 68">
              <a:extLst>
                <a:ext uri="{FF2B5EF4-FFF2-40B4-BE49-F238E27FC236}">
                  <a16:creationId xmlns:a16="http://schemas.microsoft.com/office/drawing/2014/main" id="{2643BAAB-206C-554C-80A9-910FDE37BD87}"/>
                </a:ext>
              </a:extLst>
            </p:cNvPr>
            <p:cNvSpPr txBox="1">
              <a:spLocks noChangeArrowheads="1"/>
            </p:cNvSpPr>
            <p:nvPr/>
          </p:nvSpPr>
          <p:spPr bwMode="auto">
            <a:xfrm>
              <a:off x="768" y="930"/>
              <a:ext cx="1968" cy="11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a:solidFill>
                    <a:srgbClr val="000066"/>
                  </a:solidFill>
                  <a:latin typeface="Times New Roman" panose="02020603050405020304" pitchFamily="18" charset="0"/>
                </a:rPr>
                <a:t>Nêu kết quả của phép nhân:</a:t>
              </a:r>
            </a:p>
            <a:p>
              <a:r>
                <a:rPr lang="en-US" altLang="vi-VN" i="0">
                  <a:solidFill>
                    <a:srgbClr val="FF0066"/>
                  </a:solidFill>
                  <a:latin typeface="Times New Roman" panose="02020603050405020304" pitchFamily="18" charset="0"/>
                </a:rPr>
                <a:t>     1giờ 30 phút</a:t>
              </a:r>
            </a:p>
            <a:p>
              <a:r>
                <a:rPr lang="en-US" altLang="vi-VN" i="0">
                  <a:solidFill>
                    <a:srgbClr val="FF0066"/>
                  </a:solidFill>
                  <a:latin typeface="Times New Roman" panose="02020603050405020304" pitchFamily="18" charset="0"/>
                </a:rPr>
                <a:t>               3</a:t>
              </a:r>
            </a:p>
          </p:txBody>
        </p:sp>
        <p:sp>
          <p:nvSpPr>
            <p:cNvPr id="211013" name="Text Box 69">
              <a:extLst>
                <a:ext uri="{FF2B5EF4-FFF2-40B4-BE49-F238E27FC236}">
                  <a16:creationId xmlns:a16="http://schemas.microsoft.com/office/drawing/2014/main" id="{5286488B-1036-D095-9896-E7D74BCD0419}"/>
                </a:ext>
              </a:extLst>
            </p:cNvPr>
            <p:cNvSpPr txBox="1">
              <a:spLocks noChangeArrowheads="1"/>
            </p:cNvSpPr>
            <p:nvPr/>
          </p:nvSpPr>
          <p:spPr bwMode="auto">
            <a:xfrm>
              <a:off x="848" y="1608"/>
              <a:ext cx="288"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i="0">
                  <a:solidFill>
                    <a:srgbClr val="FF0066"/>
                  </a:solidFill>
                  <a:latin typeface="Times New Roman" panose="02020603050405020304" pitchFamily="18" charset="0"/>
                </a:rPr>
                <a:t>x</a:t>
              </a:r>
            </a:p>
          </p:txBody>
        </p:sp>
        <p:sp>
          <p:nvSpPr>
            <p:cNvPr id="211014" name="Line 70">
              <a:extLst>
                <a:ext uri="{FF2B5EF4-FFF2-40B4-BE49-F238E27FC236}">
                  <a16:creationId xmlns:a16="http://schemas.microsoft.com/office/drawing/2014/main" id="{B728D83D-2969-9E30-4E15-82FC4BEFD1CE}"/>
                </a:ext>
              </a:extLst>
            </p:cNvPr>
            <p:cNvSpPr>
              <a:spLocks noChangeShapeType="1"/>
            </p:cNvSpPr>
            <p:nvPr/>
          </p:nvSpPr>
          <p:spPr bwMode="auto">
            <a:xfrm>
              <a:off x="960" y="2072"/>
              <a:ext cx="1392"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1015" name="Text Box 71">
            <a:extLst>
              <a:ext uri="{FF2B5EF4-FFF2-40B4-BE49-F238E27FC236}">
                <a16:creationId xmlns:a16="http://schemas.microsoft.com/office/drawing/2014/main" id="{7F3D6B3F-6BB2-01A5-8658-648DA57B4538}"/>
              </a:ext>
            </a:extLst>
          </p:cNvPr>
          <p:cNvSpPr txBox="1">
            <a:spLocks noChangeArrowheads="1"/>
          </p:cNvSpPr>
          <p:nvPr/>
        </p:nvSpPr>
        <p:spPr bwMode="auto">
          <a:xfrm>
            <a:off x="5105400" y="2741613"/>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3giờ 90 phút</a:t>
            </a:r>
          </a:p>
          <a:p>
            <a:pPr algn="just"/>
            <a:r>
              <a:rPr lang="en-US" altLang="vi-VN" i="0">
                <a:latin typeface="Times New Roman" panose="02020603050405020304" pitchFamily="18" charset="0"/>
              </a:rPr>
              <a:t> hay 4giờ 30 phút</a:t>
            </a:r>
          </a:p>
        </p:txBody>
      </p:sp>
      <p:grpSp>
        <p:nvGrpSpPr>
          <p:cNvPr id="211016" name="Group 72">
            <a:extLst>
              <a:ext uri="{FF2B5EF4-FFF2-40B4-BE49-F238E27FC236}">
                <a16:creationId xmlns:a16="http://schemas.microsoft.com/office/drawing/2014/main" id="{C167974D-16AA-220D-F0CE-0FA20C86F8C2}"/>
              </a:ext>
            </a:extLst>
          </p:cNvPr>
          <p:cNvGrpSpPr>
            <a:grpSpLocks/>
          </p:cNvGrpSpPr>
          <p:nvPr/>
        </p:nvGrpSpPr>
        <p:grpSpPr bwMode="auto">
          <a:xfrm>
            <a:off x="838200" y="4130675"/>
            <a:ext cx="3124200" cy="1812925"/>
            <a:chOff x="768" y="930"/>
            <a:chExt cx="1968" cy="1142"/>
          </a:xfrm>
        </p:grpSpPr>
        <p:sp>
          <p:nvSpPr>
            <p:cNvPr id="211017" name="Text Box 73">
              <a:extLst>
                <a:ext uri="{FF2B5EF4-FFF2-40B4-BE49-F238E27FC236}">
                  <a16:creationId xmlns:a16="http://schemas.microsoft.com/office/drawing/2014/main" id="{9C00A5E1-401B-A8E9-A380-ED80A30CC293}"/>
                </a:ext>
              </a:extLst>
            </p:cNvPr>
            <p:cNvSpPr txBox="1">
              <a:spLocks noChangeArrowheads="1"/>
            </p:cNvSpPr>
            <p:nvPr/>
          </p:nvSpPr>
          <p:spPr bwMode="auto">
            <a:xfrm>
              <a:off x="768" y="930"/>
              <a:ext cx="1968" cy="11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a:solidFill>
                    <a:srgbClr val="000066"/>
                  </a:solidFill>
                  <a:latin typeface="Times New Roman" panose="02020603050405020304" pitchFamily="18" charset="0"/>
                </a:rPr>
                <a:t>Nêu kết quả của phép trừ:</a:t>
              </a:r>
            </a:p>
            <a:p>
              <a:r>
                <a:rPr lang="en-US" altLang="vi-VN" i="0">
                  <a:solidFill>
                    <a:srgbClr val="FF0066"/>
                  </a:solidFill>
                  <a:latin typeface="Times New Roman" panose="02020603050405020304" pitchFamily="18" charset="0"/>
                </a:rPr>
                <a:t>     7giờ 25 phút</a:t>
              </a:r>
            </a:p>
            <a:p>
              <a:r>
                <a:rPr lang="en-US" altLang="vi-VN" i="0">
                  <a:solidFill>
                    <a:srgbClr val="FF0066"/>
                  </a:solidFill>
                  <a:latin typeface="Times New Roman" panose="02020603050405020304" pitchFamily="18" charset="0"/>
                </a:rPr>
                <a:t>     3giờ 15 phút</a:t>
              </a:r>
            </a:p>
          </p:txBody>
        </p:sp>
        <p:sp>
          <p:nvSpPr>
            <p:cNvPr id="211018" name="Text Box 74">
              <a:extLst>
                <a:ext uri="{FF2B5EF4-FFF2-40B4-BE49-F238E27FC236}">
                  <a16:creationId xmlns:a16="http://schemas.microsoft.com/office/drawing/2014/main" id="{88972E22-9BCE-905C-1B83-F48595DC7C8B}"/>
                </a:ext>
              </a:extLst>
            </p:cNvPr>
            <p:cNvSpPr txBox="1">
              <a:spLocks noChangeArrowheads="1"/>
            </p:cNvSpPr>
            <p:nvPr/>
          </p:nvSpPr>
          <p:spPr bwMode="auto">
            <a:xfrm>
              <a:off x="848" y="1608"/>
              <a:ext cx="288"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i="0">
                  <a:solidFill>
                    <a:srgbClr val="FF0066"/>
                  </a:solidFill>
                  <a:latin typeface="Times New Roman" panose="02020603050405020304" pitchFamily="18" charset="0"/>
                </a:rPr>
                <a:t>-</a:t>
              </a:r>
            </a:p>
          </p:txBody>
        </p:sp>
        <p:sp>
          <p:nvSpPr>
            <p:cNvPr id="211019" name="Line 75">
              <a:extLst>
                <a:ext uri="{FF2B5EF4-FFF2-40B4-BE49-F238E27FC236}">
                  <a16:creationId xmlns:a16="http://schemas.microsoft.com/office/drawing/2014/main" id="{FD5F4992-4669-8DFF-CA4E-032AC42AAF49}"/>
                </a:ext>
              </a:extLst>
            </p:cNvPr>
            <p:cNvSpPr>
              <a:spLocks noChangeShapeType="1"/>
            </p:cNvSpPr>
            <p:nvPr/>
          </p:nvSpPr>
          <p:spPr bwMode="auto">
            <a:xfrm>
              <a:off x="960" y="2072"/>
              <a:ext cx="1392"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1020" name="Text Box 76">
            <a:extLst>
              <a:ext uri="{FF2B5EF4-FFF2-40B4-BE49-F238E27FC236}">
                <a16:creationId xmlns:a16="http://schemas.microsoft.com/office/drawing/2014/main" id="{495A8FDD-4FFB-5ABB-A56E-C8A9C2926BC4}"/>
              </a:ext>
            </a:extLst>
          </p:cNvPr>
          <p:cNvSpPr txBox="1">
            <a:spLocks noChangeArrowheads="1"/>
          </p:cNvSpPr>
          <p:nvPr/>
        </p:nvSpPr>
        <p:spPr bwMode="auto">
          <a:xfrm>
            <a:off x="1206500" y="58816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4giờ 10 phút</a:t>
            </a:r>
          </a:p>
        </p:txBody>
      </p:sp>
      <p:grpSp>
        <p:nvGrpSpPr>
          <p:cNvPr id="211021" name="Group 77">
            <a:extLst>
              <a:ext uri="{FF2B5EF4-FFF2-40B4-BE49-F238E27FC236}">
                <a16:creationId xmlns:a16="http://schemas.microsoft.com/office/drawing/2014/main" id="{F94FA6F7-4A98-B512-46F2-F764F70A8B35}"/>
              </a:ext>
            </a:extLst>
          </p:cNvPr>
          <p:cNvGrpSpPr>
            <a:grpSpLocks/>
          </p:cNvGrpSpPr>
          <p:nvPr/>
        </p:nvGrpSpPr>
        <p:grpSpPr bwMode="auto">
          <a:xfrm>
            <a:off x="5334000" y="4191000"/>
            <a:ext cx="3124200" cy="1812925"/>
            <a:chOff x="768" y="930"/>
            <a:chExt cx="1968" cy="1142"/>
          </a:xfrm>
        </p:grpSpPr>
        <p:sp>
          <p:nvSpPr>
            <p:cNvPr id="211022" name="Text Box 78">
              <a:extLst>
                <a:ext uri="{FF2B5EF4-FFF2-40B4-BE49-F238E27FC236}">
                  <a16:creationId xmlns:a16="http://schemas.microsoft.com/office/drawing/2014/main" id="{59011CD1-130E-F2A5-18CE-F0DE00ABE742}"/>
                </a:ext>
              </a:extLst>
            </p:cNvPr>
            <p:cNvSpPr txBox="1">
              <a:spLocks noChangeArrowheads="1"/>
            </p:cNvSpPr>
            <p:nvPr/>
          </p:nvSpPr>
          <p:spPr bwMode="auto">
            <a:xfrm>
              <a:off x="768" y="930"/>
              <a:ext cx="1968" cy="11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a:solidFill>
                    <a:srgbClr val="000066"/>
                  </a:solidFill>
                  <a:latin typeface="Times New Roman" panose="02020603050405020304" pitchFamily="18" charset="0"/>
                </a:rPr>
                <a:t>Nêu kết quả của phép chia:</a:t>
              </a:r>
            </a:p>
            <a:p>
              <a:r>
                <a:rPr lang="en-US" altLang="vi-VN" i="0">
                  <a:solidFill>
                    <a:srgbClr val="FF0066"/>
                  </a:solidFill>
                  <a:latin typeface="Times New Roman" panose="02020603050405020304" pitchFamily="18" charset="0"/>
                </a:rPr>
                <a:t> 9 giờ 36 phút : 3</a:t>
              </a:r>
            </a:p>
            <a:p>
              <a:r>
                <a:rPr lang="en-US" altLang="vi-VN" i="0">
                  <a:solidFill>
                    <a:srgbClr val="FF0066"/>
                  </a:solidFill>
                  <a:latin typeface="Times New Roman" panose="02020603050405020304" pitchFamily="18" charset="0"/>
                </a:rPr>
                <a:t>     </a:t>
              </a:r>
            </a:p>
          </p:txBody>
        </p:sp>
        <p:sp>
          <p:nvSpPr>
            <p:cNvPr id="211023" name="Text Box 79">
              <a:extLst>
                <a:ext uri="{FF2B5EF4-FFF2-40B4-BE49-F238E27FC236}">
                  <a16:creationId xmlns:a16="http://schemas.microsoft.com/office/drawing/2014/main" id="{86206826-69CE-FFF9-33C8-3679FC19DD24}"/>
                </a:ext>
              </a:extLst>
            </p:cNvPr>
            <p:cNvSpPr txBox="1">
              <a:spLocks noChangeArrowheads="1"/>
            </p:cNvSpPr>
            <p:nvPr/>
          </p:nvSpPr>
          <p:spPr bwMode="auto">
            <a:xfrm>
              <a:off x="848" y="1608"/>
              <a:ext cx="288"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vi-VN" altLang="vi-VN" i="0">
                <a:solidFill>
                  <a:srgbClr val="FF0066"/>
                </a:solidFill>
                <a:latin typeface="Times New Roman" panose="02020603050405020304" pitchFamily="18" charset="0"/>
              </a:endParaRPr>
            </a:p>
          </p:txBody>
        </p:sp>
        <p:sp>
          <p:nvSpPr>
            <p:cNvPr id="211024" name="Line 80">
              <a:extLst>
                <a:ext uri="{FF2B5EF4-FFF2-40B4-BE49-F238E27FC236}">
                  <a16:creationId xmlns:a16="http://schemas.microsoft.com/office/drawing/2014/main" id="{9AF2F67C-3F3F-CA66-A22A-220217B30F53}"/>
                </a:ext>
              </a:extLst>
            </p:cNvPr>
            <p:cNvSpPr>
              <a:spLocks noChangeShapeType="1"/>
            </p:cNvSpPr>
            <p:nvPr/>
          </p:nvSpPr>
          <p:spPr bwMode="auto">
            <a:xfrm>
              <a:off x="960" y="2072"/>
              <a:ext cx="1392" cy="0"/>
            </a:xfrm>
            <a:prstGeom prst="line">
              <a:avLst/>
            </a:prstGeom>
            <a:noFill/>
            <a:ln w="19050">
              <a:solidFill>
                <a:srgbClr val="00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1025" name="Text Box 81">
            <a:extLst>
              <a:ext uri="{FF2B5EF4-FFF2-40B4-BE49-F238E27FC236}">
                <a16:creationId xmlns:a16="http://schemas.microsoft.com/office/drawing/2014/main" id="{C63EC55F-5EED-9213-3F74-C585969D6AB6}"/>
              </a:ext>
            </a:extLst>
          </p:cNvPr>
          <p:cNvSpPr txBox="1">
            <a:spLocks noChangeArrowheads="1"/>
          </p:cNvSpPr>
          <p:nvPr/>
        </p:nvSpPr>
        <p:spPr bwMode="auto">
          <a:xfrm>
            <a:off x="4953000" y="58054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Kết quả: 3giờ 12 phút</a:t>
            </a:r>
          </a:p>
        </p:txBody>
      </p:sp>
      <p:grpSp>
        <p:nvGrpSpPr>
          <p:cNvPr id="211026" name="Group 82">
            <a:extLst>
              <a:ext uri="{FF2B5EF4-FFF2-40B4-BE49-F238E27FC236}">
                <a16:creationId xmlns:a16="http://schemas.microsoft.com/office/drawing/2014/main" id="{AD6646A8-5675-2148-033A-1B7D165DEA8D}"/>
              </a:ext>
            </a:extLst>
          </p:cNvPr>
          <p:cNvGrpSpPr>
            <a:grpSpLocks/>
          </p:cNvGrpSpPr>
          <p:nvPr/>
        </p:nvGrpSpPr>
        <p:grpSpPr bwMode="auto">
          <a:xfrm>
            <a:off x="304800" y="3892550"/>
            <a:ext cx="4191000" cy="2813050"/>
            <a:chOff x="1584" y="1108"/>
            <a:chExt cx="2304" cy="1388"/>
          </a:xfrm>
        </p:grpSpPr>
        <p:pic>
          <p:nvPicPr>
            <p:cNvPr id="211027" name="Picture 83">
              <a:extLst>
                <a:ext uri="{FF2B5EF4-FFF2-40B4-BE49-F238E27FC236}">
                  <a16:creationId xmlns:a16="http://schemas.microsoft.com/office/drawing/2014/main" id="{8F79E58C-7210-95B1-68F5-991D1F7BF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211028" name="Text Box 84">
              <a:extLst>
                <a:ext uri="{FF2B5EF4-FFF2-40B4-BE49-F238E27FC236}">
                  <a16:creationId xmlns:a16="http://schemas.microsoft.com/office/drawing/2014/main" id="{FC0D20ED-78B2-49F8-BF42-8EFD08768D00}"/>
                </a:ext>
              </a:extLst>
            </p:cNvPr>
            <p:cNvSpPr txBox="1">
              <a:spLocks noChangeArrowheads="1"/>
            </p:cNvSpPr>
            <p:nvPr/>
          </p:nvSpPr>
          <p:spPr bwMode="auto">
            <a:xfrm>
              <a:off x="2544" y="1566"/>
              <a:ext cx="336" cy="240"/>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0000"/>
                  </a:solidFill>
                </a:rPr>
                <a:t>3</a:t>
              </a:r>
            </a:p>
          </p:txBody>
        </p:sp>
      </p:grpSp>
      <p:grpSp>
        <p:nvGrpSpPr>
          <p:cNvPr id="211032" name="Group 88">
            <a:extLst>
              <a:ext uri="{FF2B5EF4-FFF2-40B4-BE49-F238E27FC236}">
                <a16:creationId xmlns:a16="http://schemas.microsoft.com/office/drawing/2014/main" id="{12E0FF63-2FA6-FBEB-A5D1-C3A1C2C5E273}"/>
              </a:ext>
            </a:extLst>
          </p:cNvPr>
          <p:cNvGrpSpPr>
            <a:grpSpLocks/>
          </p:cNvGrpSpPr>
          <p:nvPr/>
        </p:nvGrpSpPr>
        <p:grpSpPr bwMode="auto">
          <a:xfrm>
            <a:off x="304800" y="942975"/>
            <a:ext cx="4191000" cy="2813050"/>
            <a:chOff x="1584" y="1108"/>
            <a:chExt cx="2304" cy="1388"/>
          </a:xfrm>
        </p:grpSpPr>
        <p:pic>
          <p:nvPicPr>
            <p:cNvPr id="211033" name="Picture 89">
              <a:extLst>
                <a:ext uri="{FF2B5EF4-FFF2-40B4-BE49-F238E27FC236}">
                  <a16:creationId xmlns:a16="http://schemas.microsoft.com/office/drawing/2014/main" id="{569550A1-6ED8-E89C-0167-3B92B3F7A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211034" name="Text Box 90">
              <a:extLst>
                <a:ext uri="{FF2B5EF4-FFF2-40B4-BE49-F238E27FC236}">
                  <a16:creationId xmlns:a16="http://schemas.microsoft.com/office/drawing/2014/main" id="{DF68392B-6DC9-F3A7-166A-359A78FCBF8E}"/>
                </a:ext>
              </a:extLst>
            </p:cNvPr>
            <p:cNvSpPr txBox="1">
              <a:spLocks noChangeArrowheads="1"/>
            </p:cNvSpPr>
            <p:nvPr/>
          </p:nvSpPr>
          <p:spPr bwMode="auto">
            <a:xfrm>
              <a:off x="2544" y="1566"/>
              <a:ext cx="336" cy="240"/>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0000"/>
                  </a:solidFill>
                </a:rPr>
                <a:t>1</a:t>
              </a:r>
            </a:p>
          </p:txBody>
        </p:sp>
      </p:grpSp>
      <p:grpSp>
        <p:nvGrpSpPr>
          <p:cNvPr id="211035" name="Group 91">
            <a:extLst>
              <a:ext uri="{FF2B5EF4-FFF2-40B4-BE49-F238E27FC236}">
                <a16:creationId xmlns:a16="http://schemas.microsoft.com/office/drawing/2014/main" id="{E9836911-C873-A0F8-3A03-103FCE997FA6}"/>
              </a:ext>
            </a:extLst>
          </p:cNvPr>
          <p:cNvGrpSpPr>
            <a:grpSpLocks/>
          </p:cNvGrpSpPr>
          <p:nvPr/>
        </p:nvGrpSpPr>
        <p:grpSpPr bwMode="auto">
          <a:xfrm>
            <a:off x="4648200" y="914400"/>
            <a:ext cx="4191000" cy="2813050"/>
            <a:chOff x="1584" y="1108"/>
            <a:chExt cx="2304" cy="1388"/>
          </a:xfrm>
        </p:grpSpPr>
        <p:pic>
          <p:nvPicPr>
            <p:cNvPr id="211036" name="Picture 92">
              <a:extLst>
                <a:ext uri="{FF2B5EF4-FFF2-40B4-BE49-F238E27FC236}">
                  <a16:creationId xmlns:a16="http://schemas.microsoft.com/office/drawing/2014/main" id="{8E0F8512-5A6E-5A36-06A8-A8D6E36B7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211037" name="Text Box 93">
              <a:extLst>
                <a:ext uri="{FF2B5EF4-FFF2-40B4-BE49-F238E27FC236}">
                  <a16:creationId xmlns:a16="http://schemas.microsoft.com/office/drawing/2014/main" id="{1B67A2F9-B501-9657-4A71-D0BCDCEE1873}"/>
                </a:ext>
              </a:extLst>
            </p:cNvPr>
            <p:cNvSpPr txBox="1">
              <a:spLocks noChangeArrowheads="1"/>
            </p:cNvSpPr>
            <p:nvPr/>
          </p:nvSpPr>
          <p:spPr bwMode="auto">
            <a:xfrm>
              <a:off x="2544" y="1566"/>
              <a:ext cx="336" cy="240"/>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0000"/>
                  </a:solidFill>
                </a:rPr>
                <a:t>2</a:t>
              </a:r>
            </a:p>
          </p:txBody>
        </p:sp>
      </p:grpSp>
      <p:grpSp>
        <p:nvGrpSpPr>
          <p:cNvPr id="211038" name="Group 94">
            <a:extLst>
              <a:ext uri="{FF2B5EF4-FFF2-40B4-BE49-F238E27FC236}">
                <a16:creationId xmlns:a16="http://schemas.microsoft.com/office/drawing/2014/main" id="{E66CE35F-7C14-4D11-981D-FA41EB0B7E7E}"/>
              </a:ext>
            </a:extLst>
          </p:cNvPr>
          <p:cNvGrpSpPr>
            <a:grpSpLocks/>
          </p:cNvGrpSpPr>
          <p:nvPr/>
        </p:nvGrpSpPr>
        <p:grpSpPr bwMode="auto">
          <a:xfrm>
            <a:off x="4648200" y="3883025"/>
            <a:ext cx="4191000" cy="2813050"/>
            <a:chOff x="1584" y="1108"/>
            <a:chExt cx="2304" cy="1388"/>
          </a:xfrm>
        </p:grpSpPr>
        <p:pic>
          <p:nvPicPr>
            <p:cNvPr id="211039" name="Picture 95">
              <a:extLst>
                <a:ext uri="{FF2B5EF4-FFF2-40B4-BE49-F238E27FC236}">
                  <a16:creationId xmlns:a16="http://schemas.microsoft.com/office/drawing/2014/main" id="{4BC7F316-B270-4EE1-D936-FCBCA3871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961" t="12640" r="23039" b="54080"/>
            <a:stretch>
              <a:fillRect/>
            </a:stretch>
          </p:blipFill>
          <p:spPr bwMode="auto">
            <a:xfrm>
              <a:off x="1584" y="1108"/>
              <a:ext cx="2304" cy="1388"/>
            </a:xfrm>
            <a:prstGeom prst="rect">
              <a:avLst/>
            </a:prstGeom>
            <a:noFill/>
            <a:extLst>
              <a:ext uri="{909E8E84-426E-40DD-AFC4-6F175D3DCCD1}">
                <a14:hiddenFill xmlns:a14="http://schemas.microsoft.com/office/drawing/2010/main">
                  <a:solidFill>
                    <a:srgbClr val="FFFFFF"/>
                  </a:solidFill>
                </a14:hiddenFill>
              </a:ext>
            </a:extLst>
          </p:spPr>
        </p:pic>
        <p:sp>
          <p:nvSpPr>
            <p:cNvPr id="211040" name="Text Box 96">
              <a:extLst>
                <a:ext uri="{FF2B5EF4-FFF2-40B4-BE49-F238E27FC236}">
                  <a16:creationId xmlns:a16="http://schemas.microsoft.com/office/drawing/2014/main" id="{AFC9E8D1-5538-2363-1D73-C385CB9C4E8C}"/>
                </a:ext>
              </a:extLst>
            </p:cNvPr>
            <p:cNvSpPr txBox="1">
              <a:spLocks noChangeArrowheads="1"/>
            </p:cNvSpPr>
            <p:nvPr/>
          </p:nvSpPr>
          <p:spPr bwMode="auto">
            <a:xfrm>
              <a:off x="2544" y="1566"/>
              <a:ext cx="336" cy="240"/>
            </a:xfrm>
            <a:prstGeom prst="rect">
              <a:avLst/>
            </a:prstGeom>
            <a:solidFill>
              <a:srgbClr val="CCFF66"/>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a:solidFill>
                    <a:srgbClr val="FF0000"/>
                  </a:solidFill>
                </a:rPr>
                <a:t>4</a:t>
              </a:r>
            </a:p>
          </p:txBody>
        </p:sp>
      </p:grpSp>
      <p:pic>
        <p:nvPicPr>
          <p:cNvPr id="211044" name="Picture 100">
            <a:extLst>
              <a:ext uri="{FF2B5EF4-FFF2-40B4-BE49-F238E27FC236}">
                <a16:creationId xmlns:a16="http://schemas.microsoft.com/office/drawing/2014/main" id="{F1A1418A-D191-3BCF-61FB-FE6132E42A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6688" y="5900738"/>
            <a:ext cx="1371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11045" name="Picture 101">
            <a:extLst>
              <a:ext uri="{FF2B5EF4-FFF2-40B4-BE49-F238E27FC236}">
                <a16:creationId xmlns:a16="http://schemas.microsoft.com/office/drawing/2014/main" id="{2F88F509-3F88-02CD-5699-C87D626822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5867400"/>
            <a:ext cx="1371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10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1010"/>
                                        </p:tgtEl>
                                        <p:attrNameLst>
                                          <p:attrName>style.visibility</p:attrName>
                                        </p:attrNameLst>
                                      </p:cBhvr>
                                      <p:to>
                                        <p:strVal val="visible"/>
                                      </p:to>
                                    </p:set>
                                    <p:animEffect transition="in" filter="randombar(horizontal)">
                                      <p:cBhvr>
                                        <p:cTn id="7" dur="500"/>
                                        <p:tgtEl>
                                          <p:spTgt spid="211010"/>
                                        </p:tgtEl>
                                      </p:cBhvr>
                                    </p:animEffect>
                                  </p:childTnLst>
                                </p:cTn>
                              </p:par>
                            </p:childTnLst>
                          </p:cTn>
                        </p:par>
                      </p:childTnLst>
                    </p:cTn>
                  </p:par>
                </p:childTnLst>
              </p:cTn>
              <p:nextCondLst>
                <p:cond evt="onClick" delay="0">
                  <p:tgtEl>
                    <p:spTgt spid="211009"/>
                  </p:tgtEl>
                </p:cond>
              </p:nextCondLst>
            </p:seq>
            <p:seq concurrent="1" nextAc="seek">
              <p:cTn id="8" restart="whenNotActive" fill="hold" evtFilter="cancelBubble" nodeType="interactiveSeq">
                <p:stCondLst>
                  <p:cond evt="onClick" delay="0">
                    <p:tgtEl>
                      <p:spTgt spid="2110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211015"/>
                                        </p:tgtEl>
                                        <p:attrNameLst>
                                          <p:attrName>style.visibility</p:attrName>
                                        </p:attrNameLst>
                                      </p:cBhvr>
                                      <p:to>
                                        <p:strVal val="visible"/>
                                      </p:to>
                                    </p:set>
                                    <p:animEffect transition="in" filter="randombar(horizontal)">
                                      <p:cBhvr>
                                        <p:cTn id="13" dur="500"/>
                                        <p:tgtEl>
                                          <p:spTgt spid="211015"/>
                                        </p:tgtEl>
                                      </p:cBhvr>
                                    </p:animEffect>
                                  </p:childTnLst>
                                </p:cTn>
                              </p:par>
                            </p:childTnLst>
                          </p:cTn>
                        </p:par>
                      </p:childTnLst>
                    </p:cTn>
                  </p:par>
                </p:childTnLst>
              </p:cTn>
              <p:nextCondLst>
                <p:cond evt="onClick" delay="0">
                  <p:tgtEl>
                    <p:spTgt spid="211011"/>
                  </p:tgtEl>
                </p:cond>
              </p:nextCondLst>
            </p:seq>
            <p:seq concurrent="1" nextAc="seek">
              <p:cTn id="14" restart="whenNotActive" fill="hold" evtFilter="cancelBubble" nodeType="interactiveSeq">
                <p:stCondLst>
                  <p:cond evt="onClick" delay="0">
                    <p:tgtEl>
                      <p:spTgt spid="2110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11020"/>
                                        </p:tgtEl>
                                        <p:attrNameLst>
                                          <p:attrName>style.visibility</p:attrName>
                                        </p:attrNameLst>
                                      </p:cBhvr>
                                      <p:to>
                                        <p:strVal val="visible"/>
                                      </p:to>
                                    </p:set>
                                    <p:animEffect transition="in" filter="randombar(horizontal)">
                                      <p:cBhvr>
                                        <p:cTn id="19" dur="500"/>
                                        <p:tgtEl>
                                          <p:spTgt spid="211020"/>
                                        </p:tgtEl>
                                      </p:cBhvr>
                                    </p:animEffect>
                                  </p:childTnLst>
                                </p:cTn>
                              </p:par>
                            </p:childTnLst>
                          </p:cTn>
                        </p:par>
                      </p:childTnLst>
                    </p:cTn>
                  </p:par>
                </p:childTnLst>
              </p:cTn>
              <p:nextCondLst>
                <p:cond evt="onClick" delay="0">
                  <p:tgtEl>
                    <p:spTgt spid="211016"/>
                  </p:tgtEl>
                </p:cond>
              </p:nextCondLst>
            </p:seq>
            <p:seq concurrent="1" nextAc="seek">
              <p:cTn id="20" restart="whenNotActive" fill="hold" evtFilter="cancelBubble" nodeType="interactiveSeq">
                <p:stCondLst>
                  <p:cond evt="onClick" delay="0">
                    <p:tgtEl>
                      <p:spTgt spid="2110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211025"/>
                                        </p:tgtEl>
                                        <p:attrNameLst>
                                          <p:attrName>style.visibility</p:attrName>
                                        </p:attrNameLst>
                                      </p:cBhvr>
                                      <p:to>
                                        <p:strVal val="visible"/>
                                      </p:to>
                                    </p:set>
                                    <p:animEffect transition="in" filter="randombar(horizontal)">
                                      <p:cBhvr>
                                        <p:cTn id="25" dur="500"/>
                                        <p:tgtEl>
                                          <p:spTgt spid="211025"/>
                                        </p:tgtEl>
                                      </p:cBhvr>
                                    </p:animEffect>
                                  </p:childTnLst>
                                </p:cTn>
                              </p:par>
                            </p:childTnLst>
                          </p:cTn>
                        </p:par>
                      </p:childTnLst>
                    </p:cTn>
                  </p:par>
                </p:childTnLst>
              </p:cTn>
              <p:nextCondLst>
                <p:cond evt="onClick" delay="0">
                  <p:tgtEl>
                    <p:spTgt spid="211021"/>
                  </p:tgtEl>
                </p:cond>
              </p:nextCondLst>
            </p:seq>
            <p:seq concurrent="1" nextAc="seek">
              <p:cTn id="26" restart="whenNotActive" fill="hold" evtFilter="cancelBubble" nodeType="interactiveSeq">
                <p:stCondLst>
                  <p:cond evt="onClick" delay="0">
                    <p:tgtEl>
                      <p:spTgt spid="21102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8" presetClass="exit" presetSubtype="16" fill="hold" nodeType="clickEffect">
                                  <p:stCondLst>
                                    <p:cond delay="0"/>
                                  </p:stCondLst>
                                  <p:childTnLst>
                                    <p:animEffect transition="out" filter="diamond(in)">
                                      <p:cBhvr>
                                        <p:cTn id="30" dur="1000"/>
                                        <p:tgtEl>
                                          <p:spTgt spid="211026"/>
                                        </p:tgtEl>
                                      </p:cBhvr>
                                    </p:animEffect>
                                    <p:set>
                                      <p:cBhvr>
                                        <p:cTn id="31" dur="1" fill="hold">
                                          <p:stCondLst>
                                            <p:cond delay="999"/>
                                          </p:stCondLst>
                                        </p:cTn>
                                        <p:tgtEl>
                                          <p:spTgt spid="211026"/>
                                        </p:tgtEl>
                                        <p:attrNameLst>
                                          <p:attrName>style.visibility</p:attrName>
                                        </p:attrNameLst>
                                      </p:cBhvr>
                                      <p:to>
                                        <p:strVal val="hidden"/>
                                      </p:to>
                                    </p:set>
                                  </p:childTnLst>
                                </p:cTn>
                              </p:par>
                            </p:childTnLst>
                          </p:cTn>
                        </p:par>
                      </p:childTnLst>
                    </p:cTn>
                  </p:par>
                </p:childTnLst>
              </p:cTn>
              <p:nextCondLst>
                <p:cond evt="onClick" delay="0">
                  <p:tgtEl>
                    <p:spTgt spid="211026"/>
                  </p:tgtEl>
                </p:cond>
              </p:nextCondLst>
            </p:seq>
            <p:seq concurrent="1" nextAc="seek">
              <p:cTn id="32" restart="whenNotActive" fill="hold" evtFilter="cancelBubble" nodeType="interactiveSeq">
                <p:stCondLst>
                  <p:cond evt="onClick" delay="0">
                    <p:tgtEl>
                      <p:spTgt spid="21103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8" presetClass="exit" presetSubtype="16" fill="hold" nodeType="clickEffect">
                                  <p:stCondLst>
                                    <p:cond delay="0"/>
                                  </p:stCondLst>
                                  <p:childTnLst>
                                    <p:animEffect transition="out" filter="diamond(in)">
                                      <p:cBhvr>
                                        <p:cTn id="36" dur="1000"/>
                                        <p:tgtEl>
                                          <p:spTgt spid="211032"/>
                                        </p:tgtEl>
                                      </p:cBhvr>
                                    </p:animEffect>
                                    <p:set>
                                      <p:cBhvr>
                                        <p:cTn id="37" dur="1" fill="hold">
                                          <p:stCondLst>
                                            <p:cond delay="999"/>
                                          </p:stCondLst>
                                        </p:cTn>
                                        <p:tgtEl>
                                          <p:spTgt spid="211032"/>
                                        </p:tgtEl>
                                        <p:attrNameLst>
                                          <p:attrName>style.visibility</p:attrName>
                                        </p:attrNameLst>
                                      </p:cBhvr>
                                      <p:to>
                                        <p:strVal val="hidden"/>
                                      </p:to>
                                    </p:set>
                                  </p:childTnLst>
                                </p:cTn>
                              </p:par>
                            </p:childTnLst>
                          </p:cTn>
                        </p:par>
                      </p:childTnLst>
                    </p:cTn>
                  </p:par>
                </p:childTnLst>
              </p:cTn>
              <p:nextCondLst>
                <p:cond evt="onClick" delay="0">
                  <p:tgtEl>
                    <p:spTgt spid="211032"/>
                  </p:tgtEl>
                </p:cond>
              </p:nextCondLst>
            </p:seq>
            <p:seq concurrent="1" nextAc="seek">
              <p:cTn id="38" restart="whenNotActive" fill="hold" evtFilter="cancelBubble" nodeType="interactiveSeq">
                <p:stCondLst>
                  <p:cond evt="onClick" delay="0">
                    <p:tgtEl>
                      <p:spTgt spid="21103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1000"/>
                                        <p:tgtEl>
                                          <p:spTgt spid="211035"/>
                                        </p:tgtEl>
                                      </p:cBhvr>
                                    </p:animEffect>
                                    <p:set>
                                      <p:cBhvr>
                                        <p:cTn id="43" dur="1" fill="hold">
                                          <p:stCondLst>
                                            <p:cond delay="999"/>
                                          </p:stCondLst>
                                        </p:cTn>
                                        <p:tgtEl>
                                          <p:spTgt spid="211035"/>
                                        </p:tgtEl>
                                        <p:attrNameLst>
                                          <p:attrName>style.visibility</p:attrName>
                                        </p:attrNameLst>
                                      </p:cBhvr>
                                      <p:to>
                                        <p:strVal val="hidden"/>
                                      </p:to>
                                    </p:set>
                                  </p:childTnLst>
                                </p:cTn>
                              </p:par>
                            </p:childTnLst>
                          </p:cTn>
                        </p:par>
                      </p:childTnLst>
                    </p:cTn>
                  </p:par>
                </p:childTnLst>
              </p:cTn>
              <p:nextCondLst>
                <p:cond evt="onClick" delay="0">
                  <p:tgtEl>
                    <p:spTgt spid="211035"/>
                  </p:tgtEl>
                </p:cond>
              </p:nextCondLst>
            </p:seq>
            <p:seq concurrent="1" nextAc="seek">
              <p:cTn id="44" restart="whenNotActive" fill="hold" evtFilter="cancelBubble" nodeType="interactiveSeq">
                <p:stCondLst>
                  <p:cond evt="onClick" delay="0">
                    <p:tgtEl>
                      <p:spTgt spid="21103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8" presetClass="exit" presetSubtype="16" fill="hold" nodeType="clickEffect">
                                  <p:stCondLst>
                                    <p:cond delay="0"/>
                                  </p:stCondLst>
                                  <p:childTnLst>
                                    <p:animEffect transition="out" filter="diamond(in)">
                                      <p:cBhvr>
                                        <p:cTn id="48" dur="1000"/>
                                        <p:tgtEl>
                                          <p:spTgt spid="211038"/>
                                        </p:tgtEl>
                                      </p:cBhvr>
                                    </p:animEffect>
                                    <p:set>
                                      <p:cBhvr>
                                        <p:cTn id="49" dur="1" fill="hold">
                                          <p:stCondLst>
                                            <p:cond delay="999"/>
                                          </p:stCondLst>
                                        </p:cTn>
                                        <p:tgtEl>
                                          <p:spTgt spid="211038"/>
                                        </p:tgtEl>
                                        <p:attrNameLst>
                                          <p:attrName>style.visibility</p:attrName>
                                        </p:attrNameLst>
                                      </p:cBhvr>
                                      <p:to>
                                        <p:strVal val="hidden"/>
                                      </p:to>
                                    </p:set>
                                  </p:childTnLst>
                                </p:cTn>
                              </p:par>
                            </p:childTnLst>
                          </p:cTn>
                        </p:par>
                      </p:childTnLst>
                    </p:cTn>
                  </p:par>
                </p:childTnLst>
              </p:cTn>
              <p:nextCondLst>
                <p:cond evt="onClick" delay="0">
                  <p:tgtEl>
                    <p:spTgt spid="211038"/>
                  </p:tgtEl>
                </p:cond>
              </p:nextCondLst>
            </p:seq>
          </p:childTnLst>
        </p:cTn>
      </p:par>
    </p:tnLst>
    <p:bldLst>
      <p:bldP spid="211010" grpId="0"/>
      <p:bldP spid="211015" grpId="0"/>
      <p:bldP spid="211020" grpId="0"/>
      <p:bldP spid="2110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3">
            <a:extLst>
              <a:ext uri="{FF2B5EF4-FFF2-40B4-BE49-F238E27FC236}">
                <a16:creationId xmlns:a16="http://schemas.microsoft.com/office/drawing/2014/main" id="{752F2839-DD2A-3908-2B5A-3432A5DAF321}"/>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17102" name="Text Box 14">
            <a:extLst>
              <a:ext uri="{FF2B5EF4-FFF2-40B4-BE49-F238E27FC236}">
                <a16:creationId xmlns:a16="http://schemas.microsoft.com/office/drawing/2014/main" id="{DE8D9FA2-F3F0-A226-F975-0B801A822DC7}"/>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a:extLst>
              <a:ext uri="{FF2B5EF4-FFF2-40B4-BE49-F238E27FC236}">
                <a16:creationId xmlns:a16="http://schemas.microsoft.com/office/drawing/2014/main" id="{EAD9232B-B999-5E30-181E-F74C6B509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8899" name="Picture 3">
            <a:extLst>
              <a:ext uri="{FF2B5EF4-FFF2-40B4-BE49-F238E27FC236}">
                <a16:creationId xmlns:a16="http://schemas.microsoft.com/office/drawing/2014/main" id="{CDDCD599-426B-00FC-5D61-5478FDE8A52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16002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8900" name="Picture 4">
            <a:extLst>
              <a:ext uri="{FF2B5EF4-FFF2-40B4-BE49-F238E27FC236}">
                <a16:creationId xmlns:a16="http://schemas.microsoft.com/office/drawing/2014/main" id="{E6506297-17C2-8ED6-3F11-32FB455677E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352800"/>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8901" name="Picture 5">
            <a:extLst>
              <a:ext uri="{FF2B5EF4-FFF2-40B4-BE49-F238E27FC236}">
                <a16:creationId xmlns:a16="http://schemas.microsoft.com/office/drawing/2014/main" id="{4585D37A-532B-9280-A1AE-4A5806F6A5A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057400"/>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8902" name="Picture 6">
            <a:extLst>
              <a:ext uri="{FF2B5EF4-FFF2-40B4-BE49-F238E27FC236}">
                <a16:creationId xmlns:a16="http://schemas.microsoft.com/office/drawing/2014/main" id="{25D5E7EA-2973-E2B7-15FD-30EBFDC9CED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970588"/>
            <a:ext cx="819150" cy="887412"/>
          </a:xfrm>
          <a:prstGeom prst="rect">
            <a:avLst/>
          </a:prstGeom>
          <a:noFill/>
          <a:extLst>
            <a:ext uri="{909E8E84-426E-40DD-AFC4-6F175D3DCCD1}">
              <a14:hiddenFill xmlns:a14="http://schemas.microsoft.com/office/drawing/2010/main">
                <a:solidFill>
                  <a:srgbClr val="FFFFFF"/>
                </a:solidFill>
              </a14:hiddenFill>
            </a:ext>
          </a:extLst>
        </p:spPr>
      </p:pic>
      <p:pic>
        <p:nvPicPr>
          <p:cNvPr id="208903" name="Picture 7">
            <a:extLst>
              <a:ext uri="{FF2B5EF4-FFF2-40B4-BE49-F238E27FC236}">
                <a16:creationId xmlns:a16="http://schemas.microsoft.com/office/drawing/2014/main" id="{14DD01CC-0910-C299-1CD0-D8616C2BAC9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10500" y="457200"/>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8904" name="Picture 8">
            <a:extLst>
              <a:ext uri="{FF2B5EF4-FFF2-40B4-BE49-F238E27FC236}">
                <a16:creationId xmlns:a16="http://schemas.microsoft.com/office/drawing/2014/main" id="{4A1CC3FD-D3AF-2A69-1BF0-82A4F08AF9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524500"/>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208905" name="WordArt 9">
            <a:extLst>
              <a:ext uri="{FF2B5EF4-FFF2-40B4-BE49-F238E27FC236}">
                <a16:creationId xmlns:a16="http://schemas.microsoft.com/office/drawing/2014/main" id="{9689054B-0F6B-0F37-0760-D35B9FD9C490}"/>
              </a:ext>
            </a:extLst>
          </p:cNvPr>
          <p:cNvSpPr>
            <a:spLocks noChangeArrowheads="1" noChangeShapeType="1" noTextEdit="1"/>
          </p:cNvSpPr>
          <p:nvPr/>
        </p:nvSpPr>
        <p:spPr bwMode="auto">
          <a:xfrm>
            <a:off x="190500" y="1466850"/>
            <a:ext cx="8763000" cy="3048000"/>
          </a:xfrm>
          <a:prstGeom prst="rect">
            <a:avLst/>
          </a:prstGeom>
        </p:spPr>
        <p:txBody>
          <a:bodyPr wrap="none" fromWordArt="1">
            <a:prstTxWarp prst="textPlain">
              <a:avLst>
                <a:gd name="adj" fmla="val 50162"/>
              </a:avLst>
            </a:prstTxWarp>
          </a:bodyPr>
          <a:lstStyle/>
          <a:p>
            <a:pPr algn="ctr"/>
            <a:r>
              <a:rPr lang="vi-VN" sz="3600" kern="10">
                <a:ln w="19050">
                  <a:pattFill prst="solidDmnd">
                    <a:fgClr>
                      <a:srgbClr val="99CCFF"/>
                    </a:fgClr>
                    <a:bgClr>
                      <a:srgbClr val="FFFFFF"/>
                    </a:bgClr>
                  </a:pattFill>
                  <a:round/>
                  <a:headEnd/>
                  <a:tailEnd/>
                </a:ln>
                <a:pattFill prst="lgGrid">
                  <a:fgClr>
                    <a:schemeClr val="accent2"/>
                  </a:fgClr>
                  <a:bgClr>
                    <a:srgbClr val="FF7C80"/>
                  </a:bgClr>
                </a:patt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quý thầy cô cùng</a:t>
            </a:r>
          </a:p>
          <a:p>
            <a:pPr algn="ctr"/>
            <a:r>
              <a:rPr lang="vi-VN" sz="3600" kern="10">
                <a:ln w="19050">
                  <a:pattFill prst="solidDmnd">
                    <a:fgClr>
                      <a:srgbClr val="99CCFF"/>
                    </a:fgClr>
                    <a:bgClr>
                      <a:srgbClr val="FFFFFF"/>
                    </a:bgClr>
                  </a:pattFill>
                  <a:round/>
                  <a:headEnd/>
                  <a:tailEnd/>
                </a:ln>
                <a:pattFill prst="lgGrid">
                  <a:fgClr>
                    <a:schemeClr val="accent2"/>
                  </a:fgClr>
                  <a:bgClr>
                    <a:srgbClr val="FF7C80"/>
                  </a:bgClr>
                </a:pattFill>
                <a:effectLst>
                  <a:outerShdw dist="35921" dir="2700000" algn="ctr" rotWithShape="0">
                    <a:srgbClr val="990000"/>
                  </a:outerShdw>
                </a:effectLst>
                <a:latin typeface="Times New Roman" panose="02020603050405020304" pitchFamily="18" charset="0"/>
                <a:cs typeface="Times New Roman" panose="02020603050405020304" pitchFamily="18" charset="0"/>
              </a:rPr>
              <a:t> các  em học sinh khoẻ</a:t>
            </a:r>
          </a:p>
        </p:txBody>
      </p:sp>
      <p:grpSp>
        <p:nvGrpSpPr>
          <p:cNvPr id="208907" name="Group 11">
            <a:extLst>
              <a:ext uri="{FF2B5EF4-FFF2-40B4-BE49-F238E27FC236}">
                <a16:creationId xmlns:a16="http://schemas.microsoft.com/office/drawing/2014/main" id="{E5F1128A-67C9-17E5-23B1-59D5827E7452}"/>
              </a:ext>
            </a:extLst>
          </p:cNvPr>
          <p:cNvGrpSpPr>
            <a:grpSpLocks/>
          </p:cNvGrpSpPr>
          <p:nvPr/>
        </p:nvGrpSpPr>
        <p:grpSpPr bwMode="auto">
          <a:xfrm>
            <a:off x="2667000" y="228600"/>
            <a:ext cx="4267200" cy="2133600"/>
            <a:chOff x="3115" y="0"/>
            <a:chExt cx="2170" cy="2486"/>
          </a:xfrm>
        </p:grpSpPr>
        <p:grpSp>
          <p:nvGrpSpPr>
            <p:cNvPr id="208908" name="Group 12">
              <a:extLst>
                <a:ext uri="{FF2B5EF4-FFF2-40B4-BE49-F238E27FC236}">
                  <a16:creationId xmlns:a16="http://schemas.microsoft.com/office/drawing/2014/main" id="{9B30C2D0-4710-986C-AF8B-EB2E82062476}"/>
                </a:ext>
              </a:extLst>
            </p:cNvPr>
            <p:cNvGrpSpPr>
              <a:grpSpLocks/>
            </p:cNvGrpSpPr>
            <p:nvPr/>
          </p:nvGrpSpPr>
          <p:grpSpPr bwMode="auto">
            <a:xfrm>
              <a:off x="4080" y="1910"/>
              <a:ext cx="768" cy="576"/>
              <a:chOff x="0" y="0"/>
              <a:chExt cx="768" cy="576"/>
            </a:xfrm>
          </p:grpSpPr>
          <p:sp>
            <p:nvSpPr>
              <p:cNvPr id="208909" name="Oval 13">
                <a:extLst>
                  <a:ext uri="{FF2B5EF4-FFF2-40B4-BE49-F238E27FC236}">
                    <a16:creationId xmlns:a16="http://schemas.microsoft.com/office/drawing/2014/main" id="{35FE2AF3-943B-065D-4FDE-F44D451BABC6}"/>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10" name="Oval 14">
                <a:extLst>
                  <a:ext uri="{FF2B5EF4-FFF2-40B4-BE49-F238E27FC236}">
                    <a16:creationId xmlns:a16="http://schemas.microsoft.com/office/drawing/2014/main" id="{F7A39BAC-DD3A-809B-C858-9B88CD6368AB}"/>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11" name="Group 15">
              <a:extLst>
                <a:ext uri="{FF2B5EF4-FFF2-40B4-BE49-F238E27FC236}">
                  <a16:creationId xmlns:a16="http://schemas.microsoft.com/office/drawing/2014/main" id="{BCD9E5A1-98F6-C2B0-100A-E1E04600E12E}"/>
                </a:ext>
              </a:extLst>
            </p:cNvPr>
            <p:cNvGrpSpPr>
              <a:grpSpLocks/>
            </p:cNvGrpSpPr>
            <p:nvPr/>
          </p:nvGrpSpPr>
          <p:grpSpPr bwMode="auto">
            <a:xfrm>
              <a:off x="4257" y="1103"/>
              <a:ext cx="768" cy="576"/>
              <a:chOff x="0" y="0"/>
              <a:chExt cx="768" cy="576"/>
            </a:xfrm>
          </p:grpSpPr>
          <p:sp>
            <p:nvSpPr>
              <p:cNvPr id="208912" name="Oval 16">
                <a:extLst>
                  <a:ext uri="{FF2B5EF4-FFF2-40B4-BE49-F238E27FC236}">
                    <a16:creationId xmlns:a16="http://schemas.microsoft.com/office/drawing/2014/main" id="{3CE1F11C-AFE0-C214-EB38-7028E23BF477}"/>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13" name="Oval 17">
                <a:extLst>
                  <a:ext uri="{FF2B5EF4-FFF2-40B4-BE49-F238E27FC236}">
                    <a16:creationId xmlns:a16="http://schemas.microsoft.com/office/drawing/2014/main" id="{1293FF1F-D961-1EE6-B742-311824C6077D}"/>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14" name="Group 18">
              <a:extLst>
                <a:ext uri="{FF2B5EF4-FFF2-40B4-BE49-F238E27FC236}">
                  <a16:creationId xmlns:a16="http://schemas.microsoft.com/office/drawing/2014/main" id="{761952B6-1698-4F26-A1D8-4839ACA599CC}"/>
                </a:ext>
              </a:extLst>
            </p:cNvPr>
            <p:cNvGrpSpPr>
              <a:grpSpLocks/>
            </p:cNvGrpSpPr>
            <p:nvPr/>
          </p:nvGrpSpPr>
          <p:grpSpPr bwMode="auto">
            <a:xfrm>
              <a:off x="3134" y="0"/>
              <a:ext cx="768" cy="576"/>
              <a:chOff x="0" y="0"/>
              <a:chExt cx="768" cy="576"/>
            </a:xfrm>
          </p:grpSpPr>
          <p:sp>
            <p:nvSpPr>
              <p:cNvPr id="208915" name="Oval 19">
                <a:extLst>
                  <a:ext uri="{FF2B5EF4-FFF2-40B4-BE49-F238E27FC236}">
                    <a16:creationId xmlns:a16="http://schemas.microsoft.com/office/drawing/2014/main" id="{640ABC6C-E586-F873-C7F1-78702587EC43}"/>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16" name="Oval 20">
                <a:extLst>
                  <a:ext uri="{FF2B5EF4-FFF2-40B4-BE49-F238E27FC236}">
                    <a16:creationId xmlns:a16="http://schemas.microsoft.com/office/drawing/2014/main" id="{A81A5CCB-EC68-9567-0C7E-0111755104FD}"/>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17" name="Group 21">
              <a:extLst>
                <a:ext uri="{FF2B5EF4-FFF2-40B4-BE49-F238E27FC236}">
                  <a16:creationId xmlns:a16="http://schemas.microsoft.com/office/drawing/2014/main" id="{05F65B2F-6F7E-D3DF-24D7-615C54A25E94}"/>
                </a:ext>
              </a:extLst>
            </p:cNvPr>
            <p:cNvGrpSpPr>
              <a:grpSpLocks/>
            </p:cNvGrpSpPr>
            <p:nvPr/>
          </p:nvGrpSpPr>
          <p:grpSpPr bwMode="auto">
            <a:xfrm>
              <a:off x="3115" y="0"/>
              <a:ext cx="2170" cy="1702"/>
              <a:chOff x="3115" y="0"/>
              <a:chExt cx="2170" cy="1702"/>
            </a:xfrm>
          </p:grpSpPr>
          <p:grpSp>
            <p:nvGrpSpPr>
              <p:cNvPr id="208918" name="Group 22">
                <a:extLst>
                  <a:ext uri="{FF2B5EF4-FFF2-40B4-BE49-F238E27FC236}">
                    <a16:creationId xmlns:a16="http://schemas.microsoft.com/office/drawing/2014/main" id="{F3440E07-642D-646F-4069-96D8A0E64878}"/>
                  </a:ext>
                </a:extLst>
              </p:cNvPr>
              <p:cNvGrpSpPr>
                <a:grpSpLocks/>
              </p:cNvGrpSpPr>
              <p:nvPr/>
            </p:nvGrpSpPr>
            <p:grpSpPr bwMode="auto">
              <a:xfrm>
                <a:off x="3640" y="308"/>
                <a:ext cx="1145" cy="844"/>
                <a:chOff x="1265" y="814"/>
                <a:chExt cx="2919" cy="2151"/>
              </a:xfrm>
            </p:grpSpPr>
            <p:sp>
              <p:nvSpPr>
                <p:cNvPr id="208919" name="Oval 23">
                  <a:extLst>
                    <a:ext uri="{FF2B5EF4-FFF2-40B4-BE49-F238E27FC236}">
                      <a16:creationId xmlns:a16="http://schemas.microsoft.com/office/drawing/2014/main" id="{A3C37D15-16ED-3AEB-41AC-A571AF73B2EA}"/>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20" name="Oval 24">
                  <a:extLst>
                    <a:ext uri="{FF2B5EF4-FFF2-40B4-BE49-F238E27FC236}">
                      <a16:creationId xmlns:a16="http://schemas.microsoft.com/office/drawing/2014/main" id="{0CC87565-30E3-DA36-A325-4EEA5C99E2A3}"/>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21" name="Group 25">
                <a:extLst>
                  <a:ext uri="{FF2B5EF4-FFF2-40B4-BE49-F238E27FC236}">
                    <a16:creationId xmlns:a16="http://schemas.microsoft.com/office/drawing/2014/main" id="{403C8A5E-CEEC-EDF3-6A19-583D9FD244BC}"/>
                  </a:ext>
                </a:extLst>
              </p:cNvPr>
              <p:cNvGrpSpPr>
                <a:grpSpLocks/>
              </p:cNvGrpSpPr>
              <p:nvPr/>
            </p:nvGrpSpPr>
            <p:grpSpPr bwMode="auto">
              <a:xfrm>
                <a:off x="3115" y="0"/>
                <a:ext cx="2145" cy="1702"/>
                <a:chOff x="3115" y="0"/>
                <a:chExt cx="2145" cy="1702"/>
              </a:xfrm>
            </p:grpSpPr>
            <p:grpSp>
              <p:nvGrpSpPr>
                <p:cNvPr id="208922" name="Group 26">
                  <a:extLst>
                    <a:ext uri="{FF2B5EF4-FFF2-40B4-BE49-F238E27FC236}">
                      <a16:creationId xmlns:a16="http://schemas.microsoft.com/office/drawing/2014/main" id="{8E468A07-03E7-CD9C-0157-C2CE3115E73F}"/>
                    </a:ext>
                  </a:extLst>
                </p:cNvPr>
                <p:cNvGrpSpPr>
                  <a:grpSpLocks/>
                </p:cNvGrpSpPr>
                <p:nvPr/>
              </p:nvGrpSpPr>
              <p:grpSpPr bwMode="auto">
                <a:xfrm>
                  <a:off x="4505" y="589"/>
                  <a:ext cx="493" cy="912"/>
                  <a:chOff x="3471" y="1530"/>
                  <a:chExt cx="1258" cy="2327"/>
                </a:xfrm>
              </p:grpSpPr>
              <p:sp>
                <p:nvSpPr>
                  <p:cNvPr id="208923" name="Freeform 27">
                    <a:extLst>
                      <a:ext uri="{FF2B5EF4-FFF2-40B4-BE49-F238E27FC236}">
                        <a16:creationId xmlns:a16="http://schemas.microsoft.com/office/drawing/2014/main" id="{A7F68E56-1002-83F0-CDCE-E2B5FAC175E6}"/>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24" name="Freeform 28">
                    <a:extLst>
                      <a:ext uri="{FF2B5EF4-FFF2-40B4-BE49-F238E27FC236}">
                        <a16:creationId xmlns:a16="http://schemas.microsoft.com/office/drawing/2014/main" id="{84D39F4A-DF70-0224-62F9-F40ED235E01E}"/>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25" name="Group 29">
                  <a:extLst>
                    <a:ext uri="{FF2B5EF4-FFF2-40B4-BE49-F238E27FC236}">
                      <a16:creationId xmlns:a16="http://schemas.microsoft.com/office/drawing/2014/main" id="{448C447A-6F41-B461-E6A1-D963DE5BB25D}"/>
                    </a:ext>
                  </a:extLst>
                </p:cNvPr>
                <p:cNvGrpSpPr>
                  <a:grpSpLocks/>
                </p:cNvGrpSpPr>
                <p:nvPr/>
              </p:nvGrpSpPr>
              <p:grpSpPr bwMode="auto">
                <a:xfrm>
                  <a:off x="4267" y="781"/>
                  <a:ext cx="966" cy="522"/>
                  <a:chOff x="2864" y="2019"/>
                  <a:chExt cx="2463" cy="1332"/>
                </a:xfrm>
              </p:grpSpPr>
              <p:sp>
                <p:nvSpPr>
                  <p:cNvPr id="208926" name="Freeform 30">
                    <a:extLst>
                      <a:ext uri="{FF2B5EF4-FFF2-40B4-BE49-F238E27FC236}">
                        <a16:creationId xmlns:a16="http://schemas.microsoft.com/office/drawing/2014/main" id="{8D3B14BB-2101-D100-4C68-DD6E4F433452}"/>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27" name="Freeform 31">
                    <a:extLst>
                      <a:ext uri="{FF2B5EF4-FFF2-40B4-BE49-F238E27FC236}">
                        <a16:creationId xmlns:a16="http://schemas.microsoft.com/office/drawing/2014/main" id="{E8000C29-1227-7A3A-8F5C-4BDFD85D87E5}"/>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28" name="Group 32">
                  <a:extLst>
                    <a:ext uri="{FF2B5EF4-FFF2-40B4-BE49-F238E27FC236}">
                      <a16:creationId xmlns:a16="http://schemas.microsoft.com/office/drawing/2014/main" id="{27AEF76A-6DF3-9038-2D60-E34F2777EE6A}"/>
                    </a:ext>
                  </a:extLst>
                </p:cNvPr>
                <p:cNvGrpSpPr>
                  <a:grpSpLocks/>
                </p:cNvGrpSpPr>
                <p:nvPr/>
              </p:nvGrpSpPr>
              <p:grpSpPr bwMode="auto">
                <a:xfrm>
                  <a:off x="4280" y="707"/>
                  <a:ext cx="971" cy="417"/>
                  <a:chOff x="2897" y="1832"/>
                  <a:chExt cx="2477" cy="1064"/>
                </a:xfrm>
              </p:grpSpPr>
              <p:sp>
                <p:nvSpPr>
                  <p:cNvPr id="208929" name="Freeform 33">
                    <a:extLst>
                      <a:ext uri="{FF2B5EF4-FFF2-40B4-BE49-F238E27FC236}">
                        <a16:creationId xmlns:a16="http://schemas.microsoft.com/office/drawing/2014/main" id="{1940150C-0860-2394-D045-B3C8CB445D56}"/>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30" name="Freeform 34">
                    <a:extLst>
                      <a:ext uri="{FF2B5EF4-FFF2-40B4-BE49-F238E27FC236}">
                        <a16:creationId xmlns:a16="http://schemas.microsoft.com/office/drawing/2014/main" id="{ADE93358-1823-7695-BBE3-D5C7001952CD}"/>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31" name="Group 35">
                  <a:extLst>
                    <a:ext uri="{FF2B5EF4-FFF2-40B4-BE49-F238E27FC236}">
                      <a16:creationId xmlns:a16="http://schemas.microsoft.com/office/drawing/2014/main" id="{85925C06-AE5A-28D7-B729-1AF8E20EA4F6}"/>
                    </a:ext>
                  </a:extLst>
                </p:cNvPr>
                <p:cNvGrpSpPr>
                  <a:grpSpLocks/>
                </p:cNvGrpSpPr>
                <p:nvPr/>
              </p:nvGrpSpPr>
              <p:grpSpPr bwMode="auto">
                <a:xfrm>
                  <a:off x="4291" y="630"/>
                  <a:ext cx="969" cy="364"/>
                  <a:chOff x="2924" y="1636"/>
                  <a:chExt cx="2472" cy="927"/>
                </a:xfrm>
              </p:grpSpPr>
              <p:sp>
                <p:nvSpPr>
                  <p:cNvPr id="208932" name="Freeform 36">
                    <a:extLst>
                      <a:ext uri="{FF2B5EF4-FFF2-40B4-BE49-F238E27FC236}">
                        <a16:creationId xmlns:a16="http://schemas.microsoft.com/office/drawing/2014/main" id="{1923898B-B574-CABA-AE48-580E9E75D43E}"/>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33" name="Freeform 37">
                    <a:extLst>
                      <a:ext uri="{FF2B5EF4-FFF2-40B4-BE49-F238E27FC236}">
                        <a16:creationId xmlns:a16="http://schemas.microsoft.com/office/drawing/2014/main" id="{9444E526-A441-7025-8055-04380E1819F9}"/>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34" name="Group 38">
                  <a:extLst>
                    <a:ext uri="{FF2B5EF4-FFF2-40B4-BE49-F238E27FC236}">
                      <a16:creationId xmlns:a16="http://schemas.microsoft.com/office/drawing/2014/main" id="{3DC38C32-180B-18F6-317E-DC19C7793E5D}"/>
                    </a:ext>
                  </a:extLst>
                </p:cNvPr>
                <p:cNvGrpSpPr>
                  <a:grpSpLocks/>
                </p:cNvGrpSpPr>
                <p:nvPr/>
              </p:nvGrpSpPr>
              <p:grpSpPr bwMode="auto">
                <a:xfrm>
                  <a:off x="4304" y="543"/>
                  <a:ext cx="918" cy="258"/>
                  <a:chOff x="2958" y="1414"/>
                  <a:chExt cx="2342" cy="657"/>
                </a:xfrm>
              </p:grpSpPr>
              <p:sp>
                <p:nvSpPr>
                  <p:cNvPr id="208935" name="Freeform 39">
                    <a:extLst>
                      <a:ext uri="{FF2B5EF4-FFF2-40B4-BE49-F238E27FC236}">
                        <a16:creationId xmlns:a16="http://schemas.microsoft.com/office/drawing/2014/main" id="{E2DB0554-7F37-AAC9-A7BC-88A89C52F088}"/>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36" name="Freeform 40">
                    <a:extLst>
                      <a:ext uri="{FF2B5EF4-FFF2-40B4-BE49-F238E27FC236}">
                        <a16:creationId xmlns:a16="http://schemas.microsoft.com/office/drawing/2014/main" id="{F7652435-A7DF-AB0C-5158-5E61FA0F220C}"/>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37" name="Group 41">
                  <a:extLst>
                    <a:ext uri="{FF2B5EF4-FFF2-40B4-BE49-F238E27FC236}">
                      <a16:creationId xmlns:a16="http://schemas.microsoft.com/office/drawing/2014/main" id="{92911D1C-2091-3C06-80D5-B1DF4AED6527}"/>
                    </a:ext>
                  </a:extLst>
                </p:cNvPr>
                <p:cNvGrpSpPr>
                  <a:grpSpLocks/>
                </p:cNvGrpSpPr>
                <p:nvPr/>
              </p:nvGrpSpPr>
              <p:grpSpPr bwMode="auto">
                <a:xfrm>
                  <a:off x="4314" y="487"/>
                  <a:ext cx="843" cy="134"/>
                  <a:chOff x="2983" y="1269"/>
                  <a:chExt cx="2150" cy="343"/>
                </a:xfrm>
              </p:grpSpPr>
              <p:sp>
                <p:nvSpPr>
                  <p:cNvPr id="208938" name="Freeform 42">
                    <a:extLst>
                      <a:ext uri="{FF2B5EF4-FFF2-40B4-BE49-F238E27FC236}">
                        <a16:creationId xmlns:a16="http://schemas.microsoft.com/office/drawing/2014/main" id="{52A52D2D-D1EB-2817-02CE-2FB901F31355}"/>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39" name="Freeform 43">
                    <a:extLst>
                      <a:ext uri="{FF2B5EF4-FFF2-40B4-BE49-F238E27FC236}">
                        <a16:creationId xmlns:a16="http://schemas.microsoft.com/office/drawing/2014/main" id="{DB0AA125-CB18-16EF-2CB7-A8E6C50265E3}"/>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40" name="Group 44">
                  <a:extLst>
                    <a:ext uri="{FF2B5EF4-FFF2-40B4-BE49-F238E27FC236}">
                      <a16:creationId xmlns:a16="http://schemas.microsoft.com/office/drawing/2014/main" id="{241CA620-E0A4-8ABE-84CF-72754B42F0A0}"/>
                    </a:ext>
                  </a:extLst>
                </p:cNvPr>
                <p:cNvGrpSpPr>
                  <a:grpSpLocks/>
                </p:cNvGrpSpPr>
                <p:nvPr/>
              </p:nvGrpSpPr>
              <p:grpSpPr bwMode="auto">
                <a:xfrm>
                  <a:off x="4296" y="349"/>
                  <a:ext cx="737" cy="167"/>
                  <a:chOff x="2938" y="917"/>
                  <a:chExt cx="1879" cy="427"/>
                </a:xfrm>
              </p:grpSpPr>
              <p:sp>
                <p:nvSpPr>
                  <p:cNvPr id="208941" name="Freeform 45">
                    <a:extLst>
                      <a:ext uri="{FF2B5EF4-FFF2-40B4-BE49-F238E27FC236}">
                        <a16:creationId xmlns:a16="http://schemas.microsoft.com/office/drawing/2014/main" id="{2121FABF-7EE8-EA36-B7FD-E5379F1EE2AE}"/>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42" name="Freeform 46">
                    <a:extLst>
                      <a:ext uri="{FF2B5EF4-FFF2-40B4-BE49-F238E27FC236}">
                        <a16:creationId xmlns:a16="http://schemas.microsoft.com/office/drawing/2014/main" id="{C17BBD12-90DE-4489-FB07-EE0BCFB210F9}"/>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43" name="Group 47">
                  <a:extLst>
                    <a:ext uri="{FF2B5EF4-FFF2-40B4-BE49-F238E27FC236}">
                      <a16:creationId xmlns:a16="http://schemas.microsoft.com/office/drawing/2014/main" id="{2F086D01-2A05-FC15-2AE5-B4C980F3CF5A}"/>
                    </a:ext>
                  </a:extLst>
                </p:cNvPr>
                <p:cNvGrpSpPr>
                  <a:grpSpLocks/>
                </p:cNvGrpSpPr>
                <p:nvPr/>
              </p:nvGrpSpPr>
              <p:grpSpPr bwMode="auto">
                <a:xfrm>
                  <a:off x="3394" y="637"/>
                  <a:ext cx="493" cy="912"/>
                  <a:chOff x="637" y="1653"/>
                  <a:chExt cx="1257" cy="2326"/>
                </a:xfrm>
              </p:grpSpPr>
              <p:sp>
                <p:nvSpPr>
                  <p:cNvPr id="208944" name="Freeform 48">
                    <a:extLst>
                      <a:ext uri="{FF2B5EF4-FFF2-40B4-BE49-F238E27FC236}">
                        <a16:creationId xmlns:a16="http://schemas.microsoft.com/office/drawing/2014/main" id="{EE56CB02-C054-3420-2442-6CE2CA935174}"/>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45" name="Freeform 49">
                    <a:extLst>
                      <a:ext uri="{FF2B5EF4-FFF2-40B4-BE49-F238E27FC236}">
                        <a16:creationId xmlns:a16="http://schemas.microsoft.com/office/drawing/2014/main" id="{4E52359C-5E0C-CC7B-4E4A-7D7B4F5722A2}"/>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46" name="Group 50">
                  <a:extLst>
                    <a:ext uri="{FF2B5EF4-FFF2-40B4-BE49-F238E27FC236}">
                      <a16:creationId xmlns:a16="http://schemas.microsoft.com/office/drawing/2014/main" id="{B7943FE2-6C43-A852-94EF-DDB98D88F29E}"/>
                    </a:ext>
                  </a:extLst>
                </p:cNvPr>
                <p:cNvGrpSpPr>
                  <a:grpSpLocks/>
                </p:cNvGrpSpPr>
                <p:nvPr/>
              </p:nvGrpSpPr>
              <p:grpSpPr bwMode="auto">
                <a:xfrm>
                  <a:off x="3142" y="850"/>
                  <a:ext cx="966" cy="522"/>
                  <a:chOff x="-5" y="2196"/>
                  <a:chExt cx="2463" cy="1332"/>
                </a:xfrm>
              </p:grpSpPr>
              <p:sp>
                <p:nvSpPr>
                  <p:cNvPr id="208947" name="Freeform 51">
                    <a:extLst>
                      <a:ext uri="{FF2B5EF4-FFF2-40B4-BE49-F238E27FC236}">
                        <a16:creationId xmlns:a16="http://schemas.microsoft.com/office/drawing/2014/main" id="{1D511CA3-280F-C92A-48A2-5C9FB39FE79F}"/>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48" name="Freeform 52">
                    <a:extLst>
                      <a:ext uri="{FF2B5EF4-FFF2-40B4-BE49-F238E27FC236}">
                        <a16:creationId xmlns:a16="http://schemas.microsoft.com/office/drawing/2014/main" id="{563B40B9-E2A1-34F2-9DA1-8BEC0D9E7221}"/>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49" name="Group 53">
                  <a:extLst>
                    <a:ext uri="{FF2B5EF4-FFF2-40B4-BE49-F238E27FC236}">
                      <a16:creationId xmlns:a16="http://schemas.microsoft.com/office/drawing/2014/main" id="{66AA2E00-947D-FFC7-B0EF-4101723EB7CE}"/>
                    </a:ext>
                  </a:extLst>
                </p:cNvPr>
                <p:cNvGrpSpPr>
                  <a:grpSpLocks/>
                </p:cNvGrpSpPr>
                <p:nvPr/>
              </p:nvGrpSpPr>
              <p:grpSpPr bwMode="auto">
                <a:xfrm>
                  <a:off x="3124" y="777"/>
                  <a:ext cx="971" cy="417"/>
                  <a:chOff x="-52" y="2009"/>
                  <a:chExt cx="2477" cy="1064"/>
                </a:xfrm>
              </p:grpSpPr>
              <p:sp>
                <p:nvSpPr>
                  <p:cNvPr id="208950" name="Freeform 54">
                    <a:extLst>
                      <a:ext uri="{FF2B5EF4-FFF2-40B4-BE49-F238E27FC236}">
                        <a16:creationId xmlns:a16="http://schemas.microsoft.com/office/drawing/2014/main" id="{6AB6C0FB-2A00-E795-B131-EFC16FCC1C2B}"/>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51" name="Freeform 55">
                    <a:extLst>
                      <a:ext uri="{FF2B5EF4-FFF2-40B4-BE49-F238E27FC236}">
                        <a16:creationId xmlns:a16="http://schemas.microsoft.com/office/drawing/2014/main" id="{D80035CB-6CB2-E060-0440-179D59D4422D}"/>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52" name="Group 56">
                  <a:extLst>
                    <a:ext uri="{FF2B5EF4-FFF2-40B4-BE49-F238E27FC236}">
                      <a16:creationId xmlns:a16="http://schemas.microsoft.com/office/drawing/2014/main" id="{8B45BAA2-12AF-8FE8-C336-829F27B989E2}"/>
                    </a:ext>
                  </a:extLst>
                </p:cNvPr>
                <p:cNvGrpSpPr>
                  <a:grpSpLocks/>
                </p:cNvGrpSpPr>
                <p:nvPr/>
              </p:nvGrpSpPr>
              <p:grpSpPr bwMode="auto">
                <a:xfrm>
                  <a:off x="3115" y="700"/>
                  <a:ext cx="969" cy="363"/>
                  <a:chOff x="-74" y="1813"/>
                  <a:chExt cx="2472" cy="927"/>
                </a:xfrm>
              </p:grpSpPr>
              <p:sp>
                <p:nvSpPr>
                  <p:cNvPr id="208953" name="Freeform 57">
                    <a:extLst>
                      <a:ext uri="{FF2B5EF4-FFF2-40B4-BE49-F238E27FC236}">
                        <a16:creationId xmlns:a16="http://schemas.microsoft.com/office/drawing/2014/main" id="{C570A3CF-F4FD-0496-C999-9C0C8E96D362}"/>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54" name="Freeform 58">
                    <a:extLst>
                      <a:ext uri="{FF2B5EF4-FFF2-40B4-BE49-F238E27FC236}">
                        <a16:creationId xmlns:a16="http://schemas.microsoft.com/office/drawing/2014/main" id="{DB596F1D-B81F-3846-D8B5-7099F5812AE9}"/>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55" name="Group 59">
                  <a:extLst>
                    <a:ext uri="{FF2B5EF4-FFF2-40B4-BE49-F238E27FC236}">
                      <a16:creationId xmlns:a16="http://schemas.microsoft.com/office/drawing/2014/main" id="{32D68B16-5304-634C-405E-4B67B1904B28}"/>
                    </a:ext>
                  </a:extLst>
                </p:cNvPr>
                <p:cNvGrpSpPr>
                  <a:grpSpLocks/>
                </p:cNvGrpSpPr>
                <p:nvPr/>
              </p:nvGrpSpPr>
              <p:grpSpPr bwMode="auto">
                <a:xfrm>
                  <a:off x="3153" y="613"/>
                  <a:ext cx="918" cy="257"/>
                  <a:chOff x="22" y="1591"/>
                  <a:chExt cx="2342" cy="657"/>
                </a:xfrm>
              </p:grpSpPr>
              <p:sp>
                <p:nvSpPr>
                  <p:cNvPr id="208956" name="Freeform 60">
                    <a:extLst>
                      <a:ext uri="{FF2B5EF4-FFF2-40B4-BE49-F238E27FC236}">
                        <a16:creationId xmlns:a16="http://schemas.microsoft.com/office/drawing/2014/main" id="{BD6EBEFA-04AC-5DD8-4E1F-1846BCF47AB4}"/>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57" name="Freeform 61">
                    <a:extLst>
                      <a:ext uri="{FF2B5EF4-FFF2-40B4-BE49-F238E27FC236}">
                        <a16:creationId xmlns:a16="http://schemas.microsoft.com/office/drawing/2014/main" id="{FAA193E7-D0FD-3EFE-C6A3-7D09FE9EDC23}"/>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58" name="Group 62">
                  <a:extLst>
                    <a:ext uri="{FF2B5EF4-FFF2-40B4-BE49-F238E27FC236}">
                      <a16:creationId xmlns:a16="http://schemas.microsoft.com/office/drawing/2014/main" id="{A3328864-AB89-7ADA-CD3D-39B34ECC0FAC}"/>
                    </a:ext>
                  </a:extLst>
                </p:cNvPr>
                <p:cNvGrpSpPr>
                  <a:grpSpLocks/>
                </p:cNvGrpSpPr>
                <p:nvPr/>
              </p:nvGrpSpPr>
              <p:grpSpPr bwMode="auto">
                <a:xfrm>
                  <a:off x="3218" y="556"/>
                  <a:ext cx="843" cy="134"/>
                  <a:chOff x="189" y="1446"/>
                  <a:chExt cx="2150" cy="343"/>
                </a:xfrm>
              </p:grpSpPr>
              <p:sp>
                <p:nvSpPr>
                  <p:cNvPr id="208959" name="Freeform 63">
                    <a:extLst>
                      <a:ext uri="{FF2B5EF4-FFF2-40B4-BE49-F238E27FC236}">
                        <a16:creationId xmlns:a16="http://schemas.microsoft.com/office/drawing/2014/main" id="{85FF3DCF-30D8-A66F-6ADE-7356E4C77CC2}"/>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60" name="Freeform 64">
                    <a:extLst>
                      <a:ext uri="{FF2B5EF4-FFF2-40B4-BE49-F238E27FC236}">
                        <a16:creationId xmlns:a16="http://schemas.microsoft.com/office/drawing/2014/main" id="{6376372B-D374-6150-84FB-1BA568FBD33E}"/>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61" name="Group 65">
                  <a:extLst>
                    <a:ext uri="{FF2B5EF4-FFF2-40B4-BE49-F238E27FC236}">
                      <a16:creationId xmlns:a16="http://schemas.microsoft.com/office/drawing/2014/main" id="{C52B5A43-7C67-6488-62C7-4E42092F2D91}"/>
                    </a:ext>
                  </a:extLst>
                </p:cNvPr>
                <p:cNvGrpSpPr>
                  <a:grpSpLocks/>
                </p:cNvGrpSpPr>
                <p:nvPr/>
              </p:nvGrpSpPr>
              <p:grpSpPr bwMode="auto">
                <a:xfrm>
                  <a:off x="3342" y="418"/>
                  <a:ext cx="737" cy="167"/>
                  <a:chOff x="505" y="1094"/>
                  <a:chExt cx="1879" cy="427"/>
                </a:xfrm>
              </p:grpSpPr>
              <p:sp>
                <p:nvSpPr>
                  <p:cNvPr id="208962" name="Freeform 66">
                    <a:extLst>
                      <a:ext uri="{FF2B5EF4-FFF2-40B4-BE49-F238E27FC236}">
                        <a16:creationId xmlns:a16="http://schemas.microsoft.com/office/drawing/2014/main" id="{387E1B78-FADF-FA30-68F2-205FC3885B71}"/>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63" name="Freeform 67">
                    <a:extLst>
                      <a:ext uri="{FF2B5EF4-FFF2-40B4-BE49-F238E27FC236}">
                        <a16:creationId xmlns:a16="http://schemas.microsoft.com/office/drawing/2014/main" id="{55744514-B42E-DE8B-A2A4-FA06CD4FB89D}"/>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64" name="Group 68">
                  <a:extLst>
                    <a:ext uri="{FF2B5EF4-FFF2-40B4-BE49-F238E27FC236}">
                      <a16:creationId xmlns:a16="http://schemas.microsoft.com/office/drawing/2014/main" id="{80DD0894-E16A-3D77-FCE4-155739D3CB2A}"/>
                    </a:ext>
                  </a:extLst>
                </p:cNvPr>
                <p:cNvGrpSpPr>
                  <a:grpSpLocks/>
                </p:cNvGrpSpPr>
                <p:nvPr/>
              </p:nvGrpSpPr>
              <p:grpSpPr bwMode="auto">
                <a:xfrm>
                  <a:off x="3386" y="341"/>
                  <a:ext cx="725" cy="218"/>
                  <a:chOff x="616" y="899"/>
                  <a:chExt cx="1850" cy="554"/>
                </a:xfrm>
              </p:grpSpPr>
              <p:sp>
                <p:nvSpPr>
                  <p:cNvPr id="208965" name="Freeform 69">
                    <a:extLst>
                      <a:ext uri="{FF2B5EF4-FFF2-40B4-BE49-F238E27FC236}">
                        <a16:creationId xmlns:a16="http://schemas.microsoft.com/office/drawing/2014/main" id="{23AD4DD2-1BA0-4372-465C-F12B45270D95}"/>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66" name="Freeform 70">
                    <a:extLst>
                      <a:ext uri="{FF2B5EF4-FFF2-40B4-BE49-F238E27FC236}">
                        <a16:creationId xmlns:a16="http://schemas.microsoft.com/office/drawing/2014/main" id="{2A603D06-E11E-F309-AB8C-ED734871084E}"/>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67" name="Group 71">
                  <a:extLst>
                    <a:ext uri="{FF2B5EF4-FFF2-40B4-BE49-F238E27FC236}">
                      <a16:creationId xmlns:a16="http://schemas.microsoft.com/office/drawing/2014/main" id="{0638B8DD-7C65-D716-B55A-377C84FA56DA}"/>
                    </a:ext>
                  </a:extLst>
                </p:cNvPr>
                <p:cNvGrpSpPr>
                  <a:grpSpLocks/>
                </p:cNvGrpSpPr>
                <p:nvPr/>
              </p:nvGrpSpPr>
              <p:grpSpPr bwMode="auto">
                <a:xfrm>
                  <a:off x="3472" y="231"/>
                  <a:ext cx="693" cy="291"/>
                  <a:chOff x="3472" y="231"/>
                  <a:chExt cx="693" cy="291"/>
                </a:xfrm>
              </p:grpSpPr>
              <p:sp>
                <p:nvSpPr>
                  <p:cNvPr id="208968" name="Freeform 72">
                    <a:extLst>
                      <a:ext uri="{FF2B5EF4-FFF2-40B4-BE49-F238E27FC236}">
                        <a16:creationId xmlns:a16="http://schemas.microsoft.com/office/drawing/2014/main" id="{1B517FCA-A135-4219-5A33-0FE69E75189B}"/>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69" name="Freeform 73">
                    <a:extLst>
                      <a:ext uri="{FF2B5EF4-FFF2-40B4-BE49-F238E27FC236}">
                        <a16:creationId xmlns:a16="http://schemas.microsoft.com/office/drawing/2014/main" id="{5EF4E718-EA43-F489-C4A5-D64F0954DB65}"/>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70" name="Group 74">
                  <a:extLst>
                    <a:ext uri="{FF2B5EF4-FFF2-40B4-BE49-F238E27FC236}">
                      <a16:creationId xmlns:a16="http://schemas.microsoft.com/office/drawing/2014/main" id="{2BD86AD8-2F73-E423-2DD8-7C8CEB7E7975}"/>
                    </a:ext>
                  </a:extLst>
                </p:cNvPr>
                <p:cNvGrpSpPr>
                  <a:grpSpLocks/>
                </p:cNvGrpSpPr>
                <p:nvPr/>
              </p:nvGrpSpPr>
              <p:grpSpPr bwMode="auto">
                <a:xfrm>
                  <a:off x="3554" y="118"/>
                  <a:ext cx="664" cy="349"/>
                  <a:chOff x="3554" y="118"/>
                  <a:chExt cx="664" cy="349"/>
                </a:xfrm>
              </p:grpSpPr>
              <p:sp>
                <p:nvSpPr>
                  <p:cNvPr id="208971" name="Freeform 75">
                    <a:extLst>
                      <a:ext uri="{FF2B5EF4-FFF2-40B4-BE49-F238E27FC236}">
                        <a16:creationId xmlns:a16="http://schemas.microsoft.com/office/drawing/2014/main" id="{37E5534D-36B4-2903-757C-28D16667D83E}"/>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72" name="Freeform 76">
                    <a:extLst>
                      <a:ext uri="{FF2B5EF4-FFF2-40B4-BE49-F238E27FC236}">
                        <a16:creationId xmlns:a16="http://schemas.microsoft.com/office/drawing/2014/main" id="{FA4834E1-FDD2-B976-44B9-324396DA360B}"/>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73" name="Group 77">
                  <a:extLst>
                    <a:ext uri="{FF2B5EF4-FFF2-40B4-BE49-F238E27FC236}">
                      <a16:creationId xmlns:a16="http://schemas.microsoft.com/office/drawing/2014/main" id="{5DE3D2D3-4D1F-AFB6-175D-AB69AB9DAD0E}"/>
                    </a:ext>
                  </a:extLst>
                </p:cNvPr>
                <p:cNvGrpSpPr>
                  <a:grpSpLocks/>
                </p:cNvGrpSpPr>
                <p:nvPr/>
              </p:nvGrpSpPr>
              <p:grpSpPr bwMode="auto">
                <a:xfrm>
                  <a:off x="3784" y="30"/>
                  <a:ext cx="305" cy="593"/>
                  <a:chOff x="1633" y="104"/>
                  <a:chExt cx="778" cy="1512"/>
                </a:xfrm>
              </p:grpSpPr>
              <p:sp>
                <p:nvSpPr>
                  <p:cNvPr id="208974" name="Freeform 78">
                    <a:extLst>
                      <a:ext uri="{FF2B5EF4-FFF2-40B4-BE49-F238E27FC236}">
                        <a16:creationId xmlns:a16="http://schemas.microsoft.com/office/drawing/2014/main" id="{4C938950-58EF-23C6-DC52-EA5AA99E19F5}"/>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75" name="Freeform 79">
                    <a:extLst>
                      <a:ext uri="{FF2B5EF4-FFF2-40B4-BE49-F238E27FC236}">
                        <a16:creationId xmlns:a16="http://schemas.microsoft.com/office/drawing/2014/main" id="{5FA05E09-92B7-C80F-8D92-27930ADB49B2}"/>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76" name="Group 80">
                  <a:extLst>
                    <a:ext uri="{FF2B5EF4-FFF2-40B4-BE49-F238E27FC236}">
                      <a16:creationId xmlns:a16="http://schemas.microsoft.com/office/drawing/2014/main" id="{7CFF09AB-481A-6EAB-9AC5-B2F45A70C97B}"/>
                    </a:ext>
                  </a:extLst>
                </p:cNvPr>
                <p:cNvGrpSpPr>
                  <a:grpSpLocks/>
                </p:cNvGrpSpPr>
                <p:nvPr/>
              </p:nvGrpSpPr>
              <p:grpSpPr bwMode="auto">
                <a:xfrm>
                  <a:off x="3903" y="0"/>
                  <a:ext cx="248" cy="601"/>
                  <a:chOff x="1935" y="28"/>
                  <a:chExt cx="634" cy="1534"/>
                </a:xfrm>
              </p:grpSpPr>
              <p:sp>
                <p:nvSpPr>
                  <p:cNvPr id="208977" name="Freeform 81">
                    <a:extLst>
                      <a:ext uri="{FF2B5EF4-FFF2-40B4-BE49-F238E27FC236}">
                        <a16:creationId xmlns:a16="http://schemas.microsoft.com/office/drawing/2014/main" id="{DE6D3355-B8BE-D0FA-DFB4-46A8D8557639}"/>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78" name="Freeform 82">
                    <a:extLst>
                      <a:ext uri="{FF2B5EF4-FFF2-40B4-BE49-F238E27FC236}">
                        <a16:creationId xmlns:a16="http://schemas.microsoft.com/office/drawing/2014/main" id="{E995AF9A-0CE0-FE31-0F35-BD51D7476555}"/>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79" name="Group 83">
                  <a:extLst>
                    <a:ext uri="{FF2B5EF4-FFF2-40B4-BE49-F238E27FC236}">
                      <a16:creationId xmlns:a16="http://schemas.microsoft.com/office/drawing/2014/main" id="{3703D915-B64B-0AE7-0514-84AD6D9A58E9}"/>
                    </a:ext>
                  </a:extLst>
                </p:cNvPr>
                <p:cNvGrpSpPr>
                  <a:grpSpLocks/>
                </p:cNvGrpSpPr>
                <p:nvPr/>
              </p:nvGrpSpPr>
              <p:grpSpPr bwMode="auto">
                <a:xfrm>
                  <a:off x="4251" y="252"/>
                  <a:ext cx="723" cy="222"/>
                  <a:chOff x="2822" y="672"/>
                  <a:chExt cx="1845" cy="566"/>
                </a:xfrm>
              </p:grpSpPr>
              <p:sp>
                <p:nvSpPr>
                  <p:cNvPr id="208980" name="Freeform 84">
                    <a:extLst>
                      <a:ext uri="{FF2B5EF4-FFF2-40B4-BE49-F238E27FC236}">
                        <a16:creationId xmlns:a16="http://schemas.microsoft.com/office/drawing/2014/main" id="{75C2622B-4EF4-F0C0-AC79-16D1BD00F232}"/>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81" name="Freeform 85">
                    <a:extLst>
                      <a:ext uri="{FF2B5EF4-FFF2-40B4-BE49-F238E27FC236}">
                        <a16:creationId xmlns:a16="http://schemas.microsoft.com/office/drawing/2014/main" id="{219FF3F4-CBDA-16EC-EC69-90BF90F62FC2}"/>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82" name="Group 86">
                  <a:extLst>
                    <a:ext uri="{FF2B5EF4-FFF2-40B4-BE49-F238E27FC236}">
                      <a16:creationId xmlns:a16="http://schemas.microsoft.com/office/drawing/2014/main" id="{9FBA537B-30F4-6BEF-E3D4-97A63424A9C8}"/>
                    </a:ext>
                  </a:extLst>
                </p:cNvPr>
                <p:cNvGrpSpPr>
                  <a:grpSpLocks/>
                </p:cNvGrpSpPr>
                <p:nvPr/>
              </p:nvGrpSpPr>
              <p:grpSpPr bwMode="auto">
                <a:xfrm>
                  <a:off x="4196" y="163"/>
                  <a:ext cx="699" cy="282"/>
                  <a:chOff x="2683" y="445"/>
                  <a:chExt cx="1781" cy="717"/>
                </a:xfrm>
              </p:grpSpPr>
              <p:sp>
                <p:nvSpPr>
                  <p:cNvPr id="208983" name="Freeform 87">
                    <a:extLst>
                      <a:ext uri="{FF2B5EF4-FFF2-40B4-BE49-F238E27FC236}">
                        <a16:creationId xmlns:a16="http://schemas.microsoft.com/office/drawing/2014/main" id="{1569E999-5623-D383-0B31-DB93FBB64106}"/>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84" name="Freeform 88">
                    <a:extLst>
                      <a:ext uri="{FF2B5EF4-FFF2-40B4-BE49-F238E27FC236}">
                        <a16:creationId xmlns:a16="http://schemas.microsoft.com/office/drawing/2014/main" id="{64F76FAB-3FAB-FF67-0131-B1D613AD9AA3}"/>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08985" name="Freeform 89">
                  <a:extLst>
                    <a:ext uri="{FF2B5EF4-FFF2-40B4-BE49-F238E27FC236}">
                      <a16:creationId xmlns:a16="http://schemas.microsoft.com/office/drawing/2014/main" id="{324CEA4A-D753-9BA9-8154-31F0C2DCC8EB}"/>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86" name="Freeform 90">
                  <a:extLst>
                    <a:ext uri="{FF2B5EF4-FFF2-40B4-BE49-F238E27FC236}">
                      <a16:creationId xmlns:a16="http://schemas.microsoft.com/office/drawing/2014/main" id="{01221EE6-7414-82D3-C9B9-FF87C0CEAD57}"/>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08987" name="Group 91">
                  <a:extLst>
                    <a:ext uri="{FF2B5EF4-FFF2-40B4-BE49-F238E27FC236}">
                      <a16:creationId xmlns:a16="http://schemas.microsoft.com/office/drawing/2014/main" id="{1D1D01F0-9927-C383-67EB-9D2460109968}"/>
                    </a:ext>
                  </a:extLst>
                </p:cNvPr>
                <p:cNvGrpSpPr>
                  <a:grpSpLocks/>
                </p:cNvGrpSpPr>
                <p:nvPr/>
              </p:nvGrpSpPr>
              <p:grpSpPr bwMode="auto">
                <a:xfrm>
                  <a:off x="4242" y="5"/>
                  <a:ext cx="251" cy="596"/>
                  <a:chOff x="2800" y="41"/>
                  <a:chExt cx="640" cy="1520"/>
                </a:xfrm>
              </p:grpSpPr>
              <p:sp>
                <p:nvSpPr>
                  <p:cNvPr id="208988" name="Freeform 92">
                    <a:extLst>
                      <a:ext uri="{FF2B5EF4-FFF2-40B4-BE49-F238E27FC236}">
                        <a16:creationId xmlns:a16="http://schemas.microsoft.com/office/drawing/2014/main" id="{CAC2B1C5-714A-8FF2-85E8-3B9BB945034C}"/>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89" name="Freeform 93">
                    <a:extLst>
                      <a:ext uri="{FF2B5EF4-FFF2-40B4-BE49-F238E27FC236}">
                        <a16:creationId xmlns:a16="http://schemas.microsoft.com/office/drawing/2014/main" id="{3ACF36BB-9DC1-B3CE-9709-D2D479720F9E}"/>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90" name="Group 94">
                  <a:extLst>
                    <a:ext uri="{FF2B5EF4-FFF2-40B4-BE49-F238E27FC236}">
                      <a16:creationId xmlns:a16="http://schemas.microsoft.com/office/drawing/2014/main" id="{11073A6F-077E-41D8-4BE4-5FBE237BFEFF}"/>
                    </a:ext>
                  </a:extLst>
                </p:cNvPr>
                <p:cNvGrpSpPr>
                  <a:grpSpLocks/>
                </p:cNvGrpSpPr>
                <p:nvPr/>
              </p:nvGrpSpPr>
              <p:grpSpPr bwMode="auto">
                <a:xfrm>
                  <a:off x="4295" y="53"/>
                  <a:ext cx="398" cy="574"/>
                  <a:chOff x="2934" y="163"/>
                  <a:chExt cx="1017" cy="1464"/>
                </a:xfrm>
              </p:grpSpPr>
              <p:sp>
                <p:nvSpPr>
                  <p:cNvPr id="208991" name="Freeform 95">
                    <a:extLst>
                      <a:ext uri="{FF2B5EF4-FFF2-40B4-BE49-F238E27FC236}">
                        <a16:creationId xmlns:a16="http://schemas.microsoft.com/office/drawing/2014/main" id="{00776B7D-5E7C-A860-7CC0-3BB13B18FF36}"/>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92" name="Freeform 96">
                    <a:extLst>
                      <a:ext uri="{FF2B5EF4-FFF2-40B4-BE49-F238E27FC236}">
                        <a16:creationId xmlns:a16="http://schemas.microsoft.com/office/drawing/2014/main" id="{2C9D119D-3175-C74B-A8E8-8D16129495D0}"/>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93" name="Group 97">
                  <a:extLst>
                    <a:ext uri="{FF2B5EF4-FFF2-40B4-BE49-F238E27FC236}">
                      <a16:creationId xmlns:a16="http://schemas.microsoft.com/office/drawing/2014/main" id="{6B658F21-3A95-5252-AC40-A736E3A8948D}"/>
                    </a:ext>
                  </a:extLst>
                </p:cNvPr>
                <p:cNvGrpSpPr>
                  <a:grpSpLocks/>
                </p:cNvGrpSpPr>
                <p:nvPr/>
              </p:nvGrpSpPr>
              <p:grpSpPr bwMode="auto">
                <a:xfrm>
                  <a:off x="4215" y="2"/>
                  <a:ext cx="95" cy="567"/>
                  <a:chOff x="2730" y="32"/>
                  <a:chExt cx="243" cy="1448"/>
                </a:xfrm>
              </p:grpSpPr>
              <p:sp>
                <p:nvSpPr>
                  <p:cNvPr id="208994" name="Freeform 98">
                    <a:extLst>
                      <a:ext uri="{FF2B5EF4-FFF2-40B4-BE49-F238E27FC236}">
                        <a16:creationId xmlns:a16="http://schemas.microsoft.com/office/drawing/2014/main" id="{53A901A3-A51E-DA0A-8BCE-0FCDE1F80ED5}"/>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95" name="Freeform 99">
                    <a:extLst>
                      <a:ext uri="{FF2B5EF4-FFF2-40B4-BE49-F238E27FC236}">
                        <a16:creationId xmlns:a16="http://schemas.microsoft.com/office/drawing/2014/main" id="{DD26C201-4E83-F6C3-0D25-FDD873290211}"/>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96" name="Group 100">
                  <a:extLst>
                    <a:ext uri="{FF2B5EF4-FFF2-40B4-BE49-F238E27FC236}">
                      <a16:creationId xmlns:a16="http://schemas.microsoft.com/office/drawing/2014/main" id="{07DB4FB1-DDD5-61CE-7A8A-119B87328FE9}"/>
                    </a:ext>
                  </a:extLst>
                </p:cNvPr>
                <p:cNvGrpSpPr>
                  <a:grpSpLocks/>
                </p:cNvGrpSpPr>
                <p:nvPr/>
              </p:nvGrpSpPr>
              <p:grpSpPr bwMode="auto">
                <a:xfrm>
                  <a:off x="3514" y="683"/>
                  <a:ext cx="425" cy="960"/>
                  <a:chOff x="943" y="1769"/>
                  <a:chExt cx="1085" cy="2450"/>
                </a:xfrm>
              </p:grpSpPr>
              <p:sp>
                <p:nvSpPr>
                  <p:cNvPr id="208997" name="Freeform 101">
                    <a:extLst>
                      <a:ext uri="{FF2B5EF4-FFF2-40B4-BE49-F238E27FC236}">
                        <a16:creationId xmlns:a16="http://schemas.microsoft.com/office/drawing/2014/main" id="{F8D381AE-5D10-435E-30C5-ED1DE3C984AE}"/>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998" name="Freeform 102">
                    <a:extLst>
                      <a:ext uri="{FF2B5EF4-FFF2-40B4-BE49-F238E27FC236}">
                        <a16:creationId xmlns:a16="http://schemas.microsoft.com/office/drawing/2014/main" id="{6BFDB7AF-55CF-5795-DF10-51AF0824CAA3}"/>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8999" name="Group 103">
                  <a:extLst>
                    <a:ext uri="{FF2B5EF4-FFF2-40B4-BE49-F238E27FC236}">
                      <a16:creationId xmlns:a16="http://schemas.microsoft.com/office/drawing/2014/main" id="{C716D89A-0277-5440-2FD0-8BA704DB0648}"/>
                    </a:ext>
                  </a:extLst>
                </p:cNvPr>
                <p:cNvGrpSpPr>
                  <a:grpSpLocks/>
                </p:cNvGrpSpPr>
                <p:nvPr/>
              </p:nvGrpSpPr>
              <p:grpSpPr bwMode="auto">
                <a:xfrm>
                  <a:off x="3715" y="748"/>
                  <a:ext cx="300" cy="930"/>
                  <a:chOff x="1455" y="1936"/>
                  <a:chExt cx="766" cy="2373"/>
                </a:xfrm>
              </p:grpSpPr>
              <p:sp>
                <p:nvSpPr>
                  <p:cNvPr id="209000" name="Freeform 104">
                    <a:extLst>
                      <a:ext uri="{FF2B5EF4-FFF2-40B4-BE49-F238E27FC236}">
                        <a16:creationId xmlns:a16="http://schemas.microsoft.com/office/drawing/2014/main" id="{4C4D6812-3329-413D-69C7-2832DAAAB11D}"/>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01" name="Freeform 105">
                    <a:extLst>
                      <a:ext uri="{FF2B5EF4-FFF2-40B4-BE49-F238E27FC236}">
                        <a16:creationId xmlns:a16="http://schemas.microsoft.com/office/drawing/2014/main" id="{30B57A12-82C6-C245-1E7C-21B279DE89C2}"/>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02" name="Group 106">
                  <a:extLst>
                    <a:ext uri="{FF2B5EF4-FFF2-40B4-BE49-F238E27FC236}">
                      <a16:creationId xmlns:a16="http://schemas.microsoft.com/office/drawing/2014/main" id="{442B7436-8978-1068-7229-63A2636EF2EE}"/>
                    </a:ext>
                  </a:extLst>
                </p:cNvPr>
                <p:cNvGrpSpPr>
                  <a:grpSpLocks/>
                </p:cNvGrpSpPr>
                <p:nvPr/>
              </p:nvGrpSpPr>
              <p:grpSpPr bwMode="auto">
                <a:xfrm rot="88588">
                  <a:off x="3923" y="769"/>
                  <a:ext cx="180" cy="913"/>
                  <a:chOff x="1956" y="1990"/>
                  <a:chExt cx="492" cy="2604"/>
                </a:xfrm>
              </p:grpSpPr>
              <p:sp>
                <p:nvSpPr>
                  <p:cNvPr id="209003" name="Freeform 107">
                    <a:extLst>
                      <a:ext uri="{FF2B5EF4-FFF2-40B4-BE49-F238E27FC236}">
                        <a16:creationId xmlns:a16="http://schemas.microsoft.com/office/drawing/2014/main" id="{037D0EF5-06D8-C94B-468A-0D1EE408BF32}"/>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04" name="Freeform 108">
                    <a:extLst>
                      <a:ext uri="{FF2B5EF4-FFF2-40B4-BE49-F238E27FC236}">
                        <a16:creationId xmlns:a16="http://schemas.microsoft.com/office/drawing/2014/main" id="{B473B2CC-F7AB-5586-8F33-D581EFF90E21}"/>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05" name="Group 109">
                  <a:extLst>
                    <a:ext uri="{FF2B5EF4-FFF2-40B4-BE49-F238E27FC236}">
                      <a16:creationId xmlns:a16="http://schemas.microsoft.com/office/drawing/2014/main" id="{31A08DA0-EAC4-5A79-F8E3-EE0D5F3FFC2A}"/>
                    </a:ext>
                  </a:extLst>
                </p:cNvPr>
                <p:cNvGrpSpPr>
                  <a:grpSpLocks/>
                </p:cNvGrpSpPr>
                <p:nvPr/>
              </p:nvGrpSpPr>
              <p:grpSpPr bwMode="auto">
                <a:xfrm>
                  <a:off x="4451" y="662"/>
                  <a:ext cx="442" cy="951"/>
                  <a:chOff x="3334" y="1717"/>
                  <a:chExt cx="1125" cy="2426"/>
                </a:xfrm>
              </p:grpSpPr>
              <p:sp>
                <p:nvSpPr>
                  <p:cNvPr id="209006" name="Freeform 110">
                    <a:extLst>
                      <a:ext uri="{FF2B5EF4-FFF2-40B4-BE49-F238E27FC236}">
                        <a16:creationId xmlns:a16="http://schemas.microsoft.com/office/drawing/2014/main" id="{7297B55C-300F-5F13-68DC-9C238FDE9AC2}"/>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07" name="Freeform 111">
                    <a:extLst>
                      <a:ext uri="{FF2B5EF4-FFF2-40B4-BE49-F238E27FC236}">
                        <a16:creationId xmlns:a16="http://schemas.microsoft.com/office/drawing/2014/main" id="{3C3BD624-A4F3-BDB0-11D9-33E85A9EEA46}"/>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08" name="Group 112">
                  <a:extLst>
                    <a:ext uri="{FF2B5EF4-FFF2-40B4-BE49-F238E27FC236}">
                      <a16:creationId xmlns:a16="http://schemas.microsoft.com/office/drawing/2014/main" id="{EC2029FB-5E04-9D00-3843-1C051F1317E6}"/>
                    </a:ext>
                  </a:extLst>
                </p:cNvPr>
                <p:cNvGrpSpPr>
                  <a:grpSpLocks/>
                </p:cNvGrpSpPr>
                <p:nvPr/>
              </p:nvGrpSpPr>
              <p:grpSpPr bwMode="auto">
                <a:xfrm>
                  <a:off x="4391" y="721"/>
                  <a:ext cx="347" cy="951"/>
                  <a:chOff x="3181" y="1866"/>
                  <a:chExt cx="883" cy="2426"/>
                </a:xfrm>
              </p:grpSpPr>
              <p:sp>
                <p:nvSpPr>
                  <p:cNvPr id="209009" name="Freeform 113">
                    <a:extLst>
                      <a:ext uri="{FF2B5EF4-FFF2-40B4-BE49-F238E27FC236}">
                        <a16:creationId xmlns:a16="http://schemas.microsoft.com/office/drawing/2014/main" id="{39C7C4A3-36D8-370E-576A-E812554F801B}"/>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10" name="Freeform 114">
                    <a:extLst>
                      <a:ext uri="{FF2B5EF4-FFF2-40B4-BE49-F238E27FC236}">
                        <a16:creationId xmlns:a16="http://schemas.microsoft.com/office/drawing/2014/main" id="{BEAD1B84-1D01-4A6B-C147-2E4C6A4BC8D1}"/>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11" name="Group 115">
                  <a:extLst>
                    <a:ext uri="{FF2B5EF4-FFF2-40B4-BE49-F238E27FC236}">
                      <a16:creationId xmlns:a16="http://schemas.microsoft.com/office/drawing/2014/main" id="{51FB6B0C-E2DB-C300-F138-A686173CF22C}"/>
                    </a:ext>
                  </a:extLst>
                </p:cNvPr>
                <p:cNvGrpSpPr>
                  <a:grpSpLocks/>
                </p:cNvGrpSpPr>
                <p:nvPr/>
              </p:nvGrpSpPr>
              <p:grpSpPr bwMode="auto">
                <a:xfrm>
                  <a:off x="4323" y="767"/>
                  <a:ext cx="243" cy="935"/>
                  <a:chOff x="3006" y="1983"/>
                  <a:chExt cx="619" cy="2386"/>
                </a:xfrm>
              </p:grpSpPr>
              <p:sp>
                <p:nvSpPr>
                  <p:cNvPr id="209012" name="Freeform 116">
                    <a:extLst>
                      <a:ext uri="{FF2B5EF4-FFF2-40B4-BE49-F238E27FC236}">
                        <a16:creationId xmlns:a16="http://schemas.microsoft.com/office/drawing/2014/main" id="{A4EF55FF-FB14-9B40-77EC-C29F93075D5C}"/>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13" name="Freeform 117">
                    <a:extLst>
                      <a:ext uri="{FF2B5EF4-FFF2-40B4-BE49-F238E27FC236}">
                        <a16:creationId xmlns:a16="http://schemas.microsoft.com/office/drawing/2014/main" id="{4F8C02CD-46A3-15E6-7378-9A15C58FBE81}"/>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14" name="Group 118">
                  <a:extLst>
                    <a:ext uri="{FF2B5EF4-FFF2-40B4-BE49-F238E27FC236}">
                      <a16:creationId xmlns:a16="http://schemas.microsoft.com/office/drawing/2014/main" id="{ED39CF85-A789-9276-9377-2DE8051242CB}"/>
                    </a:ext>
                  </a:extLst>
                </p:cNvPr>
                <p:cNvGrpSpPr>
                  <a:grpSpLocks/>
                </p:cNvGrpSpPr>
                <p:nvPr/>
              </p:nvGrpSpPr>
              <p:grpSpPr bwMode="auto">
                <a:xfrm>
                  <a:off x="4249" y="813"/>
                  <a:ext cx="159" cy="870"/>
                  <a:chOff x="2819" y="2101"/>
                  <a:chExt cx="405" cy="2219"/>
                </a:xfrm>
              </p:grpSpPr>
              <p:sp>
                <p:nvSpPr>
                  <p:cNvPr id="209015" name="Freeform 119">
                    <a:extLst>
                      <a:ext uri="{FF2B5EF4-FFF2-40B4-BE49-F238E27FC236}">
                        <a16:creationId xmlns:a16="http://schemas.microsoft.com/office/drawing/2014/main" id="{BA8ADE7B-E224-F979-FFD7-C733C34CB2DF}"/>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16" name="Freeform 120">
                    <a:extLst>
                      <a:ext uri="{FF2B5EF4-FFF2-40B4-BE49-F238E27FC236}">
                        <a16:creationId xmlns:a16="http://schemas.microsoft.com/office/drawing/2014/main" id="{F30108E2-51F8-A011-4A61-AB90E80329BB}"/>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09017" name="Group 121">
                  <a:extLst>
                    <a:ext uri="{FF2B5EF4-FFF2-40B4-BE49-F238E27FC236}">
                      <a16:creationId xmlns:a16="http://schemas.microsoft.com/office/drawing/2014/main" id="{B5B95B85-D288-8F01-3ED4-546CD87D28F6}"/>
                    </a:ext>
                  </a:extLst>
                </p:cNvPr>
                <p:cNvGrpSpPr>
                  <a:grpSpLocks/>
                </p:cNvGrpSpPr>
                <p:nvPr/>
              </p:nvGrpSpPr>
              <p:grpSpPr bwMode="auto">
                <a:xfrm>
                  <a:off x="4045" y="826"/>
                  <a:ext cx="167" cy="857"/>
                  <a:chOff x="2287" y="2135"/>
                  <a:chExt cx="426" cy="2185"/>
                </a:xfrm>
              </p:grpSpPr>
              <p:sp>
                <p:nvSpPr>
                  <p:cNvPr id="209018" name="Freeform 122">
                    <a:extLst>
                      <a:ext uri="{FF2B5EF4-FFF2-40B4-BE49-F238E27FC236}">
                        <a16:creationId xmlns:a16="http://schemas.microsoft.com/office/drawing/2014/main" id="{28E7D2C6-E2B7-6D8D-B1E6-2811FE47440E}"/>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19" name="Freeform 123">
                    <a:extLst>
                      <a:ext uri="{FF2B5EF4-FFF2-40B4-BE49-F238E27FC236}">
                        <a16:creationId xmlns:a16="http://schemas.microsoft.com/office/drawing/2014/main" id="{715F5C57-FC95-A68A-F4D9-FDC62C9A6350}"/>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209020" name="Freeform 124">
                <a:extLst>
                  <a:ext uri="{FF2B5EF4-FFF2-40B4-BE49-F238E27FC236}">
                    <a16:creationId xmlns:a16="http://schemas.microsoft.com/office/drawing/2014/main" id="{D04E419F-28C7-ECE1-4CEB-964E4B5031DD}"/>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1" name="Arc 125">
                <a:extLst>
                  <a:ext uri="{FF2B5EF4-FFF2-40B4-BE49-F238E27FC236}">
                    <a16:creationId xmlns:a16="http://schemas.microsoft.com/office/drawing/2014/main" id="{7A87C607-10EC-EECC-9E37-C221E5ED48A8}"/>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2" name="Arc 126">
                <a:extLst>
                  <a:ext uri="{FF2B5EF4-FFF2-40B4-BE49-F238E27FC236}">
                    <a16:creationId xmlns:a16="http://schemas.microsoft.com/office/drawing/2014/main" id="{B25D4443-6A99-EC3F-85DD-8B26A7BBDEAF}"/>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3" name="Arc 127">
                <a:extLst>
                  <a:ext uri="{FF2B5EF4-FFF2-40B4-BE49-F238E27FC236}">
                    <a16:creationId xmlns:a16="http://schemas.microsoft.com/office/drawing/2014/main" id="{4DD6124A-68F6-D336-8384-5E71DA09FABB}"/>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4" name="Arc 128">
                <a:extLst>
                  <a:ext uri="{FF2B5EF4-FFF2-40B4-BE49-F238E27FC236}">
                    <a16:creationId xmlns:a16="http://schemas.microsoft.com/office/drawing/2014/main" id="{E27C1940-D1F4-29EA-D9E1-2BF3FE4FC65C}"/>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5" name="Arc 129">
                <a:extLst>
                  <a:ext uri="{FF2B5EF4-FFF2-40B4-BE49-F238E27FC236}">
                    <a16:creationId xmlns:a16="http://schemas.microsoft.com/office/drawing/2014/main" id="{05A6EC94-AF5C-1777-7DBC-0F527980418F}"/>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6" name="Arc 130">
                <a:extLst>
                  <a:ext uri="{FF2B5EF4-FFF2-40B4-BE49-F238E27FC236}">
                    <a16:creationId xmlns:a16="http://schemas.microsoft.com/office/drawing/2014/main" id="{1C90C4C6-CFE7-A858-CD4D-0DFF1229670D}"/>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7" name="Arc 131">
                <a:extLst>
                  <a:ext uri="{FF2B5EF4-FFF2-40B4-BE49-F238E27FC236}">
                    <a16:creationId xmlns:a16="http://schemas.microsoft.com/office/drawing/2014/main" id="{68035F3E-2B3A-9EBD-8B66-5E49E1B64478}"/>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8" name="Arc 132">
                <a:extLst>
                  <a:ext uri="{FF2B5EF4-FFF2-40B4-BE49-F238E27FC236}">
                    <a16:creationId xmlns:a16="http://schemas.microsoft.com/office/drawing/2014/main" id="{C39A8926-055C-53D1-0083-F961AA363BD2}"/>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29" name="Freeform 133">
                <a:extLst>
                  <a:ext uri="{FF2B5EF4-FFF2-40B4-BE49-F238E27FC236}">
                    <a16:creationId xmlns:a16="http://schemas.microsoft.com/office/drawing/2014/main" id="{0B1BB1F2-017F-04BA-DC16-BF2200DAFE2B}"/>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0" name="Freeform 134">
                <a:extLst>
                  <a:ext uri="{FF2B5EF4-FFF2-40B4-BE49-F238E27FC236}">
                    <a16:creationId xmlns:a16="http://schemas.microsoft.com/office/drawing/2014/main" id="{9B4AFAA9-2105-BEBC-22C4-92AA020258B9}"/>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1" name="Arc 135">
                <a:extLst>
                  <a:ext uri="{FF2B5EF4-FFF2-40B4-BE49-F238E27FC236}">
                    <a16:creationId xmlns:a16="http://schemas.microsoft.com/office/drawing/2014/main" id="{0D7B62F0-4B20-3578-929A-ABFFB08AEC8F}"/>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2" name="Arc 136">
                <a:extLst>
                  <a:ext uri="{FF2B5EF4-FFF2-40B4-BE49-F238E27FC236}">
                    <a16:creationId xmlns:a16="http://schemas.microsoft.com/office/drawing/2014/main" id="{729FAB02-1A5F-0FF6-468F-D9A4E79DB798}"/>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3" name="Arc 137">
                <a:extLst>
                  <a:ext uri="{FF2B5EF4-FFF2-40B4-BE49-F238E27FC236}">
                    <a16:creationId xmlns:a16="http://schemas.microsoft.com/office/drawing/2014/main" id="{A8968A72-3027-53AA-AB72-F084C5D15A40}"/>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4" name="Freeform 138">
                <a:extLst>
                  <a:ext uri="{FF2B5EF4-FFF2-40B4-BE49-F238E27FC236}">
                    <a16:creationId xmlns:a16="http://schemas.microsoft.com/office/drawing/2014/main" id="{07055B99-A133-DF3F-F4D4-DC978AD56FB8}"/>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5" name="Freeform 139">
                <a:extLst>
                  <a:ext uri="{FF2B5EF4-FFF2-40B4-BE49-F238E27FC236}">
                    <a16:creationId xmlns:a16="http://schemas.microsoft.com/office/drawing/2014/main" id="{07C7EA3E-84FA-1535-11D4-7DCA6D3FBA19}"/>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6" name="Freeform 140">
                <a:extLst>
                  <a:ext uri="{FF2B5EF4-FFF2-40B4-BE49-F238E27FC236}">
                    <a16:creationId xmlns:a16="http://schemas.microsoft.com/office/drawing/2014/main" id="{8C782539-C8D8-3C22-AF64-A8A202725ED6}"/>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7" name="Freeform 141">
                <a:extLst>
                  <a:ext uri="{FF2B5EF4-FFF2-40B4-BE49-F238E27FC236}">
                    <a16:creationId xmlns:a16="http://schemas.microsoft.com/office/drawing/2014/main" id="{532A8BE1-ADA2-ED89-4AEB-2A0A4B93C3B5}"/>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8" name="Freeform 142">
                <a:extLst>
                  <a:ext uri="{FF2B5EF4-FFF2-40B4-BE49-F238E27FC236}">
                    <a16:creationId xmlns:a16="http://schemas.microsoft.com/office/drawing/2014/main" id="{9B79C557-D046-15B2-2B06-5FE1CAE76B18}"/>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39" name="Freeform 143">
                <a:extLst>
                  <a:ext uri="{FF2B5EF4-FFF2-40B4-BE49-F238E27FC236}">
                    <a16:creationId xmlns:a16="http://schemas.microsoft.com/office/drawing/2014/main" id="{2DDA5D01-24C6-4DEC-7C73-29E0AC00B243}"/>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40" name="Freeform 144">
                <a:extLst>
                  <a:ext uri="{FF2B5EF4-FFF2-40B4-BE49-F238E27FC236}">
                    <a16:creationId xmlns:a16="http://schemas.microsoft.com/office/drawing/2014/main" id="{9AED8260-6C71-9BD3-8B0F-90E986B957CF}"/>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041" name="Freeform 145">
                <a:extLst>
                  <a:ext uri="{FF2B5EF4-FFF2-40B4-BE49-F238E27FC236}">
                    <a16:creationId xmlns:a16="http://schemas.microsoft.com/office/drawing/2014/main" id="{AAE6742F-4FFB-E960-BEB0-D7208E5D8E2B}"/>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pic>
        <p:nvPicPr>
          <p:cNvPr id="209042" name="Picture 146">
            <a:extLst>
              <a:ext uri="{FF2B5EF4-FFF2-40B4-BE49-F238E27FC236}">
                <a16:creationId xmlns:a16="http://schemas.microsoft.com/office/drawing/2014/main" id="{B524FB32-78DF-926A-5462-83A3741E6D6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304800"/>
            <a:ext cx="15240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08905"/>
                                        </p:tgtEl>
                                        <p:attrNameLst>
                                          <p:attrName>style.visibility</p:attrName>
                                        </p:attrNameLst>
                                      </p:cBhvr>
                                      <p:to>
                                        <p:strVal val="visible"/>
                                      </p:to>
                                    </p:set>
                                    <p:animEffect transition="in" filter="wheel(4)">
                                      <p:cBhvr>
                                        <p:cTn id="7" dur="2000"/>
                                        <p:tgtEl>
                                          <p:spTgt spid="208905"/>
                                        </p:tgtEl>
                                      </p:cBhvr>
                                    </p:animEffect>
                                  </p:childTnLst>
                                </p:cTn>
                              </p:par>
                            </p:childTnLst>
                          </p:cTn>
                        </p:par>
                        <p:par>
                          <p:cTn id="8" fill="hold" nodeType="afterGroup">
                            <p:stCondLst>
                              <p:cond delay="2000"/>
                            </p:stCondLst>
                            <p:childTnLst>
                              <p:par>
                                <p:cTn id="9" presetID="23" presetClass="entr" presetSubtype="16" repeatCount="indefinite" fill="hold" nodeType="afterEffect">
                                  <p:stCondLst>
                                    <p:cond delay="0"/>
                                  </p:stCondLst>
                                  <p:childTnLst>
                                    <p:set>
                                      <p:cBhvr>
                                        <p:cTn id="10" dur="1" fill="hold">
                                          <p:stCondLst>
                                            <p:cond delay="0"/>
                                          </p:stCondLst>
                                        </p:cTn>
                                        <p:tgtEl>
                                          <p:spTgt spid="208907"/>
                                        </p:tgtEl>
                                        <p:attrNameLst>
                                          <p:attrName>style.visibility</p:attrName>
                                        </p:attrNameLst>
                                      </p:cBhvr>
                                      <p:to>
                                        <p:strVal val="visible"/>
                                      </p:to>
                                    </p:set>
                                    <p:anim calcmode="lin" valueType="num">
                                      <p:cBhvr>
                                        <p:cTn id="11" dur="2000" fill="hold"/>
                                        <p:tgtEl>
                                          <p:spTgt spid="208907"/>
                                        </p:tgtEl>
                                        <p:attrNameLst>
                                          <p:attrName>ppt_w</p:attrName>
                                        </p:attrNameLst>
                                      </p:cBhvr>
                                      <p:tavLst>
                                        <p:tav tm="0">
                                          <p:val>
                                            <p:fltVal val="0"/>
                                          </p:val>
                                        </p:tav>
                                        <p:tav tm="100000">
                                          <p:val>
                                            <p:strVal val="#ppt_w"/>
                                          </p:val>
                                        </p:tav>
                                      </p:tavLst>
                                    </p:anim>
                                    <p:anim calcmode="lin" valueType="num">
                                      <p:cBhvr>
                                        <p:cTn id="12" dur="2000" fill="hold"/>
                                        <p:tgtEl>
                                          <p:spTgt spid="2089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Text Box 5">
            <a:extLst>
              <a:ext uri="{FF2B5EF4-FFF2-40B4-BE49-F238E27FC236}">
                <a16:creationId xmlns:a16="http://schemas.microsoft.com/office/drawing/2014/main" id="{C1CE9315-373C-7288-9E6C-DB8B5F857AD2}"/>
              </a:ext>
            </a:extLst>
          </p:cNvPr>
          <p:cNvSpPr txBox="1">
            <a:spLocks noChangeArrowheads="1"/>
          </p:cNvSpPr>
          <p:nvPr/>
        </p:nvSpPr>
        <p:spPr bwMode="auto">
          <a:xfrm>
            <a:off x="609600" y="14478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0" u="sng">
                <a:solidFill>
                  <a:srgbClr val="800000"/>
                </a:solidFill>
                <a:latin typeface="Times New Roman" panose="02020603050405020304" pitchFamily="18" charset="0"/>
              </a:rPr>
              <a:t>Khởi động</a:t>
            </a:r>
            <a:r>
              <a:rPr lang="en-US" altLang="vi-VN" i="0">
                <a:solidFill>
                  <a:srgbClr val="800000"/>
                </a:solidFill>
                <a:latin typeface="Times New Roman" panose="02020603050405020304" pitchFamily="18" charset="0"/>
              </a:rPr>
              <a:t>:</a:t>
            </a:r>
          </a:p>
        </p:txBody>
      </p:sp>
      <p:sp>
        <p:nvSpPr>
          <p:cNvPr id="159751" name="Text Box 7">
            <a:extLst>
              <a:ext uri="{FF2B5EF4-FFF2-40B4-BE49-F238E27FC236}">
                <a16:creationId xmlns:a16="http://schemas.microsoft.com/office/drawing/2014/main" id="{FF9AE0EC-404E-AB3C-9E2E-F265051325F0}"/>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
        <p:nvSpPr>
          <p:cNvPr id="159753" name="Text Box 9">
            <a:extLst>
              <a:ext uri="{FF2B5EF4-FFF2-40B4-BE49-F238E27FC236}">
                <a16:creationId xmlns:a16="http://schemas.microsoft.com/office/drawing/2014/main" id="{4ED8D651-B848-DEF1-BD1B-81708727940E}"/>
              </a:ext>
            </a:extLst>
          </p:cNvPr>
          <p:cNvSpPr txBox="1">
            <a:spLocks noChangeArrowheads="1"/>
          </p:cNvSpPr>
          <p:nvPr/>
        </p:nvSpPr>
        <p:spPr bwMode="auto">
          <a:xfrm>
            <a:off x="990600" y="21336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 </a:t>
            </a:r>
            <a:r>
              <a:rPr lang="en-US" altLang="vi-VN" i="0">
                <a:latin typeface="Times New Roman" panose="02020603050405020304" pitchFamily="18" charset="0"/>
              </a:rPr>
              <a:t> </a:t>
            </a:r>
            <a:r>
              <a:rPr lang="en-US" altLang="vi-VN" i="0">
                <a:solidFill>
                  <a:srgbClr val="663300"/>
                </a:solidFill>
                <a:latin typeface="Times New Roman" panose="02020603050405020304" pitchFamily="18" charset="0"/>
              </a:rPr>
              <a:t>Tìm tỉ số phần trăm của hai số:</a:t>
            </a:r>
          </a:p>
        </p:txBody>
      </p:sp>
      <p:sp>
        <p:nvSpPr>
          <p:cNvPr id="159754" name="Text Box 10">
            <a:extLst>
              <a:ext uri="{FF2B5EF4-FFF2-40B4-BE49-F238E27FC236}">
                <a16:creationId xmlns:a16="http://schemas.microsoft.com/office/drawing/2014/main" id="{5E8D8F29-A151-722A-4F41-2102CEA2D5B2}"/>
              </a:ext>
            </a:extLst>
          </p:cNvPr>
          <p:cNvSpPr txBox="1">
            <a:spLocks noChangeArrowheads="1"/>
          </p:cNvSpPr>
          <p:nvPr/>
        </p:nvSpPr>
        <p:spPr bwMode="auto">
          <a:xfrm>
            <a:off x="1219200" y="27574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4 và 10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fade">
                                      <p:cBhvr>
                                        <p:cTn id="7" dur="500"/>
                                        <p:tgtEl>
                                          <p:spTgt spid="159749"/>
                                        </p:tgtEl>
                                      </p:cBhvr>
                                    </p:animEffect>
                                    <p:anim calcmode="lin" valueType="num">
                                      <p:cBhvr>
                                        <p:cTn id="8" dur="500" fill="hold"/>
                                        <p:tgtEl>
                                          <p:spTgt spid="159749"/>
                                        </p:tgtEl>
                                        <p:attrNameLst>
                                          <p:attrName>ppt_x</p:attrName>
                                        </p:attrNameLst>
                                      </p:cBhvr>
                                      <p:tavLst>
                                        <p:tav tm="0">
                                          <p:val>
                                            <p:strVal val="#ppt_x"/>
                                          </p:val>
                                        </p:tav>
                                        <p:tav tm="100000">
                                          <p:val>
                                            <p:strVal val="#ppt_x"/>
                                          </p:val>
                                        </p:tav>
                                      </p:tavLst>
                                    </p:anim>
                                    <p:anim calcmode="lin" valueType="num">
                                      <p:cBhvr>
                                        <p:cTn id="9" dur="500" fill="hold"/>
                                        <p:tgtEl>
                                          <p:spTgt spid="1597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59753"/>
                                        </p:tgtEl>
                                        <p:attrNameLst>
                                          <p:attrName>style.visibility</p:attrName>
                                        </p:attrNameLst>
                                      </p:cBhvr>
                                      <p:to>
                                        <p:strVal val="visible"/>
                                      </p:to>
                                    </p:set>
                                    <p:animEffect transition="in" filter="checkerboard(across)">
                                      <p:cBhvr>
                                        <p:cTn id="14" dur="500"/>
                                        <p:tgtEl>
                                          <p:spTgt spid="159753"/>
                                        </p:tgtEl>
                                      </p:cBhvr>
                                    </p:animEffect>
                                  </p:childTnLst>
                                </p:cTn>
                              </p:par>
                              <p:par>
                                <p:cTn id="15" presetID="5" presetClass="entr" presetSubtype="10" fill="hold" nodeType="withEffect">
                                  <p:stCondLst>
                                    <p:cond delay="0"/>
                                  </p:stCondLst>
                                  <p:childTnLst>
                                    <p:set>
                                      <p:cBhvr>
                                        <p:cTn id="16" dur="1" fill="hold">
                                          <p:stCondLst>
                                            <p:cond delay="0"/>
                                          </p:stCondLst>
                                        </p:cTn>
                                        <p:tgtEl>
                                          <p:spTgt spid="159754"/>
                                        </p:tgtEl>
                                        <p:attrNameLst>
                                          <p:attrName>style.visibility</p:attrName>
                                        </p:attrNameLst>
                                      </p:cBhvr>
                                      <p:to>
                                        <p:strVal val="visible"/>
                                      </p:to>
                                    </p:set>
                                    <p:animEffect transition="in" filter="checkerboard(across)">
                                      <p:cBhvr>
                                        <p:cTn id="17" dur="500"/>
                                        <p:tgtEl>
                                          <p:spTgt spid="159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3" grpId="0"/>
      <p:bldP spid="1597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a:extLst>
              <a:ext uri="{FF2B5EF4-FFF2-40B4-BE49-F238E27FC236}">
                <a16:creationId xmlns:a16="http://schemas.microsoft.com/office/drawing/2014/main" id="{C298EFEC-1CFA-D706-1D21-044F1C827DB5}"/>
              </a:ext>
            </a:extLst>
          </p:cNvPr>
          <p:cNvSpPr txBox="1">
            <a:spLocks noChangeArrowheads="1"/>
          </p:cNvSpPr>
          <p:nvPr/>
        </p:nvSpPr>
        <p:spPr bwMode="auto">
          <a:xfrm>
            <a:off x="609600" y="14478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i="0" u="sng">
                <a:solidFill>
                  <a:srgbClr val="800000"/>
                </a:solidFill>
                <a:latin typeface="Times New Roman" panose="02020603050405020304" pitchFamily="18" charset="0"/>
              </a:rPr>
              <a:t>Khởi động</a:t>
            </a:r>
            <a:r>
              <a:rPr lang="en-US" altLang="vi-VN" i="0">
                <a:solidFill>
                  <a:srgbClr val="800000"/>
                </a:solidFill>
                <a:latin typeface="Times New Roman" panose="02020603050405020304" pitchFamily="18" charset="0"/>
              </a:rPr>
              <a:t>:</a:t>
            </a:r>
          </a:p>
        </p:txBody>
      </p:sp>
      <p:sp>
        <p:nvSpPr>
          <p:cNvPr id="216071" name="Text Box 7">
            <a:extLst>
              <a:ext uri="{FF2B5EF4-FFF2-40B4-BE49-F238E27FC236}">
                <a16:creationId xmlns:a16="http://schemas.microsoft.com/office/drawing/2014/main" id="{DB60AE88-A664-30F6-FA78-3C31A6E323C2}"/>
              </a:ext>
            </a:extLst>
          </p:cNvPr>
          <p:cNvSpPr txBox="1">
            <a:spLocks noChangeArrowheads="1"/>
          </p:cNvSpPr>
          <p:nvPr/>
        </p:nvSpPr>
        <p:spPr bwMode="auto">
          <a:xfrm>
            <a:off x="1143000" y="1981200"/>
            <a:ext cx="6858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u="sng">
                <a:latin typeface="Times New Roman" panose="02020603050405020304" pitchFamily="18" charset="0"/>
              </a:rPr>
              <a:t>Bài toán</a:t>
            </a:r>
            <a:r>
              <a:rPr lang="en-US" altLang="vi-VN" i="0">
                <a:latin typeface="Times New Roman" panose="02020603050405020304" pitchFamily="18" charset="0"/>
              </a:rPr>
              <a:t>: Một lớp học có 32 học sinh, trong đó có 24 học sinh thích tập bơi. Hỏi số học sinh thích tập bơi chiếm bao nhiêu phần trăm số học sinh của lớp học đó?</a:t>
            </a:r>
          </a:p>
        </p:txBody>
      </p:sp>
      <p:sp>
        <p:nvSpPr>
          <p:cNvPr id="216072" name="Text Box 8">
            <a:extLst>
              <a:ext uri="{FF2B5EF4-FFF2-40B4-BE49-F238E27FC236}">
                <a16:creationId xmlns:a16="http://schemas.microsoft.com/office/drawing/2014/main" id="{E3E15F4E-C591-AA01-3BCB-A71F0FD68203}"/>
              </a:ext>
            </a:extLst>
          </p:cNvPr>
          <p:cNvSpPr txBox="1">
            <a:spLocks noChangeArrowheads="1"/>
          </p:cNvSpPr>
          <p:nvPr/>
        </p:nvSpPr>
        <p:spPr bwMode="auto">
          <a:xfrm>
            <a:off x="1295400" y="3733800"/>
            <a:ext cx="6858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990033"/>
                </a:solidFill>
                <a:latin typeface="Times New Roman" panose="02020603050405020304" pitchFamily="18" charset="0"/>
              </a:rPr>
              <a:t>                             </a:t>
            </a:r>
            <a:r>
              <a:rPr lang="en-US" altLang="vi-VN" i="0" u="sng">
                <a:solidFill>
                  <a:srgbClr val="990033"/>
                </a:solidFill>
                <a:latin typeface="Times New Roman" panose="02020603050405020304" pitchFamily="18" charset="0"/>
              </a:rPr>
              <a:t>Bài giải</a:t>
            </a:r>
          </a:p>
          <a:p>
            <a:pPr algn="just"/>
            <a:r>
              <a:rPr lang="en-US" altLang="vi-VN" i="0">
                <a:solidFill>
                  <a:srgbClr val="990033"/>
                </a:solidFill>
                <a:latin typeface="Times New Roman" panose="02020603050405020304" pitchFamily="18" charset="0"/>
              </a:rPr>
              <a:t>Tỉ số phần trăm của số học sinh thích tập bơi và số học sinh của lớp học đó là:</a:t>
            </a:r>
          </a:p>
          <a:p>
            <a:pPr algn="just"/>
            <a:r>
              <a:rPr lang="en-US" altLang="vi-VN" i="0">
                <a:solidFill>
                  <a:srgbClr val="990033"/>
                </a:solidFill>
                <a:latin typeface="Times New Roman" panose="02020603050405020304" pitchFamily="18" charset="0"/>
              </a:rPr>
              <a:t>        24   :   32     =     0,75</a:t>
            </a:r>
          </a:p>
          <a:p>
            <a:pPr algn="just"/>
            <a:r>
              <a:rPr lang="en-US" altLang="vi-VN" i="0">
                <a:solidFill>
                  <a:srgbClr val="990033"/>
                </a:solidFill>
                <a:latin typeface="Times New Roman" panose="02020603050405020304" pitchFamily="18" charset="0"/>
              </a:rPr>
              <a:t>              0,75       =     75 % </a:t>
            </a:r>
          </a:p>
          <a:p>
            <a:pPr algn="just"/>
            <a:r>
              <a:rPr lang="en-US" altLang="vi-VN" i="0">
                <a:solidFill>
                  <a:srgbClr val="990033"/>
                </a:solidFill>
                <a:latin typeface="Times New Roman" panose="02020603050405020304" pitchFamily="18" charset="0"/>
              </a:rPr>
              <a:t>                              Đáp số:  75 %</a:t>
            </a:r>
          </a:p>
        </p:txBody>
      </p:sp>
      <p:sp>
        <p:nvSpPr>
          <p:cNvPr id="216073" name="Text Box 9">
            <a:extLst>
              <a:ext uri="{FF2B5EF4-FFF2-40B4-BE49-F238E27FC236}">
                <a16:creationId xmlns:a16="http://schemas.microsoft.com/office/drawing/2014/main" id="{0225D79E-8381-29C0-823A-E8B91D4A9B0A}"/>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checkerboard(across)">
                                      <p:cBhvr>
                                        <p:cTn id="7" dur="500"/>
                                        <p:tgtEl>
                                          <p:spTgt spid="216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6072"/>
                                        </p:tgtEl>
                                        <p:attrNameLst>
                                          <p:attrName>style.visibility</p:attrName>
                                        </p:attrNameLst>
                                      </p:cBhvr>
                                      <p:to>
                                        <p:strVal val="visible"/>
                                      </p:to>
                                    </p:set>
                                    <p:animEffect transition="in" filter="checkerboard(across)">
                                      <p:cBhvr>
                                        <p:cTn id="12" dur="500"/>
                                        <p:tgtEl>
                                          <p:spTgt spid="21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1" grpId="0"/>
      <p:bldP spid="2160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9" name="Text Box 59">
            <a:extLst>
              <a:ext uri="{FF2B5EF4-FFF2-40B4-BE49-F238E27FC236}">
                <a16:creationId xmlns:a16="http://schemas.microsoft.com/office/drawing/2014/main" id="{51F8F04A-F250-934D-B41C-892912AB23D2}"/>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122955" name="Text Box 75">
            <a:extLst>
              <a:ext uri="{FF2B5EF4-FFF2-40B4-BE49-F238E27FC236}">
                <a16:creationId xmlns:a16="http://schemas.microsoft.com/office/drawing/2014/main" id="{04624585-B68D-539A-E937-B558A64D2EE7}"/>
              </a:ext>
            </a:extLst>
          </p:cNvPr>
          <p:cNvSpPr txBox="1">
            <a:spLocks noChangeArrowheads="1"/>
          </p:cNvSpPr>
          <p:nvPr/>
        </p:nvSpPr>
        <p:spPr bwMode="auto">
          <a:xfrm>
            <a:off x="533400" y="16764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1</a:t>
            </a:r>
            <a:r>
              <a:rPr lang="en-US" altLang="vi-VN" i="0">
                <a:latin typeface="Times New Roman" panose="02020603050405020304" pitchFamily="18" charset="0"/>
              </a:rPr>
              <a:t>: Tính:</a:t>
            </a:r>
          </a:p>
        </p:txBody>
      </p:sp>
      <p:sp>
        <p:nvSpPr>
          <p:cNvPr id="122956" name="Text Box 76">
            <a:extLst>
              <a:ext uri="{FF2B5EF4-FFF2-40B4-BE49-F238E27FC236}">
                <a16:creationId xmlns:a16="http://schemas.microsoft.com/office/drawing/2014/main" id="{1DBE0FF1-DC87-0E72-E738-68D43EA59546}"/>
              </a:ext>
            </a:extLst>
          </p:cNvPr>
          <p:cNvSpPr txBox="1">
            <a:spLocks noChangeArrowheads="1"/>
          </p:cNvSpPr>
          <p:nvPr/>
        </p:nvSpPr>
        <p:spPr bwMode="auto">
          <a:xfrm>
            <a:off x="1600200" y="24384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 12 giờ 24 phút + 3 giờ 18 phút</a:t>
            </a:r>
          </a:p>
        </p:txBody>
      </p:sp>
      <p:sp>
        <p:nvSpPr>
          <p:cNvPr id="122957" name="Text Box 77">
            <a:extLst>
              <a:ext uri="{FF2B5EF4-FFF2-40B4-BE49-F238E27FC236}">
                <a16:creationId xmlns:a16="http://schemas.microsoft.com/office/drawing/2014/main" id="{D4F0F999-3EC2-780E-15C7-85C423C45003}"/>
              </a:ext>
            </a:extLst>
          </p:cNvPr>
          <p:cNvSpPr txBox="1">
            <a:spLocks noChangeArrowheads="1"/>
          </p:cNvSpPr>
          <p:nvPr/>
        </p:nvSpPr>
        <p:spPr bwMode="auto">
          <a:xfrm>
            <a:off x="1981200" y="32004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14 giờ 26 phút – 5 giờ 42 phút</a:t>
            </a:r>
          </a:p>
        </p:txBody>
      </p:sp>
      <p:sp>
        <p:nvSpPr>
          <p:cNvPr id="122958" name="Text Box 78">
            <a:extLst>
              <a:ext uri="{FF2B5EF4-FFF2-40B4-BE49-F238E27FC236}">
                <a16:creationId xmlns:a16="http://schemas.microsoft.com/office/drawing/2014/main" id="{90960F7C-7284-DC9A-D799-405407DD8909}"/>
              </a:ext>
            </a:extLst>
          </p:cNvPr>
          <p:cNvSpPr txBox="1">
            <a:spLocks noChangeArrowheads="1"/>
          </p:cNvSpPr>
          <p:nvPr/>
        </p:nvSpPr>
        <p:spPr bwMode="auto">
          <a:xfrm>
            <a:off x="1524000" y="3976688"/>
            <a:ext cx="464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b) 5,4 giờ   +   11,2 giờ </a:t>
            </a:r>
          </a:p>
        </p:txBody>
      </p:sp>
      <p:sp>
        <p:nvSpPr>
          <p:cNvPr id="122959" name="Text Box 79">
            <a:extLst>
              <a:ext uri="{FF2B5EF4-FFF2-40B4-BE49-F238E27FC236}">
                <a16:creationId xmlns:a16="http://schemas.microsoft.com/office/drawing/2014/main" id="{59534D8E-413C-5FC8-C803-F5DC5FD89C0C}"/>
              </a:ext>
            </a:extLst>
          </p:cNvPr>
          <p:cNvSpPr txBox="1">
            <a:spLocks noChangeArrowheads="1"/>
          </p:cNvSpPr>
          <p:nvPr/>
        </p:nvSpPr>
        <p:spPr bwMode="auto">
          <a:xfrm>
            <a:off x="1828800" y="47244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20,4 giờ   -   12,8 giờ</a:t>
            </a:r>
            <a:r>
              <a:rPr lang="en-US" altLang="vi-VN">
                <a:latin typeface="Times New Roman" panose="02020603050405020304" pitchFamily="18" charset="0"/>
              </a:rPr>
              <a:t> </a:t>
            </a:r>
          </a:p>
        </p:txBody>
      </p:sp>
      <p:sp>
        <p:nvSpPr>
          <p:cNvPr id="122960" name="Line 80">
            <a:extLst>
              <a:ext uri="{FF2B5EF4-FFF2-40B4-BE49-F238E27FC236}">
                <a16:creationId xmlns:a16="http://schemas.microsoft.com/office/drawing/2014/main" id="{9C0145F2-689F-CB06-9C82-562898269FCC}"/>
              </a:ext>
            </a:extLst>
          </p:cNvPr>
          <p:cNvSpPr>
            <a:spLocks noChangeShapeType="1"/>
          </p:cNvSpPr>
          <p:nvPr/>
        </p:nvSpPr>
        <p:spPr bwMode="auto">
          <a:xfrm>
            <a:off x="1739900" y="22098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61" name="Text Box 81">
            <a:extLst>
              <a:ext uri="{FF2B5EF4-FFF2-40B4-BE49-F238E27FC236}">
                <a16:creationId xmlns:a16="http://schemas.microsoft.com/office/drawing/2014/main" id="{188BDFCA-F982-675F-9FC6-F79D6F79FD74}"/>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39"/>
                                        </p:tgtEl>
                                        <p:attrNameLst>
                                          <p:attrName>style.visibility</p:attrName>
                                        </p:attrNameLst>
                                      </p:cBhvr>
                                      <p:to>
                                        <p:strVal val="visible"/>
                                      </p:to>
                                    </p:set>
                                    <p:animEffect transition="in" filter="checkerboard(across)">
                                      <p:cBhvr>
                                        <p:cTn id="7" dur="500"/>
                                        <p:tgtEl>
                                          <p:spTgt spid="122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55"/>
                                        </p:tgtEl>
                                        <p:attrNameLst>
                                          <p:attrName>style.visibility</p:attrName>
                                        </p:attrNameLst>
                                      </p:cBhvr>
                                      <p:to>
                                        <p:strVal val="visible"/>
                                      </p:to>
                                    </p:set>
                                    <p:animEffect transition="in" filter="checkerboard(across)">
                                      <p:cBhvr>
                                        <p:cTn id="12" dur="500"/>
                                        <p:tgtEl>
                                          <p:spTgt spid="122955"/>
                                        </p:tgtEl>
                                      </p:cBhvr>
                                    </p:animEffect>
                                  </p:childTnLst>
                                </p:cTn>
                              </p:par>
                              <p:par>
                                <p:cTn id="13" presetID="5" presetClass="entr" presetSubtype="10" fill="hold" nodeType="withEffect">
                                  <p:stCondLst>
                                    <p:cond delay="0"/>
                                  </p:stCondLst>
                                  <p:childTnLst>
                                    <p:set>
                                      <p:cBhvr>
                                        <p:cTn id="14" dur="1" fill="hold">
                                          <p:stCondLst>
                                            <p:cond delay="0"/>
                                          </p:stCondLst>
                                        </p:cTn>
                                        <p:tgtEl>
                                          <p:spTgt spid="122956"/>
                                        </p:tgtEl>
                                        <p:attrNameLst>
                                          <p:attrName>style.visibility</p:attrName>
                                        </p:attrNameLst>
                                      </p:cBhvr>
                                      <p:to>
                                        <p:strVal val="visible"/>
                                      </p:to>
                                    </p:set>
                                    <p:animEffect transition="in" filter="checkerboard(across)">
                                      <p:cBhvr>
                                        <p:cTn id="15" dur="500"/>
                                        <p:tgtEl>
                                          <p:spTgt spid="122956"/>
                                        </p:tgtEl>
                                      </p:cBhvr>
                                    </p:animEffect>
                                  </p:childTnLst>
                                </p:cTn>
                              </p:par>
                              <p:par>
                                <p:cTn id="16" presetID="5" presetClass="entr" presetSubtype="10" fill="hold" nodeType="withEffect">
                                  <p:stCondLst>
                                    <p:cond delay="0"/>
                                  </p:stCondLst>
                                  <p:childTnLst>
                                    <p:set>
                                      <p:cBhvr>
                                        <p:cTn id="17" dur="1" fill="hold">
                                          <p:stCondLst>
                                            <p:cond delay="0"/>
                                          </p:stCondLst>
                                        </p:cTn>
                                        <p:tgtEl>
                                          <p:spTgt spid="122957"/>
                                        </p:tgtEl>
                                        <p:attrNameLst>
                                          <p:attrName>style.visibility</p:attrName>
                                        </p:attrNameLst>
                                      </p:cBhvr>
                                      <p:to>
                                        <p:strVal val="visible"/>
                                      </p:to>
                                    </p:set>
                                    <p:animEffect transition="in" filter="checkerboard(across)">
                                      <p:cBhvr>
                                        <p:cTn id="18" dur="500"/>
                                        <p:tgtEl>
                                          <p:spTgt spid="122957"/>
                                        </p:tgtEl>
                                      </p:cBhvr>
                                    </p:animEffect>
                                  </p:childTnLst>
                                </p:cTn>
                              </p:par>
                              <p:par>
                                <p:cTn id="19" presetID="5" presetClass="entr" presetSubtype="10" fill="hold" nodeType="withEffect">
                                  <p:stCondLst>
                                    <p:cond delay="0"/>
                                  </p:stCondLst>
                                  <p:childTnLst>
                                    <p:set>
                                      <p:cBhvr>
                                        <p:cTn id="20" dur="1" fill="hold">
                                          <p:stCondLst>
                                            <p:cond delay="0"/>
                                          </p:stCondLst>
                                        </p:cTn>
                                        <p:tgtEl>
                                          <p:spTgt spid="122958"/>
                                        </p:tgtEl>
                                        <p:attrNameLst>
                                          <p:attrName>style.visibility</p:attrName>
                                        </p:attrNameLst>
                                      </p:cBhvr>
                                      <p:to>
                                        <p:strVal val="visible"/>
                                      </p:to>
                                    </p:set>
                                    <p:animEffect transition="in" filter="checkerboard(across)">
                                      <p:cBhvr>
                                        <p:cTn id="21" dur="500"/>
                                        <p:tgtEl>
                                          <p:spTgt spid="122958"/>
                                        </p:tgtEl>
                                      </p:cBhvr>
                                    </p:animEffect>
                                  </p:childTnLst>
                                </p:cTn>
                              </p:par>
                              <p:par>
                                <p:cTn id="22" presetID="5" presetClass="entr" presetSubtype="10" fill="hold" nodeType="withEffect">
                                  <p:stCondLst>
                                    <p:cond delay="0"/>
                                  </p:stCondLst>
                                  <p:childTnLst>
                                    <p:set>
                                      <p:cBhvr>
                                        <p:cTn id="23" dur="1" fill="hold">
                                          <p:stCondLst>
                                            <p:cond delay="0"/>
                                          </p:stCondLst>
                                        </p:cTn>
                                        <p:tgtEl>
                                          <p:spTgt spid="122959"/>
                                        </p:tgtEl>
                                        <p:attrNameLst>
                                          <p:attrName>style.visibility</p:attrName>
                                        </p:attrNameLst>
                                      </p:cBhvr>
                                      <p:to>
                                        <p:strVal val="visible"/>
                                      </p:to>
                                    </p:set>
                                    <p:animEffect transition="in" filter="checkerboard(across)">
                                      <p:cBhvr>
                                        <p:cTn id="24" dur="500"/>
                                        <p:tgtEl>
                                          <p:spTgt spid="1229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22960"/>
                                        </p:tgtEl>
                                        <p:attrNameLst>
                                          <p:attrName>style.visibility</p:attrName>
                                        </p:attrNameLst>
                                      </p:cBhvr>
                                      <p:to>
                                        <p:strVal val="visible"/>
                                      </p:to>
                                    </p:set>
                                    <p:animEffect transition="in" filter="strips(downLeft)">
                                      <p:cBhvr>
                                        <p:cTn id="29" dur="500"/>
                                        <p:tgtEl>
                                          <p:spTgt spid="122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9" grpId="0"/>
      <p:bldP spid="122955" grpId="0"/>
      <p:bldP spid="122956" grpId="0"/>
      <p:bldP spid="122957" grpId="0"/>
      <p:bldP spid="122958" grpId="0"/>
      <p:bldP spid="1229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Text Box 4">
            <a:extLst>
              <a:ext uri="{FF2B5EF4-FFF2-40B4-BE49-F238E27FC236}">
                <a16:creationId xmlns:a16="http://schemas.microsoft.com/office/drawing/2014/main" id="{AD188C77-411D-CC24-FFDE-D4A880229B75}"/>
              </a:ext>
            </a:extLst>
          </p:cNvPr>
          <p:cNvSpPr txBox="1">
            <a:spLocks noChangeArrowheads="1"/>
          </p:cNvSpPr>
          <p:nvPr/>
        </p:nvSpPr>
        <p:spPr bwMode="auto">
          <a:xfrm>
            <a:off x="2209800" y="3648075"/>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15 giờ 42 phút</a:t>
            </a:r>
            <a:endParaRPr lang="en-US" altLang="vi-VN">
              <a:latin typeface="Times New Roman" panose="02020603050405020304" pitchFamily="18" charset="0"/>
            </a:endParaRPr>
          </a:p>
        </p:txBody>
      </p:sp>
      <p:sp>
        <p:nvSpPr>
          <p:cNvPr id="206853" name="Text Box 5">
            <a:extLst>
              <a:ext uri="{FF2B5EF4-FFF2-40B4-BE49-F238E27FC236}">
                <a16:creationId xmlns:a16="http://schemas.microsoft.com/office/drawing/2014/main" id="{06A7D70F-038F-836E-3C16-CBBA4109C046}"/>
              </a:ext>
            </a:extLst>
          </p:cNvPr>
          <p:cNvSpPr txBox="1">
            <a:spLocks noChangeArrowheads="1"/>
          </p:cNvSpPr>
          <p:nvPr/>
        </p:nvSpPr>
        <p:spPr bwMode="auto">
          <a:xfrm>
            <a:off x="6248400" y="5876925"/>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solidFill>
                  <a:srgbClr val="FF0000"/>
                </a:solidFill>
                <a:latin typeface="Times New Roman" panose="02020603050405020304" pitchFamily="18" charset="0"/>
              </a:rPr>
              <a:t>8 giờ 44 phút</a:t>
            </a:r>
          </a:p>
        </p:txBody>
      </p:sp>
      <p:sp>
        <p:nvSpPr>
          <p:cNvPr id="206856" name="Text Box 8">
            <a:extLst>
              <a:ext uri="{FF2B5EF4-FFF2-40B4-BE49-F238E27FC236}">
                <a16:creationId xmlns:a16="http://schemas.microsoft.com/office/drawing/2014/main" id="{3459E029-B73E-D012-7CD8-1B66BF2ABDC3}"/>
              </a:ext>
            </a:extLst>
          </p:cNvPr>
          <p:cNvSpPr txBox="1">
            <a:spLocks noChangeArrowheads="1"/>
          </p:cNvSpPr>
          <p:nvPr/>
        </p:nvSpPr>
        <p:spPr bwMode="auto">
          <a:xfrm>
            <a:off x="762000" y="22860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a) 12 giờ 24 phút + 3 giờ 18 phút</a:t>
            </a:r>
          </a:p>
        </p:txBody>
      </p:sp>
      <p:sp>
        <p:nvSpPr>
          <p:cNvPr id="206859" name="Text Box 11">
            <a:extLst>
              <a:ext uri="{FF2B5EF4-FFF2-40B4-BE49-F238E27FC236}">
                <a16:creationId xmlns:a16="http://schemas.microsoft.com/office/drawing/2014/main" id="{BA198D6E-0245-FD71-44DF-4379B37E81C2}"/>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06860" name="Text Box 12">
            <a:extLst>
              <a:ext uri="{FF2B5EF4-FFF2-40B4-BE49-F238E27FC236}">
                <a16:creationId xmlns:a16="http://schemas.microsoft.com/office/drawing/2014/main" id="{C6F9A6C1-D843-FDBE-F539-81365CA67F62}"/>
              </a:ext>
            </a:extLst>
          </p:cNvPr>
          <p:cNvSpPr txBox="1">
            <a:spLocks noChangeArrowheads="1"/>
          </p:cNvSpPr>
          <p:nvPr/>
        </p:nvSpPr>
        <p:spPr bwMode="auto">
          <a:xfrm>
            <a:off x="533400" y="16764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1</a:t>
            </a:r>
            <a:r>
              <a:rPr lang="en-US" altLang="vi-VN" i="0">
                <a:latin typeface="Times New Roman" panose="02020603050405020304" pitchFamily="18" charset="0"/>
              </a:rPr>
              <a:t>: Tính:</a:t>
            </a:r>
          </a:p>
        </p:txBody>
      </p:sp>
      <p:sp>
        <p:nvSpPr>
          <p:cNvPr id="206861" name="Line 13">
            <a:extLst>
              <a:ext uri="{FF2B5EF4-FFF2-40B4-BE49-F238E27FC236}">
                <a16:creationId xmlns:a16="http://schemas.microsoft.com/office/drawing/2014/main" id="{B0D5A28E-C157-9469-DEE1-6771D0BC1653}"/>
              </a:ext>
            </a:extLst>
          </p:cNvPr>
          <p:cNvSpPr>
            <a:spLocks noChangeShapeType="1"/>
          </p:cNvSpPr>
          <p:nvPr/>
        </p:nvSpPr>
        <p:spPr bwMode="auto">
          <a:xfrm>
            <a:off x="1739900" y="22098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862" name="Text Box 14">
            <a:extLst>
              <a:ext uri="{FF2B5EF4-FFF2-40B4-BE49-F238E27FC236}">
                <a16:creationId xmlns:a16="http://schemas.microsoft.com/office/drawing/2014/main" id="{690C13D3-9782-21EF-80D4-51A34F3A5F94}"/>
              </a:ext>
            </a:extLst>
          </p:cNvPr>
          <p:cNvSpPr txBox="1">
            <a:spLocks noChangeArrowheads="1"/>
          </p:cNvSpPr>
          <p:nvPr/>
        </p:nvSpPr>
        <p:spPr bwMode="auto">
          <a:xfrm>
            <a:off x="2298700" y="2743200"/>
            <a:ext cx="32146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i="0">
                <a:solidFill>
                  <a:srgbClr val="000066"/>
                </a:solidFill>
                <a:latin typeface="Times New Roman" panose="02020603050405020304" pitchFamily="18" charset="0"/>
              </a:rPr>
              <a:t> 12 giờ 24 phút               </a:t>
            </a:r>
          </a:p>
          <a:p>
            <a:r>
              <a:rPr lang="en-US" altLang="vi-VN" i="0">
                <a:solidFill>
                  <a:srgbClr val="000066"/>
                </a:solidFill>
                <a:latin typeface="Times New Roman" panose="02020603050405020304" pitchFamily="18" charset="0"/>
              </a:rPr>
              <a:t>   3 giờ 18 phút</a:t>
            </a:r>
          </a:p>
        </p:txBody>
      </p:sp>
      <p:sp>
        <p:nvSpPr>
          <p:cNvPr id="206863" name="Text Box 15">
            <a:extLst>
              <a:ext uri="{FF2B5EF4-FFF2-40B4-BE49-F238E27FC236}">
                <a16:creationId xmlns:a16="http://schemas.microsoft.com/office/drawing/2014/main" id="{4822334C-32AE-8EED-CE95-99BDB69D6353}"/>
              </a:ext>
            </a:extLst>
          </p:cNvPr>
          <p:cNvSpPr txBox="1">
            <a:spLocks noChangeArrowheads="1"/>
          </p:cNvSpPr>
          <p:nvPr/>
        </p:nvSpPr>
        <p:spPr bwMode="auto">
          <a:xfrm>
            <a:off x="2146300" y="3062288"/>
            <a:ext cx="642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a:t>
            </a:r>
          </a:p>
        </p:txBody>
      </p:sp>
      <p:sp>
        <p:nvSpPr>
          <p:cNvPr id="206864" name="Line 16">
            <a:extLst>
              <a:ext uri="{FF2B5EF4-FFF2-40B4-BE49-F238E27FC236}">
                <a16:creationId xmlns:a16="http://schemas.microsoft.com/office/drawing/2014/main" id="{8C40EB7D-731A-FDFA-A474-B126FE39B06B}"/>
              </a:ext>
            </a:extLst>
          </p:cNvPr>
          <p:cNvSpPr>
            <a:spLocks noChangeShapeType="1"/>
          </p:cNvSpPr>
          <p:nvPr/>
        </p:nvSpPr>
        <p:spPr bwMode="auto">
          <a:xfrm>
            <a:off x="2286000" y="3648075"/>
            <a:ext cx="2362200" cy="1588"/>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865" name="Text Box 17">
            <a:extLst>
              <a:ext uri="{FF2B5EF4-FFF2-40B4-BE49-F238E27FC236}">
                <a16:creationId xmlns:a16="http://schemas.microsoft.com/office/drawing/2014/main" id="{D7927F2A-574E-EEF4-F22E-9AED6586E1FA}"/>
              </a:ext>
            </a:extLst>
          </p:cNvPr>
          <p:cNvSpPr txBox="1">
            <a:spLocks noChangeArrowheads="1"/>
          </p:cNvSpPr>
          <p:nvPr/>
        </p:nvSpPr>
        <p:spPr bwMode="auto">
          <a:xfrm>
            <a:off x="1143000" y="4357688"/>
            <a:ext cx="518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14 giờ 26 phút – 5 giờ 42 phút</a:t>
            </a:r>
          </a:p>
        </p:txBody>
      </p:sp>
      <p:sp>
        <p:nvSpPr>
          <p:cNvPr id="206866" name="Text Box 18">
            <a:extLst>
              <a:ext uri="{FF2B5EF4-FFF2-40B4-BE49-F238E27FC236}">
                <a16:creationId xmlns:a16="http://schemas.microsoft.com/office/drawing/2014/main" id="{B8A1F426-01F2-1B83-31A8-BA82093ADC54}"/>
              </a:ext>
            </a:extLst>
          </p:cNvPr>
          <p:cNvSpPr txBox="1">
            <a:spLocks noChangeArrowheads="1"/>
          </p:cNvSpPr>
          <p:nvPr/>
        </p:nvSpPr>
        <p:spPr bwMode="auto">
          <a:xfrm>
            <a:off x="1371600" y="4953000"/>
            <a:ext cx="259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14 giờ 26 phút </a:t>
            </a:r>
          </a:p>
          <a:p>
            <a:pPr algn="just"/>
            <a:r>
              <a:rPr lang="en-US" altLang="vi-VN" i="0">
                <a:solidFill>
                  <a:srgbClr val="000066"/>
                </a:solidFill>
                <a:latin typeface="Times New Roman" panose="02020603050405020304" pitchFamily="18" charset="0"/>
              </a:rPr>
              <a:t>   5 giờ 42 phút</a:t>
            </a:r>
          </a:p>
        </p:txBody>
      </p:sp>
      <p:sp>
        <p:nvSpPr>
          <p:cNvPr id="206867" name="Text Box 19">
            <a:extLst>
              <a:ext uri="{FF2B5EF4-FFF2-40B4-BE49-F238E27FC236}">
                <a16:creationId xmlns:a16="http://schemas.microsoft.com/office/drawing/2014/main" id="{6F6895D4-6E8A-4B41-4AFD-4DA81C389015}"/>
              </a:ext>
            </a:extLst>
          </p:cNvPr>
          <p:cNvSpPr txBox="1">
            <a:spLocks noChangeArrowheads="1"/>
          </p:cNvSpPr>
          <p:nvPr/>
        </p:nvSpPr>
        <p:spPr bwMode="auto">
          <a:xfrm>
            <a:off x="1262063" y="5224463"/>
            <a:ext cx="485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a:t>
            </a:r>
          </a:p>
        </p:txBody>
      </p:sp>
      <p:sp>
        <p:nvSpPr>
          <p:cNvPr id="206868" name="Line 20">
            <a:extLst>
              <a:ext uri="{FF2B5EF4-FFF2-40B4-BE49-F238E27FC236}">
                <a16:creationId xmlns:a16="http://schemas.microsoft.com/office/drawing/2014/main" id="{D117DC23-71F3-BBEE-9D69-A151B3355FA5}"/>
              </a:ext>
            </a:extLst>
          </p:cNvPr>
          <p:cNvSpPr>
            <a:spLocks noChangeShapeType="1"/>
          </p:cNvSpPr>
          <p:nvPr/>
        </p:nvSpPr>
        <p:spPr bwMode="auto">
          <a:xfrm>
            <a:off x="1414463" y="5942013"/>
            <a:ext cx="2243137" cy="15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869" name="Text Box 21">
            <a:extLst>
              <a:ext uri="{FF2B5EF4-FFF2-40B4-BE49-F238E27FC236}">
                <a16:creationId xmlns:a16="http://schemas.microsoft.com/office/drawing/2014/main" id="{130963A3-13C2-8523-3A68-BA6734F32E9E}"/>
              </a:ext>
            </a:extLst>
          </p:cNvPr>
          <p:cNvSpPr txBox="1">
            <a:spLocks noChangeArrowheads="1"/>
          </p:cNvSpPr>
          <p:nvPr/>
        </p:nvSpPr>
        <p:spPr bwMode="auto">
          <a:xfrm>
            <a:off x="6096000" y="4953000"/>
            <a:ext cx="259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13 giờ 86 phút </a:t>
            </a:r>
          </a:p>
          <a:p>
            <a:pPr algn="just"/>
            <a:r>
              <a:rPr lang="en-US" altLang="vi-VN" i="0">
                <a:solidFill>
                  <a:srgbClr val="000066"/>
                </a:solidFill>
                <a:latin typeface="Times New Roman" panose="02020603050405020304" pitchFamily="18" charset="0"/>
              </a:rPr>
              <a:t>   5 giờ 42 phút</a:t>
            </a:r>
          </a:p>
        </p:txBody>
      </p:sp>
      <p:sp>
        <p:nvSpPr>
          <p:cNvPr id="206870" name="Text Box 22">
            <a:extLst>
              <a:ext uri="{FF2B5EF4-FFF2-40B4-BE49-F238E27FC236}">
                <a16:creationId xmlns:a16="http://schemas.microsoft.com/office/drawing/2014/main" id="{F711C6AA-C29A-A5FB-300F-A61E77E97074}"/>
              </a:ext>
            </a:extLst>
          </p:cNvPr>
          <p:cNvSpPr txBox="1">
            <a:spLocks noChangeArrowheads="1"/>
          </p:cNvSpPr>
          <p:nvPr/>
        </p:nvSpPr>
        <p:spPr bwMode="auto">
          <a:xfrm>
            <a:off x="6043613" y="5195888"/>
            <a:ext cx="606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a:t>
            </a:r>
          </a:p>
        </p:txBody>
      </p:sp>
      <p:sp>
        <p:nvSpPr>
          <p:cNvPr id="206871" name="Line 23">
            <a:extLst>
              <a:ext uri="{FF2B5EF4-FFF2-40B4-BE49-F238E27FC236}">
                <a16:creationId xmlns:a16="http://schemas.microsoft.com/office/drawing/2014/main" id="{D58F7663-26C6-3589-882E-2753EDCF841E}"/>
              </a:ext>
            </a:extLst>
          </p:cNvPr>
          <p:cNvSpPr>
            <a:spLocks noChangeShapeType="1"/>
          </p:cNvSpPr>
          <p:nvPr/>
        </p:nvSpPr>
        <p:spPr bwMode="auto">
          <a:xfrm>
            <a:off x="6121400" y="5876925"/>
            <a:ext cx="2336800" cy="1588"/>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6872" name="Text Box 24">
            <a:extLst>
              <a:ext uri="{FF2B5EF4-FFF2-40B4-BE49-F238E27FC236}">
                <a16:creationId xmlns:a16="http://schemas.microsoft.com/office/drawing/2014/main" id="{2D68DCC9-01E5-0231-4D13-2D7F44CD4B78}"/>
              </a:ext>
            </a:extLst>
          </p:cNvPr>
          <p:cNvSpPr txBox="1">
            <a:spLocks noChangeArrowheads="1"/>
          </p:cNvSpPr>
          <p:nvPr/>
        </p:nvSpPr>
        <p:spPr bwMode="auto">
          <a:xfrm>
            <a:off x="3924300" y="517207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solidFill>
                  <a:srgbClr val="000066"/>
                </a:solidFill>
                <a:latin typeface="Times New Roman" panose="02020603050405020304" pitchFamily="18" charset="0"/>
              </a:rPr>
              <a:t> </a:t>
            </a:r>
            <a:r>
              <a:rPr lang="en-US" altLang="vi-VN" i="0">
                <a:solidFill>
                  <a:srgbClr val="000066"/>
                </a:solidFill>
                <a:latin typeface="Times New Roman" panose="02020603050405020304" pitchFamily="18" charset="0"/>
              </a:rPr>
              <a:t>đổi thành</a:t>
            </a:r>
          </a:p>
        </p:txBody>
      </p:sp>
      <p:sp>
        <p:nvSpPr>
          <p:cNvPr id="206874" name="Text Box 26">
            <a:extLst>
              <a:ext uri="{FF2B5EF4-FFF2-40B4-BE49-F238E27FC236}">
                <a16:creationId xmlns:a16="http://schemas.microsoft.com/office/drawing/2014/main" id="{EEFD66AF-2378-835A-27F4-2F5C99E8F55E}"/>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6862"/>
                                        </p:tgtEl>
                                        <p:attrNameLst>
                                          <p:attrName>style.visibility</p:attrName>
                                        </p:attrNameLst>
                                      </p:cBhvr>
                                      <p:to>
                                        <p:strVal val="visible"/>
                                      </p:to>
                                    </p:set>
                                    <p:animEffect transition="in" filter="checkerboard(across)">
                                      <p:cBhvr>
                                        <p:cTn id="7" dur="500"/>
                                        <p:tgtEl>
                                          <p:spTgt spid="206862"/>
                                        </p:tgtEl>
                                      </p:cBhvr>
                                    </p:animEffect>
                                  </p:childTnLst>
                                </p:cTn>
                              </p:par>
                              <p:par>
                                <p:cTn id="8" presetID="5" presetClass="entr" presetSubtype="10" fill="hold" nodeType="withEffect">
                                  <p:stCondLst>
                                    <p:cond delay="0"/>
                                  </p:stCondLst>
                                  <p:childTnLst>
                                    <p:set>
                                      <p:cBhvr>
                                        <p:cTn id="9" dur="1" fill="hold">
                                          <p:stCondLst>
                                            <p:cond delay="0"/>
                                          </p:stCondLst>
                                        </p:cTn>
                                        <p:tgtEl>
                                          <p:spTgt spid="206863"/>
                                        </p:tgtEl>
                                        <p:attrNameLst>
                                          <p:attrName>style.visibility</p:attrName>
                                        </p:attrNameLst>
                                      </p:cBhvr>
                                      <p:to>
                                        <p:strVal val="visible"/>
                                      </p:to>
                                    </p:set>
                                    <p:animEffect transition="in" filter="checkerboard(across)">
                                      <p:cBhvr>
                                        <p:cTn id="10" dur="500"/>
                                        <p:tgtEl>
                                          <p:spTgt spid="206863"/>
                                        </p:tgtEl>
                                      </p:cBhvr>
                                    </p:animEffect>
                                  </p:childTnLst>
                                </p:cTn>
                              </p:par>
                              <p:par>
                                <p:cTn id="11" presetID="18" presetClass="entr" presetSubtype="12" fill="hold" nodeType="withEffect">
                                  <p:stCondLst>
                                    <p:cond delay="0"/>
                                  </p:stCondLst>
                                  <p:childTnLst>
                                    <p:set>
                                      <p:cBhvr>
                                        <p:cTn id="12" dur="1" fill="hold">
                                          <p:stCondLst>
                                            <p:cond delay="0"/>
                                          </p:stCondLst>
                                        </p:cTn>
                                        <p:tgtEl>
                                          <p:spTgt spid="206864"/>
                                        </p:tgtEl>
                                        <p:attrNameLst>
                                          <p:attrName>style.visibility</p:attrName>
                                        </p:attrNameLst>
                                      </p:cBhvr>
                                      <p:to>
                                        <p:strVal val="visible"/>
                                      </p:to>
                                    </p:set>
                                    <p:animEffect transition="in" filter="strips(downLeft)">
                                      <p:cBhvr>
                                        <p:cTn id="13" dur="500"/>
                                        <p:tgtEl>
                                          <p:spTgt spid="206864"/>
                                        </p:tgtEl>
                                      </p:cBhvr>
                                    </p:animEffect>
                                  </p:childTnLst>
                                </p:cTn>
                              </p:par>
                              <p:par>
                                <p:cTn id="14" presetID="5" presetClass="entr" presetSubtype="10" fill="hold" nodeType="withEffect">
                                  <p:stCondLst>
                                    <p:cond delay="0"/>
                                  </p:stCondLst>
                                  <p:childTnLst>
                                    <p:set>
                                      <p:cBhvr>
                                        <p:cTn id="15" dur="1" fill="hold">
                                          <p:stCondLst>
                                            <p:cond delay="0"/>
                                          </p:stCondLst>
                                        </p:cTn>
                                        <p:tgtEl>
                                          <p:spTgt spid="206852"/>
                                        </p:tgtEl>
                                        <p:attrNameLst>
                                          <p:attrName>style.visibility</p:attrName>
                                        </p:attrNameLst>
                                      </p:cBhvr>
                                      <p:to>
                                        <p:strVal val="visible"/>
                                      </p:to>
                                    </p:set>
                                    <p:animEffect transition="in" filter="checkerboard(across)">
                                      <p:cBhvr>
                                        <p:cTn id="16" dur="500"/>
                                        <p:tgtEl>
                                          <p:spTgt spid="2068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06865"/>
                                        </p:tgtEl>
                                        <p:attrNameLst>
                                          <p:attrName>style.visibility</p:attrName>
                                        </p:attrNameLst>
                                      </p:cBhvr>
                                      <p:to>
                                        <p:strVal val="visible"/>
                                      </p:to>
                                    </p:set>
                                    <p:animEffect transition="in" filter="checkerboard(across)">
                                      <p:cBhvr>
                                        <p:cTn id="21" dur="500"/>
                                        <p:tgtEl>
                                          <p:spTgt spid="206865"/>
                                        </p:tgtEl>
                                      </p:cBhvr>
                                    </p:animEffect>
                                  </p:childTnLst>
                                </p:cTn>
                              </p:par>
                              <p:par>
                                <p:cTn id="22" presetID="5" presetClass="entr" presetSubtype="10" fill="hold" nodeType="withEffect">
                                  <p:stCondLst>
                                    <p:cond delay="0"/>
                                  </p:stCondLst>
                                  <p:childTnLst>
                                    <p:set>
                                      <p:cBhvr>
                                        <p:cTn id="23" dur="1" fill="hold">
                                          <p:stCondLst>
                                            <p:cond delay="0"/>
                                          </p:stCondLst>
                                        </p:cTn>
                                        <p:tgtEl>
                                          <p:spTgt spid="206866"/>
                                        </p:tgtEl>
                                        <p:attrNameLst>
                                          <p:attrName>style.visibility</p:attrName>
                                        </p:attrNameLst>
                                      </p:cBhvr>
                                      <p:to>
                                        <p:strVal val="visible"/>
                                      </p:to>
                                    </p:set>
                                    <p:animEffect transition="in" filter="checkerboard(across)">
                                      <p:cBhvr>
                                        <p:cTn id="24" dur="500"/>
                                        <p:tgtEl>
                                          <p:spTgt spid="206866"/>
                                        </p:tgtEl>
                                      </p:cBhvr>
                                    </p:animEffect>
                                  </p:childTnLst>
                                </p:cTn>
                              </p:par>
                              <p:par>
                                <p:cTn id="25" presetID="5" presetClass="entr" presetSubtype="10" fill="hold" nodeType="withEffect">
                                  <p:stCondLst>
                                    <p:cond delay="0"/>
                                  </p:stCondLst>
                                  <p:childTnLst>
                                    <p:set>
                                      <p:cBhvr>
                                        <p:cTn id="26" dur="1" fill="hold">
                                          <p:stCondLst>
                                            <p:cond delay="0"/>
                                          </p:stCondLst>
                                        </p:cTn>
                                        <p:tgtEl>
                                          <p:spTgt spid="206867"/>
                                        </p:tgtEl>
                                        <p:attrNameLst>
                                          <p:attrName>style.visibility</p:attrName>
                                        </p:attrNameLst>
                                      </p:cBhvr>
                                      <p:to>
                                        <p:strVal val="visible"/>
                                      </p:to>
                                    </p:set>
                                    <p:animEffect transition="in" filter="checkerboard(across)">
                                      <p:cBhvr>
                                        <p:cTn id="27" dur="500"/>
                                        <p:tgtEl>
                                          <p:spTgt spid="206867"/>
                                        </p:tgtEl>
                                      </p:cBhvr>
                                    </p:animEffect>
                                  </p:childTnLst>
                                </p:cTn>
                              </p:par>
                              <p:par>
                                <p:cTn id="28" presetID="18" presetClass="entr" presetSubtype="12" fill="hold" nodeType="withEffect">
                                  <p:stCondLst>
                                    <p:cond delay="0"/>
                                  </p:stCondLst>
                                  <p:childTnLst>
                                    <p:set>
                                      <p:cBhvr>
                                        <p:cTn id="29" dur="1" fill="hold">
                                          <p:stCondLst>
                                            <p:cond delay="0"/>
                                          </p:stCondLst>
                                        </p:cTn>
                                        <p:tgtEl>
                                          <p:spTgt spid="206868"/>
                                        </p:tgtEl>
                                        <p:attrNameLst>
                                          <p:attrName>style.visibility</p:attrName>
                                        </p:attrNameLst>
                                      </p:cBhvr>
                                      <p:to>
                                        <p:strVal val="visible"/>
                                      </p:to>
                                    </p:set>
                                    <p:animEffect transition="in" filter="strips(downLeft)">
                                      <p:cBhvr>
                                        <p:cTn id="30" dur="500"/>
                                        <p:tgtEl>
                                          <p:spTgt spid="2068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206872"/>
                                        </p:tgtEl>
                                        <p:attrNameLst>
                                          <p:attrName>style.visibility</p:attrName>
                                        </p:attrNameLst>
                                      </p:cBhvr>
                                      <p:to>
                                        <p:strVal val="visible"/>
                                      </p:to>
                                    </p:set>
                                    <p:animEffect transition="in" filter="checkerboard(across)">
                                      <p:cBhvr>
                                        <p:cTn id="35" dur="500"/>
                                        <p:tgtEl>
                                          <p:spTgt spid="206872"/>
                                        </p:tgtEl>
                                      </p:cBhvr>
                                    </p:animEffect>
                                  </p:childTnLst>
                                </p:cTn>
                              </p:par>
                              <p:par>
                                <p:cTn id="36" presetID="5" presetClass="entr" presetSubtype="10" fill="hold" nodeType="withEffect">
                                  <p:stCondLst>
                                    <p:cond delay="0"/>
                                  </p:stCondLst>
                                  <p:childTnLst>
                                    <p:set>
                                      <p:cBhvr>
                                        <p:cTn id="37" dur="1" fill="hold">
                                          <p:stCondLst>
                                            <p:cond delay="0"/>
                                          </p:stCondLst>
                                        </p:cTn>
                                        <p:tgtEl>
                                          <p:spTgt spid="206869"/>
                                        </p:tgtEl>
                                        <p:attrNameLst>
                                          <p:attrName>style.visibility</p:attrName>
                                        </p:attrNameLst>
                                      </p:cBhvr>
                                      <p:to>
                                        <p:strVal val="visible"/>
                                      </p:to>
                                    </p:set>
                                    <p:animEffect transition="in" filter="checkerboard(across)">
                                      <p:cBhvr>
                                        <p:cTn id="38" dur="500"/>
                                        <p:tgtEl>
                                          <p:spTgt spid="206869"/>
                                        </p:tgtEl>
                                      </p:cBhvr>
                                    </p:animEffect>
                                  </p:childTnLst>
                                </p:cTn>
                              </p:par>
                              <p:par>
                                <p:cTn id="39" presetID="5" presetClass="entr" presetSubtype="10" fill="hold" nodeType="withEffect">
                                  <p:stCondLst>
                                    <p:cond delay="0"/>
                                  </p:stCondLst>
                                  <p:childTnLst>
                                    <p:set>
                                      <p:cBhvr>
                                        <p:cTn id="40" dur="1" fill="hold">
                                          <p:stCondLst>
                                            <p:cond delay="0"/>
                                          </p:stCondLst>
                                        </p:cTn>
                                        <p:tgtEl>
                                          <p:spTgt spid="206870"/>
                                        </p:tgtEl>
                                        <p:attrNameLst>
                                          <p:attrName>style.visibility</p:attrName>
                                        </p:attrNameLst>
                                      </p:cBhvr>
                                      <p:to>
                                        <p:strVal val="visible"/>
                                      </p:to>
                                    </p:set>
                                    <p:animEffect transition="in" filter="checkerboard(across)">
                                      <p:cBhvr>
                                        <p:cTn id="41" dur="500"/>
                                        <p:tgtEl>
                                          <p:spTgt spid="206870"/>
                                        </p:tgtEl>
                                      </p:cBhvr>
                                    </p:animEffect>
                                  </p:childTnLst>
                                </p:cTn>
                              </p:par>
                              <p:par>
                                <p:cTn id="42" presetID="18" presetClass="entr" presetSubtype="12" fill="hold" nodeType="withEffect">
                                  <p:stCondLst>
                                    <p:cond delay="0"/>
                                  </p:stCondLst>
                                  <p:childTnLst>
                                    <p:set>
                                      <p:cBhvr>
                                        <p:cTn id="43" dur="1" fill="hold">
                                          <p:stCondLst>
                                            <p:cond delay="0"/>
                                          </p:stCondLst>
                                        </p:cTn>
                                        <p:tgtEl>
                                          <p:spTgt spid="206871"/>
                                        </p:tgtEl>
                                        <p:attrNameLst>
                                          <p:attrName>style.visibility</p:attrName>
                                        </p:attrNameLst>
                                      </p:cBhvr>
                                      <p:to>
                                        <p:strVal val="visible"/>
                                      </p:to>
                                    </p:set>
                                    <p:animEffect transition="in" filter="strips(downLeft)">
                                      <p:cBhvr>
                                        <p:cTn id="44" dur="500"/>
                                        <p:tgtEl>
                                          <p:spTgt spid="2068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206853"/>
                                        </p:tgtEl>
                                        <p:attrNameLst>
                                          <p:attrName>style.visibility</p:attrName>
                                        </p:attrNameLst>
                                      </p:cBhvr>
                                      <p:to>
                                        <p:strVal val="visible"/>
                                      </p:to>
                                    </p:set>
                                    <p:animEffect transition="in" filter="checkerboard(across)">
                                      <p:cBhvr>
                                        <p:cTn id="49" dur="5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p:bldP spid="206862" grpId="0"/>
      <p:bldP spid="206863" grpId="0"/>
      <p:bldP spid="206865" grpId="0"/>
      <p:bldP spid="206866" grpId="0"/>
      <p:bldP spid="206867" grpId="0"/>
      <p:bldP spid="206869" grpId="0"/>
      <p:bldP spid="206870" grpId="0"/>
      <p:bldP spid="2068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Text Box 7">
            <a:extLst>
              <a:ext uri="{FF2B5EF4-FFF2-40B4-BE49-F238E27FC236}">
                <a16:creationId xmlns:a16="http://schemas.microsoft.com/office/drawing/2014/main" id="{61BB918A-231F-77BD-7349-AFFCF2D534FB}"/>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13000" name="Text Box 8">
            <a:extLst>
              <a:ext uri="{FF2B5EF4-FFF2-40B4-BE49-F238E27FC236}">
                <a16:creationId xmlns:a16="http://schemas.microsoft.com/office/drawing/2014/main" id="{92224EE7-8933-961E-9FC0-E20575572BD3}"/>
              </a:ext>
            </a:extLst>
          </p:cNvPr>
          <p:cNvSpPr txBox="1">
            <a:spLocks noChangeArrowheads="1"/>
          </p:cNvSpPr>
          <p:nvPr/>
        </p:nvSpPr>
        <p:spPr bwMode="auto">
          <a:xfrm>
            <a:off x="533400" y="16764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1</a:t>
            </a:r>
            <a:r>
              <a:rPr lang="en-US" altLang="vi-VN" i="0">
                <a:latin typeface="Times New Roman" panose="02020603050405020304" pitchFamily="18" charset="0"/>
              </a:rPr>
              <a:t>: Tính:</a:t>
            </a:r>
          </a:p>
        </p:txBody>
      </p:sp>
      <p:sp>
        <p:nvSpPr>
          <p:cNvPr id="213001" name="Line 9">
            <a:extLst>
              <a:ext uri="{FF2B5EF4-FFF2-40B4-BE49-F238E27FC236}">
                <a16:creationId xmlns:a16="http://schemas.microsoft.com/office/drawing/2014/main" id="{299AED73-B507-418E-148D-FBC8EAA24220}"/>
              </a:ext>
            </a:extLst>
          </p:cNvPr>
          <p:cNvSpPr>
            <a:spLocks noChangeShapeType="1"/>
          </p:cNvSpPr>
          <p:nvPr/>
        </p:nvSpPr>
        <p:spPr bwMode="auto">
          <a:xfrm>
            <a:off x="1739900" y="22098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03" name="Text Box 11">
            <a:extLst>
              <a:ext uri="{FF2B5EF4-FFF2-40B4-BE49-F238E27FC236}">
                <a16:creationId xmlns:a16="http://schemas.microsoft.com/office/drawing/2014/main" id="{1B46CB81-9548-00BC-770B-B22A8E57F910}"/>
              </a:ext>
            </a:extLst>
          </p:cNvPr>
          <p:cNvSpPr txBox="1">
            <a:spLocks noChangeArrowheads="1"/>
          </p:cNvSpPr>
          <p:nvPr/>
        </p:nvSpPr>
        <p:spPr bwMode="auto">
          <a:xfrm>
            <a:off x="2913063" y="3062288"/>
            <a:ext cx="642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a:t>
            </a:r>
          </a:p>
        </p:txBody>
      </p:sp>
      <p:sp>
        <p:nvSpPr>
          <p:cNvPr id="213004" name="Line 12">
            <a:extLst>
              <a:ext uri="{FF2B5EF4-FFF2-40B4-BE49-F238E27FC236}">
                <a16:creationId xmlns:a16="http://schemas.microsoft.com/office/drawing/2014/main" id="{2B044BBD-8969-060E-DCCB-B4C554B21609}"/>
              </a:ext>
            </a:extLst>
          </p:cNvPr>
          <p:cNvSpPr>
            <a:spLocks noChangeShapeType="1"/>
          </p:cNvSpPr>
          <p:nvPr/>
        </p:nvSpPr>
        <p:spPr bwMode="auto">
          <a:xfrm>
            <a:off x="3052763" y="3690938"/>
            <a:ext cx="1447800" cy="15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07" name="Text Box 15">
            <a:extLst>
              <a:ext uri="{FF2B5EF4-FFF2-40B4-BE49-F238E27FC236}">
                <a16:creationId xmlns:a16="http://schemas.microsoft.com/office/drawing/2014/main" id="{5B39AB59-6D43-E152-6FEA-1CD69B952CAB}"/>
              </a:ext>
            </a:extLst>
          </p:cNvPr>
          <p:cNvSpPr txBox="1">
            <a:spLocks noChangeArrowheads="1"/>
          </p:cNvSpPr>
          <p:nvPr/>
        </p:nvSpPr>
        <p:spPr bwMode="auto">
          <a:xfrm>
            <a:off x="2962275" y="5080000"/>
            <a:ext cx="485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a:t>
            </a:r>
          </a:p>
        </p:txBody>
      </p:sp>
      <p:sp>
        <p:nvSpPr>
          <p:cNvPr id="213008" name="Line 16">
            <a:extLst>
              <a:ext uri="{FF2B5EF4-FFF2-40B4-BE49-F238E27FC236}">
                <a16:creationId xmlns:a16="http://schemas.microsoft.com/office/drawing/2014/main" id="{A648D544-8854-960D-7D4C-3CBD6FEE6BF3}"/>
              </a:ext>
            </a:extLst>
          </p:cNvPr>
          <p:cNvSpPr>
            <a:spLocks noChangeShapeType="1"/>
          </p:cNvSpPr>
          <p:nvPr/>
        </p:nvSpPr>
        <p:spPr bwMode="auto">
          <a:xfrm>
            <a:off x="3114675" y="5797550"/>
            <a:ext cx="1328738" cy="1588"/>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13" name="Text Box 21">
            <a:extLst>
              <a:ext uri="{FF2B5EF4-FFF2-40B4-BE49-F238E27FC236}">
                <a16:creationId xmlns:a16="http://schemas.microsoft.com/office/drawing/2014/main" id="{06B4EC64-75B4-BB3E-A770-5B496C19E413}"/>
              </a:ext>
            </a:extLst>
          </p:cNvPr>
          <p:cNvSpPr txBox="1">
            <a:spLocks noChangeArrowheads="1"/>
          </p:cNvSpPr>
          <p:nvPr/>
        </p:nvSpPr>
        <p:spPr bwMode="auto">
          <a:xfrm>
            <a:off x="2971800" y="3671888"/>
            <a:ext cx="2014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16,6 giờ</a:t>
            </a:r>
          </a:p>
        </p:txBody>
      </p:sp>
      <p:sp>
        <p:nvSpPr>
          <p:cNvPr id="213014" name="Text Box 22">
            <a:extLst>
              <a:ext uri="{FF2B5EF4-FFF2-40B4-BE49-F238E27FC236}">
                <a16:creationId xmlns:a16="http://schemas.microsoft.com/office/drawing/2014/main" id="{969FC963-1258-45EE-AA16-0BD8E6C5A615}"/>
              </a:ext>
            </a:extLst>
          </p:cNvPr>
          <p:cNvSpPr txBox="1">
            <a:spLocks noChangeArrowheads="1"/>
          </p:cNvSpPr>
          <p:nvPr/>
        </p:nvSpPr>
        <p:spPr bwMode="auto">
          <a:xfrm>
            <a:off x="3200400" y="5791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7,6 giờ</a:t>
            </a:r>
          </a:p>
        </p:txBody>
      </p:sp>
      <p:sp>
        <p:nvSpPr>
          <p:cNvPr id="213015" name="Text Box 23">
            <a:extLst>
              <a:ext uri="{FF2B5EF4-FFF2-40B4-BE49-F238E27FC236}">
                <a16:creationId xmlns:a16="http://schemas.microsoft.com/office/drawing/2014/main" id="{D0F97DC5-EC48-F615-53BB-50F10E11EF52}"/>
              </a:ext>
            </a:extLst>
          </p:cNvPr>
          <p:cNvSpPr txBox="1">
            <a:spLocks noChangeArrowheads="1"/>
          </p:cNvSpPr>
          <p:nvPr/>
        </p:nvSpPr>
        <p:spPr bwMode="auto">
          <a:xfrm>
            <a:off x="1447800" y="22860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b)   5,4 giờ    +   11,2 giờ </a:t>
            </a:r>
          </a:p>
        </p:txBody>
      </p:sp>
      <p:sp>
        <p:nvSpPr>
          <p:cNvPr id="213016" name="Text Box 24">
            <a:extLst>
              <a:ext uri="{FF2B5EF4-FFF2-40B4-BE49-F238E27FC236}">
                <a16:creationId xmlns:a16="http://schemas.microsoft.com/office/drawing/2014/main" id="{374A44E2-04F2-A8CB-F515-2072E82BB07A}"/>
              </a:ext>
            </a:extLst>
          </p:cNvPr>
          <p:cNvSpPr txBox="1">
            <a:spLocks noChangeArrowheads="1"/>
          </p:cNvSpPr>
          <p:nvPr/>
        </p:nvSpPr>
        <p:spPr bwMode="auto">
          <a:xfrm>
            <a:off x="2743200" y="48006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20,4 giờ</a:t>
            </a:r>
          </a:p>
          <a:p>
            <a:pPr algn="just"/>
            <a:r>
              <a:rPr lang="en-US" altLang="vi-VN" i="0">
                <a:latin typeface="Times New Roman" panose="02020603050405020304" pitchFamily="18" charset="0"/>
              </a:rPr>
              <a:t>     12,8 giờ</a:t>
            </a:r>
            <a:r>
              <a:rPr lang="en-US" altLang="vi-VN">
                <a:latin typeface="Times New Roman" panose="02020603050405020304" pitchFamily="18" charset="0"/>
              </a:rPr>
              <a:t> </a:t>
            </a:r>
          </a:p>
        </p:txBody>
      </p:sp>
      <p:sp>
        <p:nvSpPr>
          <p:cNvPr id="213017" name="Text Box 25">
            <a:extLst>
              <a:ext uri="{FF2B5EF4-FFF2-40B4-BE49-F238E27FC236}">
                <a16:creationId xmlns:a16="http://schemas.microsoft.com/office/drawing/2014/main" id="{B909547B-3DFD-99F5-7D2E-98DC484826F8}"/>
              </a:ext>
            </a:extLst>
          </p:cNvPr>
          <p:cNvSpPr txBox="1">
            <a:spLocks noChangeArrowheads="1"/>
          </p:cNvSpPr>
          <p:nvPr/>
        </p:nvSpPr>
        <p:spPr bwMode="auto">
          <a:xfrm>
            <a:off x="3205163" y="2757488"/>
            <a:ext cx="1752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5,4 giờ      </a:t>
            </a:r>
          </a:p>
          <a:p>
            <a:pPr algn="just"/>
            <a:r>
              <a:rPr lang="en-US" altLang="vi-VN" i="0">
                <a:latin typeface="Times New Roman" panose="02020603050405020304" pitchFamily="18" charset="0"/>
              </a:rPr>
              <a:t>11,2 giờ </a:t>
            </a:r>
          </a:p>
        </p:txBody>
      </p:sp>
      <p:sp>
        <p:nvSpPr>
          <p:cNvPr id="213018" name="Text Box 26">
            <a:extLst>
              <a:ext uri="{FF2B5EF4-FFF2-40B4-BE49-F238E27FC236}">
                <a16:creationId xmlns:a16="http://schemas.microsoft.com/office/drawing/2014/main" id="{E3F71E5A-0E17-F58B-C32B-0C72DA44450A}"/>
              </a:ext>
            </a:extLst>
          </p:cNvPr>
          <p:cNvSpPr txBox="1">
            <a:spLocks noChangeArrowheads="1"/>
          </p:cNvSpPr>
          <p:nvPr/>
        </p:nvSpPr>
        <p:spPr bwMode="auto">
          <a:xfrm>
            <a:off x="1905000" y="42672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20,4 giờ   -   12,8 giờ</a:t>
            </a:r>
            <a:r>
              <a:rPr lang="en-US" altLang="vi-VN">
                <a:latin typeface="Times New Roman" panose="02020603050405020304" pitchFamily="18" charset="0"/>
              </a:rPr>
              <a:t> </a:t>
            </a:r>
          </a:p>
        </p:txBody>
      </p:sp>
      <p:sp>
        <p:nvSpPr>
          <p:cNvPr id="213019" name="Text Box 27">
            <a:extLst>
              <a:ext uri="{FF2B5EF4-FFF2-40B4-BE49-F238E27FC236}">
                <a16:creationId xmlns:a16="http://schemas.microsoft.com/office/drawing/2014/main" id="{1DD06E71-7060-FE3F-2140-DE81C4645E94}"/>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3017"/>
                                        </p:tgtEl>
                                        <p:attrNameLst>
                                          <p:attrName>style.visibility</p:attrName>
                                        </p:attrNameLst>
                                      </p:cBhvr>
                                      <p:to>
                                        <p:strVal val="visible"/>
                                      </p:to>
                                    </p:set>
                                    <p:animEffect transition="in" filter="checkerboard(across)">
                                      <p:cBhvr>
                                        <p:cTn id="7" dur="500"/>
                                        <p:tgtEl>
                                          <p:spTgt spid="213017"/>
                                        </p:tgtEl>
                                      </p:cBhvr>
                                    </p:animEffect>
                                  </p:childTnLst>
                                </p:cTn>
                              </p:par>
                              <p:par>
                                <p:cTn id="8" presetID="5" presetClass="entr" presetSubtype="10" fill="hold" nodeType="withEffect">
                                  <p:stCondLst>
                                    <p:cond delay="0"/>
                                  </p:stCondLst>
                                  <p:childTnLst>
                                    <p:set>
                                      <p:cBhvr>
                                        <p:cTn id="9" dur="1" fill="hold">
                                          <p:stCondLst>
                                            <p:cond delay="0"/>
                                          </p:stCondLst>
                                        </p:cTn>
                                        <p:tgtEl>
                                          <p:spTgt spid="213003"/>
                                        </p:tgtEl>
                                        <p:attrNameLst>
                                          <p:attrName>style.visibility</p:attrName>
                                        </p:attrNameLst>
                                      </p:cBhvr>
                                      <p:to>
                                        <p:strVal val="visible"/>
                                      </p:to>
                                    </p:set>
                                    <p:animEffect transition="in" filter="checkerboard(across)">
                                      <p:cBhvr>
                                        <p:cTn id="10" dur="500"/>
                                        <p:tgtEl>
                                          <p:spTgt spid="213003"/>
                                        </p:tgtEl>
                                      </p:cBhvr>
                                    </p:animEffect>
                                  </p:childTnLst>
                                </p:cTn>
                              </p:par>
                              <p:par>
                                <p:cTn id="11" presetID="18" presetClass="entr" presetSubtype="12" fill="hold" nodeType="withEffect">
                                  <p:stCondLst>
                                    <p:cond delay="0"/>
                                  </p:stCondLst>
                                  <p:childTnLst>
                                    <p:set>
                                      <p:cBhvr>
                                        <p:cTn id="12" dur="1" fill="hold">
                                          <p:stCondLst>
                                            <p:cond delay="0"/>
                                          </p:stCondLst>
                                        </p:cTn>
                                        <p:tgtEl>
                                          <p:spTgt spid="213004"/>
                                        </p:tgtEl>
                                        <p:attrNameLst>
                                          <p:attrName>style.visibility</p:attrName>
                                        </p:attrNameLst>
                                      </p:cBhvr>
                                      <p:to>
                                        <p:strVal val="visible"/>
                                      </p:to>
                                    </p:set>
                                    <p:animEffect transition="in" filter="strips(downLeft)">
                                      <p:cBhvr>
                                        <p:cTn id="13" dur="500"/>
                                        <p:tgtEl>
                                          <p:spTgt spid="213004"/>
                                        </p:tgtEl>
                                      </p:cBhvr>
                                    </p:animEffect>
                                  </p:childTnLst>
                                </p:cTn>
                              </p:par>
                              <p:par>
                                <p:cTn id="14" presetID="5" presetClass="entr" presetSubtype="10" fill="hold" nodeType="withEffect">
                                  <p:stCondLst>
                                    <p:cond delay="0"/>
                                  </p:stCondLst>
                                  <p:childTnLst>
                                    <p:set>
                                      <p:cBhvr>
                                        <p:cTn id="15" dur="1" fill="hold">
                                          <p:stCondLst>
                                            <p:cond delay="0"/>
                                          </p:stCondLst>
                                        </p:cTn>
                                        <p:tgtEl>
                                          <p:spTgt spid="213013"/>
                                        </p:tgtEl>
                                        <p:attrNameLst>
                                          <p:attrName>style.visibility</p:attrName>
                                        </p:attrNameLst>
                                      </p:cBhvr>
                                      <p:to>
                                        <p:strVal val="visible"/>
                                      </p:to>
                                    </p:set>
                                    <p:animEffect transition="in" filter="checkerboard(across)">
                                      <p:cBhvr>
                                        <p:cTn id="16" dur="500"/>
                                        <p:tgtEl>
                                          <p:spTgt spid="2130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13018"/>
                                        </p:tgtEl>
                                        <p:attrNameLst>
                                          <p:attrName>style.visibility</p:attrName>
                                        </p:attrNameLst>
                                      </p:cBhvr>
                                      <p:to>
                                        <p:strVal val="visible"/>
                                      </p:to>
                                    </p:set>
                                    <p:animEffect transition="in" filter="checkerboard(across)">
                                      <p:cBhvr>
                                        <p:cTn id="21" dur="500"/>
                                        <p:tgtEl>
                                          <p:spTgt spid="2130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13016"/>
                                        </p:tgtEl>
                                        <p:attrNameLst>
                                          <p:attrName>style.visibility</p:attrName>
                                        </p:attrNameLst>
                                      </p:cBhvr>
                                      <p:to>
                                        <p:strVal val="visible"/>
                                      </p:to>
                                    </p:set>
                                    <p:animEffect transition="in" filter="checkerboard(across)">
                                      <p:cBhvr>
                                        <p:cTn id="26" dur="500"/>
                                        <p:tgtEl>
                                          <p:spTgt spid="213016"/>
                                        </p:tgtEl>
                                      </p:cBhvr>
                                    </p:animEffect>
                                  </p:childTnLst>
                                </p:cTn>
                              </p:par>
                              <p:par>
                                <p:cTn id="27" presetID="5" presetClass="entr" presetSubtype="10" fill="hold" nodeType="withEffect">
                                  <p:stCondLst>
                                    <p:cond delay="0"/>
                                  </p:stCondLst>
                                  <p:childTnLst>
                                    <p:set>
                                      <p:cBhvr>
                                        <p:cTn id="28" dur="1" fill="hold">
                                          <p:stCondLst>
                                            <p:cond delay="0"/>
                                          </p:stCondLst>
                                        </p:cTn>
                                        <p:tgtEl>
                                          <p:spTgt spid="213007"/>
                                        </p:tgtEl>
                                        <p:attrNameLst>
                                          <p:attrName>style.visibility</p:attrName>
                                        </p:attrNameLst>
                                      </p:cBhvr>
                                      <p:to>
                                        <p:strVal val="visible"/>
                                      </p:to>
                                    </p:set>
                                    <p:animEffect transition="in" filter="checkerboard(across)">
                                      <p:cBhvr>
                                        <p:cTn id="29" dur="500"/>
                                        <p:tgtEl>
                                          <p:spTgt spid="213007"/>
                                        </p:tgtEl>
                                      </p:cBhvr>
                                    </p:animEffect>
                                  </p:childTnLst>
                                </p:cTn>
                              </p:par>
                              <p:par>
                                <p:cTn id="30" presetID="18" presetClass="entr" presetSubtype="12" fill="hold" nodeType="withEffect">
                                  <p:stCondLst>
                                    <p:cond delay="0"/>
                                  </p:stCondLst>
                                  <p:childTnLst>
                                    <p:set>
                                      <p:cBhvr>
                                        <p:cTn id="31" dur="1" fill="hold">
                                          <p:stCondLst>
                                            <p:cond delay="0"/>
                                          </p:stCondLst>
                                        </p:cTn>
                                        <p:tgtEl>
                                          <p:spTgt spid="213008"/>
                                        </p:tgtEl>
                                        <p:attrNameLst>
                                          <p:attrName>style.visibility</p:attrName>
                                        </p:attrNameLst>
                                      </p:cBhvr>
                                      <p:to>
                                        <p:strVal val="visible"/>
                                      </p:to>
                                    </p:set>
                                    <p:animEffect transition="in" filter="strips(downLeft)">
                                      <p:cBhvr>
                                        <p:cTn id="32" dur="500"/>
                                        <p:tgtEl>
                                          <p:spTgt spid="213008"/>
                                        </p:tgtEl>
                                      </p:cBhvr>
                                    </p:animEffect>
                                  </p:childTnLst>
                                </p:cTn>
                              </p:par>
                              <p:par>
                                <p:cTn id="33" presetID="5" presetClass="entr" presetSubtype="10" fill="hold" nodeType="withEffect">
                                  <p:stCondLst>
                                    <p:cond delay="0"/>
                                  </p:stCondLst>
                                  <p:childTnLst>
                                    <p:set>
                                      <p:cBhvr>
                                        <p:cTn id="34" dur="1" fill="hold">
                                          <p:stCondLst>
                                            <p:cond delay="0"/>
                                          </p:stCondLst>
                                        </p:cTn>
                                        <p:tgtEl>
                                          <p:spTgt spid="213014"/>
                                        </p:tgtEl>
                                        <p:attrNameLst>
                                          <p:attrName>style.visibility</p:attrName>
                                        </p:attrNameLst>
                                      </p:cBhvr>
                                      <p:to>
                                        <p:strVal val="visible"/>
                                      </p:to>
                                    </p:set>
                                    <p:animEffect transition="in" filter="checkerboard(across)">
                                      <p:cBhvr>
                                        <p:cTn id="35" dur="500"/>
                                        <p:tgtEl>
                                          <p:spTgt spid="21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p:bldP spid="213007" grpId="0"/>
      <p:bldP spid="213013" grpId="0"/>
      <p:bldP spid="213014" grpId="0"/>
      <p:bldP spid="213016" grpId="0"/>
      <p:bldP spid="213017" grpId="0"/>
      <p:bldP spid="2130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Text Box 4">
            <a:extLst>
              <a:ext uri="{FF2B5EF4-FFF2-40B4-BE49-F238E27FC236}">
                <a16:creationId xmlns:a16="http://schemas.microsoft.com/office/drawing/2014/main" id="{E266EBB6-EBFD-0552-A7B3-EC70182AAD07}"/>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03781" name="Text Box 5">
            <a:extLst>
              <a:ext uri="{FF2B5EF4-FFF2-40B4-BE49-F238E27FC236}">
                <a16:creationId xmlns:a16="http://schemas.microsoft.com/office/drawing/2014/main" id="{EDFEE7F0-9F4D-30F7-B16C-B698EB962E6E}"/>
              </a:ext>
            </a:extLst>
          </p:cNvPr>
          <p:cNvSpPr txBox="1">
            <a:spLocks noChangeArrowheads="1"/>
          </p:cNvSpPr>
          <p:nvPr/>
        </p:nvSpPr>
        <p:spPr bwMode="auto">
          <a:xfrm>
            <a:off x="533400" y="16764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2</a:t>
            </a:r>
            <a:r>
              <a:rPr lang="en-US" altLang="vi-VN" i="0">
                <a:latin typeface="Times New Roman" panose="02020603050405020304" pitchFamily="18" charset="0"/>
              </a:rPr>
              <a:t>: Tính:</a:t>
            </a:r>
          </a:p>
        </p:txBody>
      </p:sp>
      <p:sp>
        <p:nvSpPr>
          <p:cNvPr id="203782" name="Text Box 6">
            <a:extLst>
              <a:ext uri="{FF2B5EF4-FFF2-40B4-BE49-F238E27FC236}">
                <a16:creationId xmlns:a16="http://schemas.microsoft.com/office/drawing/2014/main" id="{BBFB3770-DF9B-D027-AAC8-7910760FD055}"/>
              </a:ext>
            </a:extLst>
          </p:cNvPr>
          <p:cNvSpPr txBox="1">
            <a:spLocks noChangeArrowheads="1"/>
          </p:cNvSpPr>
          <p:nvPr/>
        </p:nvSpPr>
        <p:spPr bwMode="auto">
          <a:xfrm>
            <a:off x="1905000" y="25288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    8 phút 54 giây   ×   2 </a:t>
            </a:r>
          </a:p>
        </p:txBody>
      </p:sp>
      <p:sp>
        <p:nvSpPr>
          <p:cNvPr id="203783" name="Text Box 7">
            <a:extLst>
              <a:ext uri="{FF2B5EF4-FFF2-40B4-BE49-F238E27FC236}">
                <a16:creationId xmlns:a16="http://schemas.microsoft.com/office/drawing/2014/main" id="{C8CD3409-AA97-3AE8-1E14-BE740BB5862E}"/>
              </a:ext>
            </a:extLst>
          </p:cNvPr>
          <p:cNvSpPr txBox="1">
            <a:spLocks noChangeArrowheads="1"/>
          </p:cNvSpPr>
          <p:nvPr/>
        </p:nvSpPr>
        <p:spPr bwMode="auto">
          <a:xfrm>
            <a:off x="2514600" y="3290888"/>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38 phút 18 giây  :   6     </a:t>
            </a:r>
          </a:p>
        </p:txBody>
      </p:sp>
      <p:sp>
        <p:nvSpPr>
          <p:cNvPr id="203784" name="Text Box 8">
            <a:extLst>
              <a:ext uri="{FF2B5EF4-FFF2-40B4-BE49-F238E27FC236}">
                <a16:creationId xmlns:a16="http://schemas.microsoft.com/office/drawing/2014/main" id="{40C8A23E-7E9F-FBC2-BFF7-23ACC0D566B3}"/>
              </a:ext>
            </a:extLst>
          </p:cNvPr>
          <p:cNvSpPr txBox="1">
            <a:spLocks noChangeArrowheads="1"/>
          </p:cNvSpPr>
          <p:nvPr/>
        </p:nvSpPr>
        <p:spPr bwMode="auto">
          <a:xfrm>
            <a:off x="1828800" y="39766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b)    4,2 giờ       ×    2</a:t>
            </a:r>
          </a:p>
        </p:txBody>
      </p:sp>
      <p:sp>
        <p:nvSpPr>
          <p:cNvPr id="203785" name="Text Box 9">
            <a:extLst>
              <a:ext uri="{FF2B5EF4-FFF2-40B4-BE49-F238E27FC236}">
                <a16:creationId xmlns:a16="http://schemas.microsoft.com/office/drawing/2014/main" id="{14AF21A8-5E98-2434-9796-F700E852D43C}"/>
              </a:ext>
            </a:extLst>
          </p:cNvPr>
          <p:cNvSpPr txBox="1">
            <a:spLocks noChangeArrowheads="1"/>
          </p:cNvSpPr>
          <p:nvPr/>
        </p:nvSpPr>
        <p:spPr bwMode="auto">
          <a:xfrm>
            <a:off x="2514600" y="45862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37,2 phút   :   3        </a:t>
            </a:r>
          </a:p>
        </p:txBody>
      </p:sp>
      <p:sp>
        <p:nvSpPr>
          <p:cNvPr id="203786" name="Line 10">
            <a:extLst>
              <a:ext uri="{FF2B5EF4-FFF2-40B4-BE49-F238E27FC236}">
                <a16:creationId xmlns:a16="http://schemas.microsoft.com/office/drawing/2014/main" id="{6333BBED-D4D3-C31B-513E-B5E4AC8178CC}"/>
              </a:ext>
            </a:extLst>
          </p:cNvPr>
          <p:cNvSpPr>
            <a:spLocks noChangeShapeType="1"/>
          </p:cNvSpPr>
          <p:nvPr/>
        </p:nvSpPr>
        <p:spPr bwMode="auto">
          <a:xfrm>
            <a:off x="1739900" y="22098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3787" name="Text Box 11">
            <a:extLst>
              <a:ext uri="{FF2B5EF4-FFF2-40B4-BE49-F238E27FC236}">
                <a16:creationId xmlns:a16="http://schemas.microsoft.com/office/drawing/2014/main" id="{4609F7C1-B173-A34A-A2EF-43581D37EF56}"/>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checkerboard(across)">
                                      <p:cBhvr>
                                        <p:cTn id="7" dur="500"/>
                                        <p:tgtEl>
                                          <p:spTgt spid="203781"/>
                                        </p:tgtEl>
                                      </p:cBhvr>
                                    </p:animEffect>
                                  </p:childTnLst>
                                </p:cTn>
                              </p:par>
                              <p:par>
                                <p:cTn id="8" presetID="5" presetClass="entr" presetSubtype="10" fill="hold" nodeType="withEffect">
                                  <p:stCondLst>
                                    <p:cond delay="0"/>
                                  </p:stCondLst>
                                  <p:childTnLst>
                                    <p:set>
                                      <p:cBhvr>
                                        <p:cTn id="9" dur="1" fill="hold">
                                          <p:stCondLst>
                                            <p:cond delay="0"/>
                                          </p:stCondLst>
                                        </p:cTn>
                                        <p:tgtEl>
                                          <p:spTgt spid="203782"/>
                                        </p:tgtEl>
                                        <p:attrNameLst>
                                          <p:attrName>style.visibility</p:attrName>
                                        </p:attrNameLst>
                                      </p:cBhvr>
                                      <p:to>
                                        <p:strVal val="visible"/>
                                      </p:to>
                                    </p:set>
                                    <p:animEffect transition="in" filter="checkerboard(across)">
                                      <p:cBhvr>
                                        <p:cTn id="10" dur="500"/>
                                        <p:tgtEl>
                                          <p:spTgt spid="203782"/>
                                        </p:tgtEl>
                                      </p:cBhvr>
                                    </p:animEffect>
                                  </p:childTnLst>
                                </p:cTn>
                              </p:par>
                              <p:par>
                                <p:cTn id="11" presetID="5" presetClass="entr" presetSubtype="10" fill="hold" nodeType="withEffect">
                                  <p:stCondLst>
                                    <p:cond delay="0"/>
                                  </p:stCondLst>
                                  <p:childTnLst>
                                    <p:set>
                                      <p:cBhvr>
                                        <p:cTn id="12" dur="1" fill="hold">
                                          <p:stCondLst>
                                            <p:cond delay="0"/>
                                          </p:stCondLst>
                                        </p:cTn>
                                        <p:tgtEl>
                                          <p:spTgt spid="203783"/>
                                        </p:tgtEl>
                                        <p:attrNameLst>
                                          <p:attrName>style.visibility</p:attrName>
                                        </p:attrNameLst>
                                      </p:cBhvr>
                                      <p:to>
                                        <p:strVal val="visible"/>
                                      </p:to>
                                    </p:set>
                                    <p:animEffect transition="in" filter="checkerboard(across)">
                                      <p:cBhvr>
                                        <p:cTn id="13" dur="500"/>
                                        <p:tgtEl>
                                          <p:spTgt spid="203783"/>
                                        </p:tgtEl>
                                      </p:cBhvr>
                                    </p:animEffect>
                                  </p:childTnLst>
                                </p:cTn>
                              </p:par>
                              <p:par>
                                <p:cTn id="14" presetID="5" presetClass="entr" presetSubtype="10" fill="hold" nodeType="withEffect">
                                  <p:stCondLst>
                                    <p:cond delay="0"/>
                                  </p:stCondLst>
                                  <p:childTnLst>
                                    <p:set>
                                      <p:cBhvr>
                                        <p:cTn id="15" dur="1" fill="hold">
                                          <p:stCondLst>
                                            <p:cond delay="0"/>
                                          </p:stCondLst>
                                        </p:cTn>
                                        <p:tgtEl>
                                          <p:spTgt spid="203784"/>
                                        </p:tgtEl>
                                        <p:attrNameLst>
                                          <p:attrName>style.visibility</p:attrName>
                                        </p:attrNameLst>
                                      </p:cBhvr>
                                      <p:to>
                                        <p:strVal val="visible"/>
                                      </p:to>
                                    </p:set>
                                    <p:animEffect transition="in" filter="checkerboard(across)">
                                      <p:cBhvr>
                                        <p:cTn id="16" dur="500"/>
                                        <p:tgtEl>
                                          <p:spTgt spid="203784"/>
                                        </p:tgtEl>
                                      </p:cBhvr>
                                    </p:animEffect>
                                  </p:childTnLst>
                                </p:cTn>
                              </p:par>
                              <p:par>
                                <p:cTn id="17" presetID="5" presetClass="entr" presetSubtype="10" fill="hold" nodeType="withEffect">
                                  <p:stCondLst>
                                    <p:cond delay="0"/>
                                  </p:stCondLst>
                                  <p:childTnLst>
                                    <p:set>
                                      <p:cBhvr>
                                        <p:cTn id="18" dur="1" fill="hold">
                                          <p:stCondLst>
                                            <p:cond delay="0"/>
                                          </p:stCondLst>
                                        </p:cTn>
                                        <p:tgtEl>
                                          <p:spTgt spid="203785"/>
                                        </p:tgtEl>
                                        <p:attrNameLst>
                                          <p:attrName>style.visibility</p:attrName>
                                        </p:attrNameLst>
                                      </p:cBhvr>
                                      <p:to>
                                        <p:strVal val="visible"/>
                                      </p:to>
                                    </p:set>
                                    <p:animEffect transition="in" filter="checkerboard(across)">
                                      <p:cBhvr>
                                        <p:cTn id="19" dur="500"/>
                                        <p:tgtEl>
                                          <p:spTgt spid="2037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203786"/>
                                        </p:tgtEl>
                                        <p:attrNameLst>
                                          <p:attrName>style.visibility</p:attrName>
                                        </p:attrNameLst>
                                      </p:cBhvr>
                                      <p:to>
                                        <p:strVal val="visible"/>
                                      </p:to>
                                    </p:set>
                                    <p:animEffect transition="in" filter="strips(downLeft)">
                                      <p:cBhvr>
                                        <p:cTn id="24" dur="500"/>
                                        <p:tgtEl>
                                          <p:spTgt spid="203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P spid="203782" grpId="0"/>
      <p:bldP spid="203783" grpId="0"/>
      <p:bldP spid="203784" grpId="0"/>
      <p:bldP spid="2037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Text Box 4">
            <a:extLst>
              <a:ext uri="{FF2B5EF4-FFF2-40B4-BE49-F238E27FC236}">
                <a16:creationId xmlns:a16="http://schemas.microsoft.com/office/drawing/2014/main" id="{7FA6E230-AC90-88A9-23E2-28B3D3E2974C}"/>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14021" name="Text Box 5">
            <a:extLst>
              <a:ext uri="{FF2B5EF4-FFF2-40B4-BE49-F238E27FC236}">
                <a16:creationId xmlns:a16="http://schemas.microsoft.com/office/drawing/2014/main" id="{2090172E-46BD-7F6A-4C6B-B76A7BE06CD8}"/>
              </a:ext>
            </a:extLst>
          </p:cNvPr>
          <p:cNvSpPr txBox="1">
            <a:spLocks noChangeArrowheads="1"/>
          </p:cNvSpPr>
          <p:nvPr/>
        </p:nvSpPr>
        <p:spPr bwMode="auto">
          <a:xfrm>
            <a:off x="533400" y="14478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2</a:t>
            </a:r>
            <a:r>
              <a:rPr lang="en-US" altLang="vi-VN" i="0">
                <a:latin typeface="Times New Roman" panose="02020603050405020304" pitchFamily="18" charset="0"/>
              </a:rPr>
              <a:t>: Tính:</a:t>
            </a:r>
          </a:p>
        </p:txBody>
      </p:sp>
      <p:sp>
        <p:nvSpPr>
          <p:cNvPr id="214022" name="Text Box 6">
            <a:extLst>
              <a:ext uri="{FF2B5EF4-FFF2-40B4-BE49-F238E27FC236}">
                <a16:creationId xmlns:a16="http://schemas.microsoft.com/office/drawing/2014/main" id="{FCC4B24A-6BD3-6FB0-5C48-262B580B9B89}"/>
              </a:ext>
            </a:extLst>
          </p:cNvPr>
          <p:cNvSpPr txBox="1">
            <a:spLocks noChangeArrowheads="1"/>
          </p:cNvSpPr>
          <p:nvPr/>
        </p:nvSpPr>
        <p:spPr bwMode="auto">
          <a:xfrm>
            <a:off x="1219200" y="19050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  8 phút 54 giây   ×   2 </a:t>
            </a:r>
          </a:p>
        </p:txBody>
      </p:sp>
      <p:sp>
        <p:nvSpPr>
          <p:cNvPr id="214023" name="Text Box 7">
            <a:extLst>
              <a:ext uri="{FF2B5EF4-FFF2-40B4-BE49-F238E27FC236}">
                <a16:creationId xmlns:a16="http://schemas.microsoft.com/office/drawing/2014/main" id="{3847221C-3C32-DBF1-4E9B-4DAFD865CDBF}"/>
              </a:ext>
            </a:extLst>
          </p:cNvPr>
          <p:cNvSpPr txBox="1">
            <a:spLocks noChangeArrowheads="1"/>
          </p:cNvSpPr>
          <p:nvPr/>
        </p:nvSpPr>
        <p:spPr bwMode="auto">
          <a:xfrm>
            <a:off x="1752600" y="41910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38 phút 18 giây  :   6     </a:t>
            </a:r>
          </a:p>
        </p:txBody>
      </p:sp>
      <p:sp>
        <p:nvSpPr>
          <p:cNvPr id="214026" name="Line 10">
            <a:extLst>
              <a:ext uri="{FF2B5EF4-FFF2-40B4-BE49-F238E27FC236}">
                <a16:creationId xmlns:a16="http://schemas.microsoft.com/office/drawing/2014/main" id="{3C4A0409-5376-B477-5D12-C96ADF78F4BB}"/>
              </a:ext>
            </a:extLst>
          </p:cNvPr>
          <p:cNvSpPr>
            <a:spLocks noChangeShapeType="1"/>
          </p:cNvSpPr>
          <p:nvPr/>
        </p:nvSpPr>
        <p:spPr bwMode="auto">
          <a:xfrm>
            <a:off x="1739900" y="19050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027" name="Text Box 11">
            <a:extLst>
              <a:ext uri="{FF2B5EF4-FFF2-40B4-BE49-F238E27FC236}">
                <a16:creationId xmlns:a16="http://schemas.microsoft.com/office/drawing/2014/main" id="{66FED891-2EA6-4190-A3BD-9C180DBC4788}"/>
              </a:ext>
            </a:extLst>
          </p:cNvPr>
          <p:cNvSpPr txBox="1">
            <a:spLocks noChangeArrowheads="1"/>
          </p:cNvSpPr>
          <p:nvPr/>
        </p:nvSpPr>
        <p:spPr bwMode="auto">
          <a:xfrm>
            <a:off x="2438400" y="2286000"/>
            <a:ext cx="259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8 phút  54 giây   </a:t>
            </a:r>
          </a:p>
          <a:p>
            <a:pPr algn="just"/>
            <a:r>
              <a:rPr lang="en-US" altLang="vi-VN" i="0">
                <a:solidFill>
                  <a:srgbClr val="000066"/>
                </a:solidFill>
                <a:latin typeface="Times New Roman" panose="02020603050405020304" pitchFamily="18" charset="0"/>
              </a:rPr>
              <a:t>                2 </a:t>
            </a:r>
          </a:p>
        </p:txBody>
      </p:sp>
      <p:sp>
        <p:nvSpPr>
          <p:cNvPr id="214028" name="Text Box 12">
            <a:extLst>
              <a:ext uri="{FF2B5EF4-FFF2-40B4-BE49-F238E27FC236}">
                <a16:creationId xmlns:a16="http://schemas.microsoft.com/office/drawing/2014/main" id="{566E00F4-7B10-0B21-D089-B0DDF914791B}"/>
              </a:ext>
            </a:extLst>
          </p:cNvPr>
          <p:cNvSpPr txBox="1">
            <a:spLocks noChangeArrowheads="1"/>
          </p:cNvSpPr>
          <p:nvPr/>
        </p:nvSpPr>
        <p:spPr bwMode="auto">
          <a:xfrm>
            <a:off x="2286000" y="2667000"/>
            <a:ext cx="642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x</a:t>
            </a:r>
          </a:p>
        </p:txBody>
      </p:sp>
      <p:sp>
        <p:nvSpPr>
          <p:cNvPr id="214029" name="Line 13">
            <a:extLst>
              <a:ext uri="{FF2B5EF4-FFF2-40B4-BE49-F238E27FC236}">
                <a16:creationId xmlns:a16="http://schemas.microsoft.com/office/drawing/2014/main" id="{98A27E3A-D117-CD62-E020-D8A180B20E19}"/>
              </a:ext>
            </a:extLst>
          </p:cNvPr>
          <p:cNvSpPr>
            <a:spLocks noChangeShapeType="1"/>
          </p:cNvSpPr>
          <p:nvPr/>
        </p:nvSpPr>
        <p:spPr bwMode="auto">
          <a:xfrm>
            <a:off x="2362200" y="3208338"/>
            <a:ext cx="2438400" cy="15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030" name="Text Box 14">
            <a:extLst>
              <a:ext uri="{FF2B5EF4-FFF2-40B4-BE49-F238E27FC236}">
                <a16:creationId xmlns:a16="http://schemas.microsoft.com/office/drawing/2014/main" id="{AAF1BDB1-AF78-528C-F03E-DE30BDB0A1EB}"/>
              </a:ext>
            </a:extLst>
          </p:cNvPr>
          <p:cNvSpPr txBox="1">
            <a:spLocks noChangeArrowheads="1"/>
          </p:cNvSpPr>
          <p:nvPr/>
        </p:nvSpPr>
        <p:spPr bwMode="auto">
          <a:xfrm>
            <a:off x="2133600" y="3205163"/>
            <a:ext cx="281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 16 phút 108 giây           </a:t>
            </a:r>
          </a:p>
        </p:txBody>
      </p:sp>
      <p:sp>
        <p:nvSpPr>
          <p:cNvPr id="214033" name="Text Box 17">
            <a:extLst>
              <a:ext uri="{FF2B5EF4-FFF2-40B4-BE49-F238E27FC236}">
                <a16:creationId xmlns:a16="http://schemas.microsoft.com/office/drawing/2014/main" id="{0953E7A0-0524-EA08-2712-729B7C170D7A}"/>
              </a:ext>
            </a:extLst>
          </p:cNvPr>
          <p:cNvSpPr txBox="1">
            <a:spLocks noChangeArrowheads="1"/>
          </p:cNvSpPr>
          <p:nvPr/>
        </p:nvSpPr>
        <p:spPr bwMode="auto">
          <a:xfrm>
            <a:off x="1600200" y="3571875"/>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hay 17 phút   48 giây</a:t>
            </a:r>
          </a:p>
        </p:txBody>
      </p:sp>
      <p:sp>
        <p:nvSpPr>
          <p:cNvPr id="214034" name="Text Box 18">
            <a:extLst>
              <a:ext uri="{FF2B5EF4-FFF2-40B4-BE49-F238E27FC236}">
                <a16:creationId xmlns:a16="http://schemas.microsoft.com/office/drawing/2014/main" id="{B5EF8EA2-BB6C-1328-381C-4FAB5764F1B0}"/>
              </a:ext>
            </a:extLst>
          </p:cNvPr>
          <p:cNvSpPr txBox="1">
            <a:spLocks noChangeArrowheads="1"/>
          </p:cNvSpPr>
          <p:nvPr/>
        </p:nvSpPr>
        <p:spPr bwMode="auto">
          <a:xfrm>
            <a:off x="2895600" y="46482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38 phút    18 giây             6     </a:t>
            </a:r>
          </a:p>
        </p:txBody>
      </p:sp>
      <p:grpSp>
        <p:nvGrpSpPr>
          <p:cNvPr id="214040" name="Group 24">
            <a:extLst>
              <a:ext uri="{FF2B5EF4-FFF2-40B4-BE49-F238E27FC236}">
                <a16:creationId xmlns:a16="http://schemas.microsoft.com/office/drawing/2014/main" id="{8798FC42-6F6C-40F4-D922-5DAAADD147D6}"/>
              </a:ext>
            </a:extLst>
          </p:cNvPr>
          <p:cNvGrpSpPr>
            <a:grpSpLocks/>
          </p:cNvGrpSpPr>
          <p:nvPr/>
        </p:nvGrpSpPr>
        <p:grpSpPr bwMode="auto">
          <a:xfrm>
            <a:off x="5791200" y="4691063"/>
            <a:ext cx="2286000" cy="1143000"/>
            <a:chOff x="2064" y="3216"/>
            <a:chExt cx="1440" cy="720"/>
          </a:xfrm>
        </p:grpSpPr>
        <p:sp>
          <p:nvSpPr>
            <p:cNvPr id="214032" name="Line 16">
              <a:extLst>
                <a:ext uri="{FF2B5EF4-FFF2-40B4-BE49-F238E27FC236}">
                  <a16:creationId xmlns:a16="http://schemas.microsoft.com/office/drawing/2014/main" id="{7EA3D94D-77F5-DB91-3BAB-179A67CD7AAD}"/>
                </a:ext>
              </a:extLst>
            </p:cNvPr>
            <p:cNvSpPr>
              <a:spLocks noChangeShapeType="1"/>
            </p:cNvSpPr>
            <p:nvPr/>
          </p:nvSpPr>
          <p:spPr bwMode="auto">
            <a:xfrm>
              <a:off x="2064" y="3501"/>
              <a:ext cx="1440" cy="1"/>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035" name="Line 19">
              <a:extLst>
                <a:ext uri="{FF2B5EF4-FFF2-40B4-BE49-F238E27FC236}">
                  <a16:creationId xmlns:a16="http://schemas.microsoft.com/office/drawing/2014/main" id="{30C769DA-FC36-1CC3-14A2-56D508A1EFC5}"/>
                </a:ext>
              </a:extLst>
            </p:cNvPr>
            <p:cNvSpPr>
              <a:spLocks noChangeShapeType="1"/>
            </p:cNvSpPr>
            <p:nvPr/>
          </p:nvSpPr>
          <p:spPr bwMode="auto">
            <a:xfrm>
              <a:off x="2064" y="3216"/>
              <a:ext cx="0" cy="72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4037" name="Text Box 21">
            <a:extLst>
              <a:ext uri="{FF2B5EF4-FFF2-40B4-BE49-F238E27FC236}">
                <a16:creationId xmlns:a16="http://schemas.microsoft.com/office/drawing/2014/main" id="{361011F5-8E88-78AF-6242-8C4BF5047826}"/>
              </a:ext>
            </a:extLst>
          </p:cNvPr>
          <p:cNvSpPr txBox="1">
            <a:spLocks noChangeArrowheads="1"/>
          </p:cNvSpPr>
          <p:nvPr/>
        </p:nvSpPr>
        <p:spPr bwMode="auto">
          <a:xfrm>
            <a:off x="5867400" y="5186363"/>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6 phút 23 giây</a:t>
            </a:r>
          </a:p>
        </p:txBody>
      </p:sp>
      <p:sp>
        <p:nvSpPr>
          <p:cNvPr id="214041" name="Text Box 25">
            <a:extLst>
              <a:ext uri="{FF2B5EF4-FFF2-40B4-BE49-F238E27FC236}">
                <a16:creationId xmlns:a16="http://schemas.microsoft.com/office/drawing/2014/main" id="{BE970C60-B6C7-E206-E0AC-FC13E5C51D07}"/>
              </a:ext>
            </a:extLst>
          </p:cNvPr>
          <p:cNvSpPr txBox="1">
            <a:spLocks noChangeArrowheads="1"/>
          </p:cNvSpPr>
          <p:nvPr/>
        </p:nvSpPr>
        <p:spPr bwMode="auto">
          <a:xfrm>
            <a:off x="3048000" y="5043488"/>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 2 phút=120 giây      </a:t>
            </a:r>
          </a:p>
        </p:txBody>
      </p:sp>
      <p:sp>
        <p:nvSpPr>
          <p:cNvPr id="214042" name="Line 26">
            <a:extLst>
              <a:ext uri="{FF2B5EF4-FFF2-40B4-BE49-F238E27FC236}">
                <a16:creationId xmlns:a16="http://schemas.microsoft.com/office/drawing/2014/main" id="{11B10EF5-2B39-CE8A-5F81-BA838BA5B38D}"/>
              </a:ext>
            </a:extLst>
          </p:cNvPr>
          <p:cNvSpPr>
            <a:spLocks noChangeShapeType="1"/>
          </p:cNvSpPr>
          <p:nvPr/>
        </p:nvSpPr>
        <p:spPr bwMode="auto">
          <a:xfrm>
            <a:off x="3067050" y="5522913"/>
            <a:ext cx="2605088" cy="15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043" name="Text Box 27">
            <a:extLst>
              <a:ext uri="{FF2B5EF4-FFF2-40B4-BE49-F238E27FC236}">
                <a16:creationId xmlns:a16="http://schemas.microsoft.com/office/drawing/2014/main" id="{4A5E728E-9F85-C569-9BA8-956048557102}"/>
              </a:ext>
            </a:extLst>
          </p:cNvPr>
          <p:cNvSpPr txBox="1">
            <a:spLocks noChangeArrowheads="1"/>
          </p:cNvSpPr>
          <p:nvPr/>
        </p:nvSpPr>
        <p:spPr bwMode="auto">
          <a:xfrm>
            <a:off x="4191000" y="5500688"/>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 138 giây      </a:t>
            </a:r>
          </a:p>
        </p:txBody>
      </p:sp>
      <p:sp>
        <p:nvSpPr>
          <p:cNvPr id="214044" name="Text Box 28">
            <a:extLst>
              <a:ext uri="{FF2B5EF4-FFF2-40B4-BE49-F238E27FC236}">
                <a16:creationId xmlns:a16="http://schemas.microsoft.com/office/drawing/2014/main" id="{73EF3114-8E41-697A-85D8-0C6D12873B3F}"/>
              </a:ext>
            </a:extLst>
          </p:cNvPr>
          <p:cNvSpPr txBox="1">
            <a:spLocks noChangeArrowheads="1"/>
          </p:cNvSpPr>
          <p:nvPr/>
        </p:nvSpPr>
        <p:spPr bwMode="auto">
          <a:xfrm>
            <a:off x="4362450" y="5834063"/>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 18     </a:t>
            </a:r>
          </a:p>
        </p:txBody>
      </p:sp>
      <p:sp>
        <p:nvSpPr>
          <p:cNvPr id="214045" name="Text Box 29">
            <a:extLst>
              <a:ext uri="{FF2B5EF4-FFF2-40B4-BE49-F238E27FC236}">
                <a16:creationId xmlns:a16="http://schemas.microsoft.com/office/drawing/2014/main" id="{B3A62A22-8E0D-EE22-36F9-C33600F426B2}"/>
              </a:ext>
            </a:extLst>
          </p:cNvPr>
          <p:cNvSpPr txBox="1">
            <a:spLocks noChangeArrowheads="1"/>
          </p:cNvSpPr>
          <p:nvPr/>
        </p:nvSpPr>
        <p:spPr bwMode="auto">
          <a:xfrm>
            <a:off x="4543425" y="61531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FF0000"/>
                </a:solidFill>
                <a:latin typeface="Times New Roman" panose="02020603050405020304" pitchFamily="18" charset="0"/>
              </a:rPr>
              <a:t> 0     </a:t>
            </a:r>
          </a:p>
        </p:txBody>
      </p:sp>
      <p:sp>
        <p:nvSpPr>
          <p:cNvPr id="214046" name="Text Box 30">
            <a:extLst>
              <a:ext uri="{FF2B5EF4-FFF2-40B4-BE49-F238E27FC236}">
                <a16:creationId xmlns:a16="http://schemas.microsoft.com/office/drawing/2014/main" id="{8C430BA5-1892-C107-F2AE-6AAF41DE8472}"/>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4027"/>
                                        </p:tgtEl>
                                        <p:attrNameLst>
                                          <p:attrName>style.visibility</p:attrName>
                                        </p:attrNameLst>
                                      </p:cBhvr>
                                      <p:to>
                                        <p:strVal val="visible"/>
                                      </p:to>
                                    </p:set>
                                    <p:animEffect transition="in" filter="checkerboard(across)">
                                      <p:cBhvr>
                                        <p:cTn id="7" dur="500"/>
                                        <p:tgtEl>
                                          <p:spTgt spid="214027"/>
                                        </p:tgtEl>
                                      </p:cBhvr>
                                    </p:animEffect>
                                  </p:childTnLst>
                                </p:cTn>
                              </p:par>
                              <p:par>
                                <p:cTn id="8" presetID="5" presetClass="entr" presetSubtype="10" fill="hold" nodeType="withEffect">
                                  <p:stCondLst>
                                    <p:cond delay="0"/>
                                  </p:stCondLst>
                                  <p:childTnLst>
                                    <p:set>
                                      <p:cBhvr>
                                        <p:cTn id="9" dur="1" fill="hold">
                                          <p:stCondLst>
                                            <p:cond delay="0"/>
                                          </p:stCondLst>
                                        </p:cTn>
                                        <p:tgtEl>
                                          <p:spTgt spid="214028"/>
                                        </p:tgtEl>
                                        <p:attrNameLst>
                                          <p:attrName>style.visibility</p:attrName>
                                        </p:attrNameLst>
                                      </p:cBhvr>
                                      <p:to>
                                        <p:strVal val="visible"/>
                                      </p:to>
                                    </p:set>
                                    <p:animEffect transition="in" filter="checkerboard(across)">
                                      <p:cBhvr>
                                        <p:cTn id="10" dur="500"/>
                                        <p:tgtEl>
                                          <p:spTgt spid="214028"/>
                                        </p:tgtEl>
                                      </p:cBhvr>
                                    </p:animEffect>
                                  </p:childTnLst>
                                </p:cTn>
                              </p:par>
                              <p:par>
                                <p:cTn id="11" presetID="18" presetClass="entr" presetSubtype="12" fill="hold" nodeType="withEffect">
                                  <p:stCondLst>
                                    <p:cond delay="0"/>
                                  </p:stCondLst>
                                  <p:childTnLst>
                                    <p:set>
                                      <p:cBhvr>
                                        <p:cTn id="12" dur="1" fill="hold">
                                          <p:stCondLst>
                                            <p:cond delay="0"/>
                                          </p:stCondLst>
                                        </p:cTn>
                                        <p:tgtEl>
                                          <p:spTgt spid="214029"/>
                                        </p:tgtEl>
                                        <p:attrNameLst>
                                          <p:attrName>style.visibility</p:attrName>
                                        </p:attrNameLst>
                                      </p:cBhvr>
                                      <p:to>
                                        <p:strVal val="visible"/>
                                      </p:to>
                                    </p:set>
                                    <p:animEffect transition="in" filter="strips(downLeft)">
                                      <p:cBhvr>
                                        <p:cTn id="13" dur="500"/>
                                        <p:tgtEl>
                                          <p:spTgt spid="214029"/>
                                        </p:tgtEl>
                                      </p:cBhvr>
                                    </p:animEffect>
                                  </p:childTnLst>
                                </p:cTn>
                              </p:par>
                              <p:par>
                                <p:cTn id="14" presetID="5" presetClass="entr" presetSubtype="10" fill="hold" nodeType="withEffect">
                                  <p:stCondLst>
                                    <p:cond delay="0"/>
                                  </p:stCondLst>
                                  <p:childTnLst>
                                    <p:set>
                                      <p:cBhvr>
                                        <p:cTn id="15" dur="1" fill="hold">
                                          <p:stCondLst>
                                            <p:cond delay="0"/>
                                          </p:stCondLst>
                                        </p:cTn>
                                        <p:tgtEl>
                                          <p:spTgt spid="214030"/>
                                        </p:tgtEl>
                                        <p:attrNameLst>
                                          <p:attrName>style.visibility</p:attrName>
                                        </p:attrNameLst>
                                      </p:cBhvr>
                                      <p:to>
                                        <p:strVal val="visible"/>
                                      </p:to>
                                    </p:set>
                                    <p:animEffect transition="in" filter="checkerboard(across)">
                                      <p:cBhvr>
                                        <p:cTn id="16" dur="500"/>
                                        <p:tgtEl>
                                          <p:spTgt spid="214030"/>
                                        </p:tgtEl>
                                      </p:cBhvr>
                                    </p:animEffect>
                                  </p:childTnLst>
                                </p:cTn>
                              </p:par>
                              <p:par>
                                <p:cTn id="17" presetID="5" presetClass="entr" presetSubtype="10" fill="hold" nodeType="withEffect">
                                  <p:stCondLst>
                                    <p:cond delay="0"/>
                                  </p:stCondLst>
                                  <p:childTnLst>
                                    <p:set>
                                      <p:cBhvr>
                                        <p:cTn id="18" dur="1" fill="hold">
                                          <p:stCondLst>
                                            <p:cond delay="0"/>
                                          </p:stCondLst>
                                        </p:cTn>
                                        <p:tgtEl>
                                          <p:spTgt spid="214033"/>
                                        </p:tgtEl>
                                        <p:attrNameLst>
                                          <p:attrName>style.visibility</p:attrName>
                                        </p:attrNameLst>
                                      </p:cBhvr>
                                      <p:to>
                                        <p:strVal val="visible"/>
                                      </p:to>
                                    </p:set>
                                    <p:animEffect transition="in" filter="checkerboard(across)">
                                      <p:cBhvr>
                                        <p:cTn id="19" dur="500"/>
                                        <p:tgtEl>
                                          <p:spTgt spid="2140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14023"/>
                                        </p:tgtEl>
                                        <p:attrNameLst>
                                          <p:attrName>style.visibility</p:attrName>
                                        </p:attrNameLst>
                                      </p:cBhvr>
                                      <p:to>
                                        <p:strVal val="visible"/>
                                      </p:to>
                                    </p:set>
                                    <p:animEffect transition="in" filter="checkerboard(across)">
                                      <p:cBhvr>
                                        <p:cTn id="24" dur="500"/>
                                        <p:tgtEl>
                                          <p:spTgt spid="2140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214034"/>
                                        </p:tgtEl>
                                        <p:attrNameLst>
                                          <p:attrName>style.visibility</p:attrName>
                                        </p:attrNameLst>
                                      </p:cBhvr>
                                      <p:to>
                                        <p:strVal val="visible"/>
                                      </p:to>
                                    </p:set>
                                    <p:animEffect transition="in" filter="checkerboard(across)">
                                      <p:cBhvr>
                                        <p:cTn id="29" dur="500"/>
                                        <p:tgtEl>
                                          <p:spTgt spid="214034"/>
                                        </p:tgtEl>
                                      </p:cBhvr>
                                    </p:animEffect>
                                  </p:childTnLst>
                                </p:cTn>
                              </p:par>
                              <p:par>
                                <p:cTn id="30" presetID="18" presetClass="entr" presetSubtype="12" fill="hold" nodeType="withEffect">
                                  <p:stCondLst>
                                    <p:cond delay="0"/>
                                  </p:stCondLst>
                                  <p:childTnLst>
                                    <p:set>
                                      <p:cBhvr>
                                        <p:cTn id="31" dur="1" fill="hold">
                                          <p:stCondLst>
                                            <p:cond delay="0"/>
                                          </p:stCondLst>
                                        </p:cTn>
                                        <p:tgtEl>
                                          <p:spTgt spid="214040"/>
                                        </p:tgtEl>
                                        <p:attrNameLst>
                                          <p:attrName>style.visibility</p:attrName>
                                        </p:attrNameLst>
                                      </p:cBhvr>
                                      <p:to>
                                        <p:strVal val="visible"/>
                                      </p:to>
                                    </p:set>
                                    <p:animEffect transition="in" filter="strips(downLeft)">
                                      <p:cBhvr>
                                        <p:cTn id="32" dur="500"/>
                                        <p:tgtEl>
                                          <p:spTgt spid="214040"/>
                                        </p:tgtEl>
                                      </p:cBhvr>
                                    </p:animEffect>
                                  </p:childTnLst>
                                </p:cTn>
                              </p:par>
                              <p:par>
                                <p:cTn id="33" presetID="5" presetClass="entr" presetSubtype="10" fill="hold" nodeType="withEffect">
                                  <p:stCondLst>
                                    <p:cond delay="0"/>
                                  </p:stCondLst>
                                  <p:childTnLst>
                                    <p:set>
                                      <p:cBhvr>
                                        <p:cTn id="34" dur="1" fill="hold">
                                          <p:stCondLst>
                                            <p:cond delay="0"/>
                                          </p:stCondLst>
                                        </p:cTn>
                                        <p:tgtEl>
                                          <p:spTgt spid="214037"/>
                                        </p:tgtEl>
                                        <p:attrNameLst>
                                          <p:attrName>style.visibility</p:attrName>
                                        </p:attrNameLst>
                                      </p:cBhvr>
                                      <p:to>
                                        <p:strVal val="visible"/>
                                      </p:to>
                                    </p:set>
                                    <p:animEffect transition="in" filter="checkerboard(across)">
                                      <p:cBhvr>
                                        <p:cTn id="35" dur="500"/>
                                        <p:tgtEl>
                                          <p:spTgt spid="214037"/>
                                        </p:tgtEl>
                                      </p:cBhvr>
                                    </p:animEffect>
                                  </p:childTnLst>
                                </p:cTn>
                              </p:par>
                              <p:par>
                                <p:cTn id="36" presetID="5" presetClass="entr" presetSubtype="10" fill="hold" nodeType="withEffect">
                                  <p:stCondLst>
                                    <p:cond delay="0"/>
                                  </p:stCondLst>
                                  <p:childTnLst>
                                    <p:set>
                                      <p:cBhvr>
                                        <p:cTn id="37" dur="1" fill="hold">
                                          <p:stCondLst>
                                            <p:cond delay="0"/>
                                          </p:stCondLst>
                                        </p:cTn>
                                        <p:tgtEl>
                                          <p:spTgt spid="214041"/>
                                        </p:tgtEl>
                                        <p:attrNameLst>
                                          <p:attrName>style.visibility</p:attrName>
                                        </p:attrNameLst>
                                      </p:cBhvr>
                                      <p:to>
                                        <p:strVal val="visible"/>
                                      </p:to>
                                    </p:set>
                                    <p:animEffect transition="in" filter="checkerboard(across)">
                                      <p:cBhvr>
                                        <p:cTn id="38" dur="500"/>
                                        <p:tgtEl>
                                          <p:spTgt spid="214041"/>
                                        </p:tgtEl>
                                      </p:cBhvr>
                                    </p:animEffect>
                                  </p:childTnLst>
                                </p:cTn>
                              </p:par>
                              <p:par>
                                <p:cTn id="39" presetID="18" presetClass="entr" presetSubtype="12" fill="hold" nodeType="withEffect">
                                  <p:stCondLst>
                                    <p:cond delay="0"/>
                                  </p:stCondLst>
                                  <p:childTnLst>
                                    <p:set>
                                      <p:cBhvr>
                                        <p:cTn id="40" dur="1" fill="hold">
                                          <p:stCondLst>
                                            <p:cond delay="0"/>
                                          </p:stCondLst>
                                        </p:cTn>
                                        <p:tgtEl>
                                          <p:spTgt spid="214042"/>
                                        </p:tgtEl>
                                        <p:attrNameLst>
                                          <p:attrName>style.visibility</p:attrName>
                                        </p:attrNameLst>
                                      </p:cBhvr>
                                      <p:to>
                                        <p:strVal val="visible"/>
                                      </p:to>
                                    </p:set>
                                    <p:animEffect transition="in" filter="strips(downLeft)">
                                      <p:cBhvr>
                                        <p:cTn id="41" dur="500"/>
                                        <p:tgtEl>
                                          <p:spTgt spid="214042"/>
                                        </p:tgtEl>
                                      </p:cBhvr>
                                    </p:animEffect>
                                  </p:childTnLst>
                                </p:cTn>
                              </p:par>
                              <p:par>
                                <p:cTn id="42" presetID="5" presetClass="entr" presetSubtype="10" fill="hold" nodeType="withEffect">
                                  <p:stCondLst>
                                    <p:cond delay="0"/>
                                  </p:stCondLst>
                                  <p:childTnLst>
                                    <p:set>
                                      <p:cBhvr>
                                        <p:cTn id="43" dur="1" fill="hold">
                                          <p:stCondLst>
                                            <p:cond delay="0"/>
                                          </p:stCondLst>
                                        </p:cTn>
                                        <p:tgtEl>
                                          <p:spTgt spid="214043"/>
                                        </p:tgtEl>
                                        <p:attrNameLst>
                                          <p:attrName>style.visibility</p:attrName>
                                        </p:attrNameLst>
                                      </p:cBhvr>
                                      <p:to>
                                        <p:strVal val="visible"/>
                                      </p:to>
                                    </p:set>
                                    <p:animEffect transition="in" filter="checkerboard(across)">
                                      <p:cBhvr>
                                        <p:cTn id="44" dur="500"/>
                                        <p:tgtEl>
                                          <p:spTgt spid="214043"/>
                                        </p:tgtEl>
                                      </p:cBhvr>
                                    </p:animEffect>
                                  </p:childTnLst>
                                </p:cTn>
                              </p:par>
                              <p:par>
                                <p:cTn id="45" presetID="5" presetClass="entr" presetSubtype="10" fill="hold" nodeType="withEffect">
                                  <p:stCondLst>
                                    <p:cond delay="0"/>
                                  </p:stCondLst>
                                  <p:childTnLst>
                                    <p:set>
                                      <p:cBhvr>
                                        <p:cTn id="46" dur="1" fill="hold">
                                          <p:stCondLst>
                                            <p:cond delay="0"/>
                                          </p:stCondLst>
                                        </p:cTn>
                                        <p:tgtEl>
                                          <p:spTgt spid="214044"/>
                                        </p:tgtEl>
                                        <p:attrNameLst>
                                          <p:attrName>style.visibility</p:attrName>
                                        </p:attrNameLst>
                                      </p:cBhvr>
                                      <p:to>
                                        <p:strVal val="visible"/>
                                      </p:to>
                                    </p:set>
                                    <p:animEffect transition="in" filter="checkerboard(across)">
                                      <p:cBhvr>
                                        <p:cTn id="47" dur="500"/>
                                        <p:tgtEl>
                                          <p:spTgt spid="214044"/>
                                        </p:tgtEl>
                                      </p:cBhvr>
                                    </p:animEffect>
                                  </p:childTnLst>
                                </p:cTn>
                              </p:par>
                              <p:par>
                                <p:cTn id="48" presetID="5" presetClass="entr" presetSubtype="10" fill="hold" nodeType="withEffect">
                                  <p:stCondLst>
                                    <p:cond delay="0"/>
                                  </p:stCondLst>
                                  <p:childTnLst>
                                    <p:set>
                                      <p:cBhvr>
                                        <p:cTn id="49" dur="1" fill="hold">
                                          <p:stCondLst>
                                            <p:cond delay="0"/>
                                          </p:stCondLst>
                                        </p:cTn>
                                        <p:tgtEl>
                                          <p:spTgt spid="214045"/>
                                        </p:tgtEl>
                                        <p:attrNameLst>
                                          <p:attrName>style.visibility</p:attrName>
                                        </p:attrNameLst>
                                      </p:cBhvr>
                                      <p:to>
                                        <p:strVal val="visible"/>
                                      </p:to>
                                    </p:set>
                                    <p:animEffect transition="in" filter="checkerboard(across)">
                                      <p:cBhvr>
                                        <p:cTn id="50" dur="500"/>
                                        <p:tgtEl>
                                          <p:spTgt spid="214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3" grpId="0"/>
      <p:bldP spid="214027" grpId="0"/>
      <p:bldP spid="214028" grpId="0"/>
      <p:bldP spid="214030" grpId="0"/>
      <p:bldP spid="214033" grpId="0"/>
      <p:bldP spid="214034" grpId="0"/>
      <p:bldP spid="214037" grpId="0"/>
      <p:bldP spid="214041" grpId="0"/>
      <p:bldP spid="214043" grpId="0"/>
      <p:bldP spid="214044" grpId="0"/>
      <p:bldP spid="2140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a:extLst>
              <a:ext uri="{FF2B5EF4-FFF2-40B4-BE49-F238E27FC236}">
                <a16:creationId xmlns:a16="http://schemas.microsoft.com/office/drawing/2014/main" id="{7C4C761D-3541-F0C8-94FB-F785DA045DE8}"/>
              </a:ext>
            </a:extLst>
          </p:cNvPr>
          <p:cNvSpPr txBox="1">
            <a:spLocks noChangeArrowheads="1"/>
          </p:cNvSpPr>
          <p:nvPr/>
        </p:nvSpPr>
        <p:spPr bwMode="auto">
          <a:xfrm>
            <a:off x="990600" y="90805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b="0" i="0">
                <a:latin typeface="Times New Roman" panose="02020603050405020304" pitchFamily="18" charset="0"/>
              </a:rPr>
              <a:t> </a:t>
            </a:r>
            <a:r>
              <a:rPr lang="en-US" altLang="vi-VN" sz="3200" i="0">
                <a:solidFill>
                  <a:srgbClr val="FF0000"/>
                </a:solidFill>
                <a:latin typeface="Times New Roman" panose="02020603050405020304" pitchFamily="18" charset="0"/>
              </a:rPr>
              <a:t>Ôn tập về các phép tính với số đo thời gian</a:t>
            </a:r>
          </a:p>
        </p:txBody>
      </p:sp>
      <p:sp>
        <p:nvSpPr>
          <p:cNvPr id="215045" name="Text Box 5">
            <a:extLst>
              <a:ext uri="{FF2B5EF4-FFF2-40B4-BE49-F238E27FC236}">
                <a16:creationId xmlns:a16="http://schemas.microsoft.com/office/drawing/2014/main" id="{C6A3A060-0720-FE27-68BF-29666993F10D}"/>
              </a:ext>
            </a:extLst>
          </p:cNvPr>
          <p:cNvSpPr txBox="1">
            <a:spLocks noChangeArrowheads="1"/>
          </p:cNvSpPr>
          <p:nvPr/>
        </p:nvSpPr>
        <p:spPr bwMode="auto">
          <a:xfrm>
            <a:off x="533400" y="14478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b="0" i="0">
                <a:latin typeface="Times New Roman" panose="02020603050405020304" pitchFamily="18" charset="0"/>
              </a:rPr>
              <a:t> </a:t>
            </a:r>
            <a:r>
              <a:rPr lang="en-US" altLang="vi-VN" i="0" u="sng">
                <a:latin typeface="Times New Roman" panose="02020603050405020304" pitchFamily="18" charset="0"/>
              </a:rPr>
              <a:t>Bài 2</a:t>
            </a:r>
            <a:r>
              <a:rPr lang="en-US" altLang="vi-VN" i="0">
                <a:latin typeface="Times New Roman" panose="02020603050405020304" pitchFamily="18" charset="0"/>
              </a:rPr>
              <a:t>: Tính:</a:t>
            </a:r>
          </a:p>
        </p:txBody>
      </p:sp>
      <p:sp>
        <p:nvSpPr>
          <p:cNvPr id="215048" name="Text Box 8">
            <a:extLst>
              <a:ext uri="{FF2B5EF4-FFF2-40B4-BE49-F238E27FC236}">
                <a16:creationId xmlns:a16="http://schemas.microsoft.com/office/drawing/2014/main" id="{9D5F1252-A67A-BC69-9203-3E74B021C5BF}"/>
              </a:ext>
            </a:extLst>
          </p:cNvPr>
          <p:cNvSpPr txBox="1">
            <a:spLocks noChangeArrowheads="1"/>
          </p:cNvSpPr>
          <p:nvPr/>
        </p:nvSpPr>
        <p:spPr bwMode="auto">
          <a:xfrm>
            <a:off x="990600" y="2286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b)  4,2 giờ    ×    2</a:t>
            </a:r>
          </a:p>
        </p:txBody>
      </p:sp>
      <p:sp>
        <p:nvSpPr>
          <p:cNvPr id="215049" name="Text Box 9">
            <a:extLst>
              <a:ext uri="{FF2B5EF4-FFF2-40B4-BE49-F238E27FC236}">
                <a16:creationId xmlns:a16="http://schemas.microsoft.com/office/drawing/2014/main" id="{DCDE42A7-8E07-5549-85BC-46C9EE328BBF}"/>
              </a:ext>
            </a:extLst>
          </p:cNvPr>
          <p:cNvSpPr txBox="1">
            <a:spLocks noChangeArrowheads="1"/>
          </p:cNvSpPr>
          <p:nvPr/>
        </p:nvSpPr>
        <p:spPr bwMode="auto">
          <a:xfrm>
            <a:off x="5105400" y="23622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37,2 phút   :   3        </a:t>
            </a:r>
          </a:p>
        </p:txBody>
      </p:sp>
      <p:sp>
        <p:nvSpPr>
          <p:cNvPr id="215050" name="Line 10">
            <a:extLst>
              <a:ext uri="{FF2B5EF4-FFF2-40B4-BE49-F238E27FC236}">
                <a16:creationId xmlns:a16="http://schemas.microsoft.com/office/drawing/2014/main" id="{17DC3074-71A4-B92B-6E3A-974ADD83E10D}"/>
              </a:ext>
            </a:extLst>
          </p:cNvPr>
          <p:cNvSpPr>
            <a:spLocks noChangeShapeType="1"/>
          </p:cNvSpPr>
          <p:nvPr/>
        </p:nvSpPr>
        <p:spPr bwMode="auto">
          <a:xfrm>
            <a:off x="1739900" y="1905000"/>
            <a:ext cx="685800"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055" name="Line 15">
            <a:extLst>
              <a:ext uri="{FF2B5EF4-FFF2-40B4-BE49-F238E27FC236}">
                <a16:creationId xmlns:a16="http://schemas.microsoft.com/office/drawing/2014/main" id="{8D926D61-6A60-66AB-D315-DBA0158192DE}"/>
              </a:ext>
            </a:extLst>
          </p:cNvPr>
          <p:cNvSpPr>
            <a:spLocks noChangeShapeType="1"/>
          </p:cNvSpPr>
          <p:nvPr/>
        </p:nvSpPr>
        <p:spPr bwMode="auto">
          <a:xfrm>
            <a:off x="1905000" y="3948113"/>
            <a:ext cx="1447800" cy="1587"/>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15073" name="Group 33">
            <a:extLst>
              <a:ext uri="{FF2B5EF4-FFF2-40B4-BE49-F238E27FC236}">
                <a16:creationId xmlns:a16="http://schemas.microsoft.com/office/drawing/2014/main" id="{829B71DA-E3F7-E23F-81D2-1D05FE05F64E}"/>
              </a:ext>
            </a:extLst>
          </p:cNvPr>
          <p:cNvGrpSpPr>
            <a:grpSpLocks/>
          </p:cNvGrpSpPr>
          <p:nvPr/>
        </p:nvGrpSpPr>
        <p:grpSpPr bwMode="auto">
          <a:xfrm>
            <a:off x="6705600" y="3105150"/>
            <a:ext cx="1600200" cy="1143000"/>
            <a:chOff x="4224" y="1956"/>
            <a:chExt cx="1008" cy="720"/>
          </a:xfrm>
        </p:grpSpPr>
        <p:sp>
          <p:nvSpPr>
            <p:cNvPr id="215062" name="Line 22">
              <a:extLst>
                <a:ext uri="{FF2B5EF4-FFF2-40B4-BE49-F238E27FC236}">
                  <a16:creationId xmlns:a16="http://schemas.microsoft.com/office/drawing/2014/main" id="{8075BA86-ABCE-138E-1186-BE15878E9BEE}"/>
                </a:ext>
              </a:extLst>
            </p:cNvPr>
            <p:cNvSpPr>
              <a:spLocks noChangeShapeType="1"/>
            </p:cNvSpPr>
            <p:nvPr/>
          </p:nvSpPr>
          <p:spPr bwMode="auto">
            <a:xfrm>
              <a:off x="4224" y="2241"/>
              <a:ext cx="1008" cy="1"/>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063" name="Line 23">
              <a:extLst>
                <a:ext uri="{FF2B5EF4-FFF2-40B4-BE49-F238E27FC236}">
                  <a16:creationId xmlns:a16="http://schemas.microsoft.com/office/drawing/2014/main" id="{556DCC4F-99DF-F626-8D55-8F01450A8272}"/>
                </a:ext>
              </a:extLst>
            </p:cNvPr>
            <p:cNvSpPr>
              <a:spLocks noChangeShapeType="1"/>
            </p:cNvSpPr>
            <p:nvPr/>
          </p:nvSpPr>
          <p:spPr bwMode="auto">
            <a:xfrm>
              <a:off x="4224" y="1956"/>
              <a:ext cx="0" cy="72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5069" name="Text Box 29">
            <a:extLst>
              <a:ext uri="{FF2B5EF4-FFF2-40B4-BE49-F238E27FC236}">
                <a16:creationId xmlns:a16="http://schemas.microsoft.com/office/drawing/2014/main" id="{EDF9410E-8FE9-1084-1909-1337425B11EB}"/>
              </a:ext>
            </a:extLst>
          </p:cNvPr>
          <p:cNvSpPr txBox="1">
            <a:spLocks noChangeArrowheads="1"/>
          </p:cNvSpPr>
          <p:nvPr/>
        </p:nvSpPr>
        <p:spPr bwMode="auto">
          <a:xfrm>
            <a:off x="1828800" y="29718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4,2 giờ    </a:t>
            </a:r>
          </a:p>
          <a:p>
            <a:pPr algn="just"/>
            <a:r>
              <a:rPr lang="en-US" altLang="vi-VN" i="0">
                <a:solidFill>
                  <a:srgbClr val="000066"/>
                </a:solidFill>
                <a:latin typeface="Times New Roman" panose="02020603050405020304" pitchFamily="18" charset="0"/>
              </a:rPr>
              <a:t>×    2</a:t>
            </a:r>
          </a:p>
        </p:txBody>
      </p:sp>
      <p:sp>
        <p:nvSpPr>
          <p:cNvPr id="215070" name="Text Box 30">
            <a:extLst>
              <a:ext uri="{FF2B5EF4-FFF2-40B4-BE49-F238E27FC236}">
                <a16:creationId xmlns:a16="http://schemas.microsoft.com/office/drawing/2014/main" id="{B5B13D54-CE15-1431-3415-6BA261376ECA}"/>
              </a:ext>
            </a:extLst>
          </p:cNvPr>
          <p:cNvSpPr txBox="1">
            <a:spLocks noChangeArrowheads="1"/>
          </p:cNvSpPr>
          <p:nvPr/>
        </p:nvSpPr>
        <p:spPr bwMode="auto">
          <a:xfrm>
            <a:off x="1981200" y="4038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8,4 giờ</a:t>
            </a:r>
          </a:p>
        </p:txBody>
      </p:sp>
      <p:sp>
        <p:nvSpPr>
          <p:cNvPr id="215071" name="Text Box 31">
            <a:extLst>
              <a:ext uri="{FF2B5EF4-FFF2-40B4-BE49-F238E27FC236}">
                <a16:creationId xmlns:a16="http://schemas.microsoft.com/office/drawing/2014/main" id="{31BA5F9A-C94C-3B62-4479-A4B8B7C5661E}"/>
              </a:ext>
            </a:extLst>
          </p:cNvPr>
          <p:cNvSpPr txBox="1">
            <a:spLocks noChangeArrowheads="1"/>
          </p:cNvSpPr>
          <p:nvPr/>
        </p:nvSpPr>
        <p:spPr bwMode="auto">
          <a:xfrm>
            <a:off x="4953000" y="3048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solidFill>
                  <a:srgbClr val="000066"/>
                </a:solidFill>
                <a:latin typeface="Times New Roman" panose="02020603050405020304" pitchFamily="18" charset="0"/>
              </a:rPr>
              <a:t> 37,2 phút      3        </a:t>
            </a:r>
          </a:p>
        </p:txBody>
      </p:sp>
      <p:sp>
        <p:nvSpPr>
          <p:cNvPr id="215072" name="Text Box 32">
            <a:extLst>
              <a:ext uri="{FF2B5EF4-FFF2-40B4-BE49-F238E27FC236}">
                <a16:creationId xmlns:a16="http://schemas.microsoft.com/office/drawing/2014/main" id="{6916D384-B14F-79F6-C2BA-F882C6520295}"/>
              </a:ext>
            </a:extLst>
          </p:cNvPr>
          <p:cNvSpPr txBox="1">
            <a:spLocks noChangeArrowheads="1"/>
          </p:cNvSpPr>
          <p:nvPr/>
        </p:nvSpPr>
        <p:spPr bwMode="auto">
          <a:xfrm>
            <a:off x="6629400" y="35814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12,4 phút</a:t>
            </a:r>
          </a:p>
        </p:txBody>
      </p:sp>
      <p:sp>
        <p:nvSpPr>
          <p:cNvPr id="215074" name="Text Box 34">
            <a:extLst>
              <a:ext uri="{FF2B5EF4-FFF2-40B4-BE49-F238E27FC236}">
                <a16:creationId xmlns:a16="http://schemas.microsoft.com/office/drawing/2014/main" id="{36DD8B1C-AEB2-12BC-2B8E-CEB68D2366B3}"/>
              </a:ext>
            </a:extLst>
          </p:cNvPr>
          <p:cNvSpPr txBox="1">
            <a:spLocks noChangeArrowheads="1"/>
          </p:cNvSpPr>
          <p:nvPr/>
        </p:nvSpPr>
        <p:spPr bwMode="auto">
          <a:xfrm>
            <a:off x="4953000" y="3581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07</a:t>
            </a:r>
          </a:p>
        </p:txBody>
      </p:sp>
      <p:sp>
        <p:nvSpPr>
          <p:cNvPr id="215075" name="Text Box 35">
            <a:extLst>
              <a:ext uri="{FF2B5EF4-FFF2-40B4-BE49-F238E27FC236}">
                <a16:creationId xmlns:a16="http://schemas.microsoft.com/office/drawing/2014/main" id="{6DB4E938-1FC4-9956-61C4-CE8392F2D7AB}"/>
              </a:ext>
            </a:extLst>
          </p:cNvPr>
          <p:cNvSpPr txBox="1">
            <a:spLocks noChangeArrowheads="1"/>
          </p:cNvSpPr>
          <p:nvPr/>
        </p:nvSpPr>
        <p:spPr bwMode="auto">
          <a:xfrm>
            <a:off x="5153025" y="39766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12</a:t>
            </a:r>
          </a:p>
        </p:txBody>
      </p:sp>
      <p:sp>
        <p:nvSpPr>
          <p:cNvPr id="215076" name="Text Box 36">
            <a:extLst>
              <a:ext uri="{FF2B5EF4-FFF2-40B4-BE49-F238E27FC236}">
                <a16:creationId xmlns:a16="http://schemas.microsoft.com/office/drawing/2014/main" id="{C558AB03-1E7D-5F36-25C4-EEE5E10C7F9A}"/>
              </a:ext>
            </a:extLst>
          </p:cNvPr>
          <p:cNvSpPr txBox="1">
            <a:spLocks noChangeArrowheads="1"/>
          </p:cNvSpPr>
          <p:nvPr/>
        </p:nvSpPr>
        <p:spPr bwMode="auto">
          <a:xfrm>
            <a:off x="5334000" y="4476750"/>
            <a:ext cx="638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i="0">
                <a:latin typeface="Times New Roman" panose="02020603050405020304" pitchFamily="18" charset="0"/>
              </a:rPr>
              <a:t> </a:t>
            </a:r>
            <a:r>
              <a:rPr lang="en-US" altLang="vi-VN" i="0">
                <a:solidFill>
                  <a:srgbClr val="FF0000"/>
                </a:solidFill>
                <a:latin typeface="Times New Roman" panose="02020603050405020304" pitchFamily="18" charset="0"/>
              </a:rPr>
              <a:t>0</a:t>
            </a:r>
          </a:p>
        </p:txBody>
      </p:sp>
      <p:sp>
        <p:nvSpPr>
          <p:cNvPr id="215077" name="Text Box 37">
            <a:extLst>
              <a:ext uri="{FF2B5EF4-FFF2-40B4-BE49-F238E27FC236}">
                <a16:creationId xmlns:a16="http://schemas.microsoft.com/office/drawing/2014/main" id="{7DBC5618-2330-1390-9661-0837061D32C9}"/>
              </a:ext>
            </a:extLst>
          </p:cNvPr>
          <p:cNvSpPr txBox="1">
            <a:spLocks noChangeArrowheads="1"/>
          </p:cNvSpPr>
          <p:nvPr/>
        </p:nvSpPr>
        <p:spPr bwMode="auto">
          <a:xfrm>
            <a:off x="4111625" y="576263"/>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i="0" u="sng">
                <a:solidFill>
                  <a:srgbClr val="000099"/>
                </a:solidFill>
                <a:latin typeface="Times New Roman" panose="02020603050405020304" pitchFamily="18" charset="0"/>
              </a:rPr>
              <a:t>Toán</a:t>
            </a:r>
            <a:endParaRPr lang="en-US" altLang="vi-VN" sz="2400" i="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69"/>
                                        </p:tgtEl>
                                        <p:attrNameLst>
                                          <p:attrName>style.visibility</p:attrName>
                                        </p:attrNameLst>
                                      </p:cBhvr>
                                      <p:to>
                                        <p:strVal val="visible"/>
                                      </p:to>
                                    </p:set>
                                    <p:animEffect transition="in" filter="checkerboard(across)">
                                      <p:cBhvr>
                                        <p:cTn id="7" dur="500"/>
                                        <p:tgtEl>
                                          <p:spTgt spid="215069"/>
                                        </p:tgtEl>
                                      </p:cBhvr>
                                    </p:animEffect>
                                  </p:childTnLst>
                                </p:cTn>
                              </p:par>
                              <p:par>
                                <p:cTn id="8" presetID="18" presetClass="entr" presetSubtype="12" fill="hold" nodeType="withEffect">
                                  <p:stCondLst>
                                    <p:cond delay="0"/>
                                  </p:stCondLst>
                                  <p:childTnLst>
                                    <p:set>
                                      <p:cBhvr>
                                        <p:cTn id="9" dur="1" fill="hold">
                                          <p:stCondLst>
                                            <p:cond delay="0"/>
                                          </p:stCondLst>
                                        </p:cTn>
                                        <p:tgtEl>
                                          <p:spTgt spid="215055"/>
                                        </p:tgtEl>
                                        <p:attrNameLst>
                                          <p:attrName>style.visibility</p:attrName>
                                        </p:attrNameLst>
                                      </p:cBhvr>
                                      <p:to>
                                        <p:strVal val="visible"/>
                                      </p:to>
                                    </p:set>
                                    <p:animEffect transition="in" filter="strips(downLeft)">
                                      <p:cBhvr>
                                        <p:cTn id="10" dur="500"/>
                                        <p:tgtEl>
                                          <p:spTgt spid="215055"/>
                                        </p:tgtEl>
                                      </p:cBhvr>
                                    </p:animEffect>
                                  </p:childTnLst>
                                </p:cTn>
                              </p:par>
                              <p:par>
                                <p:cTn id="11" presetID="5" presetClass="entr" presetSubtype="10" fill="hold" nodeType="withEffect">
                                  <p:stCondLst>
                                    <p:cond delay="0"/>
                                  </p:stCondLst>
                                  <p:childTnLst>
                                    <p:set>
                                      <p:cBhvr>
                                        <p:cTn id="12" dur="1" fill="hold">
                                          <p:stCondLst>
                                            <p:cond delay="0"/>
                                          </p:stCondLst>
                                        </p:cTn>
                                        <p:tgtEl>
                                          <p:spTgt spid="215070"/>
                                        </p:tgtEl>
                                        <p:attrNameLst>
                                          <p:attrName>style.visibility</p:attrName>
                                        </p:attrNameLst>
                                      </p:cBhvr>
                                      <p:to>
                                        <p:strVal val="visible"/>
                                      </p:to>
                                    </p:set>
                                    <p:animEffect transition="in" filter="checkerboard(across)">
                                      <p:cBhvr>
                                        <p:cTn id="13" dur="500"/>
                                        <p:tgtEl>
                                          <p:spTgt spid="2150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15049"/>
                                        </p:tgtEl>
                                        <p:attrNameLst>
                                          <p:attrName>style.visibility</p:attrName>
                                        </p:attrNameLst>
                                      </p:cBhvr>
                                      <p:to>
                                        <p:strVal val="visible"/>
                                      </p:to>
                                    </p:set>
                                    <p:animEffect transition="in" filter="checkerboard(across)">
                                      <p:cBhvr>
                                        <p:cTn id="18" dur="500"/>
                                        <p:tgtEl>
                                          <p:spTgt spid="2150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15071"/>
                                        </p:tgtEl>
                                        <p:attrNameLst>
                                          <p:attrName>style.visibility</p:attrName>
                                        </p:attrNameLst>
                                      </p:cBhvr>
                                      <p:to>
                                        <p:strVal val="visible"/>
                                      </p:to>
                                    </p:set>
                                    <p:animEffect transition="in" filter="checkerboard(across)">
                                      <p:cBhvr>
                                        <p:cTn id="23" dur="500"/>
                                        <p:tgtEl>
                                          <p:spTgt spid="215071"/>
                                        </p:tgtEl>
                                      </p:cBhvr>
                                    </p:animEffect>
                                  </p:childTnLst>
                                </p:cTn>
                              </p:par>
                              <p:par>
                                <p:cTn id="24" presetID="18" presetClass="entr" presetSubtype="12" fill="hold" nodeType="withEffect">
                                  <p:stCondLst>
                                    <p:cond delay="0"/>
                                  </p:stCondLst>
                                  <p:childTnLst>
                                    <p:set>
                                      <p:cBhvr>
                                        <p:cTn id="25" dur="1" fill="hold">
                                          <p:stCondLst>
                                            <p:cond delay="0"/>
                                          </p:stCondLst>
                                        </p:cTn>
                                        <p:tgtEl>
                                          <p:spTgt spid="215073"/>
                                        </p:tgtEl>
                                        <p:attrNameLst>
                                          <p:attrName>style.visibility</p:attrName>
                                        </p:attrNameLst>
                                      </p:cBhvr>
                                      <p:to>
                                        <p:strVal val="visible"/>
                                      </p:to>
                                    </p:set>
                                    <p:animEffect transition="in" filter="strips(downLeft)">
                                      <p:cBhvr>
                                        <p:cTn id="26" dur="500"/>
                                        <p:tgtEl>
                                          <p:spTgt spid="215073"/>
                                        </p:tgtEl>
                                      </p:cBhvr>
                                    </p:animEffect>
                                  </p:childTnLst>
                                </p:cTn>
                              </p:par>
                              <p:par>
                                <p:cTn id="27" presetID="5" presetClass="entr" presetSubtype="10" fill="hold" nodeType="withEffect">
                                  <p:stCondLst>
                                    <p:cond delay="0"/>
                                  </p:stCondLst>
                                  <p:childTnLst>
                                    <p:set>
                                      <p:cBhvr>
                                        <p:cTn id="28" dur="1" fill="hold">
                                          <p:stCondLst>
                                            <p:cond delay="0"/>
                                          </p:stCondLst>
                                        </p:cTn>
                                        <p:tgtEl>
                                          <p:spTgt spid="215072"/>
                                        </p:tgtEl>
                                        <p:attrNameLst>
                                          <p:attrName>style.visibility</p:attrName>
                                        </p:attrNameLst>
                                      </p:cBhvr>
                                      <p:to>
                                        <p:strVal val="visible"/>
                                      </p:to>
                                    </p:set>
                                    <p:animEffect transition="in" filter="checkerboard(across)">
                                      <p:cBhvr>
                                        <p:cTn id="29" dur="500"/>
                                        <p:tgtEl>
                                          <p:spTgt spid="215072"/>
                                        </p:tgtEl>
                                      </p:cBhvr>
                                    </p:animEffect>
                                  </p:childTnLst>
                                </p:cTn>
                              </p:par>
                              <p:par>
                                <p:cTn id="30" presetID="5" presetClass="entr" presetSubtype="10" fill="hold" nodeType="withEffect">
                                  <p:stCondLst>
                                    <p:cond delay="0"/>
                                  </p:stCondLst>
                                  <p:childTnLst>
                                    <p:set>
                                      <p:cBhvr>
                                        <p:cTn id="31" dur="1" fill="hold">
                                          <p:stCondLst>
                                            <p:cond delay="0"/>
                                          </p:stCondLst>
                                        </p:cTn>
                                        <p:tgtEl>
                                          <p:spTgt spid="215074"/>
                                        </p:tgtEl>
                                        <p:attrNameLst>
                                          <p:attrName>style.visibility</p:attrName>
                                        </p:attrNameLst>
                                      </p:cBhvr>
                                      <p:to>
                                        <p:strVal val="visible"/>
                                      </p:to>
                                    </p:set>
                                    <p:animEffect transition="in" filter="checkerboard(across)">
                                      <p:cBhvr>
                                        <p:cTn id="32" dur="500"/>
                                        <p:tgtEl>
                                          <p:spTgt spid="215074"/>
                                        </p:tgtEl>
                                      </p:cBhvr>
                                    </p:animEffect>
                                  </p:childTnLst>
                                </p:cTn>
                              </p:par>
                              <p:par>
                                <p:cTn id="33" presetID="5" presetClass="entr" presetSubtype="10" fill="hold" nodeType="withEffect">
                                  <p:stCondLst>
                                    <p:cond delay="0"/>
                                  </p:stCondLst>
                                  <p:childTnLst>
                                    <p:set>
                                      <p:cBhvr>
                                        <p:cTn id="34" dur="1" fill="hold">
                                          <p:stCondLst>
                                            <p:cond delay="0"/>
                                          </p:stCondLst>
                                        </p:cTn>
                                        <p:tgtEl>
                                          <p:spTgt spid="215075"/>
                                        </p:tgtEl>
                                        <p:attrNameLst>
                                          <p:attrName>style.visibility</p:attrName>
                                        </p:attrNameLst>
                                      </p:cBhvr>
                                      <p:to>
                                        <p:strVal val="visible"/>
                                      </p:to>
                                    </p:set>
                                    <p:animEffect transition="in" filter="checkerboard(across)">
                                      <p:cBhvr>
                                        <p:cTn id="35" dur="500"/>
                                        <p:tgtEl>
                                          <p:spTgt spid="215075"/>
                                        </p:tgtEl>
                                      </p:cBhvr>
                                    </p:animEffect>
                                  </p:childTnLst>
                                </p:cTn>
                              </p:par>
                              <p:par>
                                <p:cTn id="36" presetID="5" presetClass="entr" presetSubtype="10" fill="hold" nodeType="withEffect">
                                  <p:stCondLst>
                                    <p:cond delay="0"/>
                                  </p:stCondLst>
                                  <p:childTnLst>
                                    <p:set>
                                      <p:cBhvr>
                                        <p:cTn id="37" dur="1" fill="hold">
                                          <p:stCondLst>
                                            <p:cond delay="0"/>
                                          </p:stCondLst>
                                        </p:cTn>
                                        <p:tgtEl>
                                          <p:spTgt spid="215076"/>
                                        </p:tgtEl>
                                        <p:attrNameLst>
                                          <p:attrName>style.visibility</p:attrName>
                                        </p:attrNameLst>
                                      </p:cBhvr>
                                      <p:to>
                                        <p:strVal val="visible"/>
                                      </p:to>
                                    </p:set>
                                    <p:animEffect transition="in" filter="checkerboard(across)">
                                      <p:cBhvr>
                                        <p:cTn id="38" dur="500"/>
                                        <p:tgtEl>
                                          <p:spTgt spid="215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9" grpId="0"/>
      <p:bldP spid="215069" grpId="0"/>
      <p:bldP spid="215070" grpId="0"/>
      <p:bldP spid="215071" grpId="0"/>
      <p:bldP spid="215072" grpId="0"/>
      <p:bldP spid="215074" grpId="0"/>
      <p:bldP spid="215075" grpId="0"/>
      <p:bldP spid="21507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8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8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525</Words>
  <Application>Microsoft Office PowerPoint</Application>
  <PresentationFormat>Trình chiếu Trên màn hình (4:3)</PresentationFormat>
  <Paragraphs>125</Paragraphs>
  <Slides>13</Slides>
  <Notes>1</Notes>
  <HiddenSlides>1</HiddenSlides>
  <MMClips>0</MMClips>
  <ScaleCrop>false</ScaleCrop>
  <HeadingPairs>
    <vt:vector size="4" baseType="variant">
      <vt:variant>
        <vt:lpstr>Chủ đề</vt:lpstr>
      </vt:variant>
      <vt:variant>
        <vt:i4>1</vt:i4>
      </vt:variant>
      <vt:variant>
        <vt:lpstr>Tiêu đề Bản chiếu</vt:lpstr>
      </vt:variant>
      <vt:variant>
        <vt:i4>13</vt:i4>
      </vt:variant>
    </vt:vector>
  </HeadingPairs>
  <TitlesOfParts>
    <vt:vector size="14" baseType="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Admin</cp:lastModifiedBy>
  <cp:revision>316</cp:revision>
  <dcterms:created xsi:type="dcterms:W3CDTF">2008-10-30T13:24:35Z</dcterms:created>
  <dcterms:modified xsi:type="dcterms:W3CDTF">2023-05-17T09:46:30Z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hanh Thuy">
    <vt:lpwstr>Ta ao dai Viet Nam</vt:lpwstr>
  </property>
</Properties>
</file>