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7" r:id="rId2"/>
    <p:sldId id="378" r:id="rId3"/>
    <p:sldId id="379" r:id="rId4"/>
    <p:sldId id="411" r:id="rId5"/>
    <p:sldId id="417" r:id="rId6"/>
    <p:sldId id="418" r:id="rId7"/>
    <p:sldId id="403" r:id="rId8"/>
    <p:sldId id="412" r:id="rId9"/>
    <p:sldId id="413" r:id="rId10"/>
    <p:sldId id="414" r:id="rId11"/>
    <p:sldId id="407" r:id="rId12"/>
    <p:sldId id="415" r:id="rId13"/>
    <p:sldId id="416" r:id="rId14"/>
    <p:sldId id="35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990099"/>
    <a:srgbClr val="000066"/>
    <a:srgbClr val="003399"/>
    <a:srgbClr val="CC0000"/>
    <a:srgbClr val="FF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2C984-38DF-47A4-A81E-41E39EE784CD}" v="1" dt="2023-05-17T10:09:45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8" autoAdjust="0"/>
    <p:restoredTop sz="94660"/>
  </p:normalViewPr>
  <p:slideViewPr>
    <p:cSldViewPr>
      <p:cViewPr varScale="1">
        <p:scale>
          <a:sx n="75" d="100"/>
          <a:sy n="75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EB71D8EF-8A58-B1FB-59A7-4A208323D1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endParaRPr lang="en-US" altLang="vi-VN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22D1966-23DF-743B-F317-BED312BFCB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endParaRPr lang="en-US" altLang="vi-VN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699214B4-7D65-00C8-6A4A-3DBEA9C9E5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4F0DEF96-B5B3-36FA-4A60-72589E1493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443E3800-5B0B-A26C-841B-E59834F0E4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endParaRPr lang="en-US" altLang="vi-VN"/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C9FC43D0-DC83-BC38-175B-8A5B65E95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3BB81FE5-55A1-4600-9436-12D231B9EEE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10B1C8-0F4C-0C7F-439C-D2CABAAC2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FB51783-91D0-C688-500B-50E817418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B11737-556F-9C92-BD1F-8D576F49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5532C6-24E7-4B75-DE3F-3A16797F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3060D4-68D1-CD9A-077E-51F21F86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774B7-658E-49AC-835F-952B971F8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036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D396A2-76CD-CF96-D87E-DB989529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BCE5625-9B16-8C91-A7E4-6FB88E00E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B91CD9B-8A58-7E5B-5A46-323ADC1A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10239E-1D2A-886A-F743-D783926E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058D55-D552-9D1A-4398-D99B1D87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ECFA-29D4-4542-BCC9-4F4329929FD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23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55480ED-1D19-359F-AD55-90B87CB1D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D1F301-7690-D64C-9E0F-1FCC95596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96E317-7F24-9D9A-DE06-CE680DEF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BBCA36-3D9F-67A0-7A16-8612C0F6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43E103-AF7E-C7D5-37C6-510EFEF2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46FA2-1B83-4F6C-B802-1870A6469CD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07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009037-779A-D793-4B64-A930945E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C509024-99C8-405D-2AAF-A76699529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099BD7-F566-BC17-EBEF-1C544CAA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1D716C-F68C-0191-3974-AC2D7FFB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882202-9AB2-F940-26A1-E9C09F00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C6E8F-F8E0-48CA-AB6D-375A204A02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41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720BDF-674E-A1FD-A778-0508A90A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57D5BA9-3F98-CF4C-27AB-EACE5A72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0D765C-9901-E1EC-3A35-4E4E2A53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F71B2F-BB22-7E96-26C9-E3733392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E00D34D-448F-5184-0CCE-9A94A6D7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FB95C-1054-4F30-A2BB-A8EBFA4CAB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783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E3619A-EAAD-959F-A86E-BEFD5C0D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82D453-35A1-6720-1DA4-0F2BE1615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FA9A3B8-384E-07EF-0F90-1D22A3192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C3E9F10-83C5-D25A-77F3-82363177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A489DD3-6D67-069B-7BD5-DD982516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9FDDD56-B91E-9EFB-9B9B-72225B6E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E39F6-C10C-4839-B273-A98C0F2038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484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D9DE12-BCB1-28A6-AF70-0E663560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3976B2-1EC9-C998-7DC4-6581BF61B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953DBC5-5CEF-E415-09FB-F1B99FE4C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62BA6D2-9AD0-E1AD-44CB-C9A78C698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234A40D-09DB-8BE1-2A0F-E18E80B00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DA904A5-E588-1255-DFD9-F3ABC9A3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6200B8C-FE71-DFE6-4322-82C2ABC0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C2AB705-BDB2-B69E-88D2-89A81A35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F4750-CB2E-4953-8204-9D17EF6055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53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35D33E-B137-3454-958B-C1100FF9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525EAE9-1815-1CD3-9098-038D5D18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6B436DF-CBD5-5B81-B917-FEE94380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18E73ED-4261-7CDB-8167-10823AFC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A5B1-7AC1-47BF-B9C0-2B0369BEA6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907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3090DCD-1164-DD4F-7D69-E5E2105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F06B4CC-A3F4-29A3-E083-64CE71B4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6BA303A-2CD3-29FE-1198-B57901CB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B56F1-0CFA-4D9B-BB94-8952339B24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731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A46E5E-CC43-EFE1-EAE7-B2C59709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83B9DE-00A5-B130-3171-BBD19E95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473AEFD-C732-13AE-5649-B7034EB8D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88242B5-FDA9-C104-E9AD-BB074E96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66E32B8-DF83-0361-150B-89D49A6F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6C65F42-5244-0858-2442-54273401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FC6A1-7511-408A-A978-AF37D7C8B5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261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7D7D4A-993D-1DFC-C726-C6CD6A4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1B8B284-5E08-B7D1-166A-F5C3D94A6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1512B48-1C4A-A78B-1FEB-094EB203A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81D6B9-6396-C5E8-394C-281931D4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81DFE75-6921-5A8F-A966-49B4A5E7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EECCA8-8F31-F533-9048-A018D579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718E1-5C39-4253-B3A2-D8172E4A1F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791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7A61AC-2AAE-5144-A1E1-B68B47713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6DD335-7823-AF57-C25B-5FEF20409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E5F19A-6E11-B786-8123-696087E803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CE6F14-5304-F8A4-37FC-8ACDCA0FA2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09754D-5452-094D-70D3-DFD07939F8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0583F769-204A-4074-9E79-D154405C579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\Desktop\Nhung%20canh%20buom-%20thuy\Cho%20Con%20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WordArt 6">
            <a:extLst>
              <a:ext uri="{FF2B5EF4-FFF2-40B4-BE49-F238E27FC236}">
                <a16:creationId xmlns:a16="http://schemas.microsoft.com/office/drawing/2014/main" id="{20CAD6CC-4992-3432-CC39-B6BBF1DF27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9624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VNI-Jamai"/>
              </a:rPr>
              <a:t>MOÂN : TAÄP ÑOÏC</a:t>
            </a:r>
          </a:p>
        </p:txBody>
      </p:sp>
      <p:sp>
        <p:nvSpPr>
          <p:cNvPr id="82951" name="WordArt 7">
            <a:extLst>
              <a:ext uri="{FF2B5EF4-FFF2-40B4-BE49-F238E27FC236}">
                <a16:creationId xmlns:a16="http://schemas.microsoft.com/office/drawing/2014/main" id="{30C37F65-2E79-FCB4-8F96-757795D696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3581400"/>
            <a:ext cx="180975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VNI-Ariston"/>
              </a:rPr>
              <a:t>LÔÙP 5</a:t>
            </a:r>
          </a:p>
        </p:txBody>
      </p:sp>
      <p:pic>
        <p:nvPicPr>
          <p:cNvPr id="82952" name="Picture 8">
            <a:extLst>
              <a:ext uri="{FF2B5EF4-FFF2-40B4-BE49-F238E27FC236}">
                <a16:creationId xmlns:a16="http://schemas.microsoft.com/office/drawing/2014/main" id="{D0C2D4C1-F292-7B36-53C5-A6CD5AD4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>
            <a:extLst>
              <a:ext uri="{FF2B5EF4-FFF2-40B4-BE49-F238E27FC236}">
                <a16:creationId xmlns:a16="http://schemas.microsoft.com/office/drawing/2014/main" id="{4075D822-CB91-86D5-572E-82AE7D16AA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48400"/>
            <a:ext cx="5105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>
            <a:extLst>
              <a:ext uri="{FF2B5EF4-FFF2-40B4-BE49-F238E27FC236}">
                <a16:creationId xmlns:a16="http://schemas.microsoft.com/office/drawing/2014/main" id="{FB140028-EFD5-CDE4-B5C5-5A31DBAD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>
            <a:extLst>
              <a:ext uri="{FF2B5EF4-FFF2-40B4-BE49-F238E27FC236}">
                <a16:creationId xmlns:a16="http://schemas.microsoft.com/office/drawing/2014/main" id="{96BF3E3E-B56E-1C9D-1A18-F49C5B5E9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89438"/>
            <a:ext cx="1152525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7" name="Picture 13">
            <a:extLst>
              <a:ext uri="{FF2B5EF4-FFF2-40B4-BE49-F238E27FC236}">
                <a16:creationId xmlns:a16="http://schemas.microsoft.com/office/drawing/2014/main" id="{334063D6-23A3-63B5-EF71-69A9D1E5F9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257800"/>
            <a:ext cx="1762125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8" name="Picture 14">
            <a:extLst>
              <a:ext uri="{FF2B5EF4-FFF2-40B4-BE49-F238E27FC236}">
                <a16:creationId xmlns:a16="http://schemas.microsoft.com/office/drawing/2014/main" id="{FF3E9F10-E93A-F33B-9D7B-02C48C9632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16097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9" name="Picture 15">
            <a:extLst>
              <a:ext uri="{FF2B5EF4-FFF2-40B4-BE49-F238E27FC236}">
                <a16:creationId xmlns:a16="http://schemas.microsoft.com/office/drawing/2014/main" id="{49AE0B11-C1B4-4CB7-4ED2-A45622B632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29000"/>
            <a:ext cx="198120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0" name="Picture 16">
            <a:extLst>
              <a:ext uri="{FF2B5EF4-FFF2-40B4-BE49-F238E27FC236}">
                <a16:creationId xmlns:a16="http://schemas.microsoft.com/office/drawing/2014/main" id="{F0DAB0D3-B6C5-FF93-C69C-BCE090038C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99100"/>
            <a:ext cx="1533525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2" name="Picture 18">
            <a:extLst>
              <a:ext uri="{FF2B5EF4-FFF2-40B4-BE49-F238E27FC236}">
                <a16:creationId xmlns:a16="http://schemas.microsoft.com/office/drawing/2014/main" id="{5D8A4DB2-0D46-00FF-D1EA-349C8EB8F5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13716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3" name="Picture 19">
            <a:extLst>
              <a:ext uri="{FF2B5EF4-FFF2-40B4-BE49-F238E27FC236}">
                <a16:creationId xmlns:a16="http://schemas.microsoft.com/office/drawing/2014/main" id="{3C1C49FC-D622-3B55-7A91-F43FA28383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65238"/>
            <a:ext cx="1152525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4" name="Picture 20">
            <a:extLst>
              <a:ext uri="{FF2B5EF4-FFF2-40B4-BE49-F238E27FC236}">
                <a16:creationId xmlns:a16="http://schemas.microsoft.com/office/drawing/2014/main" id="{4B25AA65-8704-8D22-414C-AC70F8A2F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1200"/>
            <a:ext cx="1152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5" name="Picture 21">
            <a:extLst>
              <a:ext uri="{FF2B5EF4-FFF2-40B4-BE49-F238E27FC236}">
                <a16:creationId xmlns:a16="http://schemas.microsoft.com/office/drawing/2014/main" id="{0B5DF1EA-AD70-F615-CBF1-371F34C02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6" name="Picture 22">
            <a:extLst>
              <a:ext uri="{FF2B5EF4-FFF2-40B4-BE49-F238E27FC236}">
                <a16:creationId xmlns:a16="http://schemas.microsoft.com/office/drawing/2014/main" id="{24453E72-1EA6-0B4C-3037-33626FDB0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133600"/>
            <a:ext cx="11525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7" name="Picture 23">
            <a:extLst>
              <a:ext uri="{FF2B5EF4-FFF2-40B4-BE49-F238E27FC236}">
                <a16:creationId xmlns:a16="http://schemas.microsoft.com/office/drawing/2014/main" id="{875B65DC-9349-EB70-B5CC-FDF06CE9CD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13811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8" name="Picture 24">
            <a:extLst>
              <a:ext uri="{FF2B5EF4-FFF2-40B4-BE49-F238E27FC236}">
                <a16:creationId xmlns:a16="http://schemas.microsoft.com/office/drawing/2014/main" id="{825FDA2C-399B-0DE6-FC3D-BCBBBF07B7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608638"/>
            <a:ext cx="1152525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75" name="Picture 31">
            <a:extLst>
              <a:ext uri="{FF2B5EF4-FFF2-40B4-BE49-F238E27FC236}">
                <a16:creationId xmlns:a16="http://schemas.microsoft.com/office/drawing/2014/main" id="{5520932B-BA9B-0A80-CC5E-47DD652AAF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13811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76" name="Oval 32">
            <a:extLst>
              <a:ext uri="{FF2B5EF4-FFF2-40B4-BE49-F238E27FC236}">
                <a16:creationId xmlns:a16="http://schemas.microsoft.com/office/drawing/2014/main" id="{DD4C267D-9350-34A7-EBCA-585802ED6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114800"/>
            <a:ext cx="6400800" cy="1143000"/>
          </a:xfrm>
          <a:prstGeom prst="ellipse">
            <a:avLst/>
          </a:prstGeom>
          <a:solidFill>
            <a:srgbClr val="00FF00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77" name="WordArt 33">
            <a:extLst>
              <a:ext uri="{FF2B5EF4-FFF2-40B4-BE49-F238E27FC236}">
                <a16:creationId xmlns:a16="http://schemas.microsoft.com/office/drawing/2014/main" id="{EBD3199E-65C4-6037-5371-E482032AF4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4419600"/>
            <a:ext cx="5334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cánh buồm</a:t>
            </a:r>
          </a:p>
        </p:txBody>
      </p:sp>
      <p:pic>
        <p:nvPicPr>
          <p:cNvPr id="82978" name="Picture 34">
            <a:extLst>
              <a:ext uri="{FF2B5EF4-FFF2-40B4-BE49-F238E27FC236}">
                <a16:creationId xmlns:a16="http://schemas.microsoft.com/office/drawing/2014/main" id="{34A7A426-2DD7-8D40-F5DD-A9444D1117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79" name="Picture 35">
            <a:extLst>
              <a:ext uri="{FF2B5EF4-FFF2-40B4-BE49-F238E27FC236}">
                <a16:creationId xmlns:a16="http://schemas.microsoft.com/office/drawing/2014/main" id="{F0EFBFEC-2A3B-56E7-ACE9-13F97DCCA9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18025"/>
            <a:ext cx="16097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80" name="Picture 36">
            <a:extLst>
              <a:ext uri="{FF2B5EF4-FFF2-40B4-BE49-F238E27FC236}">
                <a16:creationId xmlns:a16="http://schemas.microsoft.com/office/drawing/2014/main" id="{D2C052C0-0062-6A53-A0A7-CBFDF51E68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1152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82" name="Picture 38">
            <a:extLst>
              <a:ext uri="{FF2B5EF4-FFF2-40B4-BE49-F238E27FC236}">
                <a16:creationId xmlns:a16="http://schemas.microsoft.com/office/drawing/2014/main" id="{E515E017-8511-8DC1-1E00-E46CDDFC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83" name="Picture 39">
            <a:extLst>
              <a:ext uri="{FF2B5EF4-FFF2-40B4-BE49-F238E27FC236}">
                <a16:creationId xmlns:a16="http://schemas.microsoft.com/office/drawing/2014/main" id="{638C3C98-BEF8-3A2C-88C3-801089B9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75438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>
            <a:extLst>
              <a:ext uri="{FF2B5EF4-FFF2-40B4-BE49-F238E27FC236}">
                <a16:creationId xmlns:a16="http://schemas.microsoft.com/office/drawing/2014/main" id="{F2A0CA9A-E97C-9E99-C382-1205D5B4E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49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08899" name="Line 3">
            <a:extLst>
              <a:ext uri="{FF2B5EF4-FFF2-40B4-BE49-F238E27FC236}">
                <a16:creationId xmlns:a16="http://schemas.microsoft.com/office/drawing/2014/main" id="{E91397BB-D52A-D325-42F7-CE9C1CB4B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1676400"/>
            <a:ext cx="0" cy="41148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905E5EE8-038D-E0B8-9034-E52D8CA6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097338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mỉm cười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xoa đầu con nhỏ: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đi mãi đến nơi xa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Sẽ có cây,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nhà,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chưa hề đi đến.”</a:t>
            </a:r>
            <a:r>
              <a:rPr lang="vi-VN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8901" name="Text Box 5">
            <a:extLst>
              <a:ext uri="{FF2B5EF4-FFF2-40B4-BE49-F238E27FC236}">
                <a16:creationId xmlns:a16="http://schemas.microsoft.com/office/drawing/2014/main" id="{FF187BF4-7EE9-5151-BA1D-91DA31F1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000099"/>
                </a:solidFill>
                <a:latin typeface="Times New Roman" panose="02020603050405020304" pitchFamily="18" charset="0"/>
              </a:rPr>
              <a:t>Tập đọc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903" name="Text Box 7">
            <a:extLst>
              <a:ext uri="{FF2B5EF4-FFF2-40B4-BE49-F238E27FC236}">
                <a16:creationId xmlns:a16="http://schemas.microsoft.com/office/drawing/2014/main" id="{CF2E1006-4177-E36C-80F4-C8F099B07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0" i="0">
                <a:latin typeface="Times New Roman" panose="02020603050405020304" pitchFamily="18" charset="0"/>
              </a:rPr>
              <a:t> </a:t>
            </a:r>
            <a:r>
              <a:rPr lang="en-US" altLang="vi-VN" sz="3600" i="0">
                <a:solidFill>
                  <a:srgbClr val="FF0000"/>
                </a:solidFill>
                <a:latin typeface="Times New Roman" panose="02020603050405020304" pitchFamily="18" charset="0"/>
              </a:rPr>
              <a:t>Những cánh buồm</a:t>
            </a:r>
          </a:p>
        </p:txBody>
      </p:sp>
      <p:sp>
        <p:nvSpPr>
          <p:cNvPr id="208904" name="Text Box 8">
            <a:extLst>
              <a:ext uri="{FF2B5EF4-FFF2-40B4-BE49-F238E27FC236}">
                <a16:creationId xmlns:a16="http://schemas.microsoft.com/office/drawing/2014/main" id="{0CB5FBE3-FDDA-D151-0E32-44FA37432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461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latin typeface="Times New Roman" panose="02020603050405020304" pitchFamily="18" charset="0"/>
              </a:rPr>
              <a:t>( Trích )</a:t>
            </a:r>
          </a:p>
        </p:txBody>
      </p:sp>
      <p:sp>
        <p:nvSpPr>
          <p:cNvPr id="208905" name="Text Box 9">
            <a:extLst>
              <a:ext uri="{FF2B5EF4-FFF2-40B4-BE49-F238E27FC236}">
                <a16:creationId xmlns:a16="http://schemas.microsoft.com/office/drawing/2014/main" id="{406E7EFD-5FB8-6286-F559-68B50AD2E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604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>
                <a:solidFill>
                  <a:srgbClr val="006600"/>
                </a:solidFill>
                <a:latin typeface="Times New Roman" panose="02020603050405020304" pitchFamily="18" charset="0"/>
              </a:rPr>
              <a:t>Hoàng Trung Thông</a:t>
            </a:r>
          </a:p>
        </p:txBody>
      </p:sp>
      <p:grpSp>
        <p:nvGrpSpPr>
          <p:cNvPr id="208906" name="Group 10">
            <a:extLst>
              <a:ext uri="{FF2B5EF4-FFF2-40B4-BE49-F238E27FC236}">
                <a16:creationId xmlns:a16="http://schemas.microsoft.com/office/drawing/2014/main" id="{646F64A0-2478-2807-0F1E-A83051EE162D}"/>
              </a:ext>
            </a:extLst>
          </p:cNvPr>
          <p:cNvGrpSpPr>
            <a:grpSpLocks/>
          </p:cNvGrpSpPr>
          <p:nvPr/>
        </p:nvGrpSpPr>
        <p:grpSpPr bwMode="auto">
          <a:xfrm>
            <a:off x="1433513" y="4021138"/>
            <a:ext cx="3719512" cy="1708150"/>
            <a:chOff x="942" y="2821"/>
            <a:chExt cx="2343" cy="1076"/>
          </a:xfrm>
        </p:grpSpPr>
        <p:sp>
          <p:nvSpPr>
            <p:cNvPr id="208907" name="Text Box 11">
              <a:extLst>
                <a:ext uri="{FF2B5EF4-FFF2-40B4-BE49-F238E27FC236}">
                  <a16:creationId xmlns:a16="http://schemas.microsoft.com/office/drawing/2014/main" id="{79392BD1-3ACE-6718-3027-7A4B74950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28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8908" name="Text Box 12">
              <a:extLst>
                <a:ext uri="{FF2B5EF4-FFF2-40B4-BE49-F238E27FC236}">
                  <a16:creationId xmlns:a16="http://schemas.microsoft.com/office/drawing/2014/main" id="{777C22D3-34D6-1AF6-0BDE-A37EAD06C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353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8909" name="Text Box 13">
              <a:extLst>
                <a:ext uri="{FF2B5EF4-FFF2-40B4-BE49-F238E27FC236}">
                  <a16:creationId xmlns:a16="http://schemas.microsoft.com/office/drawing/2014/main" id="{D4C93C67-C016-3A6A-975E-DC92F90E9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06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8910" name="Text Box 14">
              <a:extLst>
                <a:ext uri="{FF2B5EF4-FFF2-40B4-BE49-F238E27FC236}">
                  <a16:creationId xmlns:a16="http://schemas.microsoft.com/office/drawing/2014/main" id="{794ADCD7-ED48-4B2F-376D-6451AC516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82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8911" name="Text Box 15">
              <a:extLst>
                <a:ext uri="{FF2B5EF4-FFF2-40B4-BE49-F238E27FC236}">
                  <a16:creationId xmlns:a16="http://schemas.microsoft.com/office/drawing/2014/main" id="{C0FA4DD3-B624-6D0A-E926-EA4D3549B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05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8912" name="Text Box 16">
              <a:extLst>
                <a:ext uri="{FF2B5EF4-FFF2-40B4-BE49-F238E27FC236}">
                  <a16:creationId xmlns:a16="http://schemas.microsoft.com/office/drawing/2014/main" id="{77492D58-A75D-0E6F-D44E-C5CBAF0F1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328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8913" name="Text Box 17">
              <a:extLst>
                <a:ext uri="{FF2B5EF4-FFF2-40B4-BE49-F238E27FC236}">
                  <a16:creationId xmlns:a16="http://schemas.microsoft.com/office/drawing/2014/main" id="{527D2A21-1BF3-20DE-91DD-8018823CC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3276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8914" name="Text Box 18">
              <a:extLst>
                <a:ext uri="{FF2B5EF4-FFF2-40B4-BE49-F238E27FC236}">
                  <a16:creationId xmlns:a16="http://schemas.microsoft.com/office/drawing/2014/main" id="{6A631476-D649-8F3B-08CC-68515483B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28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8915" name="Text Box 19">
              <a:extLst>
                <a:ext uri="{FF2B5EF4-FFF2-40B4-BE49-F238E27FC236}">
                  <a16:creationId xmlns:a16="http://schemas.microsoft.com/office/drawing/2014/main" id="{43F33F2A-47F2-5366-889C-67793B7E8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3514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</p:grpSp>
      <p:sp>
        <p:nvSpPr>
          <p:cNvPr id="208916" name="Text Box 20">
            <a:extLst>
              <a:ext uri="{FF2B5EF4-FFF2-40B4-BE49-F238E27FC236}">
                <a16:creationId xmlns:a16="http://schemas.microsoft.com/office/drawing/2014/main" id="{4A9B81F3-CF4E-7928-39CE-AEC7953DD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2887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lênh khênh</a:t>
            </a:r>
          </a:p>
        </p:txBody>
      </p:sp>
      <p:sp>
        <p:nvSpPr>
          <p:cNvPr id="208917" name="Text Box 21">
            <a:extLst>
              <a:ext uri="{FF2B5EF4-FFF2-40B4-BE49-F238E27FC236}">
                <a16:creationId xmlns:a16="http://schemas.microsoft.com/office/drawing/2014/main" id="{0F27A80E-7603-43AF-5D60-767EAA35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428875"/>
            <a:ext cx="185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 chắc nịch</a:t>
            </a:r>
          </a:p>
        </p:txBody>
      </p:sp>
      <p:sp>
        <p:nvSpPr>
          <p:cNvPr id="208918" name="Text Box 22">
            <a:extLst>
              <a:ext uri="{FF2B5EF4-FFF2-40B4-BE49-F238E27FC236}">
                <a16:creationId xmlns:a16="http://schemas.microsoft.com/office/drawing/2014/main" id="{7E5A95D7-F69C-AFA3-CF5B-337729EDE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702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ánh mai hồng</a:t>
            </a:r>
          </a:p>
        </p:txBody>
      </p:sp>
      <p:sp>
        <p:nvSpPr>
          <p:cNvPr id="208919" name="Text Box 23">
            <a:extLst>
              <a:ext uri="{FF2B5EF4-FFF2-40B4-BE49-F238E27FC236}">
                <a16:creationId xmlns:a16="http://schemas.microsoft.com/office/drawing/2014/main" id="{E13BB03E-F7AD-939A-40ED-52B28D15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- Từ ngữ</a:t>
            </a:r>
          </a:p>
        </p:txBody>
      </p:sp>
      <p:sp>
        <p:nvSpPr>
          <p:cNvPr id="208923" name="Text Box 27">
            <a:extLst>
              <a:ext uri="{FF2B5EF4-FFF2-40B4-BE49-F238E27FC236}">
                <a16:creationId xmlns:a16="http://schemas.microsoft.com/office/drawing/2014/main" id="{9645C23E-4DD8-A2E7-D07D-F38AB743B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19550"/>
            <a:ext cx="3505200" cy="1838325"/>
          </a:xfrm>
          <a:prstGeom prst="rect">
            <a:avLst/>
          </a:prstGeom>
          <a:noFill/>
          <a:ln w="38100" cmpd="dbl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i="0">
                <a:solidFill>
                  <a:srgbClr val="FF0000"/>
                </a:solidFill>
                <a:latin typeface="Times New Roman" panose="02020603050405020304" pitchFamily="18" charset="0"/>
              </a:rPr>
              <a:t> Cảm xúc tự hào của người cha, ước mơ về cuộc sống tốt đẹp của người con.</a:t>
            </a:r>
          </a:p>
        </p:txBody>
      </p:sp>
      <p:sp>
        <p:nvSpPr>
          <p:cNvPr id="208924" name="Text Box 28">
            <a:extLst>
              <a:ext uri="{FF2B5EF4-FFF2-40B4-BE49-F238E27FC236}">
                <a16:creationId xmlns:a16="http://schemas.microsoft.com/office/drawing/2014/main" id="{AF01EFFD-112B-11BF-90DB-CEDE4FBB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419475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i="0">
                <a:latin typeface="Times New Roman" panose="02020603050405020304" pitchFamily="18" charset="0"/>
              </a:rPr>
              <a:t>- Nội 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3" grpId="0" animBg="1"/>
      <p:bldP spid="2089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Text Box 4">
            <a:extLst>
              <a:ext uri="{FF2B5EF4-FFF2-40B4-BE49-F238E27FC236}">
                <a16:creationId xmlns:a16="http://schemas.microsoft.com/office/drawing/2014/main" id="{4E90E0C4-8F9D-7033-8F3A-AB919E244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003300"/>
            <a:ext cx="8839200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Sau trận mưa đêm rả rích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Cát càng mịn, biển càng trong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Cha dắt con đi dưới ánh mai hồng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Con bỗng lắc tay cha khẽ hỏi: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“Cha ơi!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Sao xa kia chỉ thấy nước thấy trời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Không thấy nhà, không thấy cây, không thấy người ở đó?”</a:t>
            </a:r>
          </a:p>
          <a:p>
            <a:endParaRPr lang="en-US" altLang="vi-VN" sz="2400" i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Cha mỉm cười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xoa đầu con nhỏ: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đi mãi đến nơi xa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Sẽ có cây,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có nhà,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cha chưa hề đi đến.”</a:t>
            </a:r>
            <a:r>
              <a:rPr lang="vi-VN" altLang="vi-VN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8" name="Text Box 6">
            <a:extLst>
              <a:ext uri="{FF2B5EF4-FFF2-40B4-BE49-F238E27FC236}">
                <a16:creationId xmlns:a16="http://schemas.microsoft.com/office/drawing/2014/main" id="{C88420D3-AF3C-BEFE-7379-E0555586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latin typeface="Times New Roman" panose="02020603050405020304" pitchFamily="18" charset="0"/>
              </a:rPr>
              <a:t>Luyện đọc diễn cảm</a:t>
            </a:r>
          </a:p>
        </p:txBody>
      </p:sp>
      <p:sp>
        <p:nvSpPr>
          <p:cNvPr id="197639" name="Text Box 7">
            <a:extLst>
              <a:ext uri="{FF2B5EF4-FFF2-40B4-BE49-F238E27FC236}">
                <a16:creationId xmlns:a16="http://schemas.microsoft.com/office/drawing/2014/main" id="{01CE8710-FBAC-D6EF-713F-C5500260C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004888"/>
            <a:ext cx="8839200" cy="51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Sau trận mưa đêm rả rích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Cát càng mịn, biển càng trong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Cha dắt con đi dưới ánh mai hồng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Con bỗng lắc tay cha khẽ hỏi: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“Cha ơi!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	Sao xa kia chỉ </a:t>
            </a:r>
            <a:r>
              <a:rPr lang="en-US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thấy nước thấy trời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vi-VN" sz="2400" i="0">
                <a:solidFill>
                  <a:srgbClr val="CC0000"/>
                </a:solidFill>
                <a:latin typeface="Times New Roman" panose="02020603050405020304" pitchFamily="18" charset="0"/>
              </a:rPr>
              <a:t>Không thấy nhà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i="0">
                <a:solidFill>
                  <a:srgbClr val="CC0000"/>
                </a:solidFill>
                <a:latin typeface="Times New Roman" panose="02020603050405020304" pitchFamily="18" charset="0"/>
              </a:rPr>
              <a:t>không thấy cây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i="0">
                <a:solidFill>
                  <a:srgbClr val="CC0000"/>
                </a:solidFill>
                <a:latin typeface="Times New Roman" panose="02020603050405020304" pitchFamily="18" charset="0"/>
              </a:rPr>
              <a:t>không thấy người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ở đó?”</a:t>
            </a:r>
          </a:p>
          <a:p>
            <a:endParaRPr lang="en-US" altLang="vi-VN" sz="2400" i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Cha </a:t>
            </a:r>
            <a:r>
              <a:rPr lang="vi-VN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mỉm cười</a:t>
            </a:r>
            <a:r>
              <a:rPr lang="en-US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xoa đầu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con nhỏ: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đi mãi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đến nơi xa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</a:t>
            </a:r>
            <a:r>
              <a:rPr lang="vi-VN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Sẽ có cây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có nhà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      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cha </a:t>
            </a:r>
            <a:r>
              <a:rPr lang="vi-VN" altLang="vi-VN" i="0">
                <a:solidFill>
                  <a:srgbClr val="CC0000"/>
                </a:solidFill>
                <a:latin typeface="Times New Roman" panose="02020603050405020304" pitchFamily="18" charset="0"/>
              </a:rPr>
              <a:t>chưa hề đi đến</a:t>
            </a:r>
            <a:r>
              <a:rPr lang="vi-VN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.”</a:t>
            </a:r>
            <a:r>
              <a:rPr lang="vi-VN" altLang="vi-VN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/>
      <p:bldP spid="197636" grpId="1"/>
      <p:bldP spid="1976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>
            <a:extLst>
              <a:ext uri="{FF2B5EF4-FFF2-40B4-BE49-F238E27FC236}">
                <a16:creationId xmlns:a16="http://schemas.microsoft.com/office/drawing/2014/main" id="{52D39EF3-1153-EFF8-CCDD-227039D9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49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09923" name="Line 3">
            <a:extLst>
              <a:ext uri="{FF2B5EF4-FFF2-40B4-BE49-F238E27FC236}">
                <a16:creationId xmlns:a16="http://schemas.microsoft.com/office/drawing/2014/main" id="{BBC48523-311E-492D-5DF7-FF7F18252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1676400"/>
            <a:ext cx="0" cy="41148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43138C26-C88E-C8D6-196C-EFEE1538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097338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mỉm cười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xoa đầu con nhỏ: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đi mãi đến nơi xa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Sẽ có cây,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nhà,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chưa hề đi đến.”</a:t>
            </a:r>
            <a:r>
              <a:rPr lang="vi-VN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9925" name="Text Box 5">
            <a:extLst>
              <a:ext uri="{FF2B5EF4-FFF2-40B4-BE49-F238E27FC236}">
                <a16:creationId xmlns:a16="http://schemas.microsoft.com/office/drawing/2014/main" id="{8E15A4AB-3E44-3944-2963-2F077357A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000099"/>
                </a:solidFill>
                <a:latin typeface="Times New Roman" panose="02020603050405020304" pitchFamily="18" charset="0"/>
              </a:rPr>
              <a:t>Tập đọc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27" name="Text Box 7">
            <a:extLst>
              <a:ext uri="{FF2B5EF4-FFF2-40B4-BE49-F238E27FC236}">
                <a16:creationId xmlns:a16="http://schemas.microsoft.com/office/drawing/2014/main" id="{0DFDC7AE-9B53-B188-8319-6374EDE9D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0" i="0">
                <a:latin typeface="Times New Roman" panose="02020603050405020304" pitchFamily="18" charset="0"/>
              </a:rPr>
              <a:t> </a:t>
            </a:r>
            <a:r>
              <a:rPr lang="en-US" altLang="vi-VN" sz="3600" i="0">
                <a:solidFill>
                  <a:srgbClr val="FF0000"/>
                </a:solidFill>
                <a:latin typeface="Times New Roman" panose="02020603050405020304" pitchFamily="18" charset="0"/>
              </a:rPr>
              <a:t>Những cánh buồm</a:t>
            </a:r>
          </a:p>
        </p:txBody>
      </p:sp>
      <p:sp>
        <p:nvSpPr>
          <p:cNvPr id="209928" name="Text Box 8">
            <a:extLst>
              <a:ext uri="{FF2B5EF4-FFF2-40B4-BE49-F238E27FC236}">
                <a16:creationId xmlns:a16="http://schemas.microsoft.com/office/drawing/2014/main" id="{38014A91-5560-9552-58A4-FB64C05D1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461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latin typeface="Times New Roman" panose="02020603050405020304" pitchFamily="18" charset="0"/>
              </a:rPr>
              <a:t>( Trích )</a:t>
            </a:r>
          </a:p>
        </p:txBody>
      </p:sp>
      <p:sp>
        <p:nvSpPr>
          <p:cNvPr id="209929" name="Text Box 9">
            <a:extLst>
              <a:ext uri="{FF2B5EF4-FFF2-40B4-BE49-F238E27FC236}">
                <a16:creationId xmlns:a16="http://schemas.microsoft.com/office/drawing/2014/main" id="{58BF8D10-93D7-0167-7AED-D5A96633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604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>
                <a:solidFill>
                  <a:srgbClr val="006600"/>
                </a:solidFill>
                <a:latin typeface="Times New Roman" panose="02020603050405020304" pitchFamily="18" charset="0"/>
              </a:rPr>
              <a:t>Hoàng Trung Thông</a:t>
            </a:r>
          </a:p>
        </p:txBody>
      </p:sp>
      <p:grpSp>
        <p:nvGrpSpPr>
          <p:cNvPr id="209930" name="Group 10">
            <a:extLst>
              <a:ext uri="{FF2B5EF4-FFF2-40B4-BE49-F238E27FC236}">
                <a16:creationId xmlns:a16="http://schemas.microsoft.com/office/drawing/2014/main" id="{FF824BFB-2D47-EAA3-2D9C-07FCE65EAC68}"/>
              </a:ext>
            </a:extLst>
          </p:cNvPr>
          <p:cNvGrpSpPr>
            <a:grpSpLocks/>
          </p:cNvGrpSpPr>
          <p:nvPr/>
        </p:nvGrpSpPr>
        <p:grpSpPr bwMode="auto">
          <a:xfrm>
            <a:off x="1433513" y="4021138"/>
            <a:ext cx="3719512" cy="1708150"/>
            <a:chOff x="942" y="2821"/>
            <a:chExt cx="2343" cy="1076"/>
          </a:xfrm>
        </p:grpSpPr>
        <p:sp>
          <p:nvSpPr>
            <p:cNvPr id="209931" name="Text Box 11">
              <a:extLst>
                <a:ext uri="{FF2B5EF4-FFF2-40B4-BE49-F238E27FC236}">
                  <a16:creationId xmlns:a16="http://schemas.microsoft.com/office/drawing/2014/main" id="{2AC14FA8-5F43-C9D0-F2BA-0C6C49921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28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9932" name="Text Box 12">
              <a:extLst>
                <a:ext uri="{FF2B5EF4-FFF2-40B4-BE49-F238E27FC236}">
                  <a16:creationId xmlns:a16="http://schemas.microsoft.com/office/drawing/2014/main" id="{14720E31-F983-C820-FB86-E4281072E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353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9933" name="Text Box 13">
              <a:extLst>
                <a:ext uri="{FF2B5EF4-FFF2-40B4-BE49-F238E27FC236}">
                  <a16:creationId xmlns:a16="http://schemas.microsoft.com/office/drawing/2014/main" id="{CFF04608-5171-0005-CE2E-99A0E8807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06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9934" name="Text Box 14">
              <a:extLst>
                <a:ext uri="{FF2B5EF4-FFF2-40B4-BE49-F238E27FC236}">
                  <a16:creationId xmlns:a16="http://schemas.microsoft.com/office/drawing/2014/main" id="{21D818D7-1351-9563-2EC5-6A5479B41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82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9935" name="Text Box 15">
              <a:extLst>
                <a:ext uri="{FF2B5EF4-FFF2-40B4-BE49-F238E27FC236}">
                  <a16:creationId xmlns:a16="http://schemas.microsoft.com/office/drawing/2014/main" id="{96EF73AD-BD3B-77DF-6FA1-6633F2531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05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9936" name="Text Box 16">
              <a:extLst>
                <a:ext uri="{FF2B5EF4-FFF2-40B4-BE49-F238E27FC236}">
                  <a16:creationId xmlns:a16="http://schemas.microsoft.com/office/drawing/2014/main" id="{8C3F4E27-F30A-686C-57D8-10382CB05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328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9937" name="Text Box 17">
              <a:extLst>
                <a:ext uri="{FF2B5EF4-FFF2-40B4-BE49-F238E27FC236}">
                  <a16:creationId xmlns:a16="http://schemas.microsoft.com/office/drawing/2014/main" id="{FE9440E5-537A-22FE-6E8D-226D49F93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3276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9938" name="Text Box 18">
              <a:extLst>
                <a:ext uri="{FF2B5EF4-FFF2-40B4-BE49-F238E27FC236}">
                  <a16:creationId xmlns:a16="http://schemas.microsoft.com/office/drawing/2014/main" id="{77395EE3-D834-0D6D-F178-900BB6A24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28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9939" name="Text Box 19">
              <a:extLst>
                <a:ext uri="{FF2B5EF4-FFF2-40B4-BE49-F238E27FC236}">
                  <a16:creationId xmlns:a16="http://schemas.microsoft.com/office/drawing/2014/main" id="{3E4C1DD3-0004-9728-F856-697E9FFF1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3514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</p:grpSp>
      <p:sp>
        <p:nvSpPr>
          <p:cNvPr id="209940" name="Text Box 20">
            <a:extLst>
              <a:ext uri="{FF2B5EF4-FFF2-40B4-BE49-F238E27FC236}">
                <a16:creationId xmlns:a16="http://schemas.microsoft.com/office/drawing/2014/main" id="{4AEDC2A4-B0F9-E8E9-A931-CF617B82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2887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lênh khênh</a:t>
            </a:r>
          </a:p>
        </p:txBody>
      </p:sp>
      <p:sp>
        <p:nvSpPr>
          <p:cNvPr id="209941" name="Text Box 21">
            <a:extLst>
              <a:ext uri="{FF2B5EF4-FFF2-40B4-BE49-F238E27FC236}">
                <a16:creationId xmlns:a16="http://schemas.microsoft.com/office/drawing/2014/main" id="{FFF2C2CF-5983-A514-2A15-969793696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428875"/>
            <a:ext cx="185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 chắc nịch</a:t>
            </a:r>
          </a:p>
        </p:txBody>
      </p:sp>
      <p:sp>
        <p:nvSpPr>
          <p:cNvPr id="209942" name="Text Box 22">
            <a:extLst>
              <a:ext uri="{FF2B5EF4-FFF2-40B4-BE49-F238E27FC236}">
                <a16:creationId xmlns:a16="http://schemas.microsoft.com/office/drawing/2014/main" id="{5C831396-D925-BE95-2B0A-485D2788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702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ánh mai hồng</a:t>
            </a:r>
          </a:p>
        </p:txBody>
      </p:sp>
      <p:sp>
        <p:nvSpPr>
          <p:cNvPr id="209943" name="Text Box 23">
            <a:extLst>
              <a:ext uri="{FF2B5EF4-FFF2-40B4-BE49-F238E27FC236}">
                <a16:creationId xmlns:a16="http://schemas.microsoft.com/office/drawing/2014/main" id="{913927D5-BBF2-BC29-85E6-F03CC7AE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- Từ ngữ</a:t>
            </a:r>
          </a:p>
        </p:txBody>
      </p:sp>
      <p:sp>
        <p:nvSpPr>
          <p:cNvPr id="209944" name="Text Box 24">
            <a:extLst>
              <a:ext uri="{FF2B5EF4-FFF2-40B4-BE49-F238E27FC236}">
                <a16:creationId xmlns:a16="http://schemas.microsoft.com/office/drawing/2014/main" id="{FC23FCA4-C684-4A43-56E2-7C291DB5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19550"/>
            <a:ext cx="3505200" cy="1838325"/>
          </a:xfrm>
          <a:prstGeom prst="rect">
            <a:avLst/>
          </a:prstGeom>
          <a:noFill/>
          <a:ln w="38100" cmpd="dbl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i="0">
                <a:solidFill>
                  <a:srgbClr val="FF0000"/>
                </a:solidFill>
                <a:latin typeface="Times New Roman" panose="02020603050405020304" pitchFamily="18" charset="0"/>
              </a:rPr>
              <a:t> Cảm xúc tự hào của người cha, ước mơ về cuộc sống tốt đẹp của người con.</a:t>
            </a:r>
          </a:p>
        </p:txBody>
      </p:sp>
      <p:sp>
        <p:nvSpPr>
          <p:cNvPr id="209945" name="Text Box 25">
            <a:extLst>
              <a:ext uri="{FF2B5EF4-FFF2-40B4-BE49-F238E27FC236}">
                <a16:creationId xmlns:a16="http://schemas.microsoft.com/office/drawing/2014/main" id="{F0DFD624-2D48-245E-0F8D-3B4735E94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419475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i="0">
                <a:latin typeface="Times New Roman" panose="02020603050405020304" pitchFamily="18" charset="0"/>
              </a:rPr>
              <a:t>- Nội dung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>
            <a:extLst>
              <a:ext uri="{FF2B5EF4-FFF2-40B4-BE49-F238E27FC236}">
                <a16:creationId xmlns:a16="http://schemas.microsoft.com/office/drawing/2014/main" id="{2415845A-4B9D-3BC5-B045-A2D0FCD13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49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10947" name="Line 3">
            <a:extLst>
              <a:ext uri="{FF2B5EF4-FFF2-40B4-BE49-F238E27FC236}">
                <a16:creationId xmlns:a16="http://schemas.microsoft.com/office/drawing/2014/main" id="{E2A762C8-E435-8265-FDE5-2105B4AD4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1676400"/>
            <a:ext cx="0" cy="41148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948" name="Text Box 4">
            <a:extLst>
              <a:ext uri="{FF2B5EF4-FFF2-40B4-BE49-F238E27FC236}">
                <a16:creationId xmlns:a16="http://schemas.microsoft.com/office/drawing/2014/main" id="{D3F623C6-01EE-9928-473D-BD359E18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097338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mỉm cười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xoa đầu con nhỏ: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đi mãi đến nơi xa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Sẽ có cây,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nhà,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chưa hề đi đến.”</a:t>
            </a:r>
            <a:r>
              <a:rPr lang="vi-VN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0949" name="Text Box 5">
            <a:extLst>
              <a:ext uri="{FF2B5EF4-FFF2-40B4-BE49-F238E27FC236}">
                <a16:creationId xmlns:a16="http://schemas.microsoft.com/office/drawing/2014/main" id="{0305B2CC-4FCE-02AD-924D-75E2AFA2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000099"/>
                </a:solidFill>
                <a:latin typeface="Times New Roman" panose="02020603050405020304" pitchFamily="18" charset="0"/>
              </a:rPr>
              <a:t>Tập đọc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0951" name="Text Box 7">
            <a:extLst>
              <a:ext uri="{FF2B5EF4-FFF2-40B4-BE49-F238E27FC236}">
                <a16:creationId xmlns:a16="http://schemas.microsoft.com/office/drawing/2014/main" id="{16C016C9-E103-DC1E-4247-E60CB388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0" i="0">
                <a:latin typeface="Times New Roman" panose="02020603050405020304" pitchFamily="18" charset="0"/>
              </a:rPr>
              <a:t> </a:t>
            </a:r>
            <a:r>
              <a:rPr lang="en-US" altLang="vi-VN" sz="3600" i="0">
                <a:solidFill>
                  <a:srgbClr val="FF0000"/>
                </a:solidFill>
                <a:latin typeface="Times New Roman" panose="02020603050405020304" pitchFamily="18" charset="0"/>
              </a:rPr>
              <a:t>Những cánh buồm</a:t>
            </a:r>
          </a:p>
        </p:txBody>
      </p:sp>
      <p:sp>
        <p:nvSpPr>
          <p:cNvPr id="210952" name="Text Box 8">
            <a:extLst>
              <a:ext uri="{FF2B5EF4-FFF2-40B4-BE49-F238E27FC236}">
                <a16:creationId xmlns:a16="http://schemas.microsoft.com/office/drawing/2014/main" id="{E1FDD703-415C-617E-11E1-19D97D86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461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latin typeface="Times New Roman" panose="02020603050405020304" pitchFamily="18" charset="0"/>
              </a:rPr>
              <a:t>( Trích )</a:t>
            </a:r>
          </a:p>
        </p:txBody>
      </p:sp>
      <p:sp>
        <p:nvSpPr>
          <p:cNvPr id="210953" name="Text Box 9">
            <a:extLst>
              <a:ext uri="{FF2B5EF4-FFF2-40B4-BE49-F238E27FC236}">
                <a16:creationId xmlns:a16="http://schemas.microsoft.com/office/drawing/2014/main" id="{D2A1C2EE-E5D0-C500-68DD-D82969F2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604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>
                <a:solidFill>
                  <a:srgbClr val="006600"/>
                </a:solidFill>
                <a:latin typeface="Times New Roman" panose="02020603050405020304" pitchFamily="18" charset="0"/>
              </a:rPr>
              <a:t>Hoàng Trung Thông</a:t>
            </a:r>
          </a:p>
        </p:txBody>
      </p:sp>
      <p:grpSp>
        <p:nvGrpSpPr>
          <p:cNvPr id="210954" name="Group 10">
            <a:extLst>
              <a:ext uri="{FF2B5EF4-FFF2-40B4-BE49-F238E27FC236}">
                <a16:creationId xmlns:a16="http://schemas.microsoft.com/office/drawing/2014/main" id="{4392C64D-E7D0-BA54-6224-5C43941D2146}"/>
              </a:ext>
            </a:extLst>
          </p:cNvPr>
          <p:cNvGrpSpPr>
            <a:grpSpLocks/>
          </p:cNvGrpSpPr>
          <p:nvPr/>
        </p:nvGrpSpPr>
        <p:grpSpPr bwMode="auto">
          <a:xfrm>
            <a:off x="1433513" y="4021138"/>
            <a:ext cx="3719512" cy="1708150"/>
            <a:chOff x="942" y="2821"/>
            <a:chExt cx="2343" cy="1076"/>
          </a:xfrm>
        </p:grpSpPr>
        <p:sp>
          <p:nvSpPr>
            <p:cNvPr id="210955" name="Text Box 11">
              <a:extLst>
                <a:ext uri="{FF2B5EF4-FFF2-40B4-BE49-F238E27FC236}">
                  <a16:creationId xmlns:a16="http://schemas.microsoft.com/office/drawing/2014/main" id="{B2938D1F-F350-BBD0-EC6D-409DC42AF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28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0956" name="Text Box 12">
              <a:extLst>
                <a:ext uri="{FF2B5EF4-FFF2-40B4-BE49-F238E27FC236}">
                  <a16:creationId xmlns:a16="http://schemas.microsoft.com/office/drawing/2014/main" id="{33491F26-40E5-EC0A-5D56-998EFC030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353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10957" name="Text Box 13">
              <a:extLst>
                <a:ext uri="{FF2B5EF4-FFF2-40B4-BE49-F238E27FC236}">
                  <a16:creationId xmlns:a16="http://schemas.microsoft.com/office/drawing/2014/main" id="{D9D2926E-ABE3-3B30-F08D-B1763E8EB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06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0958" name="Text Box 14">
              <a:extLst>
                <a:ext uri="{FF2B5EF4-FFF2-40B4-BE49-F238E27FC236}">
                  <a16:creationId xmlns:a16="http://schemas.microsoft.com/office/drawing/2014/main" id="{259D6007-41B4-0D26-9E50-709686A2F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82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10959" name="Text Box 15">
              <a:extLst>
                <a:ext uri="{FF2B5EF4-FFF2-40B4-BE49-F238E27FC236}">
                  <a16:creationId xmlns:a16="http://schemas.microsoft.com/office/drawing/2014/main" id="{DD9AE752-A2F1-3DEA-A1F2-50E8CE24B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05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0960" name="Text Box 16">
              <a:extLst>
                <a:ext uri="{FF2B5EF4-FFF2-40B4-BE49-F238E27FC236}">
                  <a16:creationId xmlns:a16="http://schemas.microsoft.com/office/drawing/2014/main" id="{A4259EB7-5F94-49DC-CB76-217B02CF2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328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0961" name="Text Box 17">
              <a:extLst>
                <a:ext uri="{FF2B5EF4-FFF2-40B4-BE49-F238E27FC236}">
                  <a16:creationId xmlns:a16="http://schemas.microsoft.com/office/drawing/2014/main" id="{3682C9CC-7547-744B-F7B7-99019A27B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3276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0962" name="Text Box 18">
              <a:extLst>
                <a:ext uri="{FF2B5EF4-FFF2-40B4-BE49-F238E27FC236}">
                  <a16:creationId xmlns:a16="http://schemas.microsoft.com/office/drawing/2014/main" id="{A33B065F-2CF5-3ED8-5A70-03869D278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28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0963" name="Text Box 19">
              <a:extLst>
                <a:ext uri="{FF2B5EF4-FFF2-40B4-BE49-F238E27FC236}">
                  <a16:creationId xmlns:a16="http://schemas.microsoft.com/office/drawing/2014/main" id="{CC03C680-A25D-1537-67A1-118364C68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3514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</p:grpSp>
      <p:sp>
        <p:nvSpPr>
          <p:cNvPr id="210964" name="Text Box 20">
            <a:extLst>
              <a:ext uri="{FF2B5EF4-FFF2-40B4-BE49-F238E27FC236}">
                <a16:creationId xmlns:a16="http://schemas.microsoft.com/office/drawing/2014/main" id="{FB665C4E-E304-B163-F333-B29C61AD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2887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lênh khênh</a:t>
            </a:r>
          </a:p>
        </p:txBody>
      </p:sp>
      <p:sp>
        <p:nvSpPr>
          <p:cNvPr id="210965" name="Text Box 21">
            <a:extLst>
              <a:ext uri="{FF2B5EF4-FFF2-40B4-BE49-F238E27FC236}">
                <a16:creationId xmlns:a16="http://schemas.microsoft.com/office/drawing/2014/main" id="{81D1B3D6-6C7D-E1DC-C29F-DD9BB29F8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428875"/>
            <a:ext cx="185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 chắc nịch</a:t>
            </a:r>
          </a:p>
        </p:txBody>
      </p:sp>
      <p:sp>
        <p:nvSpPr>
          <p:cNvPr id="210966" name="Text Box 22">
            <a:extLst>
              <a:ext uri="{FF2B5EF4-FFF2-40B4-BE49-F238E27FC236}">
                <a16:creationId xmlns:a16="http://schemas.microsoft.com/office/drawing/2014/main" id="{448E383C-FDB0-07E1-D699-ED591025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702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ánh mai hồng</a:t>
            </a:r>
          </a:p>
        </p:txBody>
      </p:sp>
      <p:sp>
        <p:nvSpPr>
          <p:cNvPr id="210967" name="Text Box 23">
            <a:extLst>
              <a:ext uri="{FF2B5EF4-FFF2-40B4-BE49-F238E27FC236}">
                <a16:creationId xmlns:a16="http://schemas.microsoft.com/office/drawing/2014/main" id="{EE5392E9-38AD-2AC3-5687-DB32A11C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- Từ ngữ</a:t>
            </a:r>
          </a:p>
        </p:txBody>
      </p:sp>
      <p:sp>
        <p:nvSpPr>
          <p:cNvPr id="210968" name="Text Box 24">
            <a:extLst>
              <a:ext uri="{FF2B5EF4-FFF2-40B4-BE49-F238E27FC236}">
                <a16:creationId xmlns:a16="http://schemas.microsoft.com/office/drawing/2014/main" id="{60CE0CBF-AC4C-AF1C-0265-C7248AAC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19550"/>
            <a:ext cx="3505200" cy="1838325"/>
          </a:xfrm>
          <a:prstGeom prst="rect">
            <a:avLst/>
          </a:prstGeom>
          <a:noFill/>
          <a:ln w="38100" cmpd="dbl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i="0">
                <a:solidFill>
                  <a:srgbClr val="FF0000"/>
                </a:solidFill>
                <a:latin typeface="Times New Roman" panose="02020603050405020304" pitchFamily="18" charset="0"/>
              </a:rPr>
              <a:t> Cảm xúc tự hào của người cha, ước mơ về cuộc sống tốt đẹp của người con.</a:t>
            </a:r>
          </a:p>
        </p:txBody>
      </p:sp>
      <p:sp>
        <p:nvSpPr>
          <p:cNvPr id="210969" name="Text Box 25">
            <a:extLst>
              <a:ext uri="{FF2B5EF4-FFF2-40B4-BE49-F238E27FC236}">
                <a16:creationId xmlns:a16="http://schemas.microsoft.com/office/drawing/2014/main" id="{02002329-A786-8842-5B0A-63C2F497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419475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i="0">
                <a:latin typeface="Times New Roman" panose="02020603050405020304" pitchFamily="18" charset="0"/>
              </a:rPr>
              <a:t>- Nội dung</a:t>
            </a:r>
          </a:p>
        </p:txBody>
      </p:sp>
      <p:pic>
        <p:nvPicPr>
          <p:cNvPr id="210970" name="Cho Con .mpg">
            <a:hlinkClick r:id="" action="ppaction://media"/>
            <a:extLst>
              <a:ext uri="{FF2B5EF4-FFF2-40B4-BE49-F238E27FC236}">
                <a16:creationId xmlns:a16="http://schemas.microsoft.com/office/drawing/2014/main" id="{B18693FB-A12F-A221-B469-D101E687148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72200"/>
            <a:ext cx="1371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24" fill="hold"/>
                                        <p:tgtEl>
                                          <p:spTgt spid="21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09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7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>
            <a:extLst>
              <a:ext uri="{FF2B5EF4-FFF2-40B4-BE49-F238E27FC236}">
                <a16:creationId xmlns:a16="http://schemas.microsoft.com/office/drawing/2014/main" id="{92A8AACA-568F-9974-C1F5-EB1EA8A4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vi-VN"/>
          </a:p>
        </p:txBody>
      </p:sp>
      <p:sp>
        <p:nvSpPr>
          <p:cNvPr id="130051" name="AutoShape 3">
            <a:extLst>
              <a:ext uri="{FF2B5EF4-FFF2-40B4-BE49-F238E27FC236}">
                <a16:creationId xmlns:a16="http://schemas.microsoft.com/office/drawing/2014/main" id="{E9664F13-ED6F-4E21-2937-6E6FD7005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vi-VN"/>
          </a:p>
        </p:txBody>
      </p:sp>
      <p:sp>
        <p:nvSpPr>
          <p:cNvPr id="130052" name="AutoShape 4">
            <a:extLst>
              <a:ext uri="{FF2B5EF4-FFF2-40B4-BE49-F238E27FC236}">
                <a16:creationId xmlns:a16="http://schemas.microsoft.com/office/drawing/2014/main" id="{8D242614-BFEB-54FB-BE04-F2881E4FD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8674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vi-VN"/>
          </a:p>
        </p:txBody>
      </p:sp>
      <p:sp>
        <p:nvSpPr>
          <p:cNvPr id="130053" name="AutoShape 5">
            <a:extLst>
              <a:ext uri="{FF2B5EF4-FFF2-40B4-BE49-F238E27FC236}">
                <a16:creationId xmlns:a16="http://schemas.microsoft.com/office/drawing/2014/main" id="{DDC8B3FA-8832-E40F-5581-7EB125E5E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vi-VN"/>
          </a:p>
        </p:txBody>
      </p:sp>
      <p:sp>
        <p:nvSpPr>
          <p:cNvPr id="130054" name="AutoShape 6">
            <a:extLst>
              <a:ext uri="{FF2B5EF4-FFF2-40B4-BE49-F238E27FC236}">
                <a16:creationId xmlns:a16="http://schemas.microsoft.com/office/drawing/2014/main" id="{F48CF4CC-06B5-4C4D-FB4E-31250AEE7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vi-VN"/>
          </a:p>
        </p:txBody>
      </p:sp>
      <p:sp>
        <p:nvSpPr>
          <p:cNvPr id="130055" name="WordArt 7">
            <a:extLst>
              <a:ext uri="{FF2B5EF4-FFF2-40B4-BE49-F238E27FC236}">
                <a16:creationId xmlns:a16="http://schemas.microsoft.com/office/drawing/2014/main" id="{AA46954A-1728-7CF3-D2FC-A8B32DF4CE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469900"/>
            <a:ext cx="8229600" cy="56261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471921"/>
                <a:gd name="adj2" fmla="val 5088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ahamasBH"/>
              </a:rPr>
              <a:t>ch©n thµnh c¶m ¬n thÇy c« vµ c¸c em häc sinh</a:t>
            </a:r>
          </a:p>
        </p:txBody>
      </p:sp>
      <p:pic>
        <p:nvPicPr>
          <p:cNvPr id="130057" name="Picture 9">
            <a:extLst>
              <a:ext uri="{FF2B5EF4-FFF2-40B4-BE49-F238E27FC236}">
                <a16:creationId xmlns:a16="http://schemas.microsoft.com/office/drawing/2014/main" id="{B090CF93-2C0B-BF5F-C30D-71FF539C2C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851025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8" name="WordArt 10">
            <a:extLst>
              <a:ext uri="{FF2B5EF4-FFF2-40B4-BE49-F238E27FC236}">
                <a16:creationId xmlns:a16="http://schemas.microsoft.com/office/drawing/2014/main" id="{4B50C8E6-17E1-4E99-7FEB-6FE0A24FA6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4419600"/>
            <a:ext cx="80391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cùng các em sức khoẻ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>
            <a:extLst>
              <a:ext uri="{FF2B5EF4-FFF2-40B4-BE49-F238E27FC236}">
                <a16:creationId xmlns:a16="http://schemas.microsoft.com/office/drawing/2014/main" id="{260F97C4-235B-4E32-DD03-814B5852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6813"/>
            <a:ext cx="7467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i="0">
                <a:solidFill>
                  <a:srgbClr val="000066"/>
                </a:solidFill>
                <a:latin typeface="Times New Roman" panose="02020603050405020304" pitchFamily="18" charset="0"/>
              </a:rPr>
              <a:t>- Đọc  đoạn 1,2 bài 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</a:rPr>
              <a:t>Út Vịnh</a:t>
            </a:r>
            <a:endParaRPr lang="en-US" altLang="vi-VN" i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vi-VN" i="0">
                <a:latin typeface="Times New Roman" panose="02020603050405020304" pitchFamily="18" charset="0"/>
              </a:rPr>
              <a:t>   Đoạn đường sắt gần nhà Út Vịnh mấy năm nay thường có những sự cố gì?</a:t>
            </a:r>
            <a:endParaRPr lang="en-US" altLang="vi-VN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9749" name="Text Box 5">
            <a:extLst>
              <a:ext uri="{FF2B5EF4-FFF2-40B4-BE49-F238E27FC236}">
                <a16:creationId xmlns:a16="http://schemas.microsoft.com/office/drawing/2014/main" id="{8C5768F1-5F85-3317-42FF-BA99E27C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800000"/>
                </a:solidFill>
                <a:latin typeface="Times New Roman" panose="02020603050405020304" pitchFamily="18" charset="0"/>
              </a:rPr>
              <a:t>Khởi động</a:t>
            </a:r>
            <a:r>
              <a:rPr lang="en-US" altLang="vi-VN" i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9750" name="Text Box 6">
            <a:extLst>
              <a:ext uri="{FF2B5EF4-FFF2-40B4-BE49-F238E27FC236}">
                <a16:creationId xmlns:a16="http://schemas.microsoft.com/office/drawing/2014/main" id="{42D42F21-42F9-533F-54BF-F80A61F0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5613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i="0">
                <a:solidFill>
                  <a:srgbClr val="000066"/>
                </a:solidFill>
                <a:latin typeface="Times New Roman" panose="02020603050405020304" pitchFamily="18" charset="0"/>
              </a:rPr>
              <a:t>- Đọc  đoạn 3,4 bài</a:t>
            </a:r>
            <a:r>
              <a:rPr lang="en-US" altLang="vi-VN" i="0">
                <a:latin typeface="Times New Roman" panose="02020603050405020304" pitchFamily="18" charset="0"/>
              </a:rPr>
              <a:t> 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</a:rPr>
              <a:t>Út Vịnh</a:t>
            </a:r>
            <a:endParaRPr lang="en-US" altLang="vi-VN" i="0">
              <a:latin typeface="Times New Roman" panose="02020603050405020304" pitchFamily="18" charset="0"/>
            </a:endParaRPr>
          </a:p>
          <a:p>
            <a:pPr algn="just"/>
            <a:r>
              <a:rPr lang="en-US" altLang="vi-VN" i="0">
                <a:latin typeface="Times New Roman" panose="02020603050405020304" pitchFamily="18" charset="0"/>
              </a:rPr>
              <a:t>   Nêu nội dung chính của bài.</a:t>
            </a:r>
          </a:p>
        </p:txBody>
      </p:sp>
      <p:sp>
        <p:nvSpPr>
          <p:cNvPr id="159751" name="Text Box 7">
            <a:extLst>
              <a:ext uri="{FF2B5EF4-FFF2-40B4-BE49-F238E27FC236}">
                <a16:creationId xmlns:a16="http://schemas.microsoft.com/office/drawing/2014/main" id="{689B11E6-42DF-98ED-D24B-0455E83A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576263"/>
            <a:ext cx="1603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000099"/>
                </a:solidFill>
                <a:latin typeface="Times New Roman" panose="02020603050405020304" pitchFamily="18" charset="0"/>
              </a:rPr>
              <a:t>Tập đọc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9" grpId="0"/>
      <p:bldP spid="159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2" descr="E:\CO BICH\2010\Hinh anh\DSC04551.JPG">
            <a:extLst>
              <a:ext uri="{FF2B5EF4-FFF2-40B4-BE49-F238E27FC236}">
                <a16:creationId xmlns:a16="http://schemas.microsoft.com/office/drawing/2014/main" id="{34E58B37-3856-A8AF-6C09-5EEA4D73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>
            <a:extLst>
              <a:ext uri="{FF2B5EF4-FFF2-40B4-BE49-F238E27FC236}">
                <a16:creationId xmlns:a16="http://schemas.microsoft.com/office/drawing/2014/main" id="{40D5F7FD-6911-32A4-380E-51AB8D28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49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03779" name="Line 3">
            <a:extLst>
              <a:ext uri="{FF2B5EF4-FFF2-40B4-BE49-F238E27FC236}">
                <a16:creationId xmlns:a16="http://schemas.microsoft.com/office/drawing/2014/main" id="{1ABEB3B8-35A0-D355-D9FB-EEC8DD713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1803400"/>
            <a:ext cx="0" cy="23114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3780" name="Text Box 4">
            <a:extLst>
              <a:ext uri="{FF2B5EF4-FFF2-40B4-BE49-F238E27FC236}">
                <a16:creationId xmlns:a16="http://schemas.microsoft.com/office/drawing/2014/main" id="{98D57BA5-3481-E569-6FC7-A56FA7B0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mỉm cười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xoa đầu con nhỏ: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đi mãi đến nơi xa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Sẽ có cây,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nhà,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chưa hề đi đến.”</a:t>
            </a:r>
            <a:r>
              <a:rPr lang="vi-VN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3781" name="Text Box 5">
            <a:extLst>
              <a:ext uri="{FF2B5EF4-FFF2-40B4-BE49-F238E27FC236}">
                <a16:creationId xmlns:a16="http://schemas.microsoft.com/office/drawing/2014/main" id="{02D74F2F-A652-D42A-003A-8DD3CA06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000099"/>
                </a:solidFill>
                <a:latin typeface="Times New Roman" panose="02020603050405020304" pitchFamily="18" charset="0"/>
              </a:rPr>
              <a:t>Tập đọc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83" name="Text Box 7">
            <a:extLst>
              <a:ext uri="{FF2B5EF4-FFF2-40B4-BE49-F238E27FC236}">
                <a16:creationId xmlns:a16="http://schemas.microsoft.com/office/drawing/2014/main" id="{AC2A3F5D-BBFB-C02D-76D2-823B06D1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0" i="0">
                <a:latin typeface="Times New Roman" panose="02020603050405020304" pitchFamily="18" charset="0"/>
              </a:rPr>
              <a:t> </a:t>
            </a:r>
            <a:r>
              <a:rPr lang="en-US" altLang="vi-VN" sz="3600" i="0">
                <a:solidFill>
                  <a:srgbClr val="FF0000"/>
                </a:solidFill>
                <a:latin typeface="Times New Roman" panose="02020603050405020304" pitchFamily="18" charset="0"/>
              </a:rPr>
              <a:t>Những cánh buồm</a:t>
            </a:r>
          </a:p>
        </p:txBody>
      </p:sp>
      <p:sp>
        <p:nvSpPr>
          <p:cNvPr id="203784" name="Text Box 8">
            <a:extLst>
              <a:ext uri="{FF2B5EF4-FFF2-40B4-BE49-F238E27FC236}">
                <a16:creationId xmlns:a16="http://schemas.microsoft.com/office/drawing/2014/main" id="{5B700D1F-1BA3-A7AB-A580-3992796D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461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latin typeface="Times New Roman" panose="02020603050405020304" pitchFamily="18" charset="0"/>
              </a:rPr>
              <a:t>( Trích )</a:t>
            </a:r>
          </a:p>
        </p:txBody>
      </p:sp>
      <p:sp>
        <p:nvSpPr>
          <p:cNvPr id="203785" name="Text Box 9">
            <a:extLst>
              <a:ext uri="{FF2B5EF4-FFF2-40B4-BE49-F238E27FC236}">
                <a16:creationId xmlns:a16="http://schemas.microsoft.com/office/drawing/2014/main" id="{1804199A-DAE0-CD87-E370-C56CEA4B8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604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>
                <a:solidFill>
                  <a:srgbClr val="006600"/>
                </a:solidFill>
                <a:latin typeface="Times New Roman" panose="02020603050405020304" pitchFamily="18" charset="0"/>
              </a:rPr>
              <a:t>Hoàng Trung Thông</a:t>
            </a:r>
          </a:p>
        </p:txBody>
      </p:sp>
      <p:grpSp>
        <p:nvGrpSpPr>
          <p:cNvPr id="203786" name="Group 10">
            <a:extLst>
              <a:ext uri="{FF2B5EF4-FFF2-40B4-BE49-F238E27FC236}">
                <a16:creationId xmlns:a16="http://schemas.microsoft.com/office/drawing/2014/main" id="{9C95A323-261F-2844-60F4-C130E8B999FE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2438400"/>
            <a:ext cx="3719513" cy="1708150"/>
            <a:chOff x="942" y="2821"/>
            <a:chExt cx="2343" cy="1076"/>
          </a:xfrm>
        </p:grpSpPr>
        <p:sp>
          <p:nvSpPr>
            <p:cNvPr id="203787" name="Text Box 11">
              <a:extLst>
                <a:ext uri="{FF2B5EF4-FFF2-40B4-BE49-F238E27FC236}">
                  <a16:creationId xmlns:a16="http://schemas.microsoft.com/office/drawing/2014/main" id="{D2CC6C7C-4CFB-7C93-98C7-40B435586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28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3788" name="Text Box 12">
              <a:extLst>
                <a:ext uri="{FF2B5EF4-FFF2-40B4-BE49-F238E27FC236}">
                  <a16:creationId xmlns:a16="http://schemas.microsoft.com/office/drawing/2014/main" id="{CFACB9AF-1C2C-64B8-0302-EEFA0AD7E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353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3789" name="Text Box 13">
              <a:extLst>
                <a:ext uri="{FF2B5EF4-FFF2-40B4-BE49-F238E27FC236}">
                  <a16:creationId xmlns:a16="http://schemas.microsoft.com/office/drawing/2014/main" id="{BBD7F181-CB49-2C7C-D151-9C940379D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06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3790" name="Text Box 14">
              <a:extLst>
                <a:ext uri="{FF2B5EF4-FFF2-40B4-BE49-F238E27FC236}">
                  <a16:creationId xmlns:a16="http://schemas.microsoft.com/office/drawing/2014/main" id="{E6C963EB-CE0E-7380-A786-2531F27A4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82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3791" name="Text Box 15">
              <a:extLst>
                <a:ext uri="{FF2B5EF4-FFF2-40B4-BE49-F238E27FC236}">
                  <a16:creationId xmlns:a16="http://schemas.microsoft.com/office/drawing/2014/main" id="{7BB0F26C-D90E-F752-4E6E-5D4F2652A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05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3792" name="Text Box 16">
              <a:extLst>
                <a:ext uri="{FF2B5EF4-FFF2-40B4-BE49-F238E27FC236}">
                  <a16:creationId xmlns:a16="http://schemas.microsoft.com/office/drawing/2014/main" id="{36B1BBAA-CEA5-AA4A-9198-04BE749E1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328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3793" name="Text Box 17">
              <a:extLst>
                <a:ext uri="{FF2B5EF4-FFF2-40B4-BE49-F238E27FC236}">
                  <a16:creationId xmlns:a16="http://schemas.microsoft.com/office/drawing/2014/main" id="{1DD894D0-F7B4-D341-51C9-A0E5AEA14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3276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3794" name="Text Box 18">
              <a:extLst>
                <a:ext uri="{FF2B5EF4-FFF2-40B4-BE49-F238E27FC236}">
                  <a16:creationId xmlns:a16="http://schemas.microsoft.com/office/drawing/2014/main" id="{8C15FF22-BC4F-7DE3-CBA0-DD1B55327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28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3795" name="Text Box 19">
              <a:extLst>
                <a:ext uri="{FF2B5EF4-FFF2-40B4-BE49-F238E27FC236}">
                  <a16:creationId xmlns:a16="http://schemas.microsoft.com/office/drawing/2014/main" id="{5D3A73EB-9A5E-A2D2-B180-62DFCB77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3514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</p:grpSp>
      <p:sp>
        <p:nvSpPr>
          <p:cNvPr id="203796" name="Text Box 20">
            <a:extLst>
              <a:ext uri="{FF2B5EF4-FFF2-40B4-BE49-F238E27FC236}">
                <a16:creationId xmlns:a16="http://schemas.microsoft.com/office/drawing/2014/main" id="{A64F51A4-F8AA-D7AC-5702-C7F8E148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28875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lênh khênh</a:t>
            </a:r>
          </a:p>
        </p:txBody>
      </p:sp>
      <p:sp>
        <p:nvSpPr>
          <p:cNvPr id="203797" name="Text Box 21">
            <a:extLst>
              <a:ext uri="{FF2B5EF4-FFF2-40B4-BE49-F238E27FC236}">
                <a16:creationId xmlns:a16="http://schemas.microsoft.com/office/drawing/2014/main" id="{4DDDE16D-519F-7E76-7E05-3191FA81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2428875"/>
            <a:ext cx="1866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 chắc nịch</a:t>
            </a:r>
          </a:p>
        </p:txBody>
      </p:sp>
      <p:sp>
        <p:nvSpPr>
          <p:cNvPr id="203798" name="Text Box 22">
            <a:extLst>
              <a:ext uri="{FF2B5EF4-FFF2-40B4-BE49-F238E27FC236}">
                <a16:creationId xmlns:a16="http://schemas.microsoft.com/office/drawing/2014/main" id="{CB01CE54-9529-5C0B-E31F-0034E7D1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81313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ánh mai hồng</a:t>
            </a:r>
          </a:p>
        </p:txBody>
      </p:sp>
      <p:sp>
        <p:nvSpPr>
          <p:cNvPr id="203800" name="Text Box 24">
            <a:extLst>
              <a:ext uri="{FF2B5EF4-FFF2-40B4-BE49-F238E27FC236}">
                <a16:creationId xmlns:a16="http://schemas.microsoft.com/office/drawing/2014/main" id="{F6382C38-87CD-93E7-2F19-26DABA70E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- Từ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83" grpId="0"/>
      <p:bldP spid="203784" grpId="0"/>
      <p:bldP spid="203785" grpId="0"/>
      <p:bldP spid="203796" grpId="0"/>
      <p:bldP spid="203797" grpId="0"/>
      <p:bldP spid="203798" grpId="0"/>
      <p:bldP spid="2038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>
            <a:extLst>
              <a:ext uri="{FF2B5EF4-FFF2-40B4-BE49-F238E27FC236}">
                <a16:creationId xmlns:a16="http://schemas.microsoft.com/office/drawing/2014/main" id="{AC15792C-2EAC-04F6-B0F5-F39CAF7D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>
            <a:extLst>
              <a:ext uri="{FF2B5EF4-FFF2-40B4-BE49-F238E27FC236}">
                <a16:creationId xmlns:a16="http://schemas.microsoft.com/office/drawing/2014/main" id="{DA6C4326-22C9-47DF-ABD9-4AE5557F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49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12995" name="Line 3">
            <a:extLst>
              <a:ext uri="{FF2B5EF4-FFF2-40B4-BE49-F238E27FC236}">
                <a16:creationId xmlns:a16="http://schemas.microsoft.com/office/drawing/2014/main" id="{A799C171-9228-10E8-2FB0-E6E1A0E7E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1803400"/>
            <a:ext cx="0" cy="23114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2996" name="Text Box 4">
            <a:extLst>
              <a:ext uri="{FF2B5EF4-FFF2-40B4-BE49-F238E27FC236}">
                <a16:creationId xmlns:a16="http://schemas.microsoft.com/office/drawing/2014/main" id="{393ABAC4-8FAF-002B-0D62-BC19C5050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mỉm cười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xoa đầu con nhỏ: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đi mãi đến nơi xa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Sẽ có cây,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nhà,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chưa hề đi đến.”</a:t>
            </a:r>
            <a:r>
              <a:rPr lang="vi-VN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2997" name="Text Box 5">
            <a:extLst>
              <a:ext uri="{FF2B5EF4-FFF2-40B4-BE49-F238E27FC236}">
                <a16:creationId xmlns:a16="http://schemas.microsoft.com/office/drawing/2014/main" id="{5C93C1C4-F355-ACF4-E585-47EF5BF8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000099"/>
                </a:solidFill>
                <a:latin typeface="Times New Roman" panose="02020603050405020304" pitchFamily="18" charset="0"/>
              </a:rPr>
              <a:t>Tập đọc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9" name="Text Box 7">
            <a:extLst>
              <a:ext uri="{FF2B5EF4-FFF2-40B4-BE49-F238E27FC236}">
                <a16:creationId xmlns:a16="http://schemas.microsoft.com/office/drawing/2014/main" id="{77D035CE-1571-1BB0-45EE-69F9259F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0" i="0">
                <a:latin typeface="Times New Roman" panose="02020603050405020304" pitchFamily="18" charset="0"/>
              </a:rPr>
              <a:t> </a:t>
            </a:r>
            <a:r>
              <a:rPr lang="en-US" altLang="vi-VN" sz="3600" i="0">
                <a:solidFill>
                  <a:srgbClr val="FF0000"/>
                </a:solidFill>
                <a:latin typeface="Times New Roman" panose="02020603050405020304" pitchFamily="18" charset="0"/>
              </a:rPr>
              <a:t>Những cánh buồm</a:t>
            </a:r>
          </a:p>
        </p:txBody>
      </p:sp>
      <p:sp>
        <p:nvSpPr>
          <p:cNvPr id="213000" name="Text Box 8">
            <a:extLst>
              <a:ext uri="{FF2B5EF4-FFF2-40B4-BE49-F238E27FC236}">
                <a16:creationId xmlns:a16="http://schemas.microsoft.com/office/drawing/2014/main" id="{64D01C5F-3BD6-6DE1-E65C-E316EEA3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461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latin typeface="Times New Roman" panose="02020603050405020304" pitchFamily="18" charset="0"/>
              </a:rPr>
              <a:t>( Trích )</a:t>
            </a:r>
          </a:p>
        </p:txBody>
      </p:sp>
      <p:sp>
        <p:nvSpPr>
          <p:cNvPr id="213001" name="Text Box 9">
            <a:extLst>
              <a:ext uri="{FF2B5EF4-FFF2-40B4-BE49-F238E27FC236}">
                <a16:creationId xmlns:a16="http://schemas.microsoft.com/office/drawing/2014/main" id="{0D562601-1F13-BAD1-1113-76C89D22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604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>
                <a:solidFill>
                  <a:srgbClr val="006600"/>
                </a:solidFill>
                <a:latin typeface="Times New Roman" panose="02020603050405020304" pitchFamily="18" charset="0"/>
              </a:rPr>
              <a:t>Hoàng Trung Thông</a:t>
            </a:r>
          </a:p>
        </p:txBody>
      </p:sp>
      <p:grpSp>
        <p:nvGrpSpPr>
          <p:cNvPr id="213002" name="Group 10">
            <a:extLst>
              <a:ext uri="{FF2B5EF4-FFF2-40B4-BE49-F238E27FC236}">
                <a16:creationId xmlns:a16="http://schemas.microsoft.com/office/drawing/2014/main" id="{7388F81E-2EEA-808E-2371-6BC15ADE3BD1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2438400"/>
            <a:ext cx="3719513" cy="1708150"/>
            <a:chOff x="942" y="2821"/>
            <a:chExt cx="2343" cy="1076"/>
          </a:xfrm>
        </p:grpSpPr>
        <p:sp>
          <p:nvSpPr>
            <p:cNvPr id="213003" name="Text Box 11">
              <a:extLst>
                <a:ext uri="{FF2B5EF4-FFF2-40B4-BE49-F238E27FC236}">
                  <a16:creationId xmlns:a16="http://schemas.microsoft.com/office/drawing/2014/main" id="{95BF6B75-BB96-9B78-5478-028014B47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28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3004" name="Text Box 12">
              <a:extLst>
                <a:ext uri="{FF2B5EF4-FFF2-40B4-BE49-F238E27FC236}">
                  <a16:creationId xmlns:a16="http://schemas.microsoft.com/office/drawing/2014/main" id="{27DB0997-EF5B-6258-371C-71A8B4612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353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13005" name="Text Box 13">
              <a:extLst>
                <a:ext uri="{FF2B5EF4-FFF2-40B4-BE49-F238E27FC236}">
                  <a16:creationId xmlns:a16="http://schemas.microsoft.com/office/drawing/2014/main" id="{6FAF1BD7-EDB2-1BED-A599-A8642C33A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06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3006" name="Text Box 14">
              <a:extLst>
                <a:ext uri="{FF2B5EF4-FFF2-40B4-BE49-F238E27FC236}">
                  <a16:creationId xmlns:a16="http://schemas.microsoft.com/office/drawing/2014/main" id="{8D110DFD-547A-ECE6-5C42-38181D245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82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13007" name="Text Box 15">
              <a:extLst>
                <a:ext uri="{FF2B5EF4-FFF2-40B4-BE49-F238E27FC236}">
                  <a16:creationId xmlns:a16="http://schemas.microsoft.com/office/drawing/2014/main" id="{3625C343-96F8-797C-EAC5-B7FC2CD8F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05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3008" name="Text Box 16">
              <a:extLst>
                <a:ext uri="{FF2B5EF4-FFF2-40B4-BE49-F238E27FC236}">
                  <a16:creationId xmlns:a16="http://schemas.microsoft.com/office/drawing/2014/main" id="{8249B0E3-D0E5-6449-4188-232208E16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328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3009" name="Text Box 17">
              <a:extLst>
                <a:ext uri="{FF2B5EF4-FFF2-40B4-BE49-F238E27FC236}">
                  <a16:creationId xmlns:a16="http://schemas.microsoft.com/office/drawing/2014/main" id="{EE465DFE-318D-62DD-C706-294BF95C0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3276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3010" name="Text Box 18">
              <a:extLst>
                <a:ext uri="{FF2B5EF4-FFF2-40B4-BE49-F238E27FC236}">
                  <a16:creationId xmlns:a16="http://schemas.microsoft.com/office/drawing/2014/main" id="{120BE38A-61B0-E691-C74E-F3A1D3585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28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13011" name="Text Box 19">
              <a:extLst>
                <a:ext uri="{FF2B5EF4-FFF2-40B4-BE49-F238E27FC236}">
                  <a16:creationId xmlns:a16="http://schemas.microsoft.com/office/drawing/2014/main" id="{586F4D16-B223-2107-D3D0-5DB574801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3514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</p:grpSp>
      <p:sp>
        <p:nvSpPr>
          <p:cNvPr id="213012" name="Text Box 20">
            <a:extLst>
              <a:ext uri="{FF2B5EF4-FFF2-40B4-BE49-F238E27FC236}">
                <a16:creationId xmlns:a16="http://schemas.microsoft.com/office/drawing/2014/main" id="{C18A23BA-AEBB-EB4C-AEEB-F6F2D024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28875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lênh khênh</a:t>
            </a:r>
          </a:p>
        </p:txBody>
      </p:sp>
      <p:sp>
        <p:nvSpPr>
          <p:cNvPr id="213013" name="Text Box 21">
            <a:extLst>
              <a:ext uri="{FF2B5EF4-FFF2-40B4-BE49-F238E27FC236}">
                <a16:creationId xmlns:a16="http://schemas.microsoft.com/office/drawing/2014/main" id="{987DA0CD-8C69-B281-699C-5A5B2313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2428875"/>
            <a:ext cx="1866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 chắc nịch</a:t>
            </a:r>
          </a:p>
        </p:txBody>
      </p:sp>
      <p:sp>
        <p:nvSpPr>
          <p:cNvPr id="213014" name="Text Box 22">
            <a:extLst>
              <a:ext uri="{FF2B5EF4-FFF2-40B4-BE49-F238E27FC236}">
                <a16:creationId xmlns:a16="http://schemas.microsoft.com/office/drawing/2014/main" id="{57676489-5E64-7836-3757-25B16DAD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81313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ánh mai hồng</a:t>
            </a:r>
          </a:p>
        </p:txBody>
      </p:sp>
      <p:sp>
        <p:nvSpPr>
          <p:cNvPr id="213015" name="Text Box 23">
            <a:extLst>
              <a:ext uri="{FF2B5EF4-FFF2-40B4-BE49-F238E27FC236}">
                <a16:creationId xmlns:a16="http://schemas.microsoft.com/office/drawing/2014/main" id="{AB8A3E9E-6FB2-D765-E1D3-1181126B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- Từ ngữ</a:t>
            </a:r>
          </a:p>
        </p:txBody>
      </p:sp>
      <p:sp>
        <p:nvSpPr>
          <p:cNvPr id="213016" name="Text Box 24">
            <a:extLst>
              <a:ext uri="{FF2B5EF4-FFF2-40B4-BE49-F238E27FC236}">
                <a16:creationId xmlns:a16="http://schemas.microsoft.com/office/drawing/2014/main" id="{0CA625E7-B221-74C7-FB4B-FFE9E680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89413"/>
            <a:ext cx="8077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 u="sng">
                <a:latin typeface="Times New Roman" panose="02020603050405020304" pitchFamily="18" charset="0"/>
              </a:rPr>
              <a:t>Câu 1</a:t>
            </a:r>
            <a:r>
              <a:rPr lang="en-US" altLang="vi-VN" i="0">
                <a:latin typeface="Times New Roman" panose="02020603050405020304" pitchFamily="18" charset="0"/>
              </a:rPr>
              <a:t>:</a:t>
            </a:r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Dựa vào những hình ảnh đã gợi ra trong bài thơ, hãy tưởng tượng và miêu tả cảnh hai cha con dạo trên bãi biển.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2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2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9" grpId="0"/>
      <p:bldP spid="213000" grpId="0"/>
      <p:bldP spid="213001" grpId="0"/>
      <p:bldP spid="213012" grpId="0"/>
      <p:bldP spid="213013" grpId="0"/>
      <p:bldP spid="213014" grpId="0"/>
      <p:bldP spid="213015" grpId="0"/>
      <p:bldP spid="2130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>
            <a:extLst>
              <a:ext uri="{FF2B5EF4-FFF2-40B4-BE49-F238E27FC236}">
                <a16:creationId xmlns:a16="http://schemas.microsoft.com/office/drawing/2014/main" id="{9AF956B7-5E26-A3A5-CCDE-02BD6006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47713"/>
            <a:ext cx="7848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i="0">
                <a:solidFill>
                  <a:srgbClr val="CC0000"/>
                </a:solidFill>
                <a:latin typeface="Times New Roman" panose="02020603050405020304" pitchFamily="18" charset="0"/>
              </a:rPr>
              <a:t>Con: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- Cha ơi!</a:t>
            </a:r>
          </a:p>
          <a:p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          Sao xa kia chỉ thấy nước thấy trời</a:t>
            </a:r>
          </a:p>
          <a:p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	Không thấy nhà, không thấy cây, không thấy người </a:t>
            </a:r>
          </a:p>
          <a:p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      ở đó?</a:t>
            </a:r>
          </a:p>
          <a:p>
            <a:r>
              <a:rPr lang="en-US" altLang="vi-VN" sz="2400" i="0">
                <a:solidFill>
                  <a:srgbClr val="CC0000"/>
                </a:solidFill>
                <a:latin typeface="Times New Roman" panose="02020603050405020304" pitchFamily="18" charset="0"/>
              </a:rPr>
              <a:t>Cha: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- Theo cánh buồm đi mãi đến nơi xa </a:t>
            </a:r>
          </a:p>
          <a:p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          Sẽ có cây, có cửa có nhà, </a:t>
            </a:r>
          </a:p>
          <a:p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	Nhưng nơi đó cha chưa hề đi đến.</a:t>
            </a:r>
          </a:p>
          <a:p>
            <a:r>
              <a:rPr lang="en-US" altLang="vi-VN" sz="2400" i="0">
                <a:solidFill>
                  <a:srgbClr val="CC0000"/>
                </a:solidFill>
                <a:latin typeface="Times New Roman" panose="02020603050405020304" pitchFamily="18" charset="0"/>
              </a:rPr>
              <a:t>Con: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- Cha mượn cho con cánh buồm trắng nhé,</a:t>
            </a:r>
          </a:p>
          <a:p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          Để con đi…</a:t>
            </a:r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2648834F-6821-18C3-F7AC-21AF769D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 u="sng">
                <a:latin typeface="Times New Roman" panose="02020603050405020304" pitchFamily="18" charset="0"/>
              </a:rPr>
              <a:t>Câu 2</a:t>
            </a:r>
            <a:r>
              <a:rPr lang="en-US" altLang="vi-VN" i="0">
                <a:latin typeface="Times New Roman" panose="02020603050405020304" pitchFamily="18" charset="0"/>
              </a:rPr>
              <a:t>:</a:t>
            </a:r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Thuật lại cuộc trò chuyện giữa hai cha con.</a:t>
            </a:r>
          </a:p>
        </p:txBody>
      </p:sp>
      <p:pic>
        <p:nvPicPr>
          <p:cNvPr id="193549" name="Picture 2" descr="E:\CO BICH\2010\Hinh anh\DSC04551.JPG">
            <a:extLst>
              <a:ext uri="{FF2B5EF4-FFF2-40B4-BE49-F238E27FC236}">
                <a16:creationId xmlns:a16="http://schemas.microsoft.com/office/drawing/2014/main" id="{D1083F9C-694A-1C7A-F79C-514FBE2B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487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P spid="193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>
            <a:extLst>
              <a:ext uri="{FF2B5EF4-FFF2-40B4-BE49-F238E27FC236}">
                <a16:creationId xmlns:a16="http://schemas.microsoft.com/office/drawing/2014/main" id="{4CC15323-91B6-98C4-9A6E-B8853785B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49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05827" name="Line 3">
            <a:extLst>
              <a:ext uri="{FF2B5EF4-FFF2-40B4-BE49-F238E27FC236}">
                <a16:creationId xmlns:a16="http://schemas.microsoft.com/office/drawing/2014/main" id="{58474700-666C-1C48-0D3C-9A2E047B1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1803400"/>
            <a:ext cx="0" cy="23114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8" name="Text Box 4">
            <a:extLst>
              <a:ext uri="{FF2B5EF4-FFF2-40B4-BE49-F238E27FC236}">
                <a16:creationId xmlns:a16="http://schemas.microsoft.com/office/drawing/2014/main" id="{8E13BABF-EEDE-90D3-3EBC-091122567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mỉm cười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xoa đầu con nhỏ: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đi mãi đến nơi xa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Sẽ có cây,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nhà,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chưa hề đi đến.”</a:t>
            </a:r>
            <a:r>
              <a:rPr lang="vi-VN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5829" name="Text Box 5">
            <a:extLst>
              <a:ext uri="{FF2B5EF4-FFF2-40B4-BE49-F238E27FC236}">
                <a16:creationId xmlns:a16="http://schemas.microsoft.com/office/drawing/2014/main" id="{61845A5A-0A6C-B902-829A-4089ADF2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000099"/>
                </a:solidFill>
                <a:latin typeface="Times New Roman" panose="02020603050405020304" pitchFamily="18" charset="0"/>
              </a:rPr>
              <a:t>Tập đọc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4FC2BF15-687D-C64E-495C-1DA4AFBB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0" i="0">
                <a:latin typeface="Times New Roman" panose="02020603050405020304" pitchFamily="18" charset="0"/>
              </a:rPr>
              <a:t> </a:t>
            </a:r>
            <a:r>
              <a:rPr lang="en-US" altLang="vi-VN" sz="3600" i="0">
                <a:solidFill>
                  <a:srgbClr val="FF0000"/>
                </a:solidFill>
                <a:latin typeface="Times New Roman" panose="02020603050405020304" pitchFamily="18" charset="0"/>
              </a:rPr>
              <a:t>Những cánh buồm</a:t>
            </a:r>
          </a:p>
        </p:txBody>
      </p:sp>
      <p:sp>
        <p:nvSpPr>
          <p:cNvPr id="205832" name="Text Box 8">
            <a:extLst>
              <a:ext uri="{FF2B5EF4-FFF2-40B4-BE49-F238E27FC236}">
                <a16:creationId xmlns:a16="http://schemas.microsoft.com/office/drawing/2014/main" id="{B7787025-BFB3-E883-7EA4-6D2F069F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461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latin typeface="Times New Roman" panose="02020603050405020304" pitchFamily="18" charset="0"/>
              </a:rPr>
              <a:t>( Trích )</a:t>
            </a:r>
          </a:p>
        </p:txBody>
      </p:sp>
      <p:sp>
        <p:nvSpPr>
          <p:cNvPr id="205833" name="Text Box 9">
            <a:extLst>
              <a:ext uri="{FF2B5EF4-FFF2-40B4-BE49-F238E27FC236}">
                <a16:creationId xmlns:a16="http://schemas.microsoft.com/office/drawing/2014/main" id="{AAD9AFE3-BDD4-75AE-0EC6-679779F24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604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>
                <a:solidFill>
                  <a:srgbClr val="006600"/>
                </a:solidFill>
                <a:latin typeface="Times New Roman" panose="02020603050405020304" pitchFamily="18" charset="0"/>
              </a:rPr>
              <a:t>Hoàng Trung Thông</a:t>
            </a:r>
          </a:p>
        </p:txBody>
      </p:sp>
      <p:grpSp>
        <p:nvGrpSpPr>
          <p:cNvPr id="205834" name="Group 10">
            <a:extLst>
              <a:ext uri="{FF2B5EF4-FFF2-40B4-BE49-F238E27FC236}">
                <a16:creationId xmlns:a16="http://schemas.microsoft.com/office/drawing/2014/main" id="{D1A030B1-EC6F-AF34-9857-9A2B9541595A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2438400"/>
            <a:ext cx="3719513" cy="1708150"/>
            <a:chOff x="942" y="2821"/>
            <a:chExt cx="2343" cy="1076"/>
          </a:xfrm>
        </p:grpSpPr>
        <p:sp>
          <p:nvSpPr>
            <p:cNvPr id="205835" name="Text Box 11">
              <a:extLst>
                <a:ext uri="{FF2B5EF4-FFF2-40B4-BE49-F238E27FC236}">
                  <a16:creationId xmlns:a16="http://schemas.microsoft.com/office/drawing/2014/main" id="{E0E8D60B-DF3C-1ACD-1E29-738B35E47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28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5836" name="Text Box 12">
              <a:extLst>
                <a:ext uri="{FF2B5EF4-FFF2-40B4-BE49-F238E27FC236}">
                  <a16:creationId xmlns:a16="http://schemas.microsoft.com/office/drawing/2014/main" id="{3BE8B5C1-288F-8C90-4065-7AD5DCEE1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353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5837" name="Text Box 13">
              <a:extLst>
                <a:ext uri="{FF2B5EF4-FFF2-40B4-BE49-F238E27FC236}">
                  <a16:creationId xmlns:a16="http://schemas.microsoft.com/office/drawing/2014/main" id="{87B28998-9F73-8944-4983-F1CB7202A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06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5838" name="Text Box 14">
              <a:extLst>
                <a:ext uri="{FF2B5EF4-FFF2-40B4-BE49-F238E27FC236}">
                  <a16:creationId xmlns:a16="http://schemas.microsoft.com/office/drawing/2014/main" id="{5A27C7F8-6549-8217-C897-0540ED873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82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5839" name="Text Box 15">
              <a:extLst>
                <a:ext uri="{FF2B5EF4-FFF2-40B4-BE49-F238E27FC236}">
                  <a16:creationId xmlns:a16="http://schemas.microsoft.com/office/drawing/2014/main" id="{8E002B73-8C9F-7E34-B6E3-C2C92F229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05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5840" name="Text Box 16">
              <a:extLst>
                <a:ext uri="{FF2B5EF4-FFF2-40B4-BE49-F238E27FC236}">
                  <a16:creationId xmlns:a16="http://schemas.microsoft.com/office/drawing/2014/main" id="{1AC29DBE-B3B9-4DC1-4D1B-2091204BC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328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5841" name="Text Box 17">
              <a:extLst>
                <a:ext uri="{FF2B5EF4-FFF2-40B4-BE49-F238E27FC236}">
                  <a16:creationId xmlns:a16="http://schemas.microsoft.com/office/drawing/2014/main" id="{D52E8B54-115A-8A89-D9AF-275F0D94E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3276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5842" name="Text Box 18">
              <a:extLst>
                <a:ext uri="{FF2B5EF4-FFF2-40B4-BE49-F238E27FC236}">
                  <a16:creationId xmlns:a16="http://schemas.microsoft.com/office/drawing/2014/main" id="{8C7D5E3B-6CFF-7E04-BA4D-024F75067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28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5843" name="Text Box 19">
              <a:extLst>
                <a:ext uri="{FF2B5EF4-FFF2-40B4-BE49-F238E27FC236}">
                  <a16:creationId xmlns:a16="http://schemas.microsoft.com/office/drawing/2014/main" id="{E5A41BA0-6B8C-6A13-AEDE-93E9B752D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3514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</p:grpSp>
      <p:sp>
        <p:nvSpPr>
          <p:cNvPr id="205850" name="Text Box 26">
            <a:extLst>
              <a:ext uri="{FF2B5EF4-FFF2-40B4-BE49-F238E27FC236}">
                <a16:creationId xmlns:a16="http://schemas.microsoft.com/office/drawing/2014/main" id="{EC7D12C8-8E72-1CA8-1EEE-75B5C36A4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 u="sng">
                <a:latin typeface="Times New Roman" panose="02020603050405020304" pitchFamily="18" charset="0"/>
              </a:rPr>
              <a:t>Câu 3</a:t>
            </a:r>
            <a:r>
              <a:rPr lang="en-US" altLang="vi-VN" sz="2400" i="0">
                <a:latin typeface="Times New Roman" panose="02020603050405020304" pitchFamily="18" charset="0"/>
              </a:rPr>
              <a:t>:</a:t>
            </a:r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>
                <a:latin typeface="Times New Roman" panose="02020603050405020304" pitchFamily="18" charset="0"/>
              </a:rPr>
              <a:t>Những câu hỏi ngây thơ cho thấy con có ước mơ gì ?</a:t>
            </a:r>
          </a:p>
        </p:txBody>
      </p:sp>
      <p:sp>
        <p:nvSpPr>
          <p:cNvPr id="205851" name="Text Box 27">
            <a:extLst>
              <a:ext uri="{FF2B5EF4-FFF2-40B4-BE49-F238E27FC236}">
                <a16:creationId xmlns:a16="http://schemas.microsoft.com/office/drawing/2014/main" id="{1A4A4E2D-E5CE-2F06-D46C-EB99E1C0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0"/>
            <a:ext cx="8077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sz="2400" b="0" i="0">
                <a:solidFill>
                  <a:srgbClr val="000099"/>
                </a:solidFill>
                <a:latin typeface="Times New Roman" panose="02020603050405020304" pitchFamily="18" charset="0"/>
              </a:rPr>
              <a:t> - 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Con ước mơ được nhìn thấy nhà cửa, cây cối, con người ở phía chân trời xa.</a:t>
            </a:r>
          </a:p>
          <a:p>
            <a:pPr algn="just"/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-  Con khao khát hiểu biết mọi thứ trên đời. </a:t>
            </a:r>
          </a:p>
          <a:p>
            <a:pPr algn="just"/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- Con ước mơ được khám phá những điều chưa biết về biển, những điều chưa biết trong cuộc sống.</a:t>
            </a:r>
          </a:p>
        </p:txBody>
      </p:sp>
      <p:sp>
        <p:nvSpPr>
          <p:cNvPr id="205852" name="Text Box 28">
            <a:extLst>
              <a:ext uri="{FF2B5EF4-FFF2-40B4-BE49-F238E27FC236}">
                <a16:creationId xmlns:a16="http://schemas.microsoft.com/office/drawing/2014/main" id="{0373935B-6403-237D-33E9-FD37DD172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2887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lênh khênh</a:t>
            </a:r>
          </a:p>
        </p:txBody>
      </p:sp>
      <p:sp>
        <p:nvSpPr>
          <p:cNvPr id="205853" name="Text Box 29">
            <a:extLst>
              <a:ext uri="{FF2B5EF4-FFF2-40B4-BE49-F238E27FC236}">
                <a16:creationId xmlns:a16="http://schemas.microsoft.com/office/drawing/2014/main" id="{0C4F269E-F1EC-6792-D93D-C848693D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428875"/>
            <a:ext cx="185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 chắc nịch</a:t>
            </a:r>
          </a:p>
        </p:txBody>
      </p:sp>
      <p:sp>
        <p:nvSpPr>
          <p:cNvPr id="205854" name="Text Box 30">
            <a:extLst>
              <a:ext uri="{FF2B5EF4-FFF2-40B4-BE49-F238E27FC236}">
                <a16:creationId xmlns:a16="http://schemas.microsoft.com/office/drawing/2014/main" id="{C04BCC04-E5C2-B2B3-DD59-A783C8C8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702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ánh mai hồng</a:t>
            </a:r>
          </a:p>
        </p:txBody>
      </p:sp>
      <p:sp>
        <p:nvSpPr>
          <p:cNvPr id="205855" name="Text Box 31">
            <a:extLst>
              <a:ext uri="{FF2B5EF4-FFF2-40B4-BE49-F238E27FC236}">
                <a16:creationId xmlns:a16="http://schemas.microsoft.com/office/drawing/2014/main" id="{BB1BC4F5-809A-72EC-B506-C584DB90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- Từ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50" grpId="0"/>
      <p:bldP spid="2058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>
            <a:extLst>
              <a:ext uri="{FF2B5EF4-FFF2-40B4-BE49-F238E27FC236}">
                <a16:creationId xmlns:a16="http://schemas.microsoft.com/office/drawing/2014/main" id="{FE0B1105-30FB-1299-CA15-5D04AB0A7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49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vi-VN" i="0">
                <a:solidFill>
                  <a:srgbClr val="9900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vi-VN" i="0" u="sng">
                <a:solidFill>
                  <a:srgbClr val="99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06851" name="Line 3">
            <a:extLst>
              <a:ext uri="{FF2B5EF4-FFF2-40B4-BE49-F238E27FC236}">
                <a16:creationId xmlns:a16="http://schemas.microsoft.com/office/drawing/2014/main" id="{E064C865-48F8-F016-1004-D5BFF7168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1803400"/>
            <a:ext cx="0" cy="23114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852" name="Text Box 4">
            <a:extLst>
              <a:ext uri="{FF2B5EF4-FFF2-40B4-BE49-F238E27FC236}">
                <a16:creationId xmlns:a16="http://schemas.microsoft.com/office/drawing/2014/main" id="{B106CFAB-04B6-2CAA-1DD9-8F56C5BAC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mỉm cười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xoa đầu con nhỏ: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“Theo cánh buồm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đi mãi đến nơi xa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Sẽ có cây, 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cửa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có nhà,</a:t>
            </a:r>
          </a:p>
          <a:p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Nhưng nơi đó</a:t>
            </a:r>
            <a:r>
              <a:rPr lang="en-US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vi-VN" altLang="vi-VN" sz="2400" i="0">
                <a:solidFill>
                  <a:srgbClr val="000099"/>
                </a:solidFill>
                <a:latin typeface="Times New Roman" panose="02020603050405020304" pitchFamily="18" charset="0"/>
              </a:rPr>
              <a:t>cha chưa hề đi đến.”</a:t>
            </a:r>
            <a:r>
              <a:rPr lang="vi-VN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6853" name="Text Box 5">
            <a:extLst>
              <a:ext uri="{FF2B5EF4-FFF2-40B4-BE49-F238E27FC236}">
                <a16:creationId xmlns:a16="http://schemas.microsoft.com/office/drawing/2014/main" id="{2C1EFF67-72FC-9B95-86CD-6146C929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0" u="sng">
                <a:solidFill>
                  <a:srgbClr val="000099"/>
                </a:solidFill>
                <a:latin typeface="Times New Roman" panose="02020603050405020304" pitchFamily="18" charset="0"/>
              </a:rPr>
              <a:t>Tập đọc</a:t>
            </a:r>
            <a:endParaRPr lang="en-US" altLang="vi-VN" i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5" name="Text Box 7">
            <a:extLst>
              <a:ext uri="{FF2B5EF4-FFF2-40B4-BE49-F238E27FC236}">
                <a16:creationId xmlns:a16="http://schemas.microsoft.com/office/drawing/2014/main" id="{DC8F2E52-D27F-1FAB-D523-2C4C58FC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0" i="0">
                <a:latin typeface="Times New Roman" panose="02020603050405020304" pitchFamily="18" charset="0"/>
              </a:rPr>
              <a:t> </a:t>
            </a:r>
            <a:r>
              <a:rPr lang="en-US" altLang="vi-VN" sz="3600" i="0">
                <a:solidFill>
                  <a:srgbClr val="FF0000"/>
                </a:solidFill>
                <a:latin typeface="Times New Roman" panose="02020603050405020304" pitchFamily="18" charset="0"/>
              </a:rPr>
              <a:t>Những cánh buồm</a:t>
            </a:r>
          </a:p>
        </p:txBody>
      </p:sp>
      <p:sp>
        <p:nvSpPr>
          <p:cNvPr id="206856" name="Text Box 8">
            <a:extLst>
              <a:ext uri="{FF2B5EF4-FFF2-40B4-BE49-F238E27FC236}">
                <a16:creationId xmlns:a16="http://schemas.microsoft.com/office/drawing/2014/main" id="{05388641-47AF-A540-45D4-F56F898B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461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latin typeface="Times New Roman" panose="02020603050405020304" pitchFamily="18" charset="0"/>
              </a:rPr>
              <a:t>( Trích )</a:t>
            </a:r>
          </a:p>
        </p:txBody>
      </p:sp>
      <p:sp>
        <p:nvSpPr>
          <p:cNvPr id="206857" name="Text Box 9">
            <a:extLst>
              <a:ext uri="{FF2B5EF4-FFF2-40B4-BE49-F238E27FC236}">
                <a16:creationId xmlns:a16="http://schemas.microsoft.com/office/drawing/2014/main" id="{A04B7A95-8872-E1E7-000A-06B3F792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604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0" i="0">
                <a:latin typeface="Times New Roman" panose="02020603050405020304" pitchFamily="18" charset="0"/>
              </a:rPr>
              <a:t> </a:t>
            </a:r>
            <a:r>
              <a:rPr lang="en-US" altLang="vi-VN" sz="2400" i="0">
                <a:solidFill>
                  <a:srgbClr val="006600"/>
                </a:solidFill>
                <a:latin typeface="Times New Roman" panose="02020603050405020304" pitchFamily="18" charset="0"/>
              </a:rPr>
              <a:t>Hoàng Trung Thông</a:t>
            </a:r>
          </a:p>
        </p:txBody>
      </p:sp>
      <p:grpSp>
        <p:nvGrpSpPr>
          <p:cNvPr id="206858" name="Group 10">
            <a:extLst>
              <a:ext uri="{FF2B5EF4-FFF2-40B4-BE49-F238E27FC236}">
                <a16:creationId xmlns:a16="http://schemas.microsoft.com/office/drawing/2014/main" id="{9691499E-00CB-50AC-B844-F3F2DF54F2CE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2438400"/>
            <a:ext cx="3719513" cy="1708150"/>
            <a:chOff x="942" y="2821"/>
            <a:chExt cx="2343" cy="1076"/>
          </a:xfrm>
        </p:grpSpPr>
        <p:sp>
          <p:nvSpPr>
            <p:cNvPr id="206859" name="Text Box 11">
              <a:extLst>
                <a:ext uri="{FF2B5EF4-FFF2-40B4-BE49-F238E27FC236}">
                  <a16:creationId xmlns:a16="http://schemas.microsoft.com/office/drawing/2014/main" id="{4FE46B27-E410-512D-4F7F-902E2AD9F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28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6860" name="Text Box 12">
              <a:extLst>
                <a:ext uri="{FF2B5EF4-FFF2-40B4-BE49-F238E27FC236}">
                  <a16:creationId xmlns:a16="http://schemas.microsoft.com/office/drawing/2014/main" id="{29576032-4774-5827-E12D-4803F3461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353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6861" name="Text Box 13">
              <a:extLst>
                <a:ext uri="{FF2B5EF4-FFF2-40B4-BE49-F238E27FC236}">
                  <a16:creationId xmlns:a16="http://schemas.microsoft.com/office/drawing/2014/main" id="{C2E503AF-5348-2239-2046-54786621F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06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6862" name="Text Box 14">
              <a:extLst>
                <a:ext uri="{FF2B5EF4-FFF2-40B4-BE49-F238E27FC236}">
                  <a16:creationId xmlns:a16="http://schemas.microsoft.com/office/drawing/2014/main" id="{C794777D-F436-3058-C9C5-B0F3B27A5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282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//</a:t>
              </a:r>
            </a:p>
          </p:txBody>
        </p:sp>
        <p:sp>
          <p:nvSpPr>
            <p:cNvPr id="206863" name="Text Box 15">
              <a:extLst>
                <a:ext uri="{FF2B5EF4-FFF2-40B4-BE49-F238E27FC236}">
                  <a16:creationId xmlns:a16="http://schemas.microsoft.com/office/drawing/2014/main" id="{86F8FA71-3BAE-08FE-95EA-BFA2D288E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05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6864" name="Text Box 16">
              <a:extLst>
                <a:ext uri="{FF2B5EF4-FFF2-40B4-BE49-F238E27FC236}">
                  <a16:creationId xmlns:a16="http://schemas.microsoft.com/office/drawing/2014/main" id="{25A5B4C1-64B8-C611-0CDF-AD5C37AD4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328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6865" name="Text Box 17">
              <a:extLst>
                <a:ext uri="{FF2B5EF4-FFF2-40B4-BE49-F238E27FC236}">
                  <a16:creationId xmlns:a16="http://schemas.microsoft.com/office/drawing/2014/main" id="{E02B7F70-D4C0-D105-7FA9-D98A16EF8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3276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6866" name="Text Box 18">
              <a:extLst>
                <a:ext uri="{FF2B5EF4-FFF2-40B4-BE49-F238E27FC236}">
                  <a16:creationId xmlns:a16="http://schemas.microsoft.com/office/drawing/2014/main" id="{4E217EA1-2814-792C-C577-D5B00AFD5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328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  <p:sp>
          <p:nvSpPr>
            <p:cNvPr id="206867" name="Text Box 19">
              <a:extLst>
                <a:ext uri="{FF2B5EF4-FFF2-40B4-BE49-F238E27FC236}">
                  <a16:creationId xmlns:a16="http://schemas.microsoft.com/office/drawing/2014/main" id="{C1DAAC5F-B1F1-DF2E-C37F-B5729F15F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3514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sz="3200" i="0">
                  <a:solidFill>
                    <a:srgbClr val="FF0000"/>
                  </a:solidFill>
                </a:rPr>
                <a:t>/</a:t>
              </a:r>
            </a:p>
          </p:txBody>
        </p:sp>
      </p:grpSp>
      <p:sp>
        <p:nvSpPr>
          <p:cNvPr id="206874" name="Text Box 26">
            <a:extLst>
              <a:ext uri="{FF2B5EF4-FFF2-40B4-BE49-F238E27FC236}">
                <a16:creationId xmlns:a16="http://schemas.microsoft.com/office/drawing/2014/main" id="{904469E8-C297-94A1-61F4-8717FB73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6405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 u="sng">
                <a:latin typeface="Times New Roman" panose="02020603050405020304" pitchFamily="18" charset="0"/>
              </a:rPr>
              <a:t>Câu 4</a:t>
            </a:r>
            <a:r>
              <a:rPr lang="en-US" altLang="vi-VN" i="0">
                <a:latin typeface="Times New Roman" panose="02020603050405020304" pitchFamily="18" charset="0"/>
              </a:rPr>
              <a:t>:</a:t>
            </a:r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Ước mơ của con gợi  cho cha nhớ đến điều gì?</a:t>
            </a:r>
          </a:p>
        </p:txBody>
      </p:sp>
      <p:sp>
        <p:nvSpPr>
          <p:cNvPr id="206875" name="Text Box 27">
            <a:extLst>
              <a:ext uri="{FF2B5EF4-FFF2-40B4-BE49-F238E27FC236}">
                <a16:creationId xmlns:a16="http://schemas.microsoft.com/office/drawing/2014/main" id="{F4749D33-8952-9378-2E08-0F2EB229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7845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b="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Ước mơ của con gợi cho cha nhớ đến ước mơ thuở nhỏ của mình</a:t>
            </a:r>
          </a:p>
        </p:txBody>
      </p:sp>
      <p:sp>
        <p:nvSpPr>
          <p:cNvPr id="206876" name="Text Box 28">
            <a:extLst>
              <a:ext uri="{FF2B5EF4-FFF2-40B4-BE49-F238E27FC236}">
                <a16:creationId xmlns:a16="http://schemas.microsoft.com/office/drawing/2014/main" id="{C5D99D02-C3AF-B809-F7A3-3A3F55ECA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2887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lênh khênh</a:t>
            </a:r>
          </a:p>
        </p:txBody>
      </p:sp>
      <p:sp>
        <p:nvSpPr>
          <p:cNvPr id="206877" name="Text Box 29">
            <a:extLst>
              <a:ext uri="{FF2B5EF4-FFF2-40B4-BE49-F238E27FC236}">
                <a16:creationId xmlns:a16="http://schemas.microsoft.com/office/drawing/2014/main" id="{782CF6B7-3A26-089E-9C13-C5CA15818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428875"/>
            <a:ext cx="185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, chắc nịch</a:t>
            </a:r>
          </a:p>
        </p:txBody>
      </p:sp>
      <p:sp>
        <p:nvSpPr>
          <p:cNvPr id="206878" name="Text Box 30">
            <a:extLst>
              <a:ext uri="{FF2B5EF4-FFF2-40B4-BE49-F238E27FC236}">
                <a16:creationId xmlns:a16="http://schemas.microsoft.com/office/drawing/2014/main" id="{E9028D53-AA1D-C7A2-6FBA-50365E3FF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702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i="0">
                <a:solidFill>
                  <a:srgbClr val="000099"/>
                </a:solidFill>
                <a:latin typeface="Times New Roman" panose="02020603050405020304" pitchFamily="18" charset="0"/>
              </a:rPr>
              <a:t>ánh mai hồng</a:t>
            </a:r>
          </a:p>
        </p:txBody>
      </p:sp>
      <p:sp>
        <p:nvSpPr>
          <p:cNvPr id="206879" name="Text Box 31">
            <a:extLst>
              <a:ext uri="{FF2B5EF4-FFF2-40B4-BE49-F238E27FC236}">
                <a16:creationId xmlns:a16="http://schemas.microsoft.com/office/drawing/2014/main" id="{3BC600C2-FB2F-61F4-1478-37A9FB7D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b="0" i="0">
                <a:latin typeface="Times New Roman" panose="02020603050405020304" pitchFamily="18" charset="0"/>
              </a:rPr>
              <a:t> </a:t>
            </a:r>
            <a:r>
              <a:rPr lang="en-US" altLang="vi-VN" i="0">
                <a:latin typeface="Times New Roman" panose="02020603050405020304" pitchFamily="18" charset="0"/>
              </a:rPr>
              <a:t>- Từ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74" grpId="0"/>
      <p:bldP spid="20687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809</Words>
  <Application>Microsoft Office PowerPoint</Application>
  <PresentationFormat>Trình chiếu Trên màn hình (4:3)</PresentationFormat>
  <Paragraphs>208</Paragraphs>
  <Slides>14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5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288</cp:revision>
  <dcterms:created xsi:type="dcterms:W3CDTF">2008-10-30T13:24:35Z</dcterms:created>
  <dcterms:modified xsi:type="dcterms:W3CDTF">2023-05-17T10:09:58Z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anh Thuy">
    <vt:lpwstr>Ta ao dai Viet Nam</vt:lpwstr>
  </property>
</Properties>
</file>